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3" r:id="rId2"/>
  </p:sldMasterIdLst>
  <p:notesMasterIdLst>
    <p:notesMasterId r:id="rId2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6" d="100"/>
          <a:sy n="86" d="100"/>
        </p:scale>
        <p:origin x="13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F67BC-BC70-47E3-9920-B32EAADB9F16}" type="datetimeFigureOut">
              <a:rPr lang="zh-CN" altLang="en-US" smtClean="0"/>
              <a:t>2017/7/18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E38958-0A5F-41DA-A109-3DA1F62D05D6}" type="slidenum">
              <a:rPr lang="zh-CN" altLang="en-US" smtClean="0"/>
              <a:t>‹#›</a:t>
            </a:fld>
            <a:endParaRPr lang="zh-CN" altLang="en-US"/>
          </a:p>
        </p:txBody>
      </p:sp>
    </p:spTree>
    <p:extLst>
      <p:ext uri="{BB962C8B-B14F-4D97-AF65-F5344CB8AC3E}">
        <p14:creationId xmlns:p14="http://schemas.microsoft.com/office/powerpoint/2010/main" val="1405644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a:t>
            </a:fld>
            <a:endParaRPr lang="zh-CN" altLang="en-US"/>
          </a:p>
        </p:txBody>
      </p:sp>
    </p:spTree>
    <p:extLst>
      <p:ext uri="{BB962C8B-B14F-4D97-AF65-F5344CB8AC3E}">
        <p14:creationId xmlns:p14="http://schemas.microsoft.com/office/powerpoint/2010/main" val="2645620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10</a:t>
            </a:fld>
            <a:endParaRPr lang="zh-CN" altLang="en-US"/>
          </a:p>
        </p:txBody>
      </p:sp>
    </p:spTree>
    <p:extLst>
      <p:ext uri="{BB962C8B-B14F-4D97-AF65-F5344CB8AC3E}">
        <p14:creationId xmlns:p14="http://schemas.microsoft.com/office/powerpoint/2010/main" val="325064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11</a:t>
            </a:fld>
            <a:endParaRPr lang="zh-CN" altLang="en-US"/>
          </a:p>
        </p:txBody>
      </p:sp>
    </p:spTree>
    <p:extLst>
      <p:ext uri="{BB962C8B-B14F-4D97-AF65-F5344CB8AC3E}">
        <p14:creationId xmlns:p14="http://schemas.microsoft.com/office/powerpoint/2010/main" val="3689306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12</a:t>
            </a:fld>
            <a:endParaRPr lang="zh-CN" altLang="en-US"/>
          </a:p>
        </p:txBody>
      </p:sp>
    </p:spTree>
    <p:extLst>
      <p:ext uri="{BB962C8B-B14F-4D97-AF65-F5344CB8AC3E}">
        <p14:creationId xmlns:p14="http://schemas.microsoft.com/office/powerpoint/2010/main" val="3156671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13</a:t>
            </a:fld>
            <a:endParaRPr lang="zh-CN" altLang="en-US"/>
          </a:p>
        </p:txBody>
      </p:sp>
    </p:spTree>
    <p:extLst>
      <p:ext uri="{BB962C8B-B14F-4D97-AF65-F5344CB8AC3E}">
        <p14:creationId xmlns:p14="http://schemas.microsoft.com/office/powerpoint/2010/main" val="7368596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14</a:t>
            </a:fld>
            <a:endParaRPr lang="zh-CN" altLang="en-US"/>
          </a:p>
        </p:txBody>
      </p:sp>
    </p:spTree>
    <p:extLst>
      <p:ext uri="{BB962C8B-B14F-4D97-AF65-F5344CB8AC3E}">
        <p14:creationId xmlns:p14="http://schemas.microsoft.com/office/powerpoint/2010/main" val="2920940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15</a:t>
            </a:fld>
            <a:endParaRPr lang="zh-CN" altLang="en-US"/>
          </a:p>
        </p:txBody>
      </p:sp>
    </p:spTree>
    <p:extLst>
      <p:ext uri="{BB962C8B-B14F-4D97-AF65-F5344CB8AC3E}">
        <p14:creationId xmlns:p14="http://schemas.microsoft.com/office/powerpoint/2010/main" val="2327317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16</a:t>
            </a:fld>
            <a:endParaRPr lang="zh-CN" altLang="en-US"/>
          </a:p>
        </p:txBody>
      </p:sp>
    </p:spTree>
    <p:extLst>
      <p:ext uri="{BB962C8B-B14F-4D97-AF65-F5344CB8AC3E}">
        <p14:creationId xmlns:p14="http://schemas.microsoft.com/office/powerpoint/2010/main" val="2157861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17</a:t>
            </a:fld>
            <a:endParaRPr lang="zh-CN" altLang="en-US"/>
          </a:p>
        </p:txBody>
      </p:sp>
    </p:spTree>
    <p:extLst>
      <p:ext uri="{BB962C8B-B14F-4D97-AF65-F5344CB8AC3E}">
        <p14:creationId xmlns:p14="http://schemas.microsoft.com/office/powerpoint/2010/main" val="334230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18</a:t>
            </a:fld>
            <a:endParaRPr lang="zh-CN" altLang="en-US"/>
          </a:p>
        </p:txBody>
      </p:sp>
    </p:spTree>
    <p:extLst>
      <p:ext uri="{BB962C8B-B14F-4D97-AF65-F5344CB8AC3E}">
        <p14:creationId xmlns:p14="http://schemas.microsoft.com/office/powerpoint/2010/main" val="90657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19</a:t>
            </a:fld>
            <a:endParaRPr lang="zh-CN" altLang="en-US"/>
          </a:p>
        </p:txBody>
      </p:sp>
    </p:spTree>
    <p:extLst>
      <p:ext uri="{BB962C8B-B14F-4D97-AF65-F5344CB8AC3E}">
        <p14:creationId xmlns:p14="http://schemas.microsoft.com/office/powerpoint/2010/main" val="1176437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2</a:t>
            </a:fld>
            <a:endParaRPr lang="zh-CN" altLang="en-US"/>
          </a:p>
        </p:txBody>
      </p:sp>
    </p:spTree>
    <p:extLst>
      <p:ext uri="{BB962C8B-B14F-4D97-AF65-F5344CB8AC3E}">
        <p14:creationId xmlns:p14="http://schemas.microsoft.com/office/powerpoint/2010/main" val="2610726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20</a:t>
            </a:fld>
            <a:endParaRPr lang="zh-CN" altLang="en-US"/>
          </a:p>
        </p:txBody>
      </p:sp>
    </p:spTree>
    <p:extLst>
      <p:ext uri="{BB962C8B-B14F-4D97-AF65-F5344CB8AC3E}">
        <p14:creationId xmlns:p14="http://schemas.microsoft.com/office/powerpoint/2010/main" val="3593811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21</a:t>
            </a:fld>
            <a:endParaRPr lang="zh-CN" altLang="en-US"/>
          </a:p>
        </p:txBody>
      </p:sp>
    </p:spTree>
    <p:extLst>
      <p:ext uri="{BB962C8B-B14F-4D97-AF65-F5344CB8AC3E}">
        <p14:creationId xmlns:p14="http://schemas.microsoft.com/office/powerpoint/2010/main" val="2864289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22</a:t>
            </a:fld>
            <a:endParaRPr lang="zh-CN" altLang="en-US"/>
          </a:p>
        </p:txBody>
      </p:sp>
    </p:spTree>
    <p:extLst>
      <p:ext uri="{BB962C8B-B14F-4D97-AF65-F5344CB8AC3E}">
        <p14:creationId xmlns:p14="http://schemas.microsoft.com/office/powerpoint/2010/main" val="682796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23</a:t>
            </a:fld>
            <a:endParaRPr lang="zh-CN" altLang="en-US"/>
          </a:p>
        </p:txBody>
      </p:sp>
    </p:spTree>
    <p:extLst>
      <p:ext uri="{BB962C8B-B14F-4D97-AF65-F5344CB8AC3E}">
        <p14:creationId xmlns:p14="http://schemas.microsoft.com/office/powerpoint/2010/main" val="10666076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24</a:t>
            </a:fld>
            <a:endParaRPr lang="zh-CN" altLang="en-US"/>
          </a:p>
        </p:txBody>
      </p:sp>
    </p:spTree>
    <p:extLst>
      <p:ext uri="{BB962C8B-B14F-4D97-AF65-F5344CB8AC3E}">
        <p14:creationId xmlns:p14="http://schemas.microsoft.com/office/powerpoint/2010/main" val="3585821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25</a:t>
            </a:fld>
            <a:endParaRPr lang="zh-CN" altLang="en-US"/>
          </a:p>
        </p:txBody>
      </p:sp>
    </p:spTree>
    <p:extLst>
      <p:ext uri="{BB962C8B-B14F-4D97-AF65-F5344CB8AC3E}">
        <p14:creationId xmlns:p14="http://schemas.microsoft.com/office/powerpoint/2010/main" val="2481250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919230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3</a:t>
            </a:fld>
            <a:endParaRPr lang="zh-CN" altLang="en-US"/>
          </a:p>
        </p:txBody>
      </p:sp>
    </p:spTree>
    <p:extLst>
      <p:ext uri="{BB962C8B-B14F-4D97-AF65-F5344CB8AC3E}">
        <p14:creationId xmlns:p14="http://schemas.microsoft.com/office/powerpoint/2010/main" val="733078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4</a:t>
            </a:fld>
            <a:endParaRPr lang="zh-CN" altLang="en-US"/>
          </a:p>
        </p:txBody>
      </p:sp>
    </p:spTree>
    <p:extLst>
      <p:ext uri="{BB962C8B-B14F-4D97-AF65-F5344CB8AC3E}">
        <p14:creationId xmlns:p14="http://schemas.microsoft.com/office/powerpoint/2010/main" val="179243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5</a:t>
            </a:fld>
            <a:endParaRPr lang="zh-CN" altLang="en-US"/>
          </a:p>
        </p:txBody>
      </p:sp>
    </p:spTree>
    <p:extLst>
      <p:ext uri="{BB962C8B-B14F-4D97-AF65-F5344CB8AC3E}">
        <p14:creationId xmlns:p14="http://schemas.microsoft.com/office/powerpoint/2010/main" val="1699166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6</a:t>
            </a:fld>
            <a:endParaRPr lang="zh-CN" altLang="en-US"/>
          </a:p>
        </p:txBody>
      </p:sp>
    </p:spTree>
    <p:extLst>
      <p:ext uri="{BB962C8B-B14F-4D97-AF65-F5344CB8AC3E}">
        <p14:creationId xmlns:p14="http://schemas.microsoft.com/office/powerpoint/2010/main" val="1979544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7</a:t>
            </a:fld>
            <a:endParaRPr lang="zh-CN" altLang="en-US"/>
          </a:p>
        </p:txBody>
      </p:sp>
    </p:spTree>
    <p:extLst>
      <p:ext uri="{BB962C8B-B14F-4D97-AF65-F5344CB8AC3E}">
        <p14:creationId xmlns:p14="http://schemas.microsoft.com/office/powerpoint/2010/main" val="208365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8</a:t>
            </a:fld>
            <a:endParaRPr lang="zh-CN" altLang="en-US"/>
          </a:p>
        </p:txBody>
      </p:sp>
    </p:spTree>
    <p:extLst>
      <p:ext uri="{BB962C8B-B14F-4D97-AF65-F5344CB8AC3E}">
        <p14:creationId xmlns:p14="http://schemas.microsoft.com/office/powerpoint/2010/main" val="329052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E38958-0A5F-41DA-A109-3DA1F62D05D6}" type="slidenum">
              <a:rPr lang="zh-CN" altLang="en-US" smtClean="0"/>
              <a:t>9</a:t>
            </a:fld>
            <a:endParaRPr lang="zh-CN" altLang="en-US"/>
          </a:p>
        </p:txBody>
      </p:sp>
    </p:spTree>
    <p:extLst>
      <p:ext uri="{BB962C8B-B14F-4D97-AF65-F5344CB8AC3E}">
        <p14:creationId xmlns:p14="http://schemas.microsoft.com/office/powerpoint/2010/main" val="394531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CDEAF8B9-649C-49BB-92C4-97546735B051}"/>
              </a:ext>
            </a:extLst>
          </p:cNvPr>
          <p:cNvSpPr/>
          <p:nvPr userDrawn="1"/>
        </p:nvSpPr>
        <p:spPr>
          <a:xfrm>
            <a:off x="0" y="0"/>
            <a:ext cx="12192000"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53643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090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0861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52093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97279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6312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9043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F1AA9943-2091-40EB-AA56-0D4855760500}"/>
              </a:ext>
            </a:extLst>
          </p:cNvPr>
          <p:cNvSpPr/>
          <p:nvPr userDrawn="1"/>
        </p:nvSpPr>
        <p:spPr>
          <a:xfrm>
            <a:off x="0" y="0"/>
            <a:ext cx="12192000"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 xmlns:a16="http://schemas.microsoft.com/office/drawing/2014/main" id="{9A09D7BD-ADAC-4C66-B0CF-BBE81C1943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326640" y="0"/>
            <a:ext cx="9779861" cy="6858000"/>
          </a:xfrm>
          <a:prstGeom prst="rect">
            <a:avLst/>
          </a:prstGeom>
        </p:spPr>
      </p:pic>
    </p:spTree>
    <p:extLst>
      <p:ext uri="{BB962C8B-B14F-4D97-AF65-F5344CB8AC3E}">
        <p14:creationId xmlns:p14="http://schemas.microsoft.com/office/powerpoint/2010/main" val="396101487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F1AA9943-2091-40EB-AA56-0D4855760500}"/>
              </a:ext>
            </a:extLst>
          </p:cNvPr>
          <p:cNvSpPr/>
          <p:nvPr userDrawn="1"/>
        </p:nvSpPr>
        <p:spPr>
          <a:xfrm>
            <a:off x="0" y="0"/>
            <a:ext cx="12192000" cy="6858000"/>
          </a:xfrm>
          <a:prstGeom prst="rect">
            <a:avLst/>
          </a:prstGeom>
          <a:solidFill>
            <a:schemeClr val="tx1">
              <a:lumMod val="95000"/>
              <a:lumOff val="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a:extLst>
              <a:ext uri="{FF2B5EF4-FFF2-40B4-BE49-F238E27FC236}">
                <a16:creationId xmlns="" xmlns:a16="http://schemas.microsoft.com/office/drawing/2014/main" id="{E1A26CE3-6533-4B2D-8B59-DED4FB2BFCE9}"/>
              </a:ext>
            </a:extLst>
          </p:cNvPr>
          <p:cNvGrpSpPr/>
          <p:nvPr userDrawn="1"/>
        </p:nvGrpSpPr>
        <p:grpSpPr>
          <a:xfrm>
            <a:off x="323215" y="183053"/>
            <a:ext cx="579120" cy="528320"/>
            <a:chOff x="3667760" y="203200"/>
            <a:chExt cx="579120" cy="528320"/>
          </a:xfrm>
        </p:grpSpPr>
        <p:sp>
          <p:nvSpPr>
            <p:cNvPr id="4" name="矩形 3">
              <a:extLst>
                <a:ext uri="{FF2B5EF4-FFF2-40B4-BE49-F238E27FC236}">
                  <a16:creationId xmlns="" xmlns:a16="http://schemas.microsoft.com/office/drawing/2014/main" id="{A5B1C684-7CB9-4733-B38B-3753C8C0CCB4}"/>
                </a:ext>
              </a:extLst>
            </p:cNvPr>
            <p:cNvSpPr/>
            <p:nvPr/>
          </p:nvSpPr>
          <p:spPr>
            <a:xfrm>
              <a:off x="3667760" y="203200"/>
              <a:ext cx="447040" cy="44704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 xmlns:a16="http://schemas.microsoft.com/office/drawing/2014/main" id="{853E5748-2B7F-4BC1-A0DF-B3E2BD7A720D}"/>
                </a:ext>
              </a:extLst>
            </p:cNvPr>
            <p:cNvSpPr/>
            <p:nvPr/>
          </p:nvSpPr>
          <p:spPr>
            <a:xfrm>
              <a:off x="3830320" y="314960"/>
              <a:ext cx="416560" cy="41656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框 5">
            <a:extLst>
              <a:ext uri="{FF2B5EF4-FFF2-40B4-BE49-F238E27FC236}">
                <a16:creationId xmlns="" xmlns:a16="http://schemas.microsoft.com/office/drawing/2014/main" id="{70E3F5AD-E315-4CAF-A850-9AB286BAC1AB}"/>
              </a:ext>
            </a:extLst>
          </p:cNvPr>
          <p:cNvSpPr txBox="1"/>
          <p:nvPr userDrawn="1"/>
        </p:nvSpPr>
        <p:spPr>
          <a:xfrm>
            <a:off x="1064895" y="294813"/>
            <a:ext cx="3507105" cy="400110"/>
          </a:xfrm>
          <a:prstGeom prst="rect">
            <a:avLst/>
          </a:prstGeom>
          <a:noFill/>
        </p:spPr>
        <p:txBody>
          <a:bodyPr wrap="square" rtlCol="0">
            <a:spAutoFit/>
          </a:bodyPr>
          <a:lstStyle/>
          <a:p>
            <a:r>
              <a:rPr lang="zh-CN" altLang="en-US" sz="2000" b="1" dirty="0">
                <a:solidFill>
                  <a:schemeClr val="bg1"/>
                </a:solidFill>
                <a:latin typeface="微软雅黑 Light" panose="020B0502040204020203" pitchFamily="34" charset="-122"/>
                <a:ea typeface="微软雅黑 Light" panose="020B0502040204020203" pitchFamily="34" charset="-122"/>
              </a:rPr>
              <a:t>添加相关内容的文字</a:t>
            </a:r>
          </a:p>
        </p:txBody>
      </p:sp>
    </p:spTree>
    <p:extLst>
      <p:ext uri="{BB962C8B-B14F-4D97-AF65-F5344CB8AC3E}">
        <p14:creationId xmlns:p14="http://schemas.microsoft.com/office/powerpoint/2010/main" val="26056705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04188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835665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86447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9767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89909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684765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413842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0" r:id="rId4"/>
  </p:sldLayoutIdLst>
  <mc:AlternateContent xmlns:mc="http://schemas.openxmlformats.org/markup-compatibility/2006" xmlns:p14="http://schemas.microsoft.com/office/powerpoint/2010/main">
    <mc:Choice Requires="p14">
      <p:transition spd="slow" p14:dur="2000" advTm="0"/>
    </mc:Choice>
    <mc:Fallback xmlns="">
      <p:transition spd="slow" advTm="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2017/7/18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83835156"/>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26">
            <a:extLst>
              <a:ext uri="{FF2B5EF4-FFF2-40B4-BE49-F238E27FC236}">
                <a16:creationId xmlns="" xmlns:a16="http://schemas.microsoft.com/office/drawing/2014/main" id="{593E6A91-B256-4982-8AD4-48499F833551}"/>
              </a:ext>
            </a:extLst>
          </p:cNvPr>
          <p:cNvSpPr txBox="1"/>
          <p:nvPr/>
        </p:nvSpPr>
        <p:spPr>
          <a:xfrm>
            <a:off x="280954" y="4210472"/>
            <a:ext cx="5184576" cy="338554"/>
          </a:xfrm>
          <a:prstGeom prst="rect">
            <a:avLst/>
          </a:prstGeom>
          <a:noFill/>
        </p:spPr>
        <p:txBody>
          <a:bodyPr wrap="square" rtlCol="0">
            <a:spAutoFit/>
          </a:bodyPr>
          <a:lstStyle/>
          <a:p>
            <a:r>
              <a:rPr lang="en-US" altLang="zh-CN" sz="1600" dirty="0">
                <a:solidFill>
                  <a:schemeClr val="bg1"/>
                </a:solidFill>
                <a:cs typeface="+mn-ea"/>
                <a:sym typeface="+mn-lt"/>
              </a:rPr>
              <a:t>【</a:t>
            </a:r>
            <a:r>
              <a:rPr lang="zh-CN" altLang="en-US" sz="1600" dirty="0">
                <a:solidFill>
                  <a:schemeClr val="bg1"/>
                </a:solidFill>
                <a:cs typeface="+mn-ea"/>
                <a:sym typeface="+mn-lt"/>
              </a:rPr>
              <a:t>产品发布</a:t>
            </a:r>
            <a:r>
              <a:rPr lang="en-US" altLang="zh-CN" sz="1600" dirty="0">
                <a:solidFill>
                  <a:schemeClr val="bg1"/>
                </a:solidFill>
                <a:cs typeface="+mn-ea"/>
                <a:sym typeface="+mn-lt"/>
              </a:rPr>
              <a:t>】【</a:t>
            </a:r>
            <a:r>
              <a:rPr lang="zh-CN" altLang="en-US" sz="1600" dirty="0">
                <a:solidFill>
                  <a:schemeClr val="bg1"/>
                </a:solidFill>
                <a:cs typeface="+mn-ea"/>
                <a:sym typeface="+mn-lt"/>
              </a:rPr>
              <a:t>科技新品</a:t>
            </a:r>
            <a:r>
              <a:rPr lang="en-US" altLang="zh-CN" sz="1600" dirty="0">
                <a:solidFill>
                  <a:schemeClr val="bg1"/>
                </a:solidFill>
                <a:cs typeface="+mn-ea"/>
                <a:sym typeface="+mn-lt"/>
              </a:rPr>
              <a:t>】【</a:t>
            </a:r>
            <a:r>
              <a:rPr lang="zh-CN" altLang="en-US" sz="1600" dirty="0">
                <a:solidFill>
                  <a:schemeClr val="bg1"/>
                </a:solidFill>
                <a:cs typeface="+mn-ea"/>
                <a:sym typeface="+mn-lt"/>
              </a:rPr>
              <a:t>智能科技</a:t>
            </a:r>
            <a:r>
              <a:rPr lang="en-US" altLang="zh-CN" sz="1600" dirty="0">
                <a:solidFill>
                  <a:schemeClr val="bg1"/>
                </a:solidFill>
                <a:cs typeface="+mn-ea"/>
                <a:sym typeface="+mn-lt"/>
              </a:rPr>
              <a:t>】【</a:t>
            </a:r>
            <a:r>
              <a:rPr lang="zh-CN" altLang="en-US" sz="1600" dirty="0">
                <a:solidFill>
                  <a:schemeClr val="bg1"/>
                </a:solidFill>
                <a:cs typeface="+mn-ea"/>
                <a:sym typeface="+mn-lt"/>
              </a:rPr>
              <a:t>科技发展</a:t>
            </a:r>
            <a:r>
              <a:rPr lang="en-US" altLang="zh-CN" sz="1600" dirty="0">
                <a:solidFill>
                  <a:schemeClr val="bg1"/>
                </a:solidFill>
                <a:cs typeface="+mn-ea"/>
                <a:sym typeface="+mn-lt"/>
              </a:rPr>
              <a:t>】</a:t>
            </a:r>
            <a:endParaRPr lang="zh-CN" altLang="en-US" sz="1600" dirty="0">
              <a:solidFill>
                <a:schemeClr val="bg1"/>
              </a:solidFill>
              <a:cs typeface="+mn-ea"/>
              <a:sym typeface="+mn-lt"/>
            </a:endParaRPr>
          </a:p>
        </p:txBody>
      </p:sp>
      <p:sp>
        <p:nvSpPr>
          <p:cNvPr id="13" name="矩形 12">
            <a:extLst>
              <a:ext uri="{FF2B5EF4-FFF2-40B4-BE49-F238E27FC236}">
                <a16:creationId xmlns="" xmlns:a16="http://schemas.microsoft.com/office/drawing/2014/main" id="{005B8069-24EE-411B-8252-7988D9C5B116}"/>
              </a:ext>
            </a:extLst>
          </p:cNvPr>
          <p:cNvSpPr/>
          <p:nvPr/>
        </p:nvSpPr>
        <p:spPr>
          <a:xfrm>
            <a:off x="382236" y="3361312"/>
            <a:ext cx="6669949" cy="748988"/>
          </a:xfrm>
          <a:prstGeom prst="rect">
            <a:avLst/>
          </a:prstGeom>
        </p:spPr>
        <p:txBody>
          <a:bodyPr wrap="square">
            <a:spAutoFit/>
          </a:bodyPr>
          <a:lstStyle/>
          <a:p>
            <a:pPr>
              <a:defRPr/>
            </a:pPr>
            <a:r>
              <a:rPr lang="zh-CN" altLang="en-US" sz="4267" b="1" spc="400" dirty="0">
                <a:solidFill>
                  <a:schemeClr val="bg1"/>
                </a:solidFill>
                <a:latin typeface="微软雅黑" panose="020B0503020204020204" pitchFamily="34" charset="-122"/>
                <a:ea typeface="微软雅黑" panose="020B0503020204020204" pitchFamily="34" charset="-122"/>
                <a:cs typeface="+mn-ea"/>
                <a:sym typeface="+mn-lt"/>
              </a:rPr>
              <a:t>高端人工智能模板</a:t>
            </a:r>
          </a:p>
        </p:txBody>
      </p:sp>
      <p:sp>
        <p:nvSpPr>
          <p:cNvPr id="14" name="文本框 13">
            <a:extLst>
              <a:ext uri="{FF2B5EF4-FFF2-40B4-BE49-F238E27FC236}">
                <a16:creationId xmlns="" xmlns:a16="http://schemas.microsoft.com/office/drawing/2014/main" id="{2B7F7962-9F8F-4070-9DB3-9DF9923BA575}"/>
              </a:ext>
            </a:extLst>
          </p:cNvPr>
          <p:cNvSpPr txBox="1"/>
          <p:nvPr/>
        </p:nvSpPr>
        <p:spPr>
          <a:xfrm>
            <a:off x="752342" y="1299209"/>
            <a:ext cx="4241800" cy="2062103"/>
          </a:xfrm>
          <a:prstGeom prst="rect">
            <a:avLst/>
          </a:prstGeom>
          <a:noFill/>
        </p:spPr>
        <p:txBody>
          <a:bodyPr wrap="square" rtlCol="0">
            <a:spAutoFit/>
          </a:bodyPr>
          <a:lstStyle/>
          <a:p>
            <a:r>
              <a:rPr lang="en-US" altLang="zh-CN" sz="12800" b="1" dirty="0">
                <a:solidFill>
                  <a:schemeClr val="bg1"/>
                </a:solidFill>
                <a:latin typeface="微软雅黑" panose="020B0503020204020204" pitchFamily="34" charset="-122"/>
                <a:ea typeface="微软雅黑" panose="020B0503020204020204" pitchFamily="34" charset="-122"/>
              </a:rPr>
              <a:t>2017</a:t>
            </a:r>
            <a:endParaRPr lang="zh-CN" altLang="en-US" sz="1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57181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anim calcmode="lin" valueType="num">
                                      <p:cBhvr>
                                        <p:cTn id="12" dur="500" fill="hold"/>
                                        <p:tgtEl>
                                          <p:spTgt spid="12"/>
                                        </p:tgtEl>
                                        <p:attrNameLst>
                                          <p:attrName>ppt_x</p:attrName>
                                        </p:attrNameLst>
                                      </p:cBhvr>
                                      <p:tavLst>
                                        <p:tav tm="0">
                                          <p:val>
                                            <p:strVal val="#ppt_x"/>
                                          </p:val>
                                        </p:tav>
                                        <p:tav tm="100000">
                                          <p:val>
                                            <p:strVal val="#ppt_x"/>
                                          </p:val>
                                        </p:tav>
                                      </p:tavLst>
                                    </p:anim>
                                    <p:anim calcmode="lin" valueType="num">
                                      <p:cBhvr>
                                        <p:cTn id="1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8">
            <a:extLst>
              <a:ext uri="{FF2B5EF4-FFF2-40B4-BE49-F238E27FC236}">
                <a16:creationId xmlns="" xmlns:a16="http://schemas.microsoft.com/office/drawing/2014/main" id="{535B6176-76B6-4220-834B-916B1A4014DB}"/>
              </a:ext>
            </a:extLst>
          </p:cNvPr>
          <p:cNvGrpSpPr/>
          <p:nvPr/>
        </p:nvGrpSpPr>
        <p:grpSpPr>
          <a:xfrm>
            <a:off x="1145652" y="1051590"/>
            <a:ext cx="2807020" cy="3129857"/>
            <a:chOff x="4693878" y="-802178"/>
            <a:chExt cx="2807022" cy="3129860"/>
          </a:xfrm>
        </p:grpSpPr>
        <p:sp>
          <p:nvSpPr>
            <p:cNvPr id="9" name="Freeform: Shape 25">
              <a:extLst>
                <a:ext uri="{FF2B5EF4-FFF2-40B4-BE49-F238E27FC236}">
                  <a16:creationId xmlns="" xmlns:a16="http://schemas.microsoft.com/office/drawing/2014/main" id="{DA9C3B66-D585-47FA-B45F-2ABE5D34A125}"/>
                </a:ext>
              </a:extLst>
            </p:cNvPr>
            <p:cNvSpPr/>
            <p:nvPr/>
          </p:nvSpPr>
          <p:spPr>
            <a:xfrm>
              <a:off x="4693878" y="-802178"/>
              <a:ext cx="2807022" cy="312986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0" name="Freeform: Shape 24">
              <a:extLst>
                <a:ext uri="{FF2B5EF4-FFF2-40B4-BE49-F238E27FC236}">
                  <a16:creationId xmlns="" xmlns:a16="http://schemas.microsoft.com/office/drawing/2014/main" id="{45B55CCD-91C5-48E3-A779-77E58E74E771}"/>
                </a:ext>
              </a:extLst>
            </p:cNvPr>
            <p:cNvSpPr/>
            <p:nvPr/>
          </p:nvSpPr>
          <p:spPr>
            <a:xfrm>
              <a:off x="5081623" y="-368288"/>
              <a:ext cx="2028752" cy="22620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1" name="Freeform: Shape 19">
              <a:extLst>
                <a:ext uri="{FF2B5EF4-FFF2-40B4-BE49-F238E27FC236}">
                  <a16:creationId xmlns="" xmlns:a16="http://schemas.microsoft.com/office/drawing/2014/main" id="{A401A60B-CB0E-4385-9C9B-8E5C54A75D19}"/>
                </a:ext>
              </a:extLst>
            </p:cNvPr>
            <p:cNvSpPr/>
            <p:nvPr/>
          </p:nvSpPr>
          <p:spPr>
            <a:xfrm>
              <a:off x="5411924" y="0"/>
              <a:ext cx="1368152" cy="1525504"/>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rPr>
                <a:t>02</a:t>
              </a:r>
              <a:endParaRPr kumimoji="0"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sp>
        <p:nvSpPr>
          <p:cNvPr id="12" name="Rectangle 27">
            <a:extLst>
              <a:ext uri="{FF2B5EF4-FFF2-40B4-BE49-F238E27FC236}">
                <a16:creationId xmlns="" xmlns:a16="http://schemas.microsoft.com/office/drawing/2014/main" id="{ED17959E-911A-480E-A066-78EC02FD22D1}"/>
              </a:ext>
            </a:extLst>
          </p:cNvPr>
          <p:cNvSpPr/>
          <p:nvPr/>
        </p:nvSpPr>
        <p:spPr>
          <a:xfrm>
            <a:off x="638026" y="4209736"/>
            <a:ext cx="3822272" cy="734493"/>
          </a:xfrm>
          <a:prstGeom prst="rect">
            <a:avLst/>
          </a:prstGeom>
        </p:spPr>
        <p:txBody>
          <a:bodyPr wrap="none" lIns="192000" tIns="0" rIns="192000" bIns="0">
            <a:normAutofit/>
          </a:bodyPr>
          <a:lstStyle/>
          <a:p>
            <a:r>
              <a:rPr lang="zh-CN" altLang="en-US" sz="4267" b="1" dirty="0">
                <a:solidFill>
                  <a:schemeClr val="bg1"/>
                </a:solidFill>
                <a:latin typeface="微软雅黑" panose="020B0503020204020204" pitchFamily="34" charset="-122"/>
                <a:ea typeface="微软雅黑" panose="020B0503020204020204" pitchFamily="34" charset="-122"/>
                <a:cs typeface="+mn-ea"/>
                <a:sym typeface="+mn-lt"/>
              </a:rPr>
              <a:t>添加您的标题</a:t>
            </a:r>
          </a:p>
        </p:txBody>
      </p:sp>
      <p:sp>
        <p:nvSpPr>
          <p:cNvPr id="13" name="Rectangle 28">
            <a:extLst>
              <a:ext uri="{FF2B5EF4-FFF2-40B4-BE49-F238E27FC236}">
                <a16:creationId xmlns="" xmlns:a16="http://schemas.microsoft.com/office/drawing/2014/main" id="{CFD0016A-F6C8-4A29-B05D-D75183EF6E77}"/>
              </a:ext>
            </a:extLst>
          </p:cNvPr>
          <p:cNvSpPr/>
          <p:nvPr/>
        </p:nvSpPr>
        <p:spPr>
          <a:xfrm>
            <a:off x="1255552" y="4913347"/>
            <a:ext cx="2587220" cy="536012"/>
          </a:xfrm>
          <a:prstGeom prst="rect">
            <a:avLst/>
          </a:prstGeom>
        </p:spPr>
        <p:txBody>
          <a:bodyPr wrap="square" lIns="192000" tIns="0" rIns="192000" bIns="0">
            <a:normAutofit fontScale="77500" lnSpcReduction="20000"/>
          </a:bodyPr>
          <a:lstStyle/>
          <a:p>
            <a:pPr algn="ctr">
              <a:lnSpc>
                <a:spcPct val="120000"/>
              </a:lnSpc>
            </a:pPr>
            <a:r>
              <a:rPr lang="zh-CN" altLang="en-US" sz="1467" dirty="0">
                <a:solidFill>
                  <a:schemeClr val="bg1"/>
                </a:solidFill>
                <a:cs typeface="+mn-ea"/>
                <a:sym typeface="+mn-lt"/>
              </a:rPr>
              <a:t>此部分内容作为文字排版占位显示</a:t>
            </a:r>
            <a:br>
              <a:rPr lang="zh-CN" altLang="en-US" sz="1467" dirty="0">
                <a:solidFill>
                  <a:schemeClr val="bg1"/>
                </a:solidFill>
                <a:cs typeface="+mn-ea"/>
                <a:sym typeface="+mn-lt"/>
              </a:rPr>
            </a:br>
            <a:r>
              <a:rPr lang="zh-CN" altLang="en-US" sz="1467" dirty="0">
                <a:solidFill>
                  <a:schemeClr val="bg1"/>
                </a:solidFill>
                <a:cs typeface="+mn-ea"/>
                <a:sym typeface="+mn-lt"/>
              </a:rPr>
              <a:t>（建议使用主题字体）</a:t>
            </a:r>
          </a:p>
        </p:txBody>
      </p:sp>
    </p:spTree>
    <p:extLst>
      <p:ext uri="{BB962C8B-B14F-4D97-AF65-F5344CB8AC3E}">
        <p14:creationId xmlns:p14="http://schemas.microsoft.com/office/powerpoint/2010/main" val="22510135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90B8BE28-A770-4262-A4DB-BB5EE5F92D27}"/>
              </a:ext>
            </a:extLst>
          </p:cNvPr>
          <p:cNvGrpSpPr/>
          <p:nvPr/>
        </p:nvGrpSpPr>
        <p:grpSpPr>
          <a:xfrm>
            <a:off x="4335981" y="1815721"/>
            <a:ext cx="7072266" cy="4306570"/>
            <a:chOff x="3124200" y="1504950"/>
            <a:chExt cx="5290757" cy="3221742"/>
          </a:xfrm>
        </p:grpSpPr>
        <p:cxnSp>
          <p:nvCxnSpPr>
            <p:cNvPr id="3" name="Straight Connector 9">
              <a:extLst>
                <a:ext uri="{FF2B5EF4-FFF2-40B4-BE49-F238E27FC236}">
                  <a16:creationId xmlns="" xmlns:a16="http://schemas.microsoft.com/office/drawing/2014/main" id="{9E279933-5FF1-4FCA-B32D-3C7FA9290A7A}"/>
                </a:ext>
              </a:extLst>
            </p:cNvPr>
            <p:cNvCxnSpPr/>
            <p:nvPr/>
          </p:nvCxnSpPr>
          <p:spPr>
            <a:xfrm>
              <a:off x="3962400" y="1820421"/>
              <a:ext cx="4452557" cy="0"/>
            </a:xfrm>
            <a:prstGeom prst="line">
              <a:avLst/>
            </a:prstGeom>
            <a:ln w="1905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4" name="Straight Connector 10">
              <a:extLst>
                <a:ext uri="{FF2B5EF4-FFF2-40B4-BE49-F238E27FC236}">
                  <a16:creationId xmlns="" xmlns:a16="http://schemas.microsoft.com/office/drawing/2014/main" id="{737755B4-1A16-454E-B179-789AEA2EBB00}"/>
                </a:ext>
              </a:extLst>
            </p:cNvPr>
            <p:cNvCxnSpPr/>
            <p:nvPr/>
          </p:nvCxnSpPr>
          <p:spPr>
            <a:xfrm>
              <a:off x="3962400" y="1820421"/>
              <a:ext cx="3962400" cy="0"/>
            </a:xfrm>
            <a:prstGeom prst="line">
              <a:avLst/>
            </a:prstGeom>
            <a:ln w="25400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5" name="Rounded Rectangle 17">
              <a:extLst>
                <a:ext uri="{FF2B5EF4-FFF2-40B4-BE49-F238E27FC236}">
                  <a16:creationId xmlns="" xmlns:a16="http://schemas.microsoft.com/office/drawing/2014/main" id="{AB559317-5E2B-44AE-954B-F26D40052BBB}"/>
                </a:ext>
              </a:extLst>
            </p:cNvPr>
            <p:cNvSpPr/>
            <p:nvPr/>
          </p:nvSpPr>
          <p:spPr>
            <a:xfrm>
              <a:off x="3124200" y="1504950"/>
              <a:ext cx="652843" cy="630942"/>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微软雅黑 Light" panose="020B0502040204020203" pitchFamily="34" charset="-122"/>
                  <a:ea typeface="微软雅黑 Light" panose="020B0502040204020203" pitchFamily="34" charset="-122"/>
                  <a:cs typeface="Open Sans" pitchFamily="34" charset="0"/>
                </a:rPr>
                <a:t>90%</a:t>
              </a:r>
            </a:p>
          </p:txBody>
        </p:sp>
        <p:sp>
          <p:nvSpPr>
            <p:cNvPr id="6" name="Rounded Rectangle 18">
              <a:extLst>
                <a:ext uri="{FF2B5EF4-FFF2-40B4-BE49-F238E27FC236}">
                  <a16:creationId xmlns="" xmlns:a16="http://schemas.microsoft.com/office/drawing/2014/main" id="{E7D27110-2B5D-45D5-B7C2-886D2A869173}"/>
                </a:ext>
              </a:extLst>
            </p:cNvPr>
            <p:cNvSpPr/>
            <p:nvPr/>
          </p:nvSpPr>
          <p:spPr>
            <a:xfrm>
              <a:off x="3124200" y="2359908"/>
              <a:ext cx="652843" cy="630942"/>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微软雅黑 Light" panose="020B0502040204020203" pitchFamily="34" charset="-122"/>
                  <a:ea typeface="微软雅黑 Light" panose="020B0502040204020203" pitchFamily="34" charset="-122"/>
                  <a:cs typeface="Open Sans" pitchFamily="34" charset="0"/>
                </a:rPr>
                <a:t>70%</a:t>
              </a:r>
            </a:p>
          </p:txBody>
        </p:sp>
        <p:sp>
          <p:nvSpPr>
            <p:cNvPr id="7" name="Rounded Rectangle 19">
              <a:extLst>
                <a:ext uri="{FF2B5EF4-FFF2-40B4-BE49-F238E27FC236}">
                  <a16:creationId xmlns="" xmlns:a16="http://schemas.microsoft.com/office/drawing/2014/main" id="{D4FA60FC-487F-4AF3-BDCA-60EE10D6F2CC}"/>
                </a:ext>
              </a:extLst>
            </p:cNvPr>
            <p:cNvSpPr/>
            <p:nvPr/>
          </p:nvSpPr>
          <p:spPr>
            <a:xfrm>
              <a:off x="3124200" y="3236208"/>
              <a:ext cx="652843" cy="630942"/>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微软雅黑 Light" panose="020B0502040204020203" pitchFamily="34" charset="-122"/>
                  <a:ea typeface="微软雅黑 Light" panose="020B0502040204020203" pitchFamily="34" charset="-122"/>
                  <a:cs typeface="Open Sans" pitchFamily="34" charset="0"/>
                </a:rPr>
                <a:t>85%</a:t>
              </a:r>
            </a:p>
          </p:txBody>
        </p:sp>
        <p:sp>
          <p:nvSpPr>
            <p:cNvPr id="8" name="Rounded Rectangle 20">
              <a:extLst>
                <a:ext uri="{FF2B5EF4-FFF2-40B4-BE49-F238E27FC236}">
                  <a16:creationId xmlns="" xmlns:a16="http://schemas.microsoft.com/office/drawing/2014/main" id="{9E633A4E-E58C-4E29-8C34-22D4EDBADCA9}"/>
                </a:ext>
              </a:extLst>
            </p:cNvPr>
            <p:cNvSpPr/>
            <p:nvPr/>
          </p:nvSpPr>
          <p:spPr>
            <a:xfrm>
              <a:off x="3124200" y="4095750"/>
              <a:ext cx="652843" cy="630942"/>
            </a:xfrm>
            <a:prstGeom prst="round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微软雅黑 Light" panose="020B0502040204020203" pitchFamily="34" charset="-122"/>
                  <a:ea typeface="微软雅黑 Light" panose="020B0502040204020203" pitchFamily="34" charset="-122"/>
                  <a:cs typeface="Open Sans" pitchFamily="34" charset="0"/>
                </a:rPr>
                <a:t>45%</a:t>
              </a:r>
            </a:p>
          </p:txBody>
        </p:sp>
        <p:cxnSp>
          <p:nvCxnSpPr>
            <p:cNvPr id="9" name="Straight Connector 33">
              <a:extLst>
                <a:ext uri="{FF2B5EF4-FFF2-40B4-BE49-F238E27FC236}">
                  <a16:creationId xmlns="" xmlns:a16="http://schemas.microsoft.com/office/drawing/2014/main" id="{280F1E73-9C4D-4022-B8E3-8106CCD32FBE}"/>
                </a:ext>
              </a:extLst>
            </p:cNvPr>
            <p:cNvCxnSpPr/>
            <p:nvPr/>
          </p:nvCxnSpPr>
          <p:spPr>
            <a:xfrm>
              <a:off x="3962400" y="2675379"/>
              <a:ext cx="445255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34">
              <a:extLst>
                <a:ext uri="{FF2B5EF4-FFF2-40B4-BE49-F238E27FC236}">
                  <a16:creationId xmlns="" xmlns:a16="http://schemas.microsoft.com/office/drawing/2014/main" id="{054B4C1F-AD7A-4461-9CAC-A6F96740C293}"/>
                </a:ext>
              </a:extLst>
            </p:cNvPr>
            <p:cNvCxnSpPr/>
            <p:nvPr/>
          </p:nvCxnSpPr>
          <p:spPr>
            <a:xfrm>
              <a:off x="3962400" y="2675379"/>
              <a:ext cx="3124200" cy="0"/>
            </a:xfrm>
            <a:prstGeom prst="line">
              <a:avLst/>
            </a:prstGeom>
            <a:ln w="2540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35">
              <a:extLst>
                <a:ext uri="{FF2B5EF4-FFF2-40B4-BE49-F238E27FC236}">
                  <a16:creationId xmlns="" xmlns:a16="http://schemas.microsoft.com/office/drawing/2014/main" id="{153D8B67-C07E-487F-BD7E-A29D991BC039}"/>
                </a:ext>
              </a:extLst>
            </p:cNvPr>
            <p:cNvCxnSpPr/>
            <p:nvPr/>
          </p:nvCxnSpPr>
          <p:spPr>
            <a:xfrm>
              <a:off x="3962400" y="3551679"/>
              <a:ext cx="4452557" cy="0"/>
            </a:xfrm>
            <a:prstGeom prst="line">
              <a:avLst/>
            </a:prstGeom>
            <a:ln w="1905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36">
              <a:extLst>
                <a:ext uri="{FF2B5EF4-FFF2-40B4-BE49-F238E27FC236}">
                  <a16:creationId xmlns="" xmlns:a16="http://schemas.microsoft.com/office/drawing/2014/main" id="{2CF7A26E-D036-48E8-8FF8-99DA4B2B9DEC}"/>
                </a:ext>
              </a:extLst>
            </p:cNvPr>
            <p:cNvCxnSpPr/>
            <p:nvPr/>
          </p:nvCxnSpPr>
          <p:spPr>
            <a:xfrm>
              <a:off x="3962400" y="3551679"/>
              <a:ext cx="3733800" cy="0"/>
            </a:xfrm>
            <a:prstGeom prst="line">
              <a:avLst/>
            </a:prstGeom>
            <a:ln w="254000">
              <a:solidFill>
                <a:schemeClr val="bg1">
                  <a:alpha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37">
              <a:extLst>
                <a:ext uri="{FF2B5EF4-FFF2-40B4-BE49-F238E27FC236}">
                  <a16:creationId xmlns="" xmlns:a16="http://schemas.microsoft.com/office/drawing/2014/main" id="{0F89CE36-B134-4118-BB05-8584848DB333}"/>
                </a:ext>
              </a:extLst>
            </p:cNvPr>
            <p:cNvCxnSpPr/>
            <p:nvPr/>
          </p:nvCxnSpPr>
          <p:spPr>
            <a:xfrm>
              <a:off x="3962400" y="4411221"/>
              <a:ext cx="4452557" cy="0"/>
            </a:xfrm>
            <a:prstGeom prst="line">
              <a:avLst/>
            </a:prstGeom>
            <a:ln w="1905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38">
              <a:extLst>
                <a:ext uri="{FF2B5EF4-FFF2-40B4-BE49-F238E27FC236}">
                  <a16:creationId xmlns="" xmlns:a16="http://schemas.microsoft.com/office/drawing/2014/main" id="{970CAA23-6A36-4C85-9E16-4897146A1562}"/>
                </a:ext>
              </a:extLst>
            </p:cNvPr>
            <p:cNvCxnSpPr/>
            <p:nvPr/>
          </p:nvCxnSpPr>
          <p:spPr>
            <a:xfrm>
              <a:off x="3962400" y="4411221"/>
              <a:ext cx="2209800" cy="0"/>
            </a:xfrm>
            <a:prstGeom prst="line">
              <a:avLst/>
            </a:prstGeom>
            <a:ln w="25400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sp>
        <p:nvSpPr>
          <p:cNvPr id="15" name="矩形 14">
            <a:extLst>
              <a:ext uri="{FF2B5EF4-FFF2-40B4-BE49-F238E27FC236}">
                <a16:creationId xmlns="" xmlns:a16="http://schemas.microsoft.com/office/drawing/2014/main" id="{2B1E5916-7A28-4FF7-9996-C854C6147EA8}"/>
              </a:ext>
            </a:extLst>
          </p:cNvPr>
          <p:cNvSpPr/>
          <p:nvPr/>
        </p:nvSpPr>
        <p:spPr>
          <a:xfrm>
            <a:off x="568959" y="1806464"/>
            <a:ext cx="3341261" cy="830997"/>
          </a:xfrm>
          <a:prstGeom prst="rect">
            <a:avLst/>
          </a:prstGeom>
        </p:spPr>
        <p:txBody>
          <a:bodyPr wrap="square">
            <a:spAutoFit/>
          </a:bodyPr>
          <a:lstStyle/>
          <a:p>
            <a:pPr algn="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16" name="矩形 15">
            <a:extLst>
              <a:ext uri="{FF2B5EF4-FFF2-40B4-BE49-F238E27FC236}">
                <a16:creationId xmlns="" xmlns:a16="http://schemas.microsoft.com/office/drawing/2014/main" id="{E40622CA-1414-4C8E-8834-ADF7997D59F8}"/>
              </a:ext>
            </a:extLst>
          </p:cNvPr>
          <p:cNvSpPr/>
          <p:nvPr/>
        </p:nvSpPr>
        <p:spPr>
          <a:xfrm>
            <a:off x="568958" y="2964758"/>
            <a:ext cx="3341261" cy="830997"/>
          </a:xfrm>
          <a:prstGeom prst="rect">
            <a:avLst/>
          </a:prstGeom>
        </p:spPr>
        <p:txBody>
          <a:bodyPr wrap="square">
            <a:spAutoFit/>
          </a:bodyPr>
          <a:lstStyle/>
          <a:p>
            <a:pPr algn="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17" name="矩形 16">
            <a:extLst>
              <a:ext uri="{FF2B5EF4-FFF2-40B4-BE49-F238E27FC236}">
                <a16:creationId xmlns="" xmlns:a16="http://schemas.microsoft.com/office/drawing/2014/main" id="{56BB6369-D9F2-4F4F-8660-A8A599BBAE02}"/>
              </a:ext>
            </a:extLst>
          </p:cNvPr>
          <p:cNvSpPr/>
          <p:nvPr/>
        </p:nvSpPr>
        <p:spPr>
          <a:xfrm>
            <a:off x="568959" y="4129930"/>
            <a:ext cx="3341261" cy="830997"/>
          </a:xfrm>
          <a:prstGeom prst="rect">
            <a:avLst/>
          </a:prstGeom>
        </p:spPr>
        <p:txBody>
          <a:bodyPr wrap="square">
            <a:spAutoFit/>
          </a:bodyPr>
          <a:lstStyle/>
          <a:p>
            <a:pPr algn="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18" name="矩形 17">
            <a:extLst>
              <a:ext uri="{FF2B5EF4-FFF2-40B4-BE49-F238E27FC236}">
                <a16:creationId xmlns="" xmlns:a16="http://schemas.microsoft.com/office/drawing/2014/main" id="{F0019318-A458-461C-B3CA-1FBCA15E207A}"/>
              </a:ext>
            </a:extLst>
          </p:cNvPr>
          <p:cNvSpPr/>
          <p:nvPr/>
        </p:nvSpPr>
        <p:spPr>
          <a:xfrm>
            <a:off x="568960" y="5278898"/>
            <a:ext cx="3341261" cy="830997"/>
          </a:xfrm>
          <a:prstGeom prst="rect">
            <a:avLst/>
          </a:prstGeom>
        </p:spPr>
        <p:txBody>
          <a:bodyPr wrap="square">
            <a:spAutoFit/>
          </a:bodyPr>
          <a:lstStyle/>
          <a:p>
            <a:pPr algn="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Tree>
    <p:extLst>
      <p:ext uri="{BB962C8B-B14F-4D97-AF65-F5344CB8AC3E}">
        <p14:creationId xmlns:p14="http://schemas.microsoft.com/office/powerpoint/2010/main" val="6660850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1000"/>
                                        <p:tgtEl>
                                          <p:spTgt spid="18"/>
                                        </p:tgtEl>
                                      </p:cBhvr>
                                    </p:animEffect>
                                    <p:anim calcmode="lin" valueType="num">
                                      <p:cBhvr>
                                        <p:cTn id="36" dur="1000" fill="hold"/>
                                        <p:tgtEl>
                                          <p:spTgt spid="18"/>
                                        </p:tgtEl>
                                        <p:attrNameLst>
                                          <p:attrName>ppt_x</p:attrName>
                                        </p:attrNameLst>
                                      </p:cBhvr>
                                      <p:tavLst>
                                        <p:tav tm="0">
                                          <p:val>
                                            <p:strVal val="#ppt_x"/>
                                          </p:val>
                                        </p:tav>
                                        <p:tav tm="100000">
                                          <p:val>
                                            <p:strVal val="#ppt_x"/>
                                          </p:val>
                                        </p:tav>
                                      </p:tavLst>
                                    </p:anim>
                                    <p:anim calcmode="lin" valueType="num">
                                      <p:cBhvr>
                                        <p:cTn id="3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044F9FB7-33CD-4327-8EAE-ACC35736491E}"/>
              </a:ext>
            </a:extLst>
          </p:cNvPr>
          <p:cNvGrpSpPr/>
          <p:nvPr/>
        </p:nvGrpSpPr>
        <p:grpSpPr>
          <a:xfrm>
            <a:off x="1009148" y="905522"/>
            <a:ext cx="10194723" cy="4317754"/>
            <a:chOff x="785786" y="1000114"/>
            <a:chExt cx="7436005" cy="3149359"/>
          </a:xfrm>
          <a:solidFill>
            <a:schemeClr val="bg1">
              <a:alpha val="20000"/>
            </a:schemeClr>
          </a:solidFill>
        </p:grpSpPr>
        <p:grpSp>
          <p:nvGrpSpPr>
            <p:cNvPr id="3" name="Group 84">
              <a:extLst>
                <a:ext uri="{FF2B5EF4-FFF2-40B4-BE49-F238E27FC236}">
                  <a16:creationId xmlns="" xmlns:a16="http://schemas.microsoft.com/office/drawing/2014/main" id="{5700F98D-E54C-4471-A804-EB3B7E4F7DD9}"/>
                </a:ext>
              </a:extLst>
            </p:cNvPr>
            <p:cNvGrpSpPr/>
            <p:nvPr/>
          </p:nvGrpSpPr>
          <p:grpSpPr>
            <a:xfrm>
              <a:off x="785786" y="2000246"/>
              <a:ext cx="1162406" cy="2149227"/>
              <a:chOff x="228591" y="2000246"/>
              <a:chExt cx="1162406" cy="2149227"/>
            </a:xfrm>
            <a:grpFill/>
          </p:grpSpPr>
          <p:sp>
            <p:nvSpPr>
              <p:cNvPr id="49" name="Isosceles Triangle 2">
                <a:extLst>
                  <a:ext uri="{FF2B5EF4-FFF2-40B4-BE49-F238E27FC236}">
                    <a16:creationId xmlns="" xmlns:a16="http://schemas.microsoft.com/office/drawing/2014/main" id="{65673FC9-4F5C-48C0-94EE-FCACE51C4FEC}"/>
                  </a:ext>
                </a:extLst>
              </p:cNvPr>
              <p:cNvSpPr/>
              <p:nvPr/>
            </p:nvSpPr>
            <p:spPr>
              <a:xfrm>
                <a:off x="228591" y="2734400"/>
                <a:ext cx="1162406" cy="98943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0" name="Content Placeholder 2">
                <a:extLst>
                  <a:ext uri="{FF2B5EF4-FFF2-40B4-BE49-F238E27FC236}">
                    <a16:creationId xmlns="" xmlns:a16="http://schemas.microsoft.com/office/drawing/2014/main" id="{56E887E4-F610-4B33-8D2B-D762603DBCF9}"/>
                  </a:ext>
                </a:extLst>
              </p:cNvPr>
              <p:cNvSpPr txBox="1">
                <a:spLocks/>
              </p:cNvSpPr>
              <p:nvPr/>
            </p:nvSpPr>
            <p:spPr>
              <a:xfrm>
                <a:off x="461899" y="385763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Jan</a:t>
                </a:r>
              </a:p>
            </p:txBody>
          </p:sp>
          <p:sp>
            <p:nvSpPr>
              <p:cNvPr id="51" name="Content Placeholder 2">
                <a:extLst>
                  <a:ext uri="{FF2B5EF4-FFF2-40B4-BE49-F238E27FC236}">
                    <a16:creationId xmlns="" xmlns:a16="http://schemas.microsoft.com/office/drawing/2014/main" id="{286F67CC-F008-4A14-AB27-93CD3B9EFB94}"/>
                  </a:ext>
                </a:extLst>
              </p:cNvPr>
              <p:cNvSpPr txBox="1">
                <a:spLocks/>
              </p:cNvSpPr>
              <p:nvPr/>
            </p:nvSpPr>
            <p:spPr>
              <a:xfrm>
                <a:off x="461899" y="2000246"/>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60%</a:t>
                </a:r>
              </a:p>
            </p:txBody>
          </p:sp>
          <p:cxnSp>
            <p:nvCxnSpPr>
              <p:cNvPr id="52" name="Straight Connector 70">
                <a:extLst>
                  <a:ext uri="{FF2B5EF4-FFF2-40B4-BE49-F238E27FC236}">
                    <a16:creationId xmlns="" xmlns:a16="http://schemas.microsoft.com/office/drawing/2014/main" id="{0EB92A6C-587F-4ABE-89C9-9123957AE875}"/>
                  </a:ext>
                </a:extLst>
              </p:cNvPr>
              <p:cNvCxnSpPr/>
              <p:nvPr/>
            </p:nvCxnSpPr>
            <p:spPr>
              <a:xfrm rot="5400000">
                <a:off x="643704" y="2428080"/>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 name="Group 85">
              <a:extLst>
                <a:ext uri="{FF2B5EF4-FFF2-40B4-BE49-F238E27FC236}">
                  <a16:creationId xmlns="" xmlns:a16="http://schemas.microsoft.com/office/drawing/2014/main" id="{8A2CA6B6-890C-43CE-A6AB-B5147C81DBB3}"/>
                </a:ext>
              </a:extLst>
            </p:cNvPr>
            <p:cNvGrpSpPr/>
            <p:nvPr/>
          </p:nvGrpSpPr>
          <p:grpSpPr>
            <a:xfrm>
              <a:off x="1489960" y="1500180"/>
              <a:ext cx="1162406" cy="2649293"/>
              <a:chOff x="932765" y="1500180"/>
              <a:chExt cx="1162406" cy="2649293"/>
            </a:xfrm>
            <a:grpFill/>
          </p:grpSpPr>
          <p:sp>
            <p:nvSpPr>
              <p:cNvPr id="45" name="Isosceles Triangle 2">
                <a:extLst>
                  <a:ext uri="{FF2B5EF4-FFF2-40B4-BE49-F238E27FC236}">
                    <a16:creationId xmlns="" xmlns:a16="http://schemas.microsoft.com/office/drawing/2014/main" id="{DC9C19DB-519F-471F-9504-E3574906BC65}"/>
                  </a:ext>
                </a:extLst>
              </p:cNvPr>
              <p:cNvSpPr/>
              <p:nvPr/>
            </p:nvSpPr>
            <p:spPr>
              <a:xfrm>
                <a:off x="932765" y="2211338"/>
                <a:ext cx="1162406" cy="1512496"/>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6" name="Content Placeholder 2">
                <a:extLst>
                  <a:ext uri="{FF2B5EF4-FFF2-40B4-BE49-F238E27FC236}">
                    <a16:creationId xmlns="" xmlns:a16="http://schemas.microsoft.com/office/drawing/2014/main" id="{02D4ECDC-6547-4A3A-95A5-CD35EF8959E9}"/>
                  </a:ext>
                </a:extLst>
              </p:cNvPr>
              <p:cNvSpPr txBox="1">
                <a:spLocks/>
              </p:cNvSpPr>
              <p:nvPr/>
            </p:nvSpPr>
            <p:spPr>
              <a:xfrm>
                <a:off x="1164238" y="385763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Feb</a:t>
                </a:r>
              </a:p>
            </p:txBody>
          </p:sp>
          <p:sp>
            <p:nvSpPr>
              <p:cNvPr id="47" name="Content Placeholder 2">
                <a:extLst>
                  <a:ext uri="{FF2B5EF4-FFF2-40B4-BE49-F238E27FC236}">
                    <a16:creationId xmlns="" xmlns:a16="http://schemas.microsoft.com/office/drawing/2014/main" id="{C4F7C799-16F9-42AC-A189-5B2C9ED9720C}"/>
                  </a:ext>
                </a:extLst>
              </p:cNvPr>
              <p:cNvSpPr txBox="1">
                <a:spLocks/>
              </p:cNvSpPr>
              <p:nvPr/>
            </p:nvSpPr>
            <p:spPr>
              <a:xfrm>
                <a:off x="1162479" y="1500180"/>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80%</a:t>
                </a:r>
              </a:p>
            </p:txBody>
          </p:sp>
          <p:cxnSp>
            <p:nvCxnSpPr>
              <p:cNvPr id="48" name="Straight Connector 71">
                <a:extLst>
                  <a:ext uri="{FF2B5EF4-FFF2-40B4-BE49-F238E27FC236}">
                    <a16:creationId xmlns="" xmlns:a16="http://schemas.microsoft.com/office/drawing/2014/main" id="{0FFA414B-2C82-4742-91EC-93C8BE322DDE}"/>
                  </a:ext>
                </a:extLst>
              </p:cNvPr>
              <p:cNvCxnSpPr/>
              <p:nvPr/>
            </p:nvCxnSpPr>
            <p:spPr>
              <a:xfrm rot="5400000">
                <a:off x="1358084" y="1928014"/>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5" name="Group 86">
              <a:extLst>
                <a:ext uri="{FF2B5EF4-FFF2-40B4-BE49-F238E27FC236}">
                  <a16:creationId xmlns="" xmlns:a16="http://schemas.microsoft.com/office/drawing/2014/main" id="{66C23807-F198-4828-BF3C-8AE39A25E64F}"/>
                </a:ext>
              </a:extLst>
            </p:cNvPr>
            <p:cNvGrpSpPr/>
            <p:nvPr/>
          </p:nvGrpSpPr>
          <p:grpSpPr>
            <a:xfrm>
              <a:off x="2384686" y="1857370"/>
              <a:ext cx="1069128" cy="2292103"/>
              <a:chOff x="1827491" y="1857370"/>
              <a:chExt cx="1069128" cy="2292103"/>
            </a:xfrm>
            <a:grpFill/>
          </p:grpSpPr>
          <p:sp>
            <p:nvSpPr>
              <p:cNvPr id="41" name="Isosceles Triangle 2">
                <a:extLst>
                  <a:ext uri="{FF2B5EF4-FFF2-40B4-BE49-F238E27FC236}">
                    <a16:creationId xmlns="" xmlns:a16="http://schemas.microsoft.com/office/drawing/2014/main" id="{4CD54877-2C1C-43A9-B77B-93BB1BC87FE7}"/>
                  </a:ext>
                </a:extLst>
              </p:cNvPr>
              <p:cNvSpPr/>
              <p:nvPr/>
            </p:nvSpPr>
            <p:spPr>
              <a:xfrm>
                <a:off x="1827491" y="2571121"/>
                <a:ext cx="1069128" cy="115271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2" name="Content Placeholder 2">
                <a:extLst>
                  <a:ext uri="{FF2B5EF4-FFF2-40B4-BE49-F238E27FC236}">
                    <a16:creationId xmlns="" xmlns:a16="http://schemas.microsoft.com/office/drawing/2014/main" id="{6BB155D2-3AD3-4AE6-93D8-970C4526381F}"/>
                  </a:ext>
                </a:extLst>
              </p:cNvPr>
              <p:cNvSpPr txBox="1">
                <a:spLocks/>
              </p:cNvSpPr>
              <p:nvPr/>
            </p:nvSpPr>
            <p:spPr>
              <a:xfrm>
                <a:off x="2012325" y="385763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Mar</a:t>
                </a:r>
              </a:p>
            </p:txBody>
          </p:sp>
          <p:sp>
            <p:nvSpPr>
              <p:cNvPr id="43" name="Content Placeholder 2">
                <a:extLst>
                  <a:ext uri="{FF2B5EF4-FFF2-40B4-BE49-F238E27FC236}">
                    <a16:creationId xmlns="" xmlns:a16="http://schemas.microsoft.com/office/drawing/2014/main" id="{1DAB1F52-04DD-4F01-A87E-E841F40D478E}"/>
                  </a:ext>
                </a:extLst>
              </p:cNvPr>
              <p:cNvSpPr txBox="1">
                <a:spLocks/>
              </p:cNvSpPr>
              <p:nvPr/>
            </p:nvSpPr>
            <p:spPr>
              <a:xfrm>
                <a:off x="2026223" y="1857370"/>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70%</a:t>
                </a:r>
              </a:p>
            </p:txBody>
          </p:sp>
          <p:cxnSp>
            <p:nvCxnSpPr>
              <p:cNvPr id="44" name="Straight Connector 72">
                <a:extLst>
                  <a:ext uri="{FF2B5EF4-FFF2-40B4-BE49-F238E27FC236}">
                    <a16:creationId xmlns="" xmlns:a16="http://schemas.microsoft.com/office/drawing/2014/main" id="{58C64C3A-7E07-44AC-859A-A6BC427C892C}"/>
                  </a:ext>
                </a:extLst>
              </p:cNvPr>
              <p:cNvCxnSpPr/>
              <p:nvPr/>
            </p:nvCxnSpPr>
            <p:spPr>
              <a:xfrm rot="5400000">
                <a:off x="2215340" y="2285204"/>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6" name="Group 87">
              <a:extLst>
                <a:ext uri="{FF2B5EF4-FFF2-40B4-BE49-F238E27FC236}">
                  <a16:creationId xmlns="" xmlns:a16="http://schemas.microsoft.com/office/drawing/2014/main" id="{213C1EF3-7148-4929-B215-43424BF55364}"/>
                </a:ext>
              </a:extLst>
            </p:cNvPr>
            <p:cNvGrpSpPr/>
            <p:nvPr/>
          </p:nvGrpSpPr>
          <p:grpSpPr>
            <a:xfrm>
              <a:off x="3189958" y="1643056"/>
              <a:ext cx="996954" cy="2506417"/>
              <a:chOff x="2632763" y="1643056"/>
              <a:chExt cx="996954" cy="2506417"/>
            </a:xfrm>
            <a:grpFill/>
          </p:grpSpPr>
          <p:sp>
            <p:nvSpPr>
              <p:cNvPr id="37" name="Isosceles Triangle 2">
                <a:extLst>
                  <a:ext uri="{FF2B5EF4-FFF2-40B4-BE49-F238E27FC236}">
                    <a16:creationId xmlns="" xmlns:a16="http://schemas.microsoft.com/office/drawing/2014/main" id="{14A34EA6-B873-4C43-9C21-AA69B64ED2AE}"/>
                  </a:ext>
                </a:extLst>
              </p:cNvPr>
              <p:cNvSpPr/>
              <p:nvPr/>
            </p:nvSpPr>
            <p:spPr>
              <a:xfrm>
                <a:off x="2632763" y="2357436"/>
                <a:ext cx="996954" cy="1366398"/>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8" name="Content Placeholder 2">
                <a:extLst>
                  <a:ext uri="{FF2B5EF4-FFF2-40B4-BE49-F238E27FC236}">
                    <a16:creationId xmlns="" xmlns:a16="http://schemas.microsoft.com/office/drawing/2014/main" id="{815D11D5-93BF-400B-BA2F-0E175D32D5AB}"/>
                  </a:ext>
                </a:extLst>
              </p:cNvPr>
              <p:cNvSpPr txBox="1">
                <a:spLocks/>
              </p:cNvSpPr>
              <p:nvPr/>
            </p:nvSpPr>
            <p:spPr>
              <a:xfrm>
                <a:off x="2781510" y="385763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Apr</a:t>
                </a:r>
              </a:p>
            </p:txBody>
          </p:sp>
          <p:sp>
            <p:nvSpPr>
              <p:cNvPr id="39" name="Content Placeholder 2">
                <a:extLst>
                  <a:ext uri="{FF2B5EF4-FFF2-40B4-BE49-F238E27FC236}">
                    <a16:creationId xmlns="" xmlns:a16="http://schemas.microsoft.com/office/drawing/2014/main" id="{179BBC13-2F1B-46F2-96DD-02672A338345}"/>
                  </a:ext>
                </a:extLst>
              </p:cNvPr>
              <p:cNvSpPr txBox="1">
                <a:spLocks/>
              </p:cNvSpPr>
              <p:nvPr/>
            </p:nvSpPr>
            <p:spPr>
              <a:xfrm>
                <a:off x="2793872" y="1643056"/>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75%</a:t>
                </a:r>
              </a:p>
            </p:txBody>
          </p:sp>
          <p:cxnSp>
            <p:nvCxnSpPr>
              <p:cNvPr id="40" name="Straight Connector 73">
                <a:extLst>
                  <a:ext uri="{FF2B5EF4-FFF2-40B4-BE49-F238E27FC236}">
                    <a16:creationId xmlns="" xmlns:a16="http://schemas.microsoft.com/office/drawing/2014/main" id="{464F2C91-FF3C-4B68-80A4-B6B11033C16A}"/>
                  </a:ext>
                </a:extLst>
              </p:cNvPr>
              <p:cNvCxnSpPr/>
              <p:nvPr/>
            </p:nvCxnSpPr>
            <p:spPr>
              <a:xfrm rot="5400000">
                <a:off x="3001158" y="2070890"/>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7" name="Group 88">
              <a:extLst>
                <a:ext uri="{FF2B5EF4-FFF2-40B4-BE49-F238E27FC236}">
                  <a16:creationId xmlns="" xmlns:a16="http://schemas.microsoft.com/office/drawing/2014/main" id="{EE62A986-FDB9-4830-A0AD-5E7ED985C2E0}"/>
                </a:ext>
              </a:extLst>
            </p:cNvPr>
            <p:cNvGrpSpPr/>
            <p:nvPr/>
          </p:nvGrpSpPr>
          <p:grpSpPr>
            <a:xfrm>
              <a:off x="3864006" y="2000246"/>
              <a:ext cx="1162406" cy="2149227"/>
              <a:chOff x="3306811" y="2000246"/>
              <a:chExt cx="1162406" cy="2149227"/>
            </a:xfrm>
            <a:grpFill/>
          </p:grpSpPr>
          <p:sp>
            <p:nvSpPr>
              <p:cNvPr id="33" name="Isosceles Triangle 2">
                <a:extLst>
                  <a:ext uri="{FF2B5EF4-FFF2-40B4-BE49-F238E27FC236}">
                    <a16:creationId xmlns="" xmlns:a16="http://schemas.microsoft.com/office/drawing/2014/main" id="{B25E9194-A160-4383-B432-2441B6F17C00}"/>
                  </a:ext>
                </a:extLst>
              </p:cNvPr>
              <p:cNvSpPr/>
              <p:nvPr/>
            </p:nvSpPr>
            <p:spPr>
              <a:xfrm>
                <a:off x="3306811" y="2734400"/>
                <a:ext cx="1162406" cy="98943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4" name="Content Placeholder 2">
                <a:extLst>
                  <a:ext uri="{FF2B5EF4-FFF2-40B4-BE49-F238E27FC236}">
                    <a16:creationId xmlns="" xmlns:a16="http://schemas.microsoft.com/office/drawing/2014/main" id="{DB1713D5-1412-4AE2-843C-AD455F80642A}"/>
                  </a:ext>
                </a:extLst>
              </p:cNvPr>
              <p:cNvSpPr txBox="1">
                <a:spLocks/>
              </p:cNvSpPr>
              <p:nvPr/>
            </p:nvSpPr>
            <p:spPr>
              <a:xfrm>
                <a:off x="3538284" y="385763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May</a:t>
                </a:r>
              </a:p>
            </p:txBody>
          </p:sp>
          <p:sp>
            <p:nvSpPr>
              <p:cNvPr id="35" name="Content Placeholder 2">
                <a:extLst>
                  <a:ext uri="{FF2B5EF4-FFF2-40B4-BE49-F238E27FC236}">
                    <a16:creationId xmlns="" xmlns:a16="http://schemas.microsoft.com/office/drawing/2014/main" id="{BB8A0D15-F8C5-416F-B7EC-D542F82E15A2}"/>
                  </a:ext>
                </a:extLst>
              </p:cNvPr>
              <p:cNvSpPr txBox="1">
                <a:spLocks/>
              </p:cNvSpPr>
              <p:nvPr/>
            </p:nvSpPr>
            <p:spPr>
              <a:xfrm>
                <a:off x="3522514" y="2000246"/>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65%</a:t>
                </a:r>
              </a:p>
            </p:txBody>
          </p:sp>
          <p:cxnSp>
            <p:nvCxnSpPr>
              <p:cNvPr id="36" name="Straight Connector 74">
                <a:extLst>
                  <a:ext uri="{FF2B5EF4-FFF2-40B4-BE49-F238E27FC236}">
                    <a16:creationId xmlns="" xmlns:a16="http://schemas.microsoft.com/office/drawing/2014/main" id="{A085222C-6BC3-4473-AA54-9F45F747F61C}"/>
                  </a:ext>
                </a:extLst>
              </p:cNvPr>
              <p:cNvCxnSpPr/>
              <p:nvPr/>
            </p:nvCxnSpPr>
            <p:spPr>
              <a:xfrm rot="5400000">
                <a:off x="3715538" y="2428080"/>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 name="Group 89">
              <a:extLst>
                <a:ext uri="{FF2B5EF4-FFF2-40B4-BE49-F238E27FC236}">
                  <a16:creationId xmlns="" xmlns:a16="http://schemas.microsoft.com/office/drawing/2014/main" id="{1B22A8CC-BE33-4721-967D-4B6FCDBA5A1E}"/>
                </a:ext>
              </a:extLst>
            </p:cNvPr>
            <p:cNvGrpSpPr/>
            <p:nvPr/>
          </p:nvGrpSpPr>
          <p:grpSpPr>
            <a:xfrm>
              <a:off x="4568180" y="1500180"/>
              <a:ext cx="1162406" cy="2649293"/>
              <a:chOff x="4010985" y="1500180"/>
              <a:chExt cx="1162406" cy="2649293"/>
            </a:xfrm>
            <a:grpFill/>
          </p:grpSpPr>
          <p:sp>
            <p:nvSpPr>
              <p:cNvPr id="29" name="Isosceles Triangle 2">
                <a:extLst>
                  <a:ext uri="{FF2B5EF4-FFF2-40B4-BE49-F238E27FC236}">
                    <a16:creationId xmlns="" xmlns:a16="http://schemas.microsoft.com/office/drawing/2014/main" id="{876B80B0-14CA-4B2E-9735-188D30554CB8}"/>
                  </a:ext>
                </a:extLst>
              </p:cNvPr>
              <p:cNvSpPr/>
              <p:nvPr/>
            </p:nvSpPr>
            <p:spPr>
              <a:xfrm>
                <a:off x="4010985" y="2214560"/>
                <a:ext cx="1162406" cy="150927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0" name="Content Placeholder 2">
                <a:extLst>
                  <a:ext uri="{FF2B5EF4-FFF2-40B4-BE49-F238E27FC236}">
                    <a16:creationId xmlns="" xmlns:a16="http://schemas.microsoft.com/office/drawing/2014/main" id="{A9A94D71-1409-4BFD-AE35-D2C8981FD37D}"/>
                  </a:ext>
                </a:extLst>
              </p:cNvPr>
              <p:cNvSpPr txBox="1">
                <a:spLocks/>
              </p:cNvSpPr>
              <p:nvPr/>
            </p:nvSpPr>
            <p:spPr>
              <a:xfrm>
                <a:off x="4210667" y="3857634"/>
                <a:ext cx="763042"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Jun</a:t>
                </a:r>
              </a:p>
            </p:txBody>
          </p:sp>
          <p:sp>
            <p:nvSpPr>
              <p:cNvPr id="31" name="Content Placeholder 2">
                <a:extLst>
                  <a:ext uri="{FF2B5EF4-FFF2-40B4-BE49-F238E27FC236}">
                    <a16:creationId xmlns="" xmlns:a16="http://schemas.microsoft.com/office/drawing/2014/main" id="{DD50BE34-0335-4B9A-A970-19C9AE73FC6F}"/>
                  </a:ext>
                </a:extLst>
              </p:cNvPr>
              <p:cNvSpPr txBox="1">
                <a:spLocks/>
              </p:cNvSpPr>
              <p:nvPr/>
            </p:nvSpPr>
            <p:spPr>
              <a:xfrm>
                <a:off x="4236918" y="1500180"/>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80%</a:t>
                </a:r>
              </a:p>
            </p:txBody>
          </p:sp>
          <p:cxnSp>
            <p:nvCxnSpPr>
              <p:cNvPr id="32" name="Straight Connector 75">
                <a:extLst>
                  <a:ext uri="{FF2B5EF4-FFF2-40B4-BE49-F238E27FC236}">
                    <a16:creationId xmlns="" xmlns:a16="http://schemas.microsoft.com/office/drawing/2014/main" id="{5D6803CD-5D0D-4863-BC7E-0778FE1BA559}"/>
                  </a:ext>
                </a:extLst>
              </p:cNvPr>
              <p:cNvCxnSpPr/>
              <p:nvPr/>
            </p:nvCxnSpPr>
            <p:spPr>
              <a:xfrm rot="5400000">
                <a:off x="4429918" y="1928014"/>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9" name="Group 90">
              <a:extLst>
                <a:ext uri="{FF2B5EF4-FFF2-40B4-BE49-F238E27FC236}">
                  <a16:creationId xmlns="" xmlns:a16="http://schemas.microsoft.com/office/drawing/2014/main" id="{B82C122B-A17D-4FA1-95A5-BEC1435F1738}"/>
                </a:ext>
              </a:extLst>
            </p:cNvPr>
            <p:cNvGrpSpPr/>
            <p:nvPr/>
          </p:nvGrpSpPr>
          <p:grpSpPr>
            <a:xfrm>
              <a:off x="5178273" y="1857370"/>
              <a:ext cx="1236871" cy="2292103"/>
              <a:chOff x="4621078" y="1857370"/>
              <a:chExt cx="1236871" cy="2292103"/>
            </a:xfrm>
            <a:grpFill/>
          </p:grpSpPr>
          <p:sp>
            <p:nvSpPr>
              <p:cNvPr id="25" name="Isosceles Triangle 2">
                <a:extLst>
                  <a:ext uri="{FF2B5EF4-FFF2-40B4-BE49-F238E27FC236}">
                    <a16:creationId xmlns="" xmlns:a16="http://schemas.microsoft.com/office/drawing/2014/main" id="{53928293-DB10-4CCF-AA1E-7D7FAFFEAABE}"/>
                  </a:ext>
                </a:extLst>
              </p:cNvPr>
              <p:cNvSpPr/>
              <p:nvPr/>
            </p:nvSpPr>
            <p:spPr>
              <a:xfrm>
                <a:off x="4621078" y="2571749"/>
                <a:ext cx="1236871" cy="1152083"/>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6" name="Content Placeholder 2">
                <a:extLst>
                  <a:ext uri="{FF2B5EF4-FFF2-40B4-BE49-F238E27FC236}">
                    <a16:creationId xmlns="" xmlns:a16="http://schemas.microsoft.com/office/drawing/2014/main" id="{B9C1EB8F-F53A-4644-B4A4-F0C80546E0A4}"/>
                  </a:ext>
                </a:extLst>
              </p:cNvPr>
              <p:cNvSpPr txBox="1">
                <a:spLocks/>
              </p:cNvSpPr>
              <p:nvPr/>
            </p:nvSpPr>
            <p:spPr>
              <a:xfrm>
                <a:off x="4887381" y="385763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Jul</a:t>
                </a:r>
              </a:p>
            </p:txBody>
          </p:sp>
          <p:sp>
            <p:nvSpPr>
              <p:cNvPr id="27" name="Content Placeholder 2">
                <a:extLst>
                  <a:ext uri="{FF2B5EF4-FFF2-40B4-BE49-F238E27FC236}">
                    <a16:creationId xmlns="" xmlns:a16="http://schemas.microsoft.com/office/drawing/2014/main" id="{CAC4F498-3DCC-4269-9847-43ED12D9865A}"/>
                  </a:ext>
                </a:extLst>
              </p:cNvPr>
              <p:cNvSpPr txBox="1">
                <a:spLocks/>
              </p:cNvSpPr>
              <p:nvPr/>
            </p:nvSpPr>
            <p:spPr>
              <a:xfrm>
                <a:off x="4883723" y="1857370"/>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70%</a:t>
                </a:r>
              </a:p>
            </p:txBody>
          </p:sp>
          <p:cxnSp>
            <p:nvCxnSpPr>
              <p:cNvPr id="28" name="Straight Connector 76">
                <a:extLst>
                  <a:ext uri="{FF2B5EF4-FFF2-40B4-BE49-F238E27FC236}">
                    <a16:creationId xmlns="" xmlns:a16="http://schemas.microsoft.com/office/drawing/2014/main" id="{F2593B55-CF6D-4217-A51E-24CDC50A5FE6}"/>
                  </a:ext>
                </a:extLst>
              </p:cNvPr>
              <p:cNvCxnSpPr/>
              <p:nvPr/>
            </p:nvCxnSpPr>
            <p:spPr>
              <a:xfrm rot="5400000">
                <a:off x="5072860" y="2285204"/>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Group 91">
              <a:extLst>
                <a:ext uri="{FF2B5EF4-FFF2-40B4-BE49-F238E27FC236}">
                  <a16:creationId xmlns="" xmlns:a16="http://schemas.microsoft.com/office/drawing/2014/main" id="{FEE57BE8-1320-4E7C-8ED5-80EB0DD526C2}"/>
                </a:ext>
              </a:extLst>
            </p:cNvPr>
            <p:cNvGrpSpPr/>
            <p:nvPr/>
          </p:nvGrpSpPr>
          <p:grpSpPr>
            <a:xfrm>
              <a:off x="5829745" y="2187284"/>
              <a:ext cx="1153373" cy="1962189"/>
              <a:chOff x="5272550" y="2187284"/>
              <a:chExt cx="1153373" cy="1962189"/>
            </a:xfrm>
            <a:grpFill/>
          </p:grpSpPr>
          <p:sp>
            <p:nvSpPr>
              <p:cNvPr id="21" name="Isosceles Triangle 2">
                <a:extLst>
                  <a:ext uri="{FF2B5EF4-FFF2-40B4-BE49-F238E27FC236}">
                    <a16:creationId xmlns="" xmlns:a16="http://schemas.microsoft.com/office/drawing/2014/main" id="{AE8B2F27-0C2B-4582-B956-B2CED2158B6A}"/>
                  </a:ext>
                </a:extLst>
              </p:cNvPr>
              <p:cNvSpPr/>
              <p:nvPr/>
            </p:nvSpPr>
            <p:spPr>
              <a:xfrm>
                <a:off x="5272550" y="2928310"/>
                <a:ext cx="1153373" cy="795524"/>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Content Placeholder 2">
                <a:extLst>
                  <a:ext uri="{FF2B5EF4-FFF2-40B4-BE49-F238E27FC236}">
                    <a16:creationId xmlns="" xmlns:a16="http://schemas.microsoft.com/office/drawing/2014/main" id="{E28ACF35-3D50-4238-AE7A-C08AC581CD0B}"/>
                  </a:ext>
                </a:extLst>
              </p:cNvPr>
              <p:cNvSpPr txBox="1">
                <a:spLocks/>
              </p:cNvSpPr>
              <p:nvPr/>
            </p:nvSpPr>
            <p:spPr>
              <a:xfrm>
                <a:off x="5533571" y="385763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Aug</a:t>
                </a:r>
              </a:p>
            </p:txBody>
          </p:sp>
          <p:sp>
            <p:nvSpPr>
              <p:cNvPr id="23" name="Content Placeholder 2">
                <a:extLst>
                  <a:ext uri="{FF2B5EF4-FFF2-40B4-BE49-F238E27FC236}">
                    <a16:creationId xmlns="" xmlns:a16="http://schemas.microsoft.com/office/drawing/2014/main" id="{8C9A8E4B-BF88-47EE-BA11-DAB57717DE63}"/>
                  </a:ext>
                </a:extLst>
              </p:cNvPr>
              <p:cNvSpPr txBox="1">
                <a:spLocks/>
              </p:cNvSpPr>
              <p:nvPr/>
            </p:nvSpPr>
            <p:spPr>
              <a:xfrm>
                <a:off x="5455223" y="218728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50%</a:t>
                </a:r>
              </a:p>
            </p:txBody>
          </p:sp>
          <p:cxnSp>
            <p:nvCxnSpPr>
              <p:cNvPr id="24" name="Straight Connector 77">
                <a:extLst>
                  <a:ext uri="{FF2B5EF4-FFF2-40B4-BE49-F238E27FC236}">
                    <a16:creationId xmlns="" xmlns:a16="http://schemas.microsoft.com/office/drawing/2014/main" id="{D232440C-9D7D-4B45-9B7F-788A9672BD6C}"/>
                  </a:ext>
                </a:extLst>
              </p:cNvPr>
              <p:cNvCxnSpPr/>
              <p:nvPr/>
            </p:nvCxnSpPr>
            <p:spPr>
              <a:xfrm rot="5400000">
                <a:off x="5644364" y="2642394"/>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1" name="Group 92">
              <a:extLst>
                <a:ext uri="{FF2B5EF4-FFF2-40B4-BE49-F238E27FC236}">
                  <a16:creationId xmlns="" xmlns:a16="http://schemas.microsoft.com/office/drawing/2014/main" id="{84BB0CBC-DB57-4508-81A4-3AE0F958CC5E}"/>
                </a:ext>
              </a:extLst>
            </p:cNvPr>
            <p:cNvGrpSpPr/>
            <p:nvPr/>
          </p:nvGrpSpPr>
          <p:grpSpPr>
            <a:xfrm>
              <a:off x="6396026" y="1000114"/>
              <a:ext cx="1344784" cy="3149359"/>
              <a:chOff x="5838831" y="1000114"/>
              <a:chExt cx="1344784" cy="3149359"/>
            </a:xfrm>
            <a:grpFill/>
          </p:grpSpPr>
          <p:sp>
            <p:nvSpPr>
              <p:cNvPr id="17" name="Isosceles Triangle 2">
                <a:extLst>
                  <a:ext uri="{FF2B5EF4-FFF2-40B4-BE49-F238E27FC236}">
                    <a16:creationId xmlns="" xmlns:a16="http://schemas.microsoft.com/office/drawing/2014/main" id="{810596B2-5B8D-44D1-BB2E-7DDD886F657D}"/>
                  </a:ext>
                </a:extLst>
              </p:cNvPr>
              <p:cNvSpPr/>
              <p:nvPr/>
            </p:nvSpPr>
            <p:spPr>
              <a:xfrm>
                <a:off x="5838831" y="1714494"/>
                <a:ext cx="1344784" cy="2009340"/>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lumMod val="8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8" name="Content Placeholder 2">
                <a:extLst>
                  <a:ext uri="{FF2B5EF4-FFF2-40B4-BE49-F238E27FC236}">
                    <a16:creationId xmlns="" xmlns:a16="http://schemas.microsoft.com/office/drawing/2014/main" id="{34A005DD-DAFE-49D4-8547-E21D84E0BD68}"/>
                  </a:ext>
                </a:extLst>
              </p:cNvPr>
              <p:cNvSpPr txBox="1">
                <a:spLocks/>
              </p:cNvSpPr>
              <p:nvPr/>
            </p:nvSpPr>
            <p:spPr>
              <a:xfrm>
                <a:off x="6119911" y="3857634"/>
                <a:ext cx="782624"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Sep</a:t>
                </a:r>
              </a:p>
            </p:txBody>
          </p:sp>
          <p:sp>
            <p:nvSpPr>
              <p:cNvPr id="19" name="Content Placeholder 2">
                <a:extLst>
                  <a:ext uri="{FF2B5EF4-FFF2-40B4-BE49-F238E27FC236}">
                    <a16:creationId xmlns="" xmlns:a16="http://schemas.microsoft.com/office/drawing/2014/main" id="{ADB087E2-EF80-48BA-8E1C-C0EA31605EBD}"/>
                  </a:ext>
                </a:extLst>
              </p:cNvPr>
              <p:cNvSpPr txBox="1">
                <a:spLocks/>
              </p:cNvSpPr>
              <p:nvPr/>
            </p:nvSpPr>
            <p:spPr>
              <a:xfrm>
                <a:off x="6191679" y="100011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90%</a:t>
                </a:r>
              </a:p>
            </p:txBody>
          </p:sp>
          <p:cxnSp>
            <p:nvCxnSpPr>
              <p:cNvPr id="20" name="Straight Connector 78">
                <a:extLst>
                  <a:ext uri="{FF2B5EF4-FFF2-40B4-BE49-F238E27FC236}">
                    <a16:creationId xmlns="" xmlns:a16="http://schemas.microsoft.com/office/drawing/2014/main" id="{C7835C53-013F-4A87-87E6-87212023A038}"/>
                  </a:ext>
                </a:extLst>
              </p:cNvPr>
              <p:cNvCxnSpPr/>
              <p:nvPr/>
            </p:nvCxnSpPr>
            <p:spPr>
              <a:xfrm rot="5400000">
                <a:off x="6358744" y="1427948"/>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2" name="Group 93">
              <a:extLst>
                <a:ext uri="{FF2B5EF4-FFF2-40B4-BE49-F238E27FC236}">
                  <a16:creationId xmlns="" xmlns:a16="http://schemas.microsoft.com/office/drawing/2014/main" id="{0D9D4169-33BC-4832-A7D6-25FAD8FF7556}"/>
                </a:ext>
              </a:extLst>
            </p:cNvPr>
            <p:cNvGrpSpPr/>
            <p:nvPr/>
          </p:nvGrpSpPr>
          <p:grpSpPr>
            <a:xfrm>
              <a:off x="7068418" y="1428742"/>
              <a:ext cx="1153373" cy="2720731"/>
              <a:chOff x="6511223" y="1428742"/>
              <a:chExt cx="1153373" cy="2720731"/>
            </a:xfrm>
            <a:grpFill/>
          </p:grpSpPr>
          <p:sp>
            <p:nvSpPr>
              <p:cNvPr id="13" name="Isosceles Triangle 2">
                <a:extLst>
                  <a:ext uri="{FF2B5EF4-FFF2-40B4-BE49-F238E27FC236}">
                    <a16:creationId xmlns="" xmlns:a16="http://schemas.microsoft.com/office/drawing/2014/main" id="{E4DF6ADC-9B06-45FD-B70E-94831C20C4DE}"/>
                  </a:ext>
                </a:extLst>
              </p:cNvPr>
              <p:cNvSpPr/>
              <p:nvPr/>
            </p:nvSpPr>
            <p:spPr>
              <a:xfrm>
                <a:off x="6511223" y="2143122"/>
                <a:ext cx="1153373" cy="1580712"/>
              </a:xfrm>
              <a:custGeom>
                <a:avLst/>
                <a:gdLst>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2 h 1102282"/>
                  <a:gd name="connsiteX1" fmla="*/ 639324 w 1278647"/>
                  <a:gd name="connsiteY1" fmla="*/ 0 h 1102282"/>
                  <a:gd name="connsiteX2" fmla="*/ 1278647 w 1278647"/>
                  <a:gd name="connsiteY2" fmla="*/ 1102282 h 1102282"/>
                  <a:gd name="connsiteX3" fmla="*/ 0 w 1278647"/>
                  <a:gd name="connsiteY3" fmla="*/ 1102282 h 1102282"/>
                  <a:gd name="connsiteX0" fmla="*/ 0 w 1278647"/>
                  <a:gd name="connsiteY0" fmla="*/ 1102284 h 1102284"/>
                  <a:gd name="connsiteX1" fmla="*/ 639324 w 1278647"/>
                  <a:gd name="connsiteY1" fmla="*/ 2 h 1102284"/>
                  <a:gd name="connsiteX2" fmla="*/ 1278647 w 1278647"/>
                  <a:gd name="connsiteY2" fmla="*/ 1102284 h 1102284"/>
                  <a:gd name="connsiteX3" fmla="*/ 0 w 1278647"/>
                  <a:gd name="connsiteY3" fmla="*/ 1102284 h 1102284"/>
                </a:gdLst>
                <a:ahLst/>
                <a:cxnLst>
                  <a:cxn ang="0">
                    <a:pos x="connsiteX0" y="connsiteY0"/>
                  </a:cxn>
                  <a:cxn ang="0">
                    <a:pos x="connsiteX1" y="connsiteY1"/>
                  </a:cxn>
                  <a:cxn ang="0">
                    <a:pos x="connsiteX2" y="connsiteY2"/>
                  </a:cxn>
                  <a:cxn ang="0">
                    <a:pos x="connsiteX3" y="connsiteY3"/>
                  </a:cxn>
                </a:cxnLst>
                <a:rect l="l" t="t" r="r" b="b"/>
                <a:pathLst>
                  <a:path w="1278647" h="1102284">
                    <a:moveTo>
                      <a:pt x="0" y="1102284"/>
                    </a:moveTo>
                    <a:cubicBezTo>
                      <a:pt x="213108" y="734857"/>
                      <a:pt x="133608" y="-1665"/>
                      <a:pt x="639324" y="2"/>
                    </a:cubicBezTo>
                    <a:cubicBezTo>
                      <a:pt x="1145040" y="1669"/>
                      <a:pt x="1065539" y="734857"/>
                      <a:pt x="1278647" y="1102284"/>
                    </a:cubicBezTo>
                    <a:lnTo>
                      <a:pt x="0" y="1102284"/>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4" name="Content Placeholder 2">
                <a:extLst>
                  <a:ext uri="{FF2B5EF4-FFF2-40B4-BE49-F238E27FC236}">
                    <a16:creationId xmlns="" xmlns:a16="http://schemas.microsoft.com/office/drawing/2014/main" id="{7ED4735B-C18C-4946-916A-8AE0E65CF0FB}"/>
                  </a:ext>
                </a:extLst>
              </p:cNvPr>
              <p:cNvSpPr txBox="1">
                <a:spLocks/>
              </p:cNvSpPr>
              <p:nvPr/>
            </p:nvSpPr>
            <p:spPr>
              <a:xfrm>
                <a:off x="6740014" y="3857634"/>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Oct</a:t>
                </a:r>
              </a:p>
            </p:txBody>
          </p:sp>
          <p:sp>
            <p:nvSpPr>
              <p:cNvPr id="15" name="Content Placeholder 2">
                <a:extLst>
                  <a:ext uri="{FF2B5EF4-FFF2-40B4-BE49-F238E27FC236}">
                    <a16:creationId xmlns="" xmlns:a16="http://schemas.microsoft.com/office/drawing/2014/main" id="{7C29A336-6744-4D7A-9BC2-283F4570A9FB}"/>
                  </a:ext>
                </a:extLst>
              </p:cNvPr>
              <p:cNvSpPr txBox="1">
                <a:spLocks/>
              </p:cNvSpPr>
              <p:nvPr/>
            </p:nvSpPr>
            <p:spPr>
              <a:xfrm>
                <a:off x="6754087" y="1428742"/>
                <a:ext cx="695790" cy="291839"/>
              </a:xfrm>
              <a:prstGeom prst="rect">
                <a:avLst/>
              </a:prstGeom>
              <a:noFill/>
              <a:ln>
                <a:noFill/>
              </a:ln>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2000" dirty="0">
                    <a:solidFill>
                      <a:schemeClr val="bg1"/>
                    </a:solidFill>
                    <a:latin typeface="微软雅黑 Light" panose="020B0502040204020203" pitchFamily="34" charset="-122"/>
                    <a:ea typeface="微软雅黑 Light" panose="020B0502040204020203" pitchFamily="34" charset="-122"/>
                    <a:cs typeface="Open Sans" pitchFamily="34" charset="0"/>
                  </a:rPr>
                  <a:t>85%</a:t>
                </a:r>
              </a:p>
            </p:txBody>
          </p:sp>
          <p:cxnSp>
            <p:nvCxnSpPr>
              <p:cNvPr id="16" name="Straight Connector 79">
                <a:extLst>
                  <a:ext uri="{FF2B5EF4-FFF2-40B4-BE49-F238E27FC236}">
                    <a16:creationId xmlns="" xmlns:a16="http://schemas.microsoft.com/office/drawing/2014/main" id="{8DD536FC-AE4D-44DA-9ED0-23092CCCE4D9}"/>
                  </a:ext>
                </a:extLst>
              </p:cNvPr>
              <p:cNvCxnSpPr/>
              <p:nvPr/>
            </p:nvCxnSpPr>
            <p:spPr>
              <a:xfrm rot="5400000">
                <a:off x="6930248" y="1856576"/>
                <a:ext cx="285752" cy="158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53" name="矩形 52">
            <a:extLst>
              <a:ext uri="{FF2B5EF4-FFF2-40B4-BE49-F238E27FC236}">
                <a16:creationId xmlns="" xmlns:a16="http://schemas.microsoft.com/office/drawing/2014/main" id="{EB2653C3-A9FF-493F-81BE-5BA4912CCA5F}"/>
              </a:ext>
            </a:extLst>
          </p:cNvPr>
          <p:cNvSpPr/>
          <p:nvPr/>
        </p:nvSpPr>
        <p:spPr>
          <a:xfrm>
            <a:off x="3230985" y="5690567"/>
            <a:ext cx="5738430" cy="789127"/>
          </a:xfrm>
          <a:prstGeom prst="rect">
            <a:avLst/>
          </a:prstGeom>
        </p:spPr>
        <p:txBody>
          <a:bodyPr wrap="square">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Tree>
    <p:extLst>
      <p:ext uri="{BB962C8B-B14F-4D97-AF65-F5344CB8AC3E}">
        <p14:creationId xmlns:p14="http://schemas.microsoft.com/office/powerpoint/2010/main" val="21276861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53"/>
                                        </p:tgtEl>
                                        <p:attrNameLst>
                                          <p:attrName>style.visibility</p:attrName>
                                        </p:attrNameLst>
                                      </p:cBhvr>
                                      <p:to>
                                        <p:strVal val="visible"/>
                                      </p:to>
                                    </p:set>
                                    <p:anim calcmode="lin" valueType="num">
                                      <p:cBhvr>
                                        <p:cTn id="14" dur="500" fill="hold"/>
                                        <p:tgtEl>
                                          <p:spTgt spid="53"/>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53"/>
                                        </p:tgtEl>
                                        <p:attrNameLst>
                                          <p:attrName>ppt_y</p:attrName>
                                        </p:attrNameLst>
                                      </p:cBhvr>
                                      <p:tavLst>
                                        <p:tav tm="0">
                                          <p:val>
                                            <p:strVal val="#ppt_y"/>
                                          </p:val>
                                        </p:tav>
                                        <p:tav tm="100000">
                                          <p:val>
                                            <p:strVal val="#ppt_y"/>
                                          </p:val>
                                        </p:tav>
                                      </p:tavLst>
                                    </p:anim>
                                    <p:anim calcmode="lin" valueType="num">
                                      <p:cBhvr>
                                        <p:cTn id="16" dur="500" fill="hold"/>
                                        <p:tgtEl>
                                          <p:spTgt spid="53"/>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53"/>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 xmlns:a16="http://schemas.microsoft.com/office/drawing/2014/main" id="{CF12D419-DFC0-464B-B1D0-DB7943242482}"/>
              </a:ext>
            </a:extLst>
          </p:cNvPr>
          <p:cNvGrpSpPr>
            <a:grpSpLocks/>
          </p:cNvGrpSpPr>
          <p:nvPr/>
        </p:nvGrpSpPr>
        <p:grpSpPr bwMode="auto">
          <a:xfrm>
            <a:off x="1063625" y="1644015"/>
            <a:ext cx="2573338" cy="3846513"/>
            <a:chOff x="0" y="0"/>
            <a:chExt cx="2573399" cy="3847479"/>
          </a:xfrm>
          <a:solidFill>
            <a:schemeClr val="bg1">
              <a:alpha val="20000"/>
            </a:schemeClr>
          </a:solidFill>
        </p:grpSpPr>
        <p:sp>
          <p:nvSpPr>
            <p:cNvPr id="3" name="六边形 4">
              <a:extLst>
                <a:ext uri="{FF2B5EF4-FFF2-40B4-BE49-F238E27FC236}">
                  <a16:creationId xmlns="" xmlns:a16="http://schemas.microsoft.com/office/drawing/2014/main" id="{5BF396BF-F854-445D-A2DB-DD0D9C94D0D3}"/>
                </a:ext>
              </a:extLst>
            </p:cNvPr>
            <p:cNvSpPr>
              <a:spLocks noChangeArrowheads="1"/>
            </p:cNvSpPr>
            <p:nvPr/>
          </p:nvSpPr>
          <p:spPr bwMode="auto">
            <a:xfrm>
              <a:off x="1150512" y="1311499"/>
              <a:ext cx="1422887" cy="1226627"/>
            </a:xfrm>
            <a:prstGeom prst="hexagon">
              <a:avLst>
                <a:gd name="adj" fmla="val 29199"/>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4" name="六边形 5">
              <a:extLst>
                <a:ext uri="{FF2B5EF4-FFF2-40B4-BE49-F238E27FC236}">
                  <a16:creationId xmlns="" xmlns:a16="http://schemas.microsoft.com/office/drawing/2014/main" id="{8B6D200F-D349-4CA0-B8E7-916BC068715C}"/>
                </a:ext>
              </a:extLst>
            </p:cNvPr>
            <p:cNvSpPr>
              <a:spLocks noChangeArrowheads="1"/>
            </p:cNvSpPr>
            <p:nvPr/>
          </p:nvSpPr>
          <p:spPr bwMode="auto">
            <a:xfrm>
              <a:off x="1120462" y="2620852"/>
              <a:ext cx="1422887" cy="1226627"/>
            </a:xfrm>
            <a:prstGeom prst="hexagon">
              <a:avLst>
                <a:gd name="adj" fmla="val 29199"/>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5" name="六边形 6">
              <a:extLst>
                <a:ext uri="{FF2B5EF4-FFF2-40B4-BE49-F238E27FC236}">
                  <a16:creationId xmlns="" xmlns:a16="http://schemas.microsoft.com/office/drawing/2014/main" id="{2626AA89-2061-4EEE-A420-5406BE1F84C5}"/>
                </a:ext>
              </a:extLst>
            </p:cNvPr>
            <p:cNvSpPr>
              <a:spLocks noChangeArrowheads="1"/>
            </p:cNvSpPr>
            <p:nvPr/>
          </p:nvSpPr>
          <p:spPr bwMode="auto">
            <a:xfrm>
              <a:off x="0" y="1966176"/>
              <a:ext cx="1422887" cy="1226627"/>
            </a:xfrm>
            <a:prstGeom prst="hexagon">
              <a:avLst>
                <a:gd name="adj" fmla="val 29199"/>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6" name="六边形 7">
              <a:extLst>
                <a:ext uri="{FF2B5EF4-FFF2-40B4-BE49-F238E27FC236}">
                  <a16:creationId xmlns="" xmlns:a16="http://schemas.microsoft.com/office/drawing/2014/main" id="{D8C16802-7A75-4D84-B5BD-B6EDA47A1BC5}"/>
                </a:ext>
              </a:extLst>
            </p:cNvPr>
            <p:cNvSpPr>
              <a:spLocks noChangeArrowheads="1"/>
            </p:cNvSpPr>
            <p:nvPr/>
          </p:nvSpPr>
          <p:spPr bwMode="auto">
            <a:xfrm>
              <a:off x="12878" y="663262"/>
              <a:ext cx="1422887" cy="1226627"/>
            </a:xfrm>
            <a:prstGeom prst="hexagon">
              <a:avLst>
                <a:gd name="adj" fmla="val 29199"/>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7" name="六边形 8">
              <a:extLst>
                <a:ext uri="{FF2B5EF4-FFF2-40B4-BE49-F238E27FC236}">
                  <a16:creationId xmlns="" xmlns:a16="http://schemas.microsoft.com/office/drawing/2014/main" id="{B7813E04-D4C5-4217-8744-AC6B69395072}"/>
                </a:ext>
              </a:extLst>
            </p:cNvPr>
            <p:cNvSpPr>
              <a:spLocks noChangeArrowheads="1"/>
            </p:cNvSpPr>
            <p:nvPr/>
          </p:nvSpPr>
          <p:spPr bwMode="auto">
            <a:xfrm>
              <a:off x="1150512" y="0"/>
              <a:ext cx="1422887" cy="1226627"/>
            </a:xfrm>
            <a:prstGeom prst="hexagon">
              <a:avLst>
                <a:gd name="adj" fmla="val 29199"/>
                <a:gd name="vf" fmla="val 115470"/>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00" b="1">
                <a:solidFill>
                  <a:srgbClr val="FFFFFF"/>
                </a:solidFill>
                <a:latin typeface="微软雅黑" panose="020B0503020204020204" pitchFamily="34" charset="-122"/>
                <a:ea typeface="微软雅黑" panose="020B0503020204020204" pitchFamily="34" charset="-122"/>
              </a:endParaRPr>
            </a:p>
          </p:txBody>
        </p:sp>
      </p:grpSp>
      <p:grpSp>
        <p:nvGrpSpPr>
          <p:cNvPr id="8" name="Group 10">
            <a:extLst>
              <a:ext uri="{FF2B5EF4-FFF2-40B4-BE49-F238E27FC236}">
                <a16:creationId xmlns="" xmlns:a16="http://schemas.microsoft.com/office/drawing/2014/main" id="{76A07AFC-4DA2-45EF-8078-40AFAC6012F8}"/>
              </a:ext>
            </a:extLst>
          </p:cNvPr>
          <p:cNvGrpSpPr>
            <a:grpSpLocks/>
          </p:cNvGrpSpPr>
          <p:nvPr/>
        </p:nvGrpSpPr>
        <p:grpSpPr bwMode="auto">
          <a:xfrm>
            <a:off x="1774825" y="1221740"/>
            <a:ext cx="3375025" cy="1084263"/>
            <a:chOff x="0" y="0"/>
            <a:chExt cx="3375451" cy="1085132"/>
          </a:xfrm>
        </p:grpSpPr>
        <p:cxnSp>
          <p:nvCxnSpPr>
            <p:cNvPr id="9" name="直接连接符 10">
              <a:extLst>
                <a:ext uri="{FF2B5EF4-FFF2-40B4-BE49-F238E27FC236}">
                  <a16:creationId xmlns="" xmlns:a16="http://schemas.microsoft.com/office/drawing/2014/main" id="{EE2AA6D2-8DA7-41F9-8157-E6298A859A24}"/>
                </a:ext>
              </a:extLst>
            </p:cNvPr>
            <p:cNvCxnSpPr>
              <a:cxnSpLocks noChangeShapeType="1"/>
            </p:cNvCxnSpPr>
            <p:nvPr/>
          </p:nvCxnSpPr>
          <p:spPr bwMode="auto">
            <a:xfrm flipV="1">
              <a:off x="0" y="0"/>
              <a:ext cx="653717" cy="1085132"/>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10" name="直接连接符 11">
              <a:extLst>
                <a:ext uri="{FF2B5EF4-FFF2-40B4-BE49-F238E27FC236}">
                  <a16:creationId xmlns="" xmlns:a16="http://schemas.microsoft.com/office/drawing/2014/main" id="{E2D2DF9A-A64C-44D4-B977-0C9FC8EEF3DC}"/>
                </a:ext>
              </a:extLst>
            </p:cNvPr>
            <p:cNvCxnSpPr>
              <a:cxnSpLocks noChangeShapeType="1"/>
            </p:cNvCxnSpPr>
            <p:nvPr/>
          </p:nvCxnSpPr>
          <p:spPr bwMode="auto">
            <a:xfrm>
              <a:off x="640838" y="0"/>
              <a:ext cx="2734613" cy="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grpSp>
      <p:cxnSp>
        <p:nvCxnSpPr>
          <p:cNvPr id="11" name="直接连接符 12">
            <a:extLst>
              <a:ext uri="{FF2B5EF4-FFF2-40B4-BE49-F238E27FC236}">
                <a16:creationId xmlns="" xmlns:a16="http://schemas.microsoft.com/office/drawing/2014/main" id="{E84C5848-B103-4436-867D-264AAD23F6EC}"/>
              </a:ext>
            </a:extLst>
          </p:cNvPr>
          <p:cNvCxnSpPr>
            <a:cxnSpLocks noChangeShapeType="1"/>
            <a:stCxn id="7" idx="2"/>
          </p:cNvCxnSpPr>
          <p:nvPr/>
        </p:nvCxnSpPr>
        <p:spPr bwMode="auto">
          <a:xfrm flipV="1">
            <a:off x="3636963" y="2256790"/>
            <a:ext cx="1727200" cy="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12" name="直接连接符 13">
            <a:extLst>
              <a:ext uri="{FF2B5EF4-FFF2-40B4-BE49-F238E27FC236}">
                <a16:creationId xmlns="" xmlns:a16="http://schemas.microsoft.com/office/drawing/2014/main" id="{1E7690FA-CF9E-41DE-8034-01673B7660CE}"/>
              </a:ext>
            </a:extLst>
          </p:cNvPr>
          <p:cNvCxnSpPr>
            <a:cxnSpLocks noChangeShapeType="1"/>
          </p:cNvCxnSpPr>
          <p:nvPr/>
        </p:nvCxnSpPr>
        <p:spPr bwMode="auto">
          <a:xfrm flipV="1">
            <a:off x="3636963" y="3560128"/>
            <a:ext cx="2195512" cy="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13" name="直接连接符 15">
            <a:extLst>
              <a:ext uri="{FF2B5EF4-FFF2-40B4-BE49-F238E27FC236}">
                <a16:creationId xmlns="" xmlns:a16="http://schemas.microsoft.com/office/drawing/2014/main" id="{2369D10E-48B7-49D0-BBD6-04E626857AD5}"/>
              </a:ext>
            </a:extLst>
          </p:cNvPr>
          <p:cNvCxnSpPr>
            <a:cxnSpLocks noChangeShapeType="1"/>
          </p:cNvCxnSpPr>
          <p:nvPr/>
        </p:nvCxnSpPr>
        <p:spPr bwMode="auto">
          <a:xfrm flipV="1">
            <a:off x="3606800" y="4871403"/>
            <a:ext cx="1727200" cy="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grpSp>
        <p:nvGrpSpPr>
          <p:cNvPr id="14" name="Group 16">
            <a:extLst>
              <a:ext uri="{FF2B5EF4-FFF2-40B4-BE49-F238E27FC236}">
                <a16:creationId xmlns="" xmlns:a16="http://schemas.microsoft.com/office/drawing/2014/main" id="{6DFD886E-8893-4177-AB0F-54B815FCAD68}"/>
              </a:ext>
            </a:extLst>
          </p:cNvPr>
          <p:cNvGrpSpPr>
            <a:grpSpLocks/>
          </p:cNvGrpSpPr>
          <p:nvPr/>
        </p:nvGrpSpPr>
        <p:grpSpPr bwMode="auto">
          <a:xfrm flipV="1">
            <a:off x="1774825" y="4836478"/>
            <a:ext cx="3375025" cy="1073150"/>
            <a:chOff x="0" y="0"/>
            <a:chExt cx="3375451" cy="1085132"/>
          </a:xfrm>
        </p:grpSpPr>
        <p:cxnSp>
          <p:nvCxnSpPr>
            <p:cNvPr id="15" name="直接连接符 14">
              <a:extLst>
                <a:ext uri="{FF2B5EF4-FFF2-40B4-BE49-F238E27FC236}">
                  <a16:creationId xmlns="" xmlns:a16="http://schemas.microsoft.com/office/drawing/2014/main" id="{A9A44A05-0B6A-4804-B06D-E80B2DF5CA28}"/>
                </a:ext>
              </a:extLst>
            </p:cNvPr>
            <p:cNvCxnSpPr>
              <a:cxnSpLocks noChangeShapeType="1"/>
            </p:cNvCxnSpPr>
            <p:nvPr/>
          </p:nvCxnSpPr>
          <p:spPr bwMode="auto">
            <a:xfrm flipV="1">
              <a:off x="0" y="0"/>
              <a:ext cx="653717" cy="1085132"/>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16" name="直接连接符 15">
              <a:extLst>
                <a:ext uri="{FF2B5EF4-FFF2-40B4-BE49-F238E27FC236}">
                  <a16:creationId xmlns="" xmlns:a16="http://schemas.microsoft.com/office/drawing/2014/main" id="{83CEBFBD-98C5-4688-8A9C-AE0215594DA5}"/>
                </a:ext>
              </a:extLst>
            </p:cNvPr>
            <p:cNvCxnSpPr>
              <a:cxnSpLocks noChangeShapeType="1"/>
            </p:cNvCxnSpPr>
            <p:nvPr/>
          </p:nvCxnSpPr>
          <p:spPr bwMode="auto">
            <a:xfrm>
              <a:off x="640838" y="0"/>
              <a:ext cx="2734613" cy="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grpSp>
      <p:sp>
        <p:nvSpPr>
          <p:cNvPr id="17" name="文本框 16">
            <a:extLst>
              <a:ext uri="{FF2B5EF4-FFF2-40B4-BE49-F238E27FC236}">
                <a16:creationId xmlns="" xmlns:a16="http://schemas.microsoft.com/office/drawing/2014/main" id="{041FFDBE-7BF2-41D4-A59E-DD99CB5BD1B2}"/>
              </a:ext>
            </a:extLst>
          </p:cNvPr>
          <p:cNvSpPr txBox="1">
            <a:spLocks noChangeArrowheads="1"/>
          </p:cNvSpPr>
          <p:nvPr/>
        </p:nvSpPr>
        <p:spPr bwMode="auto">
          <a:xfrm>
            <a:off x="2365375" y="2069465"/>
            <a:ext cx="1146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chemeClr val="bg1"/>
                </a:solidFill>
                <a:latin typeface="微软雅黑 Light" panose="020B0502040204020203" pitchFamily="34" charset="-122"/>
                <a:ea typeface="微软雅黑 Light" panose="020B0502040204020203" pitchFamily="34" charset="-122"/>
              </a:rPr>
              <a:t>你的文本</a:t>
            </a:r>
          </a:p>
        </p:txBody>
      </p:sp>
      <p:sp>
        <p:nvSpPr>
          <p:cNvPr id="18" name="文本框 17">
            <a:extLst>
              <a:ext uri="{FF2B5EF4-FFF2-40B4-BE49-F238E27FC236}">
                <a16:creationId xmlns="" xmlns:a16="http://schemas.microsoft.com/office/drawing/2014/main" id="{A7985AE4-07D4-4E9B-9DF1-A70BEDB0D977}"/>
              </a:ext>
            </a:extLst>
          </p:cNvPr>
          <p:cNvSpPr txBox="1">
            <a:spLocks noChangeArrowheads="1"/>
          </p:cNvSpPr>
          <p:nvPr/>
        </p:nvSpPr>
        <p:spPr bwMode="auto">
          <a:xfrm>
            <a:off x="2374900" y="3382328"/>
            <a:ext cx="114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chemeClr val="bg1"/>
                </a:solidFill>
                <a:latin typeface="微软雅黑 Light" panose="020B0502040204020203" pitchFamily="34" charset="-122"/>
                <a:ea typeface="微软雅黑 Light" panose="020B0502040204020203" pitchFamily="34" charset="-122"/>
              </a:rPr>
              <a:t>你的文本</a:t>
            </a:r>
          </a:p>
        </p:txBody>
      </p:sp>
      <p:sp>
        <p:nvSpPr>
          <p:cNvPr id="19" name="文本框 18">
            <a:extLst>
              <a:ext uri="{FF2B5EF4-FFF2-40B4-BE49-F238E27FC236}">
                <a16:creationId xmlns="" xmlns:a16="http://schemas.microsoft.com/office/drawing/2014/main" id="{D3BA4667-DCD0-4979-845F-B9AF86D7D055}"/>
              </a:ext>
            </a:extLst>
          </p:cNvPr>
          <p:cNvSpPr txBox="1">
            <a:spLocks noChangeArrowheads="1"/>
          </p:cNvSpPr>
          <p:nvPr/>
        </p:nvSpPr>
        <p:spPr bwMode="auto">
          <a:xfrm>
            <a:off x="2352675" y="4677728"/>
            <a:ext cx="1146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chemeClr val="bg1"/>
                </a:solidFill>
                <a:latin typeface="微软雅黑 Light" panose="020B0502040204020203" pitchFamily="34" charset="-122"/>
                <a:ea typeface="微软雅黑 Light" panose="020B0502040204020203" pitchFamily="34" charset="-122"/>
              </a:rPr>
              <a:t>你的文本</a:t>
            </a:r>
          </a:p>
        </p:txBody>
      </p:sp>
      <p:sp>
        <p:nvSpPr>
          <p:cNvPr id="20" name="文本框 19">
            <a:extLst>
              <a:ext uri="{FF2B5EF4-FFF2-40B4-BE49-F238E27FC236}">
                <a16:creationId xmlns="" xmlns:a16="http://schemas.microsoft.com/office/drawing/2014/main" id="{A562C82E-0147-4CEB-B755-9B655F5C2470}"/>
              </a:ext>
            </a:extLst>
          </p:cNvPr>
          <p:cNvSpPr txBox="1">
            <a:spLocks noChangeArrowheads="1"/>
          </p:cNvSpPr>
          <p:nvPr/>
        </p:nvSpPr>
        <p:spPr bwMode="auto">
          <a:xfrm>
            <a:off x="1228725" y="2723515"/>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chemeClr val="bg1"/>
                </a:solidFill>
                <a:latin typeface="微软雅黑 Light" panose="020B0502040204020203" pitchFamily="34" charset="-122"/>
                <a:ea typeface="微软雅黑 Light" panose="020B0502040204020203" pitchFamily="34" charset="-122"/>
              </a:rPr>
              <a:t>你的文本</a:t>
            </a:r>
          </a:p>
        </p:txBody>
      </p:sp>
      <p:sp>
        <p:nvSpPr>
          <p:cNvPr id="21" name="文本框 20">
            <a:extLst>
              <a:ext uri="{FF2B5EF4-FFF2-40B4-BE49-F238E27FC236}">
                <a16:creationId xmlns="" xmlns:a16="http://schemas.microsoft.com/office/drawing/2014/main" id="{07F130FE-5535-473E-8AB2-92060AB70734}"/>
              </a:ext>
            </a:extLst>
          </p:cNvPr>
          <p:cNvSpPr txBox="1">
            <a:spLocks noChangeArrowheads="1"/>
          </p:cNvSpPr>
          <p:nvPr/>
        </p:nvSpPr>
        <p:spPr bwMode="auto">
          <a:xfrm>
            <a:off x="1201738" y="4037965"/>
            <a:ext cx="1146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a:solidFill>
                  <a:schemeClr val="bg1"/>
                </a:solidFill>
                <a:latin typeface="微软雅黑 Light" panose="020B0502040204020203" pitchFamily="34" charset="-122"/>
                <a:ea typeface="微软雅黑 Light" panose="020B0502040204020203" pitchFamily="34" charset="-122"/>
              </a:rPr>
              <a:t>你的文本</a:t>
            </a:r>
          </a:p>
        </p:txBody>
      </p:sp>
      <p:sp>
        <p:nvSpPr>
          <p:cNvPr id="22" name="椭圆 21">
            <a:extLst>
              <a:ext uri="{FF2B5EF4-FFF2-40B4-BE49-F238E27FC236}">
                <a16:creationId xmlns="" xmlns:a16="http://schemas.microsoft.com/office/drawing/2014/main" id="{4B03B478-699B-49D1-9813-EF659536EE43}"/>
              </a:ext>
            </a:extLst>
          </p:cNvPr>
          <p:cNvSpPr>
            <a:spLocks noChangeArrowheads="1"/>
          </p:cNvSpPr>
          <p:nvPr/>
        </p:nvSpPr>
        <p:spPr bwMode="auto">
          <a:xfrm>
            <a:off x="5376863" y="975678"/>
            <a:ext cx="455612" cy="457200"/>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dirty="0">
                <a:solidFill>
                  <a:srgbClr val="FFFFFF"/>
                </a:solidFill>
                <a:latin typeface="微软雅黑 Light" panose="020B0502040204020203" pitchFamily="34" charset="-122"/>
                <a:ea typeface="微软雅黑 Light" panose="020B0502040204020203" pitchFamily="34" charset="-122"/>
              </a:rPr>
              <a:t>1</a:t>
            </a:r>
            <a:endParaRPr lang="zh-CN" altLang="en-US" sz="1400" dirty="0">
              <a:solidFill>
                <a:srgbClr val="FFFFFF"/>
              </a:solidFill>
              <a:latin typeface="微软雅黑 Light" panose="020B0502040204020203" pitchFamily="34" charset="-122"/>
              <a:ea typeface="微软雅黑 Light" panose="020B0502040204020203" pitchFamily="34" charset="-122"/>
            </a:endParaRPr>
          </a:p>
        </p:txBody>
      </p:sp>
      <p:sp>
        <p:nvSpPr>
          <p:cNvPr id="23" name="椭圆 22">
            <a:extLst>
              <a:ext uri="{FF2B5EF4-FFF2-40B4-BE49-F238E27FC236}">
                <a16:creationId xmlns="" xmlns:a16="http://schemas.microsoft.com/office/drawing/2014/main" id="{3E36D740-8E1E-4733-9D53-8E8B13A4F269}"/>
              </a:ext>
            </a:extLst>
          </p:cNvPr>
          <p:cNvSpPr>
            <a:spLocks noChangeArrowheads="1"/>
          </p:cNvSpPr>
          <p:nvPr/>
        </p:nvSpPr>
        <p:spPr bwMode="auto">
          <a:xfrm>
            <a:off x="5489575" y="2069465"/>
            <a:ext cx="457200" cy="455613"/>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solidFill>
                  <a:srgbClr val="FFFFFF"/>
                </a:solidFill>
                <a:latin typeface="微软雅黑 Light" panose="020B0502040204020203" pitchFamily="34" charset="-122"/>
                <a:ea typeface="微软雅黑 Light" panose="020B0502040204020203" pitchFamily="34" charset="-122"/>
              </a:rPr>
              <a:t>2</a:t>
            </a:r>
            <a:endParaRPr lang="zh-CN" altLang="en-US" sz="1400">
              <a:solidFill>
                <a:srgbClr val="FFFFFF"/>
              </a:solidFill>
              <a:latin typeface="微软雅黑 Light" panose="020B0502040204020203" pitchFamily="34" charset="-122"/>
              <a:ea typeface="微软雅黑 Light" panose="020B0502040204020203" pitchFamily="34" charset="-122"/>
            </a:endParaRPr>
          </a:p>
        </p:txBody>
      </p:sp>
      <p:sp>
        <p:nvSpPr>
          <p:cNvPr id="24" name="椭圆 23">
            <a:extLst>
              <a:ext uri="{FF2B5EF4-FFF2-40B4-BE49-F238E27FC236}">
                <a16:creationId xmlns="" xmlns:a16="http://schemas.microsoft.com/office/drawing/2014/main" id="{90376DEF-9CC6-4544-8CAF-EDBF86341DBC}"/>
              </a:ext>
            </a:extLst>
          </p:cNvPr>
          <p:cNvSpPr>
            <a:spLocks noChangeArrowheads="1"/>
          </p:cNvSpPr>
          <p:nvPr/>
        </p:nvSpPr>
        <p:spPr bwMode="auto">
          <a:xfrm>
            <a:off x="5946775" y="3380740"/>
            <a:ext cx="455613" cy="457200"/>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solidFill>
                  <a:srgbClr val="FFFFFF"/>
                </a:solidFill>
                <a:latin typeface="微软雅黑 Light" panose="020B0502040204020203" pitchFamily="34" charset="-122"/>
                <a:ea typeface="微软雅黑 Light" panose="020B0502040204020203" pitchFamily="34" charset="-122"/>
              </a:rPr>
              <a:t>3</a:t>
            </a:r>
            <a:endParaRPr lang="zh-CN" altLang="en-US" sz="1400">
              <a:solidFill>
                <a:srgbClr val="FFFFFF"/>
              </a:solidFill>
              <a:latin typeface="微软雅黑 Light" panose="020B0502040204020203" pitchFamily="34" charset="-122"/>
              <a:ea typeface="微软雅黑 Light" panose="020B0502040204020203" pitchFamily="34" charset="-122"/>
            </a:endParaRPr>
          </a:p>
        </p:txBody>
      </p:sp>
      <p:sp>
        <p:nvSpPr>
          <p:cNvPr id="25" name="椭圆 24">
            <a:extLst>
              <a:ext uri="{FF2B5EF4-FFF2-40B4-BE49-F238E27FC236}">
                <a16:creationId xmlns="" xmlns:a16="http://schemas.microsoft.com/office/drawing/2014/main" id="{FB565E00-9DD8-42D0-BDCC-9B489718C275}"/>
              </a:ext>
            </a:extLst>
          </p:cNvPr>
          <p:cNvSpPr>
            <a:spLocks noChangeArrowheads="1"/>
          </p:cNvSpPr>
          <p:nvPr/>
        </p:nvSpPr>
        <p:spPr bwMode="auto">
          <a:xfrm>
            <a:off x="5376863" y="4634865"/>
            <a:ext cx="455612" cy="455613"/>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solidFill>
                  <a:srgbClr val="FFFFFF"/>
                </a:solidFill>
                <a:latin typeface="微软雅黑 Light" panose="020B0502040204020203" pitchFamily="34" charset="-122"/>
                <a:ea typeface="微软雅黑 Light" panose="020B0502040204020203" pitchFamily="34" charset="-122"/>
              </a:rPr>
              <a:t>4</a:t>
            </a:r>
            <a:endParaRPr lang="zh-CN" altLang="en-US" sz="1400">
              <a:solidFill>
                <a:srgbClr val="FFFFFF"/>
              </a:solidFill>
              <a:latin typeface="微软雅黑 Light" panose="020B0502040204020203" pitchFamily="34" charset="-122"/>
              <a:ea typeface="微软雅黑 Light" panose="020B0502040204020203" pitchFamily="34" charset="-122"/>
            </a:endParaRPr>
          </a:p>
        </p:txBody>
      </p:sp>
      <p:sp>
        <p:nvSpPr>
          <p:cNvPr id="26" name="椭圆 25">
            <a:extLst>
              <a:ext uri="{FF2B5EF4-FFF2-40B4-BE49-F238E27FC236}">
                <a16:creationId xmlns="" xmlns:a16="http://schemas.microsoft.com/office/drawing/2014/main" id="{4FB0E15B-F10B-484E-8B73-B09F8C70BA15}"/>
              </a:ext>
            </a:extLst>
          </p:cNvPr>
          <p:cNvSpPr>
            <a:spLocks noChangeArrowheads="1"/>
          </p:cNvSpPr>
          <p:nvPr/>
        </p:nvSpPr>
        <p:spPr bwMode="auto">
          <a:xfrm>
            <a:off x="5202238" y="5688965"/>
            <a:ext cx="455612" cy="455613"/>
          </a:xfrm>
          <a:prstGeom prst="ellipse">
            <a:avLst/>
          </a:prstGeom>
          <a:solidFill>
            <a:schemeClr val="bg1">
              <a:alpha val="36078"/>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1400">
                <a:solidFill>
                  <a:srgbClr val="FFFFFF"/>
                </a:solidFill>
                <a:latin typeface="微软雅黑 Light" panose="020B0502040204020203" pitchFamily="34" charset="-122"/>
                <a:ea typeface="微软雅黑 Light" panose="020B0502040204020203" pitchFamily="34" charset="-122"/>
              </a:rPr>
              <a:t>5</a:t>
            </a:r>
            <a:endParaRPr lang="zh-CN" altLang="en-US" sz="1400">
              <a:solidFill>
                <a:srgbClr val="FFFFFF"/>
              </a:solidFill>
              <a:latin typeface="微软雅黑 Light" panose="020B0502040204020203" pitchFamily="34" charset="-122"/>
              <a:ea typeface="微软雅黑 Light" panose="020B0502040204020203" pitchFamily="34" charset="-122"/>
            </a:endParaRPr>
          </a:p>
        </p:txBody>
      </p:sp>
      <p:sp>
        <p:nvSpPr>
          <p:cNvPr id="27" name="矩形 26">
            <a:extLst>
              <a:ext uri="{FF2B5EF4-FFF2-40B4-BE49-F238E27FC236}">
                <a16:creationId xmlns="" xmlns:a16="http://schemas.microsoft.com/office/drawing/2014/main" id="{4CCED56E-B01F-4802-AE9D-FFB84A787F57}"/>
              </a:ext>
            </a:extLst>
          </p:cNvPr>
          <p:cNvSpPr/>
          <p:nvPr/>
        </p:nvSpPr>
        <p:spPr>
          <a:xfrm>
            <a:off x="6174581" y="911890"/>
            <a:ext cx="4909979" cy="584775"/>
          </a:xfrm>
          <a:prstGeom prst="rect">
            <a:avLst/>
          </a:prstGeom>
        </p:spPr>
        <p:txBody>
          <a:bodyPr wrap="squar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28" name="矩形 27">
            <a:extLst>
              <a:ext uri="{FF2B5EF4-FFF2-40B4-BE49-F238E27FC236}">
                <a16:creationId xmlns="" xmlns:a16="http://schemas.microsoft.com/office/drawing/2014/main" id="{52F55E65-883F-432A-8F50-392A967BDEB2}"/>
              </a:ext>
            </a:extLst>
          </p:cNvPr>
          <p:cNvSpPr/>
          <p:nvPr/>
        </p:nvSpPr>
        <p:spPr>
          <a:xfrm>
            <a:off x="6326979" y="2004883"/>
            <a:ext cx="4909979" cy="584775"/>
          </a:xfrm>
          <a:prstGeom prst="rect">
            <a:avLst/>
          </a:prstGeom>
        </p:spPr>
        <p:txBody>
          <a:bodyPr wrap="squar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29" name="矩形 28">
            <a:extLst>
              <a:ext uri="{FF2B5EF4-FFF2-40B4-BE49-F238E27FC236}">
                <a16:creationId xmlns="" xmlns:a16="http://schemas.microsoft.com/office/drawing/2014/main" id="{AB85A48A-E319-4735-9975-D6D31725DDBC}"/>
              </a:ext>
            </a:extLst>
          </p:cNvPr>
          <p:cNvSpPr/>
          <p:nvPr/>
        </p:nvSpPr>
        <p:spPr>
          <a:xfrm>
            <a:off x="6702901" y="3274883"/>
            <a:ext cx="4909979" cy="584775"/>
          </a:xfrm>
          <a:prstGeom prst="rect">
            <a:avLst/>
          </a:prstGeom>
        </p:spPr>
        <p:txBody>
          <a:bodyPr wrap="squar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30" name="矩形 29">
            <a:extLst>
              <a:ext uri="{FF2B5EF4-FFF2-40B4-BE49-F238E27FC236}">
                <a16:creationId xmlns="" xmlns:a16="http://schemas.microsoft.com/office/drawing/2014/main" id="{1D8135B9-A3D2-4A39-8311-7D1A074AE53A}"/>
              </a:ext>
            </a:extLst>
          </p:cNvPr>
          <p:cNvSpPr/>
          <p:nvPr/>
        </p:nvSpPr>
        <p:spPr>
          <a:xfrm>
            <a:off x="6326980" y="4579015"/>
            <a:ext cx="4909979" cy="584775"/>
          </a:xfrm>
          <a:prstGeom prst="rect">
            <a:avLst/>
          </a:prstGeom>
        </p:spPr>
        <p:txBody>
          <a:bodyPr wrap="squar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31" name="矩形 30">
            <a:extLst>
              <a:ext uri="{FF2B5EF4-FFF2-40B4-BE49-F238E27FC236}">
                <a16:creationId xmlns="" xmlns:a16="http://schemas.microsoft.com/office/drawing/2014/main" id="{966853B0-861B-4F0E-B080-CAFFCC073B84}"/>
              </a:ext>
            </a:extLst>
          </p:cNvPr>
          <p:cNvSpPr/>
          <p:nvPr/>
        </p:nvSpPr>
        <p:spPr>
          <a:xfrm>
            <a:off x="6174580" y="5617240"/>
            <a:ext cx="4909979" cy="584775"/>
          </a:xfrm>
          <a:prstGeom prst="rect">
            <a:avLst/>
          </a:prstGeom>
        </p:spPr>
        <p:txBody>
          <a:bodyPr wrap="squar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Tree>
    <p:extLst>
      <p:ext uri="{BB962C8B-B14F-4D97-AF65-F5344CB8AC3E}">
        <p14:creationId xmlns:p14="http://schemas.microsoft.com/office/powerpoint/2010/main" val="16925586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par>
                                <p:cTn id="20" presetID="53" presetClass="entr" presetSubtype="16"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ppt_w</p:attrName>
                                        </p:attrNameLst>
                                      </p:cBhvr>
                                      <p:tavLst>
                                        <p:tav tm="0">
                                          <p:val>
                                            <p:fltVal val="0"/>
                                          </p:val>
                                        </p:tav>
                                        <p:tav tm="100000">
                                          <p:val>
                                            <p:strVal val="#ppt_w"/>
                                          </p:val>
                                        </p:tav>
                                      </p:tavLst>
                                    </p:anim>
                                    <p:anim calcmode="lin" valueType="num">
                                      <p:cBhvr>
                                        <p:cTn id="23" dur="500" fill="hold"/>
                                        <p:tgtEl>
                                          <p:spTgt spid="12"/>
                                        </p:tgtEl>
                                        <p:attrNameLst>
                                          <p:attrName>ppt_h</p:attrName>
                                        </p:attrNameLst>
                                      </p:cBhvr>
                                      <p:tavLst>
                                        <p:tav tm="0">
                                          <p:val>
                                            <p:fltVal val="0"/>
                                          </p:val>
                                        </p:tav>
                                        <p:tav tm="100000">
                                          <p:val>
                                            <p:strVal val="#ppt_h"/>
                                          </p:val>
                                        </p:tav>
                                      </p:tavLst>
                                    </p:anim>
                                    <p:animEffect transition="in" filter="fade">
                                      <p:cBhvr>
                                        <p:cTn id="24" dur="500"/>
                                        <p:tgtEl>
                                          <p:spTgt spid="12"/>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p:cTn id="37" dur="500" fill="hold"/>
                                        <p:tgtEl>
                                          <p:spTgt spid="17"/>
                                        </p:tgtEl>
                                        <p:attrNameLst>
                                          <p:attrName>ppt_w</p:attrName>
                                        </p:attrNameLst>
                                      </p:cBhvr>
                                      <p:tavLst>
                                        <p:tav tm="0">
                                          <p:val>
                                            <p:fltVal val="0"/>
                                          </p:val>
                                        </p:tav>
                                        <p:tav tm="100000">
                                          <p:val>
                                            <p:strVal val="#ppt_w"/>
                                          </p:val>
                                        </p:tav>
                                      </p:tavLst>
                                    </p:anim>
                                    <p:anim calcmode="lin" valueType="num">
                                      <p:cBhvr>
                                        <p:cTn id="38" dur="500" fill="hold"/>
                                        <p:tgtEl>
                                          <p:spTgt spid="17"/>
                                        </p:tgtEl>
                                        <p:attrNameLst>
                                          <p:attrName>ppt_h</p:attrName>
                                        </p:attrNameLst>
                                      </p:cBhvr>
                                      <p:tavLst>
                                        <p:tav tm="0">
                                          <p:val>
                                            <p:fltVal val="0"/>
                                          </p:val>
                                        </p:tav>
                                        <p:tav tm="100000">
                                          <p:val>
                                            <p:strVal val="#ppt_h"/>
                                          </p:val>
                                        </p:tav>
                                      </p:tavLst>
                                    </p:anim>
                                    <p:animEffect transition="in" filter="fade">
                                      <p:cBhvr>
                                        <p:cTn id="39" dur="500"/>
                                        <p:tgtEl>
                                          <p:spTgt spid="17"/>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500" fill="hold"/>
                                        <p:tgtEl>
                                          <p:spTgt spid="19"/>
                                        </p:tgtEl>
                                        <p:attrNameLst>
                                          <p:attrName>ppt_w</p:attrName>
                                        </p:attrNameLst>
                                      </p:cBhvr>
                                      <p:tavLst>
                                        <p:tav tm="0">
                                          <p:val>
                                            <p:fltVal val="0"/>
                                          </p:val>
                                        </p:tav>
                                        <p:tav tm="100000">
                                          <p:val>
                                            <p:strVal val="#ppt_w"/>
                                          </p:val>
                                        </p:tav>
                                      </p:tavLst>
                                    </p:anim>
                                    <p:anim calcmode="lin" valueType="num">
                                      <p:cBhvr>
                                        <p:cTn id="48" dur="500" fill="hold"/>
                                        <p:tgtEl>
                                          <p:spTgt spid="19"/>
                                        </p:tgtEl>
                                        <p:attrNameLst>
                                          <p:attrName>ppt_h</p:attrName>
                                        </p:attrNameLst>
                                      </p:cBhvr>
                                      <p:tavLst>
                                        <p:tav tm="0">
                                          <p:val>
                                            <p:fltVal val="0"/>
                                          </p:val>
                                        </p:tav>
                                        <p:tav tm="100000">
                                          <p:val>
                                            <p:strVal val="#ppt_h"/>
                                          </p:val>
                                        </p:tav>
                                      </p:tavLst>
                                    </p:anim>
                                    <p:animEffect transition="in" filter="fade">
                                      <p:cBhvr>
                                        <p:cTn id="49" dur="500"/>
                                        <p:tgtEl>
                                          <p:spTgt spid="19"/>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 calcmode="lin" valueType="num">
                                      <p:cBhvr>
                                        <p:cTn id="52" dur="500" fill="hold"/>
                                        <p:tgtEl>
                                          <p:spTgt spid="20"/>
                                        </p:tgtEl>
                                        <p:attrNameLst>
                                          <p:attrName>ppt_w</p:attrName>
                                        </p:attrNameLst>
                                      </p:cBhvr>
                                      <p:tavLst>
                                        <p:tav tm="0">
                                          <p:val>
                                            <p:fltVal val="0"/>
                                          </p:val>
                                        </p:tav>
                                        <p:tav tm="100000">
                                          <p:val>
                                            <p:strVal val="#ppt_w"/>
                                          </p:val>
                                        </p:tav>
                                      </p:tavLst>
                                    </p:anim>
                                    <p:anim calcmode="lin" valueType="num">
                                      <p:cBhvr>
                                        <p:cTn id="53" dur="500" fill="hold"/>
                                        <p:tgtEl>
                                          <p:spTgt spid="20"/>
                                        </p:tgtEl>
                                        <p:attrNameLst>
                                          <p:attrName>ppt_h</p:attrName>
                                        </p:attrNameLst>
                                      </p:cBhvr>
                                      <p:tavLst>
                                        <p:tav tm="0">
                                          <p:val>
                                            <p:fltVal val="0"/>
                                          </p:val>
                                        </p:tav>
                                        <p:tav tm="100000">
                                          <p:val>
                                            <p:strVal val="#ppt_h"/>
                                          </p:val>
                                        </p:tav>
                                      </p:tavLst>
                                    </p:anim>
                                    <p:animEffect transition="in" filter="fade">
                                      <p:cBhvr>
                                        <p:cTn id="54" dur="500"/>
                                        <p:tgtEl>
                                          <p:spTgt spid="2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p:cTn id="57" dur="500" fill="hold"/>
                                        <p:tgtEl>
                                          <p:spTgt spid="21"/>
                                        </p:tgtEl>
                                        <p:attrNameLst>
                                          <p:attrName>ppt_w</p:attrName>
                                        </p:attrNameLst>
                                      </p:cBhvr>
                                      <p:tavLst>
                                        <p:tav tm="0">
                                          <p:val>
                                            <p:fltVal val="0"/>
                                          </p:val>
                                        </p:tav>
                                        <p:tav tm="100000">
                                          <p:val>
                                            <p:strVal val="#ppt_w"/>
                                          </p:val>
                                        </p:tav>
                                      </p:tavLst>
                                    </p:anim>
                                    <p:anim calcmode="lin" valueType="num">
                                      <p:cBhvr>
                                        <p:cTn id="58" dur="500" fill="hold"/>
                                        <p:tgtEl>
                                          <p:spTgt spid="21"/>
                                        </p:tgtEl>
                                        <p:attrNameLst>
                                          <p:attrName>ppt_h</p:attrName>
                                        </p:attrNameLst>
                                      </p:cBhvr>
                                      <p:tavLst>
                                        <p:tav tm="0">
                                          <p:val>
                                            <p:fltVal val="0"/>
                                          </p:val>
                                        </p:tav>
                                        <p:tav tm="100000">
                                          <p:val>
                                            <p:strVal val="#ppt_h"/>
                                          </p:val>
                                        </p:tav>
                                      </p:tavLst>
                                    </p:anim>
                                    <p:animEffect transition="in" filter="fade">
                                      <p:cBhvr>
                                        <p:cTn id="59" dur="500"/>
                                        <p:tgtEl>
                                          <p:spTgt spid="21"/>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 calcmode="lin" valueType="num">
                                      <p:cBhvr>
                                        <p:cTn id="62" dur="500" fill="hold"/>
                                        <p:tgtEl>
                                          <p:spTgt spid="22"/>
                                        </p:tgtEl>
                                        <p:attrNameLst>
                                          <p:attrName>ppt_w</p:attrName>
                                        </p:attrNameLst>
                                      </p:cBhvr>
                                      <p:tavLst>
                                        <p:tav tm="0">
                                          <p:val>
                                            <p:fltVal val="0"/>
                                          </p:val>
                                        </p:tav>
                                        <p:tav tm="100000">
                                          <p:val>
                                            <p:strVal val="#ppt_w"/>
                                          </p:val>
                                        </p:tav>
                                      </p:tavLst>
                                    </p:anim>
                                    <p:anim calcmode="lin" valueType="num">
                                      <p:cBhvr>
                                        <p:cTn id="63" dur="500" fill="hold"/>
                                        <p:tgtEl>
                                          <p:spTgt spid="22"/>
                                        </p:tgtEl>
                                        <p:attrNameLst>
                                          <p:attrName>ppt_h</p:attrName>
                                        </p:attrNameLst>
                                      </p:cBhvr>
                                      <p:tavLst>
                                        <p:tav tm="0">
                                          <p:val>
                                            <p:fltVal val="0"/>
                                          </p:val>
                                        </p:tav>
                                        <p:tav tm="100000">
                                          <p:val>
                                            <p:strVal val="#ppt_h"/>
                                          </p:val>
                                        </p:tav>
                                      </p:tavLst>
                                    </p:anim>
                                    <p:animEffect transition="in" filter="fade">
                                      <p:cBhvr>
                                        <p:cTn id="64" dur="500"/>
                                        <p:tgtEl>
                                          <p:spTgt spid="22"/>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p:cTn id="67" dur="500" fill="hold"/>
                                        <p:tgtEl>
                                          <p:spTgt spid="23"/>
                                        </p:tgtEl>
                                        <p:attrNameLst>
                                          <p:attrName>ppt_w</p:attrName>
                                        </p:attrNameLst>
                                      </p:cBhvr>
                                      <p:tavLst>
                                        <p:tav tm="0">
                                          <p:val>
                                            <p:fltVal val="0"/>
                                          </p:val>
                                        </p:tav>
                                        <p:tav tm="100000">
                                          <p:val>
                                            <p:strVal val="#ppt_w"/>
                                          </p:val>
                                        </p:tav>
                                      </p:tavLst>
                                    </p:anim>
                                    <p:anim calcmode="lin" valueType="num">
                                      <p:cBhvr>
                                        <p:cTn id="68" dur="500" fill="hold"/>
                                        <p:tgtEl>
                                          <p:spTgt spid="23"/>
                                        </p:tgtEl>
                                        <p:attrNameLst>
                                          <p:attrName>ppt_h</p:attrName>
                                        </p:attrNameLst>
                                      </p:cBhvr>
                                      <p:tavLst>
                                        <p:tav tm="0">
                                          <p:val>
                                            <p:fltVal val="0"/>
                                          </p:val>
                                        </p:tav>
                                        <p:tav tm="100000">
                                          <p:val>
                                            <p:strVal val="#ppt_h"/>
                                          </p:val>
                                        </p:tav>
                                      </p:tavLst>
                                    </p:anim>
                                    <p:animEffect transition="in" filter="fade">
                                      <p:cBhvr>
                                        <p:cTn id="69" dur="500"/>
                                        <p:tgtEl>
                                          <p:spTgt spid="23"/>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 calcmode="lin" valueType="num">
                                      <p:cBhvr>
                                        <p:cTn id="72" dur="500" fill="hold"/>
                                        <p:tgtEl>
                                          <p:spTgt spid="24"/>
                                        </p:tgtEl>
                                        <p:attrNameLst>
                                          <p:attrName>ppt_w</p:attrName>
                                        </p:attrNameLst>
                                      </p:cBhvr>
                                      <p:tavLst>
                                        <p:tav tm="0">
                                          <p:val>
                                            <p:fltVal val="0"/>
                                          </p:val>
                                        </p:tav>
                                        <p:tav tm="100000">
                                          <p:val>
                                            <p:strVal val="#ppt_w"/>
                                          </p:val>
                                        </p:tav>
                                      </p:tavLst>
                                    </p:anim>
                                    <p:anim calcmode="lin" valueType="num">
                                      <p:cBhvr>
                                        <p:cTn id="73" dur="500" fill="hold"/>
                                        <p:tgtEl>
                                          <p:spTgt spid="24"/>
                                        </p:tgtEl>
                                        <p:attrNameLst>
                                          <p:attrName>ppt_h</p:attrName>
                                        </p:attrNameLst>
                                      </p:cBhvr>
                                      <p:tavLst>
                                        <p:tav tm="0">
                                          <p:val>
                                            <p:fltVal val="0"/>
                                          </p:val>
                                        </p:tav>
                                        <p:tav tm="100000">
                                          <p:val>
                                            <p:strVal val="#ppt_h"/>
                                          </p:val>
                                        </p:tav>
                                      </p:tavLst>
                                    </p:anim>
                                    <p:animEffect transition="in" filter="fade">
                                      <p:cBhvr>
                                        <p:cTn id="74" dur="500"/>
                                        <p:tgtEl>
                                          <p:spTgt spid="24"/>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 calcmode="lin" valueType="num">
                                      <p:cBhvr>
                                        <p:cTn id="82" dur="500" fill="hold"/>
                                        <p:tgtEl>
                                          <p:spTgt spid="26"/>
                                        </p:tgtEl>
                                        <p:attrNameLst>
                                          <p:attrName>ppt_w</p:attrName>
                                        </p:attrNameLst>
                                      </p:cBhvr>
                                      <p:tavLst>
                                        <p:tav tm="0">
                                          <p:val>
                                            <p:fltVal val="0"/>
                                          </p:val>
                                        </p:tav>
                                        <p:tav tm="100000">
                                          <p:val>
                                            <p:strVal val="#ppt_w"/>
                                          </p:val>
                                        </p:tav>
                                      </p:tavLst>
                                    </p:anim>
                                    <p:anim calcmode="lin" valueType="num">
                                      <p:cBhvr>
                                        <p:cTn id="83" dur="500" fill="hold"/>
                                        <p:tgtEl>
                                          <p:spTgt spid="26"/>
                                        </p:tgtEl>
                                        <p:attrNameLst>
                                          <p:attrName>ppt_h</p:attrName>
                                        </p:attrNameLst>
                                      </p:cBhvr>
                                      <p:tavLst>
                                        <p:tav tm="0">
                                          <p:val>
                                            <p:fltVal val="0"/>
                                          </p:val>
                                        </p:tav>
                                        <p:tav tm="100000">
                                          <p:val>
                                            <p:strVal val="#ppt_h"/>
                                          </p:val>
                                        </p:tav>
                                      </p:tavLst>
                                    </p:anim>
                                    <p:animEffect transition="in" filter="fade">
                                      <p:cBhvr>
                                        <p:cTn id="84" dur="500"/>
                                        <p:tgtEl>
                                          <p:spTgt spid="26"/>
                                        </p:tgtEl>
                                      </p:cBhvr>
                                    </p:animEffect>
                                  </p:childTnLst>
                                </p:cTn>
                              </p:par>
                            </p:childTnLst>
                          </p:cTn>
                        </p:par>
                      </p:childTnLst>
                    </p:cTn>
                  </p:par>
                  <p:par>
                    <p:cTn id="85" fill="hold">
                      <p:stCondLst>
                        <p:cond delay="indefinite"/>
                      </p:stCondLst>
                      <p:childTnLst>
                        <p:par>
                          <p:cTn id="86" fill="hold">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29"/>
                                        </p:tgtEl>
                                        <p:attrNameLst>
                                          <p:attrName>style.visibility</p:attrName>
                                        </p:attrNameLst>
                                      </p:cBhvr>
                                      <p:to>
                                        <p:strVal val="visible"/>
                                      </p:to>
                                    </p:set>
                                    <p:anim calcmode="lin" valueType="num">
                                      <p:cBhvr additive="base">
                                        <p:cTn id="89" dur="500" fill="hold"/>
                                        <p:tgtEl>
                                          <p:spTgt spid="29"/>
                                        </p:tgtEl>
                                        <p:attrNameLst>
                                          <p:attrName>ppt_x</p:attrName>
                                        </p:attrNameLst>
                                      </p:cBhvr>
                                      <p:tavLst>
                                        <p:tav tm="0">
                                          <p:val>
                                            <p:strVal val="1+#ppt_w/2"/>
                                          </p:val>
                                        </p:tav>
                                        <p:tav tm="100000">
                                          <p:val>
                                            <p:strVal val="#ppt_x"/>
                                          </p:val>
                                        </p:tav>
                                      </p:tavLst>
                                    </p:anim>
                                    <p:anim calcmode="lin" valueType="num">
                                      <p:cBhvr additive="base">
                                        <p:cTn id="90" dur="500" fill="hold"/>
                                        <p:tgtEl>
                                          <p:spTgt spid="29"/>
                                        </p:tgtEl>
                                        <p:attrNameLst>
                                          <p:attrName>ppt_y</p:attrName>
                                        </p:attrNameLst>
                                      </p:cBhvr>
                                      <p:tavLst>
                                        <p:tav tm="0">
                                          <p:val>
                                            <p:strVal val="#ppt_y"/>
                                          </p:val>
                                        </p:tav>
                                        <p:tav tm="100000">
                                          <p:val>
                                            <p:strVal val="#ppt_y"/>
                                          </p:val>
                                        </p:tav>
                                      </p:tavLst>
                                    </p:anim>
                                  </p:childTnLst>
                                </p:cTn>
                              </p:par>
                              <p:par>
                                <p:cTn id="91" presetID="2" presetClass="entr" presetSubtype="2"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additive="base">
                                        <p:cTn id="93" dur="500" fill="hold"/>
                                        <p:tgtEl>
                                          <p:spTgt spid="28"/>
                                        </p:tgtEl>
                                        <p:attrNameLst>
                                          <p:attrName>ppt_x</p:attrName>
                                        </p:attrNameLst>
                                      </p:cBhvr>
                                      <p:tavLst>
                                        <p:tav tm="0">
                                          <p:val>
                                            <p:strVal val="1+#ppt_w/2"/>
                                          </p:val>
                                        </p:tav>
                                        <p:tav tm="100000">
                                          <p:val>
                                            <p:strVal val="#ppt_x"/>
                                          </p:val>
                                        </p:tav>
                                      </p:tavLst>
                                    </p:anim>
                                    <p:anim calcmode="lin" valueType="num">
                                      <p:cBhvr additive="base">
                                        <p:cTn id="94" dur="500" fill="hold"/>
                                        <p:tgtEl>
                                          <p:spTgt spid="28"/>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1+#ppt_w/2"/>
                                          </p:val>
                                        </p:tav>
                                        <p:tav tm="100000">
                                          <p:val>
                                            <p:strVal val="#ppt_x"/>
                                          </p:val>
                                        </p:tav>
                                      </p:tavLst>
                                    </p:anim>
                                    <p:anim calcmode="lin" valueType="num">
                                      <p:cBhvr additive="base">
                                        <p:cTn id="98" dur="500" fill="hold"/>
                                        <p:tgtEl>
                                          <p:spTgt spid="27"/>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 calcmode="lin" valueType="num">
                                      <p:cBhvr additive="base">
                                        <p:cTn id="101" dur="500" fill="hold"/>
                                        <p:tgtEl>
                                          <p:spTgt spid="30"/>
                                        </p:tgtEl>
                                        <p:attrNameLst>
                                          <p:attrName>ppt_x</p:attrName>
                                        </p:attrNameLst>
                                      </p:cBhvr>
                                      <p:tavLst>
                                        <p:tav tm="0">
                                          <p:val>
                                            <p:strVal val="1+#ppt_w/2"/>
                                          </p:val>
                                        </p:tav>
                                        <p:tav tm="100000">
                                          <p:val>
                                            <p:strVal val="#ppt_x"/>
                                          </p:val>
                                        </p:tav>
                                      </p:tavLst>
                                    </p:anim>
                                    <p:anim calcmode="lin" valueType="num">
                                      <p:cBhvr additive="base">
                                        <p:cTn id="102" dur="500" fill="hold"/>
                                        <p:tgtEl>
                                          <p:spTgt spid="30"/>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1+#ppt_w/2"/>
                                          </p:val>
                                        </p:tav>
                                        <p:tav tm="100000">
                                          <p:val>
                                            <p:strVal val="#ppt_x"/>
                                          </p:val>
                                        </p:tav>
                                      </p:tavLst>
                                    </p:anim>
                                    <p:anim calcmode="lin" valueType="num">
                                      <p:cBhvr additive="base">
                                        <p:cTn id="10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p:bldP spid="22" grpId="0" animBg="1"/>
      <p:bldP spid="23" grpId="0" animBg="1"/>
      <p:bldP spid="24" grpId="0" animBg="1"/>
      <p:bldP spid="25" grpId="0" animBg="1"/>
      <p:bldP spid="26" grpId="0" animBg="1"/>
      <p:bldP spid="27" grpId="0"/>
      <p:bldP spid="28" grpId="0"/>
      <p:bldP spid="29"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36FB0B8C-E624-4FC7-9614-F7E24EFC9332}"/>
              </a:ext>
            </a:extLst>
          </p:cNvPr>
          <p:cNvGrpSpPr/>
          <p:nvPr/>
        </p:nvGrpSpPr>
        <p:grpSpPr>
          <a:xfrm>
            <a:off x="369411" y="1055688"/>
            <a:ext cx="6488113" cy="5365750"/>
            <a:chOff x="382111" y="1042988"/>
            <a:chExt cx="6488113" cy="5365750"/>
          </a:xfrm>
          <a:solidFill>
            <a:schemeClr val="bg1">
              <a:alpha val="40000"/>
            </a:schemeClr>
          </a:solidFill>
        </p:grpSpPr>
        <p:sp>
          <p:nvSpPr>
            <p:cNvPr id="3" name="Freeform 5">
              <a:extLst>
                <a:ext uri="{FF2B5EF4-FFF2-40B4-BE49-F238E27FC236}">
                  <a16:creationId xmlns="" xmlns:a16="http://schemas.microsoft.com/office/drawing/2014/main" id="{1319B8B1-0052-44A0-A8D7-020802E5ECCD}"/>
                </a:ext>
              </a:extLst>
            </p:cNvPr>
            <p:cNvSpPr>
              <a:spLocks/>
            </p:cNvSpPr>
            <p:nvPr/>
          </p:nvSpPr>
          <p:spPr bwMode="auto">
            <a:xfrm>
              <a:off x="3104673" y="1109663"/>
              <a:ext cx="2840038" cy="2424113"/>
            </a:xfrm>
            <a:custGeom>
              <a:avLst/>
              <a:gdLst>
                <a:gd name="T0" fmla="*/ 1775 w 1883"/>
                <a:gd name="T1" fmla="*/ 136 h 1607"/>
                <a:gd name="T2" fmla="*/ 1667 w 1883"/>
                <a:gd name="T3" fmla="*/ 156 h 1607"/>
                <a:gd name="T4" fmla="*/ 1606 w 1883"/>
                <a:gd name="T5" fmla="*/ 76 h 1607"/>
                <a:gd name="T6" fmla="*/ 1541 w 1883"/>
                <a:gd name="T7" fmla="*/ 79 h 1607"/>
                <a:gd name="T8" fmla="*/ 1488 w 1883"/>
                <a:gd name="T9" fmla="*/ 29 h 1607"/>
                <a:gd name="T10" fmla="*/ 1503 w 1883"/>
                <a:gd name="T11" fmla="*/ 60 h 1607"/>
                <a:gd name="T12" fmla="*/ 1516 w 1883"/>
                <a:gd name="T13" fmla="*/ 110 h 1607"/>
                <a:gd name="T14" fmla="*/ 1458 w 1883"/>
                <a:gd name="T15" fmla="*/ 323 h 1607"/>
                <a:gd name="T16" fmla="*/ 1295 w 1883"/>
                <a:gd name="T17" fmla="*/ 415 h 1607"/>
                <a:gd name="T18" fmla="*/ 1378 w 1883"/>
                <a:gd name="T19" fmla="*/ 564 h 1607"/>
                <a:gd name="T20" fmla="*/ 1498 w 1883"/>
                <a:gd name="T21" fmla="*/ 566 h 1607"/>
                <a:gd name="T22" fmla="*/ 1344 w 1883"/>
                <a:gd name="T23" fmla="*/ 714 h 1607"/>
                <a:gd name="T24" fmla="*/ 1202 w 1883"/>
                <a:gd name="T25" fmla="*/ 877 h 1607"/>
                <a:gd name="T26" fmla="*/ 1038 w 1883"/>
                <a:gd name="T27" fmla="*/ 960 h 1607"/>
                <a:gd name="T28" fmla="*/ 933 w 1883"/>
                <a:gd name="T29" fmla="*/ 1115 h 1607"/>
                <a:gd name="T30" fmla="*/ 567 w 1883"/>
                <a:gd name="T31" fmla="*/ 1228 h 1607"/>
                <a:gd name="T32" fmla="*/ 267 w 1883"/>
                <a:gd name="T33" fmla="*/ 1127 h 1607"/>
                <a:gd name="T34" fmla="*/ 3 w 1883"/>
                <a:gd name="T35" fmla="*/ 1114 h 1607"/>
                <a:gd name="T36" fmla="*/ 31 w 1883"/>
                <a:gd name="T37" fmla="*/ 1198 h 1607"/>
                <a:gd name="T38" fmla="*/ 62 w 1883"/>
                <a:gd name="T39" fmla="*/ 1304 h 1607"/>
                <a:gd name="T40" fmla="*/ 183 w 1883"/>
                <a:gd name="T41" fmla="*/ 1275 h 1607"/>
                <a:gd name="T42" fmla="*/ 181 w 1883"/>
                <a:gd name="T43" fmla="*/ 1379 h 1607"/>
                <a:gd name="T44" fmla="*/ 251 w 1883"/>
                <a:gd name="T45" fmla="*/ 1429 h 1607"/>
                <a:gd name="T46" fmla="*/ 289 w 1883"/>
                <a:gd name="T47" fmla="*/ 1475 h 1607"/>
                <a:gd name="T48" fmla="*/ 319 w 1883"/>
                <a:gd name="T49" fmla="*/ 1467 h 1607"/>
                <a:gd name="T50" fmla="*/ 474 w 1883"/>
                <a:gd name="T51" fmla="*/ 1413 h 1607"/>
                <a:gd name="T52" fmla="*/ 504 w 1883"/>
                <a:gd name="T53" fmla="*/ 1483 h 1607"/>
                <a:gd name="T54" fmla="*/ 441 w 1883"/>
                <a:gd name="T55" fmla="*/ 1534 h 1607"/>
                <a:gd name="T56" fmla="*/ 552 w 1883"/>
                <a:gd name="T57" fmla="*/ 1596 h 1607"/>
                <a:gd name="T58" fmla="*/ 624 w 1883"/>
                <a:gd name="T59" fmla="*/ 1460 h 1607"/>
                <a:gd name="T60" fmla="*/ 690 w 1883"/>
                <a:gd name="T61" fmla="*/ 1441 h 1607"/>
                <a:gd name="T62" fmla="*/ 712 w 1883"/>
                <a:gd name="T63" fmla="*/ 1556 h 1607"/>
                <a:gd name="T64" fmla="*/ 809 w 1883"/>
                <a:gd name="T65" fmla="*/ 1605 h 1607"/>
                <a:gd name="T66" fmla="*/ 878 w 1883"/>
                <a:gd name="T67" fmla="*/ 1488 h 1607"/>
                <a:gd name="T68" fmla="*/ 967 w 1883"/>
                <a:gd name="T69" fmla="*/ 1421 h 1607"/>
                <a:gd name="T70" fmla="*/ 995 w 1883"/>
                <a:gd name="T71" fmla="*/ 1407 h 1607"/>
                <a:gd name="T72" fmla="*/ 1062 w 1883"/>
                <a:gd name="T73" fmla="*/ 1388 h 1607"/>
                <a:gd name="T74" fmla="*/ 1122 w 1883"/>
                <a:gd name="T75" fmla="*/ 1328 h 1607"/>
                <a:gd name="T76" fmla="*/ 1205 w 1883"/>
                <a:gd name="T77" fmla="*/ 1300 h 1607"/>
                <a:gd name="T78" fmla="*/ 1203 w 1883"/>
                <a:gd name="T79" fmla="*/ 1221 h 1607"/>
                <a:gd name="T80" fmla="*/ 1263 w 1883"/>
                <a:gd name="T81" fmla="*/ 1109 h 1607"/>
                <a:gd name="T82" fmla="*/ 1303 w 1883"/>
                <a:gd name="T83" fmla="*/ 1182 h 1607"/>
                <a:gd name="T84" fmla="*/ 1335 w 1883"/>
                <a:gd name="T85" fmla="*/ 1142 h 1607"/>
                <a:gd name="T86" fmla="*/ 1416 w 1883"/>
                <a:gd name="T87" fmla="*/ 1065 h 1607"/>
                <a:gd name="T88" fmla="*/ 1482 w 1883"/>
                <a:gd name="T89" fmla="*/ 1050 h 1607"/>
                <a:gd name="T90" fmla="*/ 1509 w 1883"/>
                <a:gd name="T91" fmla="*/ 1102 h 1607"/>
                <a:gd name="T92" fmla="*/ 1587 w 1883"/>
                <a:gd name="T93" fmla="*/ 1173 h 1607"/>
                <a:gd name="T94" fmla="*/ 1617 w 1883"/>
                <a:gd name="T95" fmla="*/ 1150 h 1607"/>
                <a:gd name="T96" fmla="*/ 1669 w 1883"/>
                <a:gd name="T97" fmla="*/ 1098 h 1607"/>
                <a:gd name="T98" fmla="*/ 1785 w 1883"/>
                <a:gd name="T99" fmla="*/ 1017 h 1607"/>
                <a:gd name="T100" fmla="*/ 1878 w 1883"/>
                <a:gd name="T101" fmla="*/ 935 h 1607"/>
                <a:gd name="T102" fmla="*/ 1845 w 1883"/>
                <a:gd name="T103" fmla="*/ 855 h 1607"/>
                <a:gd name="T104" fmla="*/ 1778 w 1883"/>
                <a:gd name="T105" fmla="*/ 850 h 1607"/>
                <a:gd name="T106" fmla="*/ 1733 w 1883"/>
                <a:gd name="T107" fmla="*/ 779 h 1607"/>
                <a:gd name="T108" fmla="*/ 1681 w 1883"/>
                <a:gd name="T109" fmla="*/ 694 h 1607"/>
                <a:gd name="T110" fmla="*/ 1720 w 1883"/>
                <a:gd name="T111" fmla="*/ 670 h 1607"/>
                <a:gd name="T112" fmla="*/ 1746 w 1883"/>
                <a:gd name="T113" fmla="*/ 596 h 1607"/>
                <a:gd name="T114" fmla="*/ 1735 w 1883"/>
                <a:gd name="T115" fmla="*/ 501 h 1607"/>
                <a:gd name="T116" fmla="*/ 1774 w 1883"/>
                <a:gd name="T117" fmla="*/ 445 h 1607"/>
                <a:gd name="T118" fmla="*/ 1824 w 1883"/>
                <a:gd name="T119" fmla="*/ 431 h 1607"/>
                <a:gd name="T120" fmla="*/ 1843 w 1883"/>
                <a:gd name="T121" fmla="*/ 331 h 1607"/>
                <a:gd name="T122" fmla="*/ 1849 w 1883"/>
                <a:gd name="T123" fmla="*/ 222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83" h="1607">
                  <a:moveTo>
                    <a:pt x="1845" y="171"/>
                  </a:moveTo>
                  <a:cubicBezTo>
                    <a:pt x="1838" y="147"/>
                    <a:pt x="1838" y="147"/>
                    <a:pt x="1838" y="147"/>
                  </a:cubicBezTo>
                  <a:cubicBezTo>
                    <a:pt x="1819" y="115"/>
                    <a:pt x="1819" y="115"/>
                    <a:pt x="1819" y="115"/>
                  </a:cubicBezTo>
                  <a:cubicBezTo>
                    <a:pt x="1803" y="106"/>
                    <a:pt x="1803" y="106"/>
                    <a:pt x="1803" y="106"/>
                  </a:cubicBezTo>
                  <a:cubicBezTo>
                    <a:pt x="1787" y="115"/>
                    <a:pt x="1787" y="115"/>
                    <a:pt x="1787" y="115"/>
                  </a:cubicBezTo>
                  <a:cubicBezTo>
                    <a:pt x="1778" y="134"/>
                    <a:pt x="1778" y="134"/>
                    <a:pt x="1778" y="134"/>
                  </a:cubicBezTo>
                  <a:cubicBezTo>
                    <a:pt x="1777" y="136"/>
                    <a:pt x="1777" y="136"/>
                    <a:pt x="1777" y="136"/>
                  </a:cubicBezTo>
                  <a:cubicBezTo>
                    <a:pt x="1775" y="136"/>
                    <a:pt x="1775" y="136"/>
                    <a:pt x="1775" y="136"/>
                  </a:cubicBezTo>
                  <a:cubicBezTo>
                    <a:pt x="1774" y="136"/>
                    <a:pt x="1774" y="136"/>
                    <a:pt x="1774" y="136"/>
                  </a:cubicBezTo>
                  <a:cubicBezTo>
                    <a:pt x="1744" y="141"/>
                    <a:pt x="1744" y="141"/>
                    <a:pt x="1744" y="141"/>
                  </a:cubicBezTo>
                  <a:cubicBezTo>
                    <a:pt x="1741" y="143"/>
                    <a:pt x="1738" y="144"/>
                    <a:pt x="1736" y="147"/>
                  </a:cubicBezTo>
                  <a:cubicBezTo>
                    <a:pt x="1729" y="155"/>
                    <a:pt x="1729" y="155"/>
                    <a:pt x="1729" y="155"/>
                  </a:cubicBezTo>
                  <a:cubicBezTo>
                    <a:pt x="1714" y="167"/>
                    <a:pt x="1714" y="167"/>
                    <a:pt x="1714" y="167"/>
                  </a:cubicBezTo>
                  <a:cubicBezTo>
                    <a:pt x="1709" y="170"/>
                    <a:pt x="1709" y="170"/>
                    <a:pt x="1709" y="170"/>
                  </a:cubicBezTo>
                  <a:cubicBezTo>
                    <a:pt x="1696" y="172"/>
                    <a:pt x="1696" y="172"/>
                    <a:pt x="1696" y="172"/>
                  </a:cubicBezTo>
                  <a:cubicBezTo>
                    <a:pt x="1689" y="171"/>
                    <a:pt x="1680" y="165"/>
                    <a:pt x="1667" y="156"/>
                  </a:cubicBezTo>
                  <a:cubicBezTo>
                    <a:pt x="1666" y="155"/>
                    <a:pt x="1666" y="155"/>
                    <a:pt x="1666" y="155"/>
                  </a:cubicBezTo>
                  <a:cubicBezTo>
                    <a:pt x="1645" y="134"/>
                    <a:pt x="1634" y="119"/>
                    <a:pt x="1634" y="110"/>
                  </a:cubicBezTo>
                  <a:cubicBezTo>
                    <a:pt x="1634" y="83"/>
                    <a:pt x="1634" y="83"/>
                    <a:pt x="1634" y="83"/>
                  </a:cubicBezTo>
                  <a:cubicBezTo>
                    <a:pt x="1634" y="82"/>
                    <a:pt x="1634" y="82"/>
                    <a:pt x="1634" y="82"/>
                  </a:cubicBezTo>
                  <a:cubicBezTo>
                    <a:pt x="1634" y="81"/>
                    <a:pt x="1634" y="81"/>
                    <a:pt x="1634" y="81"/>
                  </a:cubicBezTo>
                  <a:cubicBezTo>
                    <a:pt x="1638" y="76"/>
                    <a:pt x="1638" y="76"/>
                    <a:pt x="1638" y="76"/>
                  </a:cubicBezTo>
                  <a:cubicBezTo>
                    <a:pt x="1607" y="65"/>
                    <a:pt x="1607" y="65"/>
                    <a:pt x="1607" y="65"/>
                  </a:cubicBezTo>
                  <a:cubicBezTo>
                    <a:pt x="1606" y="76"/>
                    <a:pt x="1606" y="76"/>
                    <a:pt x="1606" y="76"/>
                  </a:cubicBezTo>
                  <a:cubicBezTo>
                    <a:pt x="1606" y="79"/>
                    <a:pt x="1603" y="83"/>
                    <a:pt x="1597" y="86"/>
                  </a:cubicBezTo>
                  <a:cubicBezTo>
                    <a:pt x="1587" y="90"/>
                    <a:pt x="1587" y="90"/>
                    <a:pt x="1587" y="90"/>
                  </a:cubicBezTo>
                  <a:cubicBezTo>
                    <a:pt x="1583" y="89"/>
                    <a:pt x="1583" y="89"/>
                    <a:pt x="1583" y="89"/>
                  </a:cubicBezTo>
                  <a:cubicBezTo>
                    <a:pt x="1583" y="88"/>
                    <a:pt x="1583" y="88"/>
                    <a:pt x="1583" y="88"/>
                  </a:cubicBezTo>
                  <a:cubicBezTo>
                    <a:pt x="1567" y="85"/>
                    <a:pt x="1567" y="85"/>
                    <a:pt x="1567" y="85"/>
                  </a:cubicBezTo>
                  <a:cubicBezTo>
                    <a:pt x="1570" y="97"/>
                    <a:pt x="1570" y="97"/>
                    <a:pt x="1570" y="97"/>
                  </a:cubicBezTo>
                  <a:cubicBezTo>
                    <a:pt x="1543" y="79"/>
                    <a:pt x="1543" y="79"/>
                    <a:pt x="1543" y="79"/>
                  </a:cubicBezTo>
                  <a:cubicBezTo>
                    <a:pt x="1541" y="79"/>
                    <a:pt x="1541" y="79"/>
                    <a:pt x="1541" y="79"/>
                  </a:cubicBezTo>
                  <a:cubicBezTo>
                    <a:pt x="1540" y="78"/>
                    <a:pt x="1540" y="78"/>
                    <a:pt x="1540" y="78"/>
                  </a:cubicBezTo>
                  <a:cubicBezTo>
                    <a:pt x="1540" y="78"/>
                    <a:pt x="1540" y="78"/>
                    <a:pt x="1540" y="78"/>
                  </a:cubicBezTo>
                  <a:cubicBezTo>
                    <a:pt x="1536" y="66"/>
                    <a:pt x="1534" y="55"/>
                    <a:pt x="1534" y="42"/>
                  </a:cubicBezTo>
                  <a:cubicBezTo>
                    <a:pt x="1534" y="31"/>
                    <a:pt x="1535" y="25"/>
                    <a:pt x="1539" y="21"/>
                  </a:cubicBezTo>
                  <a:cubicBezTo>
                    <a:pt x="1546" y="9"/>
                    <a:pt x="1546" y="9"/>
                    <a:pt x="1546" y="9"/>
                  </a:cubicBezTo>
                  <a:cubicBezTo>
                    <a:pt x="1544" y="0"/>
                    <a:pt x="1544" y="0"/>
                    <a:pt x="1544" y="0"/>
                  </a:cubicBezTo>
                  <a:cubicBezTo>
                    <a:pt x="1516" y="4"/>
                    <a:pt x="1516" y="4"/>
                    <a:pt x="1516" y="4"/>
                  </a:cubicBezTo>
                  <a:cubicBezTo>
                    <a:pt x="1502" y="5"/>
                    <a:pt x="1493" y="13"/>
                    <a:pt x="1488" y="29"/>
                  </a:cubicBezTo>
                  <a:cubicBezTo>
                    <a:pt x="1488" y="30"/>
                    <a:pt x="1488" y="30"/>
                    <a:pt x="1488" y="30"/>
                  </a:cubicBezTo>
                  <a:cubicBezTo>
                    <a:pt x="1488" y="30"/>
                    <a:pt x="1488" y="30"/>
                    <a:pt x="1488" y="30"/>
                  </a:cubicBezTo>
                  <a:cubicBezTo>
                    <a:pt x="1472" y="55"/>
                    <a:pt x="1472" y="55"/>
                    <a:pt x="1472" y="55"/>
                  </a:cubicBezTo>
                  <a:cubicBezTo>
                    <a:pt x="1488" y="53"/>
                    <a:pt x="1488" y="53"/>
                    <a:pt x="1488" y="53"/>
                  </a:cubicBezTo>
                  <a:cubicBezTo>
                    <a:pt x="1489" y="53"/>
                    <a:pt x="1489" y="53"/>
                    <a:pt x="1489" y="53"/>
                  </a:cubicBezTo>
                  <a:cubicBezTo>
                    <a:pt x="1490" y="52"/>
                    <a:pt x="1490" y="52"/>
                    <a:pt x="1490" y="52"/>
                  </a:cubicBezTo>
                  <a:cubicBezTo>
                    <a:pt x="1491" y="55"/>
                    <a:pt x="1491" y="55"/>
                    <a:pt x="1491" y="55"/>
                  </a:cubicBezTo>
                  <a:cubicBezTo>
                    <a:pt x="1503" y="60"/>
                    <a:pt x="1503" y="60"/>
                    <a:pt x="1503" y="60"/>
                  </a:cubicBezTo>
                  <a:cubicBezTo>
                    <a:pt x="1506" y="60"/>
                    <a:pt x="1506" y="60"/>
                    <a:pt x="1506" y="60"/>
                  </a:cubicBezTo>
                  <a:cubicBezTo>
                    <a:pt x="1508" y="61"/>
                    <a:pt x="1508" y="61"/>
                    <a:pt x="1508" y="61"/>
                  </a:cubicBezTo>
                  <a:cubicBezTo>
                    <a:pt x="1508" y="64"/>
                    <a:pt x="1508" y="64"/>
                    <a:pt x="1508" y="64"/>
                  </a:cubicBezTo>
                  <a:cubicBezTo>
                    <a:pt x="1510" y="86"/>
                    <a:pt x="1510" y="86"/>
                    <a:pt x="1510" y="86"/>
                  </a:cubicBezTo>
                  <a:cubicBezTo>
                    <a:pt x="1516" y="107"/>
                    <a:pt x="1516" y="107"/>
                    <a:pt x="1516" y="107"/>
                  </a:cubicBezTo>
                  <a:cubicBezTo>
                    <a:pt x="1516" y="108"/>
                    <a:pt x="1516" y="108"/>
                    <a:pt x="1516" y="108"/>
                  </a:cubicBezTo>
                  <a:cubicBezTo>
                    <a:pt x="1516" y="109"/>
                    <a:pt x="1516" y="109"/>
                    <a:pt x="1516" y="109"/>
                  </a:cubicBezTo>
                  <a:cubicBezTo>
                    <a:pt x="1516" y="110"/>
                    <a:pt x="1516" y="110"/>
                    <a:pt x="1516" y="110"/>
                  </a:cubicBezTo>
                  <a:cubicBezTo>
                    <a:pt x="1481" y="179"/>
                    <a:pt x="1481" y="179"/>
                    <a:pt x="1481" y="179"/>
                  </a:cubicBezTo>
                  <a:cubicBezTo>
                    <a:pt x="1475" y="189"/>
                    <a:pt x="1472" y="214"/>
                    <a:pt x="1470" y="252"/>
                  </a:cubicBezTo>
                  <a:cubicBezTo>
                    <a:pt x="1470" y="255"/>
                    <a:pt x="1470" y="255"/>
                    <a:pt x="1470" y="255"/>
                  </a:cubicBezTo>
                  <a:cubicBezTo>
                    <a:pt x="1456" y="281"/>
                    <a:pt x="1456" y="281"/>
                    <a:pt x="1456" y="281"/>
                  </a:cubicBezTo>
                  <a:cubicBezTo>
                    <a:pt x="1465" y="292"/>
                    <a:pt x="1465" y="292"/>
                    <a:pt x="1465" y="292"/>
                  </a:cubicBezTo>
                  <a:cubicBezTo>
                    <a:pt x="1465" y="294"/>
                    <a:pt x="1465" y="294"/>
                    <a:pt x="1465" y="294"/>
                  </a:cubicBezTo>
                  <a:cubicBezTo>
                    <a:pt x="1467" y="310"/>
                    <a:pt x="1465" y="319"/>
                    <a:pt x="1461" y="322"/>
                  </a:cubicBezTo>
                  <a:cubicBezTo>
                    <a:pt x="1458" y="323"/>
                    <a:pt x="1458" y="323"/>
                    <a:pt x="1458" y="323"/>
                  </a:cubicBezTo>
                  <a:cubicBezTo>
                    <a:pt x="1451" y="327"/>
                    <a:pt x="1426" y="352"/>
                    <a:pt x="1387" y="400"/>
                  </a:cubicBezTo>
                  <a:cubicBezTo>
                    <a:pt x="1384" y="403"/>
                    <a:pt x="1384" y="403"/>
                    <a:pt x="1384" y="403"/>
                  </a:cubicBezTo>
                  <a:cubicBezTo>
                    <a:pt x="1382" y="402"/>
                    <a:pt x="1382" y="402"/>
                    <a:pt x="1382" y="402"/>
                  </a:cubicBezTo>
                  <a:cubicBezTo>
                    <a:pt x="1379" y="400"/>
                    <a:pt x="1379" y="400"/>
                    <a:pt x="1379" y="400"/>
                  </a:cubicBezTo>
                  <a:cubicBezTo>
                    <a:pt x="1365" y="390"/>
                    <a:pt x="1353" y="382"/>
                    <a:pt x="1345" y="373"/>
                  </a:cubicBezTo>
                  <a:cubicBezTo>
                    <a:pt x="1339" y="369"/>
                    <a:pt x="1323" y="366"/>
                    <a:pt x="1297" y="366"/>
                  </a:cubicBezTo>
                  <a:cubicBezTo>
                    <a:pt x="1296" y="414"/>
                    <a:pt x="1296" y="414"/>
                    <a:pt x="1296" y="414"/>
                  </a:cubicBezTo>
                  <a:cubicBezTo>
                    <a:pt x="1295" y="415"/>
                    <a:pt x="1295" y="415"/>
                    <a:pt x="1295" y="415"/>
                  </a:cubicBezTo>
                  <a:cubicBezTo>
                    <a:pt x="1276" y="507"/>
                    <a:pt x="1276" y="507"/>
                    <a:pt x="1276" y="507"/>
                  </a:cubicBezTo>
                  <a:cubicBezTo>
                    <a:pt x="1271" y="519"/>
                    <a:pt x="1270" y="540"/>
                    <a:pt x="1270" y="572"/>
                  </a:cubicBezTo>
                  <a:cubicBezTo>
                    <a:pt x="1278" y="581"/>
                    <a:pt x="1278" y="581"/>
                    <a:pt x="1278" y="581"/>
                  </a:cubicBezTo>
                  <a:cubicBezTo>
                    <a:pt x="1284" y="569"/>
                    <a:pt x="1284" y="569"/>
                    <a:pt x="1284" y="569"/>
                  </a:cubicBezTo>
                  <a:cubicBezTo>
                    <a:pt x="1285" y="569"/>
                    <a:pt x="1285" y="569"/>
                    <a:pt x="1285" y="569"/>
                  </a:cubicBezTo>
                  <a:cubicBezTo>
                    <a:pt x="1286" y="566"/>
                    <a:pt x="1286" y="566"/>
                    <a:pt x="1286" y="566"/>
                  </a:cubicBezTo>
                  <a:cubicBezTo>
                    <a:pt x="1310" y="554"/>
                    <a:pt x="1310" y="554"/>
                    <a:pt x="1310" y="554"/>
                  </a:cubicBezTo>
                  <a:cubicBezTo>
                    <a:pt x="1378" y="564"/>
                    <a:pt x="1378" y="564"/>
                    <a:pt x="1378" y="564"/>
                  </a:cubicBezTo>
                  <a:cubicBezTo>
                    <a:pt x="1385" y="556"/>
                    <a:pt x="1385" y="556"/>
                    <a:pt x="1385" y="556"/>
                  </a:cubicBezTo>
                  <a:cubicBezTo>
                    <a:pt x="1395" y="539"/>
                    <a:pt x="1395" y="539"/>
                    <a:pt x="1395" y="539"/>
                  </a:cubicBezTo>
                  <a:cubicBezTo>
                    <a:pt x="1397" y="538"/>
                    <a:pt x="1397" y="538"/>
                    <a:pt x="1397" y="538"/>
                  </a:cubicBezTo>
                  <a:cubicBezTo>
                    <a:pt x="1397" y="538"/>
                    <a:pt x="1397" y="538"/>
                    <a:pt x="1397" y="538"/>
                  </a:cubicBezTo>
                  <a:cubicBezTo>
                    <a:pt x="1398" y="537"/>
                    <a:pt x="1398" y="537"/>
                    <a:pt x="1398" y="537"/>
                  </a:cubicBezTo>
                  <a:cubicBezTo>
                    <a:pt x="1424" y="532"/>
                    <a:pt x="1424" y="532"/>
                    <a:pt x="1424" y="532"/>
                  </a:cubicBezTo>
                  <a:cubicBezTo>
                    <a:pt x="1459" y="529"/>
                    <a:pt x="1459" y="529"/>
                    <a:pt x="1459" y="529"/>
                  </a:cubicBezTo>
                  <a:cubicBezTo>
                    <a:pt x="1470" y="532"/>
                    <a:pt x="1482" y="545"/>
                    <a:pt x="1498" y="566"/>
                  </a:cubicBezTo>
                  <a:cubicBezTo>
                    <a:pt x="1540" y="588"/>
                    <a:pt x="1564" y="607"/>
                    <a:pt x="1569" y="623"/>
                  </a:cubicBezTo>
                  <a:cubicBezTo>
                    <a:pt x="1572" y="632"/>
                    <a:pt x="1572" y="638"/>
                    <a:pt x="1569" y="646"/>
                  </a:cubicBezTo>
                  <a:cubicBezTo>
                    <a:pt x="1566" y="653"/>
                    <a:pt x="1558" y="657"/>
                    <a:pt x="1548" y="658"/>
                  </a:cubicBezTo>
                  <a:cubicBezTo>
                    <a:pt x="1547" y="658"/>
                    <a:pt x="1547" y="658"/>
                    <a:pt x="1547" y="658"/>
                  </a:cubicBezTo>
                  <a:cubicBezTo>
                    <a:pt x="1495" y="656"/>
                    <a:pt x="1465" y="656"/>
                    <a:pt x="1455" y="659"/>
                  </a:cubicBezTo>
                  <a:cubicBezTo>
                    <a:pt x="1430" y="676"/>
                    <a:pt x="1430" y="676"/>
                    <a:pt x="1430" y="676"/>
                  </a:cubicBezTo>
                  <a:cubicBezTo>
                    <a:pt x="1398" y="699"/>
                    <a:pt x="1377" y="711"/>
                    <a:pt x="1365" y="711"/>
                  </a:cubicBezTo>
                  <a:cubicBezTo>
                    <a:pt x="1344" y="714"/>
                    <a:pt x="1344" y="714"/>
                    <a:pt x="1344" y="714"/>
                  </a:cubicBezTo>
                  <a:cubicBezTo>
                    <a:pt x="1331" y="767"/>
                    <a:pt x="1331" y="767"/>
                    <a:pt x="1331" y="767"/>
                  </a:cubicBezTo>
                  <a:cubicBezTo>
                    <a:pt x="1328" y="783"/>
                    <a:pt x="1323" y="793"/>
                    <a:pt x="1314" y="801"/>
                  </a:cubicBezTo>
                  <a:cubicBezTo>
                    <a:pt x="1305" y="809"/>
                    <a:pt x="1292" y="814"/>
                    <a:pt x="1276" y="818"/>
                  </a:cubicBezTo>
                  <a:cubicBezTo>
                    <a:pt x="1255" y="821"/>
                    <a:pt x="1239" y="828"/>
                    <a:pt x="1223" y="838"/>
                  </a:cubicBezTo>
                  <a:cubicBezTo>
                    <a:pt x="1205" y="876"/>
                    <a:pt x="1205" y="876"/>
                    <a:pt x="1205" y="876"/>
                  </a:cubicBezTo>
                  <a:cubicBezTo>
                    <a:pt x="1204" y="877"/>
                    <a:pt x="1204" y="877"/>
                    <a:pt x="1204" y="877"/>
                  </a:cubicBezTo>
                  <a:cubicBezTo>
                    <a:pt x="1203" y="877"/>
                    <a:pt x="1203" y="877"/>
                    <a:pt x="1203" y="877"/>
                  </a:cubicBezTo>
                  <a:cubicBezTo>
                    <a:pt x="1202" y="877"/>
                    <a:pt x="1202" y="877"/>
                    <a:pt x="1202" y="877"/>
                  </a:cubicBezTo>
                  <a:cubicBezTo>
                    <a:pt x="1153" y="897"/>
                    <a:pt x="1153" y="897"/>
                    <a:pt x="1153" y="897"/>
                  </a:cubicBezTo>
                  <a:cubicBezTo>
                    <a:pt x="1150" y="897"/>
                    <a:pt x="1150" y="897"/>
                    <a:pt x="1150" y="897"/>
                  </a:cubicBezTo>
                  <a:cubicBezTo>
                    <a:pt x="1126" y="891"/>
                    <a:pt x="1126" y="891"/>
                    <a:pt x="1126" y="891"/>
                  </a:cubicBezTo>
                  <a:cubicBezTo>
                    <a:pt x="1107" y="888"/>
                    <a:pt x="1092" y="883"/>
                    <a:pt x="1082" y="877"/>
                  </a:cubicBezTo>
                  <a:cubicBezTo>
                    <a:pt x="1070" y="870"/>
                    <a:pt x="1056" y="869"/>
                    <a:pt x="1041" y="874"/>
                  </a:cubicBezTo>
                  <a:cubicBezTo>
                    <a:pt x="1029" y="891"/>
                    <a:pt x="1022" y="914"/>
                    <a:pt x="1023" y="938"/>
                  </a:cubicBezTo>
                  <a:cubicBezTo>
                    <a:pt x="1024" y="951"/>
                    <a:pt x="1027" y="959"/>
                    <a:pt x="1031" y="961"/>
                  </a:cubicBezTo>
                  <a:cubicBezTo>
                    <a:pt x="1038" y="960"/>
                    <a:pt x="1038" y="960"/>
                    <a:pt x="1038" y="960"/>
                  </a:cubicBezTo>
                  <a:cubicBezTo>
                    <a:pt x="1046" y="955"/>
                    <a:pt x="1046" y="955"/>
                    <a:pt x="1046" y="955"/>
                  </a:cubicBezTo>
                  <a:cubicBezTo>
                    <a:pt x="1049" y="989"/>
                    <a:pt x="1049" y="989"/>
                    <a:pt x="1049" y="989"/>
                  </a:cubicBezTo>
                  <a:cubicBezTo>
                    <a:pt x="1049" y="1000"/>
                    <a:pt x="1044" y="1009"/>
                    <a:pt x="1036" y="1015"/>
                  </a:cubicBezTo>
                  <a:cubicBezTo>
                    <a:pt x="1031" y="1019"/>
                    <a:pt x="1021" y="1023"/>
                    <a:pt x="1007" y="1028"/>
                  </a:cubicBezTo>
                  <a:cubicBezTo>
                    <a:pt x="999" y="1030"/>
                    <a:pt x="999" y="1030"/>
                    <a:pt x="999" y="1030"/>
                  </a:cubicBezTo>
                  <a:cubicBezTo>
                    <a:pt x="988" y="1034"/>
                    <a:pt x="966" y="1062"/>
                    <a:pt x="934" y="1114"/>
                  </a:cubicBezTo>
                  <a:cubicBezTo>
                    <a:pt x="934" y="1115"/>
                    <a:pt x="934" y="1115"/>
                    <a:pt x="934" y="1115"/>
                  </a:cubicBezTo>
                  <a:cubicBezTo>
                    <a:pt x="933" y="1115"/>
                    <a:pt x="933" y="1115"/>
                    <a:pt x="933" y="1115"/>
                  </a:cubicBezTo>
                  <a:cubicBezTo>
                    <a:pt x="901" y="1134"/>
                    <a:pt x="901" y="1134"/>
                    <a:pt x="901" y="1134"/>
                  </a:cubicBezTo>
                  <a:cubicBezTo>
                    <a:pt x="906" y="1134"/>
                    <a:pt x="909" y="1136"/>
                    <a:pt x="908" y="1141"/>
                  </a:cubicBezTo>
                  <a:cubicBezTo>
                    <a:pt x="907" y="1145"/>
                    <a:pt x="904" y="1146"/>
                    <a:pt x="896" y="1147"/>
                  </a:cubicBezTo>
                  <a:cubicBezTo>
                    <a:pt x="806" y="1145"/>
                    <a:pt x="806" y="1145"/>
                    <a:pt x="806" y="1145"/>
                  </a:cubicBezTo>
                  <a:cubicBezTo>
                    <a:pt x="706" y="1142"/>
                    <a:pt x="627" y="1169"/>
                    <a:pt x="572" y="1226"/>
                  </a:cubicBezTo>
                  <a:cubicBezTo>
                    <a:pt x="570" y="1227"/>
                    <a:pt x="570" y="1227"/>
                    <a:pt x="570" y="1227"/>
                  </a:cubicBezTo>
                  <a:cubicBezTo>
                    <a:pt x="568" y="1228"/>
                    <a:pt x="568" y="1228"/>
                    <a:pt x="568" y="1228"/>
                  </a:cubicBezTo>
                  <a:cubicBezTo>
                    <a:pt x="567" y="1228"/>
                    <a:pt x="567" y="1228"/>
                    <a:pt x="567" y="1228"/>
                  </a:cubicBezTo>
                  <a:cubicBezTo>
                    <a:pt x="530" y="1232"/>
                    <a:pt x="530" y="1232"/>
                    <a:pt x="530" y="1232"/>
                  </a:cubicBezTo>
                  <a:cubicBezTo>
                    <a:pt x="528" y="1233"/>
                    <a:pt x="528" y="1233"/>
                    <a:pt x="528" y="1233"/>
                  </a:cubicBezTo>
                  <a:cubicBezTo>
                    <a:pt x="526" y="1233"/>
                    <a:pt x="526" y="1233"/>
                    <a:pt x="526" y="1233"/>
                  </a:cubicBezTo>
                  <a:cubicBezTo>
                    <a:pt x="516" y="1208"/>
                    <a:pt x="516" y="1208"/>
                    <a:pt x="516" y="1208"/>
                  </a:cubicBezTo>
                  <a:cubicBezTo>
                    <a:pt x="478" y="1218"/>
                    <a:pt x="478" y="1218"/>
                    <a:pt x="478" y="1218"/>
                  </a:cubicBezTo>
                  <a:cubicBezTo>
                    <a:pt x="458" y="1219"/>
                    <a:pt x="431" y="1213"/>
                    <a:pt x="402" y="1199"/>
                  </a:cubicBezTo>
                  <a:cubicBezTo>
                    <a:pt x="374" y="1187"/>
                    <a:pt x="350" y="1171"/>
                    <a:pt x="326" y="1152"/>
                  </a:cubicBezTo>
                  <a:cubicBezTo>
                    <a:pt x="310" y="1140"/>
                    <a:pt x="290" y="1131"/>
                    <a:pt x="267" y="1127"/>
                  </a:cubicBezTo>
                  <a:cubicBezTo>
                    <a:pt x="233" y="1124"/>
                    <a:pt x="233" y="1124"/>
                    <a:pt x="233" y="1124"/>
                  </a:cubicBezTo>
                  <a:cubicBezTo>
                    <a:pt x="195" y="1129"/>
                    <a:pt x="195" y="1129"/>
                    <a:pt x="195" y="1129"/>
                  </a:cubicBezTo>
                  <a:cubicBezTo>
                    <a:pt x="167" y="1133"/>
                    <a:pt x="140" y="1133"/>
                    <a:pt x="115" y="1131"/>
                  </a:cubicBezTo>
                  <a:cubicBezTo>
                    <a:pt x="84" y="1129"/>
                    <a:pt x="47" y="1121"/>
                    <a:pt x="3" y="1107"/>
                  </a:cubicBezTo>
                  <a:cubicBezTo>
                    <a:pt x="0" y="1113"/>
                    <a:pt x="0" y="1113"/>
                    <a:pt x="0" y="1113"/>
                  </a:cubicBezTo>
                  <a:cubicBezTo>
                    <a:pt x="1" y="1113"/>
                    <a:pt x="1" y="1113"/>
                    <a:pt x="1" y="1113"/>
                  </a:cubicBezTo>
                  <a:cubicBezTo>
                    <a:pt x="2" y="1113"/>
                    <a:pt x="2" y="1113"/>
                    <a:pt x="2" y="1113"/>
                  </a:cubicBezTo>
                  <a:cubicBezTo>
                    <a:pt x="3" y="1114"/>
                    <a:pt x="3" y="1114"/>
                    <a:pt x="3" y="1114"/>
                  </a:cubicBezTo>
                  <a:cubicBezTo>
                    <a:pt x="3" y="1115"/>
                    <a:pt x="3" y="1115"/>
                    <a:pt x="3" y="1115"/>
                  </a:cubicBezTo>
                  <a:cubicBezTo>
                    <a:pt x="4" y="1126"/>
                    <a:pt x="4" y="1126"/>
                    <a:pt x="4" y="1126"/>
                  </a:cubicBezTo>
                  <a:cubicBezTo>
                    <a:pt x="13" y="1146"/>
                    <a:pt x="13" y="1146"/>
                    <a:pt x="13" y="1146"/>
                  </a:cubicBezTo>
                  <a:cubicBezTo>
                    <a:pt x="35" y="1173"/>
                    <a:pt x="35" y="1173"/>
                    <a:pt x="35" y="1173"/>
                  </a:cubicBezTo>
                  <a:cubicBezTo>
                    <a:pt x="36" y="1176"/>
                    <a:pt x="36" y="1176"/>
                    <a:pt x="36" y="1176"/>
                  </a:cubicBezTo>
                  <a:cubicBezTo>
                    <a:pt x="32" y="1196"/>
                    <a:pt x="32" y="1196"/>
                    <a:pt x="32" y="1196"/>
                  </a:cubicBezTo>
                  <a:cubicBezTo>
                    <a:pt x="32" y="1198"/>
                    <a:pt x="32" y="1198"/>
                    <a:pt x="32" y="1198"/>
                  </a:cubicBezTo>
                  <a:cubicBezTo>
                    <a:pt x="31" y="1198"/>
                    <a:pt x="31" y="1198"/>
                    <a:pt x="31" y="1198"/>
                  </a:cubicBezTo>
                  <a:cubicBezTo>
                    <a:pt x="19" y="1214"/>
                    <a:pt x="19" y="1214"/>
                    <a:pt x="19" y="1214"/>
                  </a:cubicBezTo>
                  <a:cubicBezTo>
                    <a:pt x="32" y="1228"/>
                    <a:pt x="32" y="1228"/>
                    <a:pt x="32" y="1228"/>
                  </a:cubicBezTo>
                  <a:cubicBezTo>
                    <a:pt x="38" y="1233"/>
                    <a:pt x="41" y="1238"/>
                    <a:pt x="41" y="1242"/>
                  </a:cubicBezTo>
                  <a:cubicBezTo>
                    <a:pt x="44" y="1262"/>
                    <a:pt x="44" y="1262"/>
                    <a:pt x="44" y="1262"/>
                  </a:cubicBezTo>
                  <a:cubicBezTo>
                    <a:pt x="60" y="1278"/>
                    <a:pt x="60" y="1278"/>
                    <a:pt x="60" y="1278"/>
                  </a:cubicBezTo>
                  <a:cubicBezTo>
                    <a:pt x="60" y="1280"/>
                    <a:pt x="60" y="1280"/>
                    <a:pt x="60" y="1280"/>
                  </a:cubicBezTo>
                  <a:cubicBezTo>
                    <a:pt x="62" y="1294"/>
                    <a:pt x="62" y="1294"/>
                    <a:pt x="62" y="1294"/>
                  </a:cubicBezTo>
                  <a:cubicBezTo>
                    <a:pt x="62" y="1304"/>
                    <a:pt x="62" y="1304"/>
                    <a:pt x="62" y="1304"/>
                  </a:cubicBezTo>
                  <a:cubicBezTo>
                    <a:pt x="71" y="1312"/>
                    <a:pt x="71" y="1312"/>
                    <a:pt x="71" y="1312"/>
                  </a:cubicBezTo>
                  <a:cubicBezTo>
                    <a:pt x="78" y="1309"/>
                    <a:pt x="78" y="1309"/>
                    <a:pt x="78" y="1309"/>
                  </a:cubicBezTo>
                  <a:cubicBezTo>
                    <a:pt x="79" y="1306"/>
                    <a:pt x="79" y="1306"/>
                    <a:pt x="79" y="1306"/>
                  </a:cubicBezTo>
                  <a:cubicBezTo>
                    <a:pt x="82" y="1298"/>
                    <a:pt x="87" y="1294"/>
                    <a:pt x="95" y="1293"/>
                  </a:cubicBezTo>
                  <a:cubicBezTo>
                    <a:pt x="103" y="1289"/>
                    <a:pt x="103" y="1289"/>
                    <a:pt x="103" y="1289"/>
                  </a:cubicBezTo>
                  <a:cubicBezTo>
                    <a:pt x="159" y="1284"/>
                    <a:pt x="159" y="1284"/>
                    <a:pt x="159" y="1284"/>
                  </a:cubicBezTo>
                  <a:cubicBezTo>
                    <a:pt x="181" y="1276"/>
                    <a:pt x="181" y="1276"/>
                    <a:pt x="181" y="1276"/>
                  </a:cubicBezTo>
                  <a:cubicBezTo>
                    <a:pt x="183" y="1275"/>
                    <a:pt x="183" y="1275"/>
                    <a:pt x="183" y="1275"/>
                  </a:cubicBezTo>
                  <a:cubicBezTo>
                    <a:pt x="186" y="1272"/>
                    <a:pt x="186" y="1272"/>
                    <a:pt x="186" y="1272"/>
                  </a:cubicBezTo>
                  <a:cubicBezTo>
                    <a:pt x="198" y="1298"/>
                    <a:pt x="198" y="1298"/>
                    <a:pt x="198" y="1298"/>
                  </a:cubicBezTo>
                  <a:cubicBezTo>
                    <a:pt x="199" y="1298"/>
                    <a:pt x="199" y="1298"/>
                    <a:pt x="199" y="1298"/>
                  </a:cubicBezTo>
                  <a:cubicBezTo>
                    <a:pt x="199" y="1298"/>
                    <a:pt x="199" y="1298"/>
                    <a:pt x="199" y="1298"/>
                  </a:cubicBezTo>
                  <a:cubicBezTo>
                    <a:pt x="200" y="1304"/>
                    <a:pt x="199" y="1309"/>
                    <a:pt x="196" y="1315"/>
                  </a:cubicBezTo>
                  <a:cubicBezTo>
                    <a:pt x="165" y="1358"/>
                    <a:pt x="165" y="1358"/>
                    <a:pt x="165" y="1358"/>
                  </a:cubicBezTo>
                  <a:cubicBezTo>
                    <a:pt x="167" y="1365"/>
                    <a:pt x="167" y="1365"/>
                    <a:pt x="167" y="1365"/>
                  </a:cubicBezTo>
                  <a:cubicBezTo>
                    <a:pt x="181" y="1379"/>
                    <a:pt x="181" y="1379"/>
                    <a:pt x="181" y="1379"/>
                  </a:cubicBezTo>
                  <a:cubicBezTo>
                    <a:pt x="195" y="1388"/>
                    <a:pt x="195" y="1388"/>
                    <a:pt x="195" y="1388"/>
                  </a:cubicBezTo>
                  <a:cubicBezTo>
                    <a:pt x="196" y="1388"/>
                    <a:pt x="196" y="1388"/>
                    <a:pt x="196" y="1388"/>
                  </a:cubicBezTo>
                  <a:cubicBezTo>
                    <a:pt x="202" y="1396"/>
                    <a:pt x="207" y="1401"/>
                    <a:pt x="214" y="1403"/>
                  </a:cubicBezTo>
                  <a:cubicBezTo>
                    <a:pt x="221" y="1405"/>
                    <a:pt x="229" y="1412"/>
                    <a:pt x="235" y="1420"/>
                  </a:cubicBezTo>
                  <a:cubicBezTo>
                    <a:pt x="236" y="1423"/>
                    <a:pt x="236" y="1423"/>
                    <a:pt x="236" y="1423"/>
                  </a:cubicBezTo>
                  <a:cubicBezTo>
                    <a:pt x="246" y="1428"/>
                    <a:pt x="246" y="1428"/>
                    <a:pt x="246" y="1428"/>
                  </a:cubicBezTo>
                  <a:cubicBezTo>
                    <a:pt x="250" y="1429"/>
                    <a:pt x="250" y="1429"/>
                    <a:pt x="250" y="1429"/>
                  </a:cubicBezTo>
                  <a:cubicBezTo>
                    <a:pt x="251" y="1429"/>
                    <a:pt x="251" y="1429"/>
                    <a:pt x="251" y="1429"/>
                  </a:cubicBezTo>
                  <a:cubicBezTo>
                    <a:pt x="254" y="1440"/>
                    <a:pt x="254" y="1440"/>
                    <a:pt x="254" y="1440"/>
                  </a:cubicBezTo>
                  <a:cubicBezTo>
                    <a:pt x="254" y="1440"/>
                    <a:pt x="254" y="1440"/>
                    <a:pt x="254" y="1440"/>
                  </a:cubicBezTo>
                  <a:cubicBezTo>
                    <a:pt x="255" y="1452"/>
                    <a:pt x="255" y="1452"/>
                    <a:pt x="255" y="1452"/>
                  </a:cubicBezTo>
                  <a:cubicBezTo>
                    <a:pt x="259" y="1469"/>
                    <a:pt x="259" y="1469"/>
                    <a:pt x="259" y="1469"/>
                  </a:cubicBezTo>
                  <a:cubicBezTo>
                    <a:pt x="286" y="1473"/>
                    <a:pt x="286" y="1473"/>
                    <a:pt x="286" y="1473"/>
                  </a:cubicBezTo>
                  <a:cubicBezTo>
                    <a:pt x="288" y="1473"/>
                    <a:pt x="288" y="1473"/>
                    <a:pt x="288" y="1473"/>
                  </a:cubicBezTo>
                  <a:cubicBezTo>
                    <a:pt x="289" y="1474"/>
                    <a:pt x="289" y="1474"/>
                    <a:pt x="289" y="1474"/>
                  </a:cubicBezTo>
                  <a:cubicBezTo>
                    <a:pt x="289" y="1475"/>
                    <a:pt x="289" y="1475"/>
                    <a:pt x="289" y="1475"/>
                  </a:cubicBezTo>
                  <a:cubicBezTo>
                    <a:pt x="290" y="1477"/>
                    <a:pt x="290" y="1477"/>
                    <a:pt x="290" y="1477"/>
                  </a:cubicBezTo>
                  <a:cubicBezTo>
                    <a:pt x="297" y="1492"/>
                    <a:pt x="297" y="1492"/>
                    <a:pt x="297" y="1492"/>
                  </a:cubicBezTo>
                  <a:cubicBezTo>
                    <a:pt x="318" y="1499"/>
                    <a:pt x="318" y="1499"/>
                    <a:pt x="318" y="1499"/>
                  </a:cubicBezTo>
                  <a:cubicBezTo>
                    <a:pt x="333" y="1492"/>
                    <a:pt x="333" y="1492"/>
                    <a:pt x="333" y="1492"/>
                  </a:cubicBezTo>
                  <a:cubicBezTo>
                    <a:pt x="331" y="1484"/>
                    <a:pt x="331" y="1484"/>
                    <a:pt x="331" y="1484"/>
                  </a:cubicBezTo>
                  <a:cubicBezTo>
                    <a:pt x="317" y="1471"/>
                    <a:pt x="317" y="1471"/>
                    <a:pt x="317" y="1471"/>
                  </a:cubicBezTo>
                  <a:cubicBezTo>
                    <a:pt x="319" y="1469"/>
                    <a:pt x="319" y="1469"/>
                    <a:pt x="319" y="1469"/>
                  </a:cubicBezTo>
                  <a:cubicBezTo>
                    <a:pt x="319" y="1467"/>
                    <a:pt x="319" y="1467"/>
                    <a:pt x="319" y="1467"/>
                  </a:cubicBezTo>
                  <a:cubicBezTo>
                    <a:pt x="331" y="1445"/>
                    <a:pt x="331" y="1445"/>
                    <a:pt x="331" y="1445"/>
                  </a:cubicBezTo>
                  <a:cubicBezTo>
                    <a:pt x="356" y="1445"/>
                    <a:pt x="356" y="1445"/>
                    <a:pt x="356" y="1445"/>
                  </a:cubicBezTo>
                  <a:cubicBezTo>
                    <a:pt x="357" y="1446"/>
                    <a:pt x="357" y="1446"/>
                    <a:pt x="357" y="1446"/>
                  </a:cubicBezTo>
                  <a:cubicBezTo>
                    <a:pt x="393" y="1458"/>
                    <a:pt x="393" y="1458"/>
                    <a:pt x="393" y="1458"/>
                  </a:cubicBezTo>
                  <a:cubicBezTo>
                    <a:pt x="413" y="1455"/>
                    <a:pt x="413" y="1455"/>
                    <a:pt x="413" y="1455"/>
                  </a:cubicBezTo>
                  <a:cubicBezTo>
                    <a:pt x="429" y="1440"/>
                    <a:pt x="429" y="1440"/>
                    <a:pt x="429" y="1440"/>
                  </a:cubicBezTo>
                  <a:cubicBezTo>
                    <a:pt x="447" y="1418"/>
                    <a:pt x="459" y="1409"/>
                    <a:pt x="466" y="1414"/>
                  </a:cubicBezTo>
                  <a:cubicBezTo>
                    <a:pt x="474" y="1413"/>
                    <a:pt x="474" y="1413"/>
                    <a:pt x="474" y="1413"/>
                  </a:cubicBezTo>
                  <a:cubicBezTo>
                    <a:pt x="484" y="1413"/>
                    <a:pt x="489" y="1414"/>
                    <a:pt x="492" y="1415"/>
                  </a:cubicBezTo>
                  <a:cubicBezTo>
                    <a:pt x="493" y="1417"/>
                    <a:pt x="495" y="1419"/>
                    <a:pt x="495" y="1421"/>
                  </a:cubicBezTo>
                  <a:cubicBezTo>
                    <a:pt x="495" y="1426"/>
                    <a:pt x="499" y="1434"/>
                    <a:pt x="505" y="1446"/>
                  </a:cubicBezTo>
                  <a:cubicBezTo>
                    <a:pt x="505" y="1447"/>
                    <a:pt x="505" y="1447"/>
                    <a:pt x="505" y="1447"/>
                  </a:cubicBezTo>
                  <a:cubicBezTo>
                    <a:pt x="505" y="1448"/>
                    <a:pt x="505" y="1448"/>
                    <a:pt x="505" y="1448"/>
                  </a:cubicBezTo>
                  <a:cubicBezTo>
                    <a:pt x="508" y="1462"/>
                    <a:pt x="508" y="1462"/>
                    <a:pt x="508" y="1462"/>
                  </a:cubicBezTo>
                  <a:cubicBezTo>
                    <a:pt x="508" y="1466"/>
                    <a:pt x="508" y="1466"/>
                    <a:pt x="508" y="1466"/>
                  </a:cubicBezTo>
                  <a:cubicBezTo>
                    <a:pt x="504" y="1483"/>
                    <a:pt x="504" y="1483"/>
                    <a:pt x="504" y="1483"/>
                  </a:cubicBezTo>
                  <a:cubicBezTo>
                    <a:pt x="504" y="1483"/>
                    <a:pt x="504" y="1483"/>
                    <a:pt x="504" y="1483"/>
                  </a:cubicBezTo>
                  <a:cubicBezTo>
                    <a:pt x="504" y="1484"/>
                    <a:pt x="504" y="1484"/>
                    <a:pt x="504" y="1484"/>
                  </a:cubicBezTo>
                  <a:cubicBezTo>
                    <a:pt x="503" y="1485"/>
                    <a:pt x="503" y="1485"/>
                    <a:pt x="503" y="1485"/>
                  </a:cubicBezTo>
                  <a:cubicBezTo>
                    <a:pt x="485" y="1506"/>
                    <a:pt x="485" y="1506"/>
                    <a:pt x="485" y="1506"/>
                  </a:cubicBezTo>
                  <a:cubicBezTo>
                    <a:pt x="484" y="1507"/>
                    <a:pt x="484" y="1507"/>
                    <a:pt x="484" y="1507"/>
                  </a:cubicBezTo>
                  <a:cubicBezTo>
                    <a:pt x="484" y="1507"/>
                    <a:pt x="484" y="1507"/>
                    <a:pt x="484" y="1507"/>
                  </a:cubicBezTo>
                  <a:cubicBezTo>
                    <a:pt x="446" y="1524"/>
                    <a:pt x="446" y="1524"/>
                    <a:pt x="446" y="1524"/>
                  </a:cubicBezTo>
                  <a:cubicBezTo>
                    <a:pt x="441" y="1534"/>
                    <a:pt x="441" y="1534"/>
                    <a:pt x="441" y="1534"/>
                  </a:cubicBezTo>
                  <a:cubicBezTo>
                    <a:pt x="435" y="1565"/>
                    <a:pt x="435" y="1565"/>
                    <a:pt x="435" y="1565"/>
                  </a:cubicBezTo>
                  <a:cubicBezTo>
                    <a:pt x="439" y="1580"/>
                    <a:pt x="439" y="1580"/>
                    <a:pt x="439" y="1580"/>
                  </a:cubicBezTo>
                  <a:cubicBezTo>
                    <a:pt x="448" y="1595"/>
                    <a:pt x="448" y="1595"/>
                    <a:pt x="448" y="1595"/>
                  </a:cubicBezTo>
                  <a:cubicBezTo>
                    <a:pt x="452" y="1599"/>
                    <a:pt x="452" y="1599"/>
                    <a:pt x="452" y="1599"/>
                  </a:cubicBezTo>
                  <a:cubicBezTo>
                    <a:pt x="465" y="1607"/>
                    <a:pt x="465" y="1607"/>
                    <a:pt x="465" y="1607"/>
                  </a:cubicBezTo>
                  <a:cubicBezTo>
                    <a:pt x="509" y="1607"/>
                    <a:pt x="509" y="1607"/>
                    <a:pt x="509" y="1607"/>
                  </a:cubicBezTo>
                  <a:cubicBezTo>
                    <a:pt x="546" y="1602"/>
                    <a:pt x="546" y="1602"/>
                    <a:pt x="546" y="1602"/>
                  </a:cubicBezTo>
                  <a:cubicBezTo>
                    <a:pt x="552" y="1596"/>
                    <a:pt x="552" y="1596"/>
                    <a:pt x="552" y="1596"/>
                  </a:cubicBezTo>
                  <a:cubicBezTo>
                    <a:pt x="557" y="1590"/>
                    <a:pt x="562" y="1588"/>
                    <a:pt x="565" y="1588"/>
                  </a:cubicBezTo>
                  <a:cubicBezTo>
                    <a:pt x="591" y="1592"/>
                    <a:pt x="591" y="1592"/>
                    <a:pt x="591" y="1592"/>
                  </a:cubicBezTo>
                  <a:cubicBezTo>
                    <a:pt x="593" y="1588"/>
                    <a:pt x="593" y="1588"/>
                    <a:pt x="593" y="1588"/>
                  </a:cubicBezTo>
                  <a:cubicBezTo>
                    <a:pt x="591" y="1581"/>
                    <a:pt x="591" y="1574"/>
                    <a:pt x="595" y="1568"/>
                  </a:cubicBezTo>
                  <a:cubicBezTo>
                    <a:pt x="605" y="1550"/>
                    <a:pt x="605" y="1550"/>
                    <a:pt x="605" y="1550"/>
                  </a:cubicBezTo>
                  <a:cubicBezTo>
                    <a:pt x="605" y="1516"/>
                    <a:pt x="605" y="1516"/>
                    <a:pt x="605" y="1516"/>
                  </a:cubicBezTo>
                  <a:cubicBezTo>
                    <a:pt x="605" y="1515"/>
                    <a:pt x="605" y="1515"/>
                    <a:pt x="605" y="1515"/>
                  </a:cubicBezTo>
                  <a:cubicBezTo>
                    <a:pt x="624" y="1460"/>
                    <a:pt x="624" y="1460"/>
                    <a:pt x="624" y="1460"/>
                  </a:cubicBezTo>
                  <a:cubicBezTo>
                    <a:pt x="625" y="1459"/>
                    <a:pt x="625" y="1459"/>
                    <a:pt x="625" y="1459"/>
                  </a:cubicBezTo>
                  <a:cubicBezTo>
                    <a:pt x="625" y="1458"/>
                    <a:pt x="625" y="1458"/>
                    <a:pt x="625" y="1458"/>
                  </a:cubicBezTo>
                  <a:cubicBezTo>
                    <a:pt x="626" y="1458"/>
                    <a:pt x="626" y="1458"/>
                    <a:pt x="626" y="1458"/>
                  </a:cubicBezTo>
                  <a:cubicBezTo>
                    <a:pt x="626" y="1457"/>
                    <a:pt x="626" y="1457"/>
                    <a:pt x="626" y="1457"/>
                  </a:cubicBezTo>
                  <a:cubicBezTo>
                    <a:pt x="659" y="1431"/>
                    <a:pt x="659" y="1431"/>
                    <a:pt x="659" y="1431"/>
                  </a:cubicBezTo>
                  <a:cubicBezTo>
                    <a:pt x="661" y="1429"/>
                    <a:pt x="661" y="1429"/>
                    <a:pt x="661" y="1429"/>
                  </a:cubicBezTo>
                  <a:cubicBezTo>
                    <a:pt x="690" y="1441"/>
                    <a:pt x="690" y="1441"/>
                    <a:pt x="690" y="1441"/>
                  </a:cubicBezTo>
                  <a:cubicBezTo>
                    <a:pt x="690" y="1441"/>
                    <a:pt x="690" y="1441"/>
                    <a:pt x="690" y="1441"/>
                  </a:cubicBezTo>
                  <a:cubicBezTo>
                    <a:pt x="705" y="1452"/>
                    <a:pt x="712" y="1460"/>
                    <a:pt x="712" y="1466"/>
                  </a:cubicBezTo>
                  <a:cubicBezTo>
                    <a:pt x="710" y="1489"/>
                    <a:pt x="710" y="1489"/>
                    <a:pt x="710" y="1489"/>
                  </a:cubicBezTo>
                  <a:cubicBezTo>
                    <a:pt x="700" y="1504"/>
                    <a:pt x="700" y="1504"/>
                    <a:pt x="700" y="1504"/>
                  </a:cubicBezTo>
                  <a:cubicBezTo>
                    <a:pt x="693" y="1525"/>
                    <a:pt x="693" y="1525"/>
                    <a:pt x="693" y="1525"/>
                  </a:cubicBezTo>
                  <a:cubicBezTo>
                    <a:pt x="693" y="1548"/>
                    <a:pt x="693" y="1548"/>
                    <a:pt x="693" y="1548"/>
                  </a:cubicBezTo>
                  <a:cubicBezTo>
                    <a:pt x="700" y="1559"/>
                    <a:pt x="700" y="1559"/>
                    <a:pt x="700" y="1559"/>
                  </a:cubicBezTo>
                  <a:cubicBezTo>
                    <a:pt x="710" y="1557"/>
                    <a:pt x="710" y="1557"/>
                    <a:pt x="710" y="1557"/>
                  </a:cubicBezTo>
                  <a:cubicBezTo>
                    <a:pt x="712" y="1556"/>
                    <a:pt x="712" y="1556"/>
                    <a:pt x="712" y="1556"/>
                  </a:cubicBezTo>
                  <a:cubicBezTo>
                    <a:pt x="728" y="1557"/>
                    <a:pt x="728" y="1557"/>
                    <a:pt x="728" y="1557"/>
                  </a:cubicBezTo>
                  <a:cubicBezTo>
                    <a:pt x="736" y="1562"/>
                    <a:pt x="741" y="1569"/>
                    <a:pt x="746" y="1580"/>
                  </a:cubicBezTo>
                  <a:cubicBezTo>
                    <a:pt x="755" y="1583"/>
                    <a:pt x="755" y="1583"/>
                    <a:pt x="755" y="1583"/>
                  </a:cubicBezTo>
                  <a:cubicBezTo>
                    <a:pt x="756" y="1583"/>
                    <a:pt x="756" y="1583"/>
                    <a:pt x="756" y="1583"/>
                  </a:cubicBezTo>
                  <a:cubicBezTo>
                    <a:pt x="756" y="1583"/>
                    <a:pt x="756" y="1583"/>
                    <a:pt x="756" y="1583"/>
                  </a:cubicBezTo>
                  <a:cubicBezTo>
                    <a:pt x="757" y="1583"/>
                    <a:pt x="757" y="1583"/>
                    <a:pt x="757" y="1583"/>
                  </a:cubicBezTo>
                  <a:cubicBezTo>
                    <a:pt x="793" y="1600"/>
                    <a:pt x="793" y="1600"/>
                    <a:pt x="793" y="1600"/>
                  </a:cubicBezTo>
                  <a:cubicBezTo>
                    <a:pt x="809" y="1605"/>
                    <a:pt x="809" y="1605"/>
                    <a:pt x="809" y="1605"/>
                  </a:cubicBezTo>
                  <a:cubicBezTo>
                    <a:pt x="831" y="1602"/>
                    <a:pt x="831" y="1602"/>
                    <a:pt x="831" y="1602"/>
                  </a:cubicBezTo>
                  <a:cubicBezTo>
                    <a:pt x="841" y="1589"/>
                    <a:pt x="841" y="1589"/>
                    <a:pt x="841" y="1589"/>
                  </a:cubicBezTo>
                  <a:cubicBezTo>
                    <a:pt x="853" y="1537"/>
                    <a:pt x="853" y="1537"/>
                    <a:pt x="853" y="1537"/>
                  </a:cubicBezTo>
                  <a:cubicBezTo>
                    <a:pt x="854" y="1509"/>
                    <a:pt x="854" y="1509"/>
                    <a:pt x="854" y="1509"/>
                  </a:cubicBezTo>
                  <a:cubicBezTo>
                    <a:pt x="854" y="1507"/>
                    <a:pt x="854" y="1507"/>
                    <a:pt x="854" y="1507"/>
                  </a:cubicBezTo>
                  <a:cubicBezTo>
                    <a:pt x="857" y="1506"/>
                    <a:pt x="857" y="1506"/>
                    <a:pt x="857" y="1506"/>
                  </a:cubicBezTo>
                  <a:cubicBezTo>
                    <a:pt x="858" y="1505"/>
                    <a:pt x="858" y="1505"/>
                    <a:pt x="858" y="1505"/>
                  </a:cubicBezTo>
                  <a:cubicBezTo>
                    <a:pt x="878" y="1488"/>
                    <a:pt x="878" y="1488"/>
                    <a:pt x="878" y="1488"/>
                  </a:cubicBezTo>
                  <a:cubicBezTo>
                    <a:pt x="889" y="1473"/>
                    <a:pt x="889" y="1473"/>
                    <a:pt x="889" y="1473"/>
                  </a:cubicBezTo>
                  <a:cubicBezTo>
                    <a:pt x="890" y="1472"/>
                    <a:pt x="890" y="1472"/>
                    <a:pt x="890" y="1472"/>
                  </a:cubicBezTo>
                  <a:cubicBezTo>
                    <a:pt x="911" y="1462"/>
                    <a:pt x="911" y="1462"/>
                    <a:pt x="911" y="1462"/>
                  </a:cubicBezTo>
                  <a:cubicBezTo>
                    <a:pt x="924" y="1455"/>
                    <a:pt x="924" y="1455"/>
                    <a:pt x="924" y="1455"/>
                  </a:cubicBezTo>
                  <a:cubicBezTo>
                    <a:pt x="940" y="1449"/>
                    <a:pt x="940" y="1449"/>
                    <a:pt x="940" y="1449"/>
                  </a:cubicBezTo>
                  <a:cubicBezTo>
                    <a:pt x="931" y="1417"/>
                    <a:pt x="931" y="1417"/>
                    <a:pt x="931" y="1417"/>
                  </a:cubicBezTo>
                  <a:cubicBezTo>
                    <a:pt x="967" y="1421"/>
                    <a:pt x="967" y="1421"/>
                    <a:pt x="967" y="1421"/>
                  </a:cubicBezTo>
                  <a:cubicBezTo>
                    <a:pt x="967" y="1421"/>
                    <a:pt x="967" y="1421"/>
                    <a:pt x="967" y="1421"/>
                  </a:cubicBezTo>
                  <a:cubicBezTo>
                    <a:pt x="967" y="1422"/>
                    <a:pt x="967" y="1422"/>
                    <a:pt x="967" y="1422"/>
                  </a:cubicBezTo>
                  <a:cubicBezTo>
                    <a:pt x="967" y="1422"/>
                    <a:pt x="967" y="1422"/>
                    <a:pt x="967" y="1422"/>
                  </a:cubicBezTo>
                  <a:cubicBezTo>
                    <a:pt x="986" y="1430"/>
                    <a:pt x="986" y="1430"/>
                    <a:pt x="986" y="1430"/>
                  </a:cubicBezTo>
                  <a:cubicBezTo>
                    <a:pt x="986" y="1430"/>
                    <a:pt x="986" y="1430"/>
                    <a:pt x="986" y="1430"/>
                  </a:cubicBezTo>
                  <a:cubicBezTo>
                    <a:pt x="986" y="1429"/>
                    <a:pt x="986" y="1429"/>
                    <a:pt x="986" y="1429"/>
                  </a:cubicBezTo>
                  <a:cubicBezTo>
                    <a:pt x="992" y="1409"/>
                    <a:pt x="992" y="1409"/>
                    <a:pt x="992" y="1409"/>
                  </a:cubicBezTo>
                  <a:cubicBezTo>
                    <a:pt x="992" y="1405"/>
                    <a:pt x="992" y="1405"/>
                    <a:pt x="992" y="1405"/>
                  </a:cubicBezTo>
                  <a:cubicBezTo>
                    <a:pt x="995" y="1407"/>
                    <a:pt x="995" y="1407"/>
                    <a:pt x="995" y="1407"/>
                  </a:cubicBezTo>
                  <a:cubicBezTo>
                    <a:pt x="997" y="1407"/>
                    <a:pt x="997" y="1407"/>
                    <a:pt x="997" y="1407"/>
                  </a:cubicBezTo>
                  <a:cubicBezTo>
                    <a:pt x="1014" y="1411"/>
                    <a:pt x="1014" y="1411"/>
                    <a:pt x="1014" y="1411"/>
                  </a:cubicBezTo>
                  <a:cubicBezTo>
                    <a:pt x="1022" y="1411"/>
                    <a:pt x="1022" y="1411"/>
                    <a:pt x="1022" y="1411"/>
                  </a:cubicBezTo>
                  <a:cubicBezTo>
                    <a:pt x="1038" y="1393"/>
                    <a:pt x="1038" y="1393"/>
                    <a:pt x="1038" y="1393"/>
                  </a:cubicBezTo>
                  <a:cubicBezTo>
                    <a:pt x="1039" y="1393"/>
                    <a:pt x="1039" y="1393"/>
                    <a:pt x="1039" y="1393"/>
                  </a:cubicBezTo>
                  <a:cubicBezTo>
                    <a:pt x="1040" y="1392"/>
                    <a:pt x="1040" y="1392"/>
                    <a:pt x="1040" y="1392"/>
                  </a:cubicBezTo>
                  <a:cubicBezTo>
                    <a:pt x="1041" y="1392"/>
                    <a:pt x="1041" y="1392"/>
                    <a:pt x="1041" y="1392"/>
                  </a:cubicBezTo>
                  <a:cubicBezTo>
                    <a:pt x="1062" y="1388"/>
                    <a:pt x="1062" y="1388"/>
                    <a:pt x="1062" y="1388"/>
                  </a:cubicBezTo>
                  <a:cubicBezTo>
                    <a:pt x="1080" y="1371"/>
                    <a:pt x="1080" y="1371"/>
                    <a:pt x="1080" y="1371"/>
                  </a:cubicBezTo>
                  <a:cubicBezTo>
                    <a:pt x="1090" y="1357"/>
                    <a:pt x="1090" y="1357"/>
                    <a:pt x="1090" y="1357"/>
                  </a:cubicBezTo>
                  <a:cubicBezTo>
                    <a:pt x="1090" y="1340"/>
                    <a:pt x="1090" y="1340"/>
                    <a:pt x="1090" y="1340"/>
                  </a:cubicBezTo>
                  <a:cubicBezTo>
                    <a:pt x="1090" y="1334"/>
                    <a:pt x="1093" y="1329"/>
                    <a:pt x="1099" y="1326"/>
                  </a:cubicBezTo>
                  <a:cubicBezTo>
                    <a:pt x="1099" y="1326"/>
                    <a:pt x="1099" y="1326"/>
                    <a:pt x="1099" y="1326"/>
                  </a:cubicBezTo>
                  <a:cubicBezTo>
                    <a:pt x="1101" y="1326"/>
                    <a:pt x="1101" y="1326"/>
                    <a:pt x="1101" y="1326"/>
                  </a:cubicBezTo>
                  <a:cubicBezTo>
                    <a:pt x="1102" y="1326"/>
                    <a:pt x="1102" y="1326"/>
                    <a:pt x="1102" y="1326"/>
                  </a:cubicBezTo>
                  <a:cubicBezTo>
                    <a:pt x="1122" y="1328"/>
                    <a:pt x="1122" y="1328"/>
                    <a:pt x="1122" y="1328"/>
                  </a:cubicBezTo>
                  <a:cubicBezTo>
                    <a:pt x="1131" y="1323"/>
                    <a:pt x="1131" y="1323"/>
                    <a:pt x="1131" y="1323"/>
                  </a:cubicBezTo>
                  <a:cubicBezTo>
                    <a:pt x="1134" y="1308"/>
                    <a:pt x="1134" y="1308"/>
                    <a:pt x="1134" y="1308"/>
                  </a:cubicBezTo>
                  <a:cubicBezTo>
                    <a:pt x="1155" y="1302"/>
                    <a:pt x="1155" y="1302"/>
                    <a:pt x="1155" y="1302"/>
                  </a:cubicBezTo>
                  <a:cubicBezTo>
                    <a:pt x="1156" y="1302"/>
                    <a:pt x="1156" y="1302"/>
                    <a:pt x="1156" y="1302"/>
                  </a:cubicBezTo>
                  <a:cubicBezTo>
                    <a:pt x="1157" y="1302"/>
                    <a:pt x="1157" y="1302"/>
                    <a:pt x="1157" y="1302"/>
                  </a:cubicBezTo>
                  <a:cubicBezTo>
                    <a:pt x="1157" y="1302"/>
                    <a:pt x="1157" y="1302"/>
                    <a:pt x="1157" y="1302"/>
                  </a:cubicBezTo>
                  <a:cubicBezTo>
                    <a:pt x="1184" y="1305"/>
                    <a:pt x="1184" y="1305"/>
                    <a:pt x="1184" y="1305"/>
                  </a:cubicBezTo>
                  <a:cubicBezTo>
                    <a:pt x="1205" y="1300"/>
                    <a:pt x="1205" y="1300"/>
                    <a:pt x="1205" y="1300"/>
                  </a:cubicBezTo>
                  <a:cubicBezTo>
                    <a:pt x="1217" y="1287"/>
                    <a:pt x="1217" y="1287"/>
                    <a:pt x="1217" y="1287"/>
                  </a:cubicBezTo>
                  <a:cubicBezTo>
                    <a:pt x="1226" y="1270"/>
                    <a:pt x="1226" y="1270"/>
                    <a:pt x="1226" y="1270"/>
                  </a:cubicBezTo>
                  <a:cubicBezTo>
                    <a:pt x="1210" y="1253"/>
                    <a:pt x="1210" y="1253"/>
                    <a:pt x="1210" y="1253"/>
                  </a:cubicBezTo>
                  <a:cubicBezTo>
                    <a:pt x="1210" y="1252"/>
                    <a:pt x="1210" y="1252"/>
                    <a:pt x="1210" y="1252"/>
                  </a:cubicBezTo>
                  <a:cubicBezTo>
                    <a:pt x="1210" y="1252"/>
                    <a:pt x="1210" y="1252"/>
                    <a:pt x="1210" y="1252"/>
                  </a:cubicBezTo>
                  <a:cubicBezTo>
                    <a:pt x="1207" y="1240"/>
                    <a:pt x="1207" y="1240"/>
                    <a:pt x="1207" y="1240"/>
                  </a:cubicBezTo>
                  <a:cubicBezTo>
                    <a:pt x="1207" y="1240"/>
                    <a:pt x="1207" y="1240"/>
                    <a:pt x="1207" y="1240"/>
                  </a:cubicBezTo>
                  <a:cubicBezTo>
                    <a:pt x="1203" y="1221"/>
                    <a:pt x="1203" y="1221"/>
                    <a:pt x="1203" y="1221"/>
                  </a:cubicBezTo>
                  <a:cubicBezTo>
                    <a:pt x="1203" y="1220"/>
                    <a:pt x="1203" y="1220"/>
                    <a:pt x="1203" y="1220"/>
                  </a:cubicBezTo>
                  <a:cubicBezTo>
                    <a:pt x="1212" y="1203"/>
                    <a:pt x="1212" y="1203"/>
                    <a:pt x="1212" y="1203"/>
                  </a:cubicBezTo>
                  <a:cubicBezTo>
                    <a:pt x="1212" y="1198"/>
                    <a:pt x="1215" y="1190"/>
                    <a:pt x="1224" y="1182"/>
                  </a:cubicBezTo>
                  <a:cubicBezTo>
                    <a:pt x="1235" y="1159"/>
                    <a:pt x="1235" y="1159"/>
                    <a:pt x="1235" y="1159"/>
                  </a:cubicBezTo>
                  <a:cubicBezTo>
                    <a:pt x="1235" y="1157"/>
                    <a:pt x="1235" y="1157"/>
                    <a:pt x="1235" y="1157"/>
                  </a:cubicBezTo>
                  <a:cubicBezTo>
                    <a:pt x="1236" y="1157"/>
                    <a:pt x="1236" y="1157"/>
                    <a:pt x="1236" y="1157"/>
                  </a:cubicBezTo>
                  <a:cubicBezTo>
                    <a:pt x="1247" y="1141"/>
                    <a:pt x="1247" y="1141"/>
                    <a:pt x="1247" y="1141"/>
                  </a:cubicBezTo>
                  <a:cubicBezTo>
                    <a:pt x="1263" y="1109"/>
                    <a:pt x="1263" y="1109"/>
                    <a:pt x="1263" y="1109"/>
                  </a:cubicBezTo>
                  <a:cubicBezTo>
                    <a:pt x="1278" y="1130"/>
                    <a:pt x="1278" y="1130"/>
                    <a:pt x="1278" y="1130"/>
                  </a:cubicBezTo>
                  <a:cubicBezTo>
                    <a:pt x="1279" y="1131"/>
                    <a:pt x="1279" y="1131"/>
                    <a:pt x="1279" y="1131"/>
                  </a:cubicBezTo>
                  <a:cubicBezTo>
                    <a:pt x="1279" y="1132"/>
                    <a:pt x="1279" y="1132"/>
                    <a:pt x="1279" y="1132"/>
                  </a:cubicBezTo>
                  <a:cubicBezTo>
                    <a:pt x="1284" y="1153"/>
                    <a:pt x="1284" y="1153"/>
                    <a:pt x="1284" y="1153"/>
                  </a:cubicBezTo>
                  <a:cubicBezTo>
                    <a:pt x="1284" y="1154"/>
                    <a:pt x="1284" y="1154"/>
                    <a:pt x="1284" y="1154"/>
                  </a:cubicBezTo>
                  <a:cubicBezTo>
                    <a:pt x="1287" y="1175"/>
                    <a:pt x="1287" y="1175"/>
                    <a:pt x="1287" y="1175"/>
                  </a:cubicBezTo>
                  <a:cubicBezTo>
                    <a:pt x="1302" y="1182"/>
                    <a:pt x="1302" y="1182"/>
                    <a:pt x="1302" y="1182"/>
                  </a:cubicBezTo>
                  <a:cubicBezTo>
                    <a:pt x="1303" y="1182"/>
                    <a:pt x="1303" y="1182"/>
                    <a:pt x="1303" y="1182"/>
                  </a:cubicBezTo>
                  <a:cubicBezTo>
                    <a:pt x="1303" y="1182"/>
                    <a:pt x="1303" y="1182"/>
                    <a:pt x="1303" y="1182"/>
                  </a:cubicBezTo>
                  <a:cubicBezTo>
                    <a:pt x="1303" y="1182"/>
                    <a:pt x="1303" y="1182"/>
                    <a:pt x="1303" y="1182"/>
                  </a:cubicBezTo>
                  <a:cubicBezTo>
                    <a:pt x="1307" y="1184"/>
                    <a:pt x="1307" y="1184"/>
                    <a:pt x="1307" y="1184"/>
                  </a:cubicBezTo>
                  <a:cubicBezTo>
                    <a:pt x="1308" y="1183"/>
                    <a:pt x="1308" y="1183"/>
                    <a:pt x="1308" y="1183"/>
                  </a:cubicBezTo>
                  <a:cubicBezTo>
                    <a:pt x="1321" y="1161"/>
                    <a:pt x="1321" y="1161"/>
                    <a:pt x="1321" y="1161"/>
                  </a:cubicBezTo>
                  <a:cubicBezTo>
                    <a:pt x="1328" y="1140"/>
                    <a:pt x="1328" y="1140"/>
                    <a:pt x="1328" y="1140"/>
                  </a:cubicBezTo>
                  <a:cubicBezTo>
                    <a:pt x="1331" y="1141"/>
                    <a:pt x="1331" y="1141"/>
                    <a:pt x="1331" y="1141"/>
                  </a:cubicBezTo>
                  <a:cubicBezTo>
                    <a:pt x="1335" y="1142"/>
                    <a:pt x="1335" y="1142"/>
                    <a:pt x="1335" y="1142"/>
                  </a:cubicBezTo>
                  <a:cubicBezTo>
                    <a:pt x="1365" y="1152"/>
                    <a:pt x="1365" y="1152"/>
                    <a:pt x="1365" y="1152"/>
                  </a:cubicBezTo>
                  <a:cubicBezTo>
                    <a:pt x="1380" y="1141"/>
                    <a:pt x="1380" y="1141"/>
                    <a:pt x="1380" y="1141"/>
                  </a:cubicBezTo>
                  <a:cubicBezTo>
                    <a:pt x="1381" y="1140"/>
                    <a:pt x="1381" y="1140"/>
                    <a:pt x="1381" y="1140"/>
                  </a:cubicBezTo>
                  <a:cubicBezTo>
                    <a:pt x="1383" y="1140"/>
                    <a:pt x="1383" y="1140"/>
                    <a:pt x="1383" y="1140"/>
                  </a:cubicBezTo>
                  <a:cubicBezTo>
                    <a:pt x="1398" y="1138"/>
                    <a:pt x="1398" y="1138"/>
                    <a:pt x="1398" y="1138"/>
                  </a:cubicBezTo>
                  <a:cubicBezTo>
                    <a:pt x="1408" y="1121"/>
                    <a:pt x="1408" y="1121"/>
                    <a:pt x="1408" y="1121"/>
                  </a:cubicBezTo>
                  <a:cubicBezTo>
                    <a:pt x="1408" y="1098"/>
                    <a:pt x="1408" y="1098"/>
                    <a:pt x="1408" y="1098"/>
                  </a:cubicBezTo>
                  <a:cubicBezTo>
                    <a:pt x="1416" y="1065"/>
                    <a:pt x="1416" y="1065"/>
                    <a:pt x="1416" y="1065"/>
                  </a:cubicBezTo>
                  <a:cubicBezTo>
                    <a:pt x="1418" y="1066"/>
                    <a:pt x="1418" y="1066"/>
                    <a:pt x="1418" y="1066"/>
                  </a:cubicBezTo>
                  <a:cubicBezTo>
                    <a:pt x="1421" y="1066"/>
                    <a:pt x="1421" y="1066"/>
                    <a:pt x="1421" y="1066"/>
                  </a:cubicBezTo>
                  <a:cubicBezTo>
                    <a:pt x="1444" y="1071"/>
                    <a:pt x="1444" y="1071"/>
                    <a:pt x="1444" y="1071"/>
                  </a:cubicBezTo>
                  <a:cubicBezTo>
                    <a:pt x="1455" y="1052"/>
                    <a:pt x="1455" y="1052"/>
                    <a:pt x="1455" y="1052"/>
                  </a:cubicBezTo>
                  <a:cubicBezTo>
                    <a:pt x="1456" y="1052"/>
                    <a:pt x="1456" y="1052"/>
                    <a:pt x="1456" y="1052"/>
                  </a:cubicBezTo>
                  <a:cubicBezTo>
                    <a:pt x="1458" y="1052"/>
                    <a:pt x="1458" y="1052"/>
                    <a:pt x="1458" y="1052"/>
                  </a:cubicBezTo>
                  <a:cubicBezTo>
                    <a:pt x="1479" y="1050"/>
                    <a:pt x="1479" y="1050"/>
                    <a:pt x="1479" y="1050"/>
                  </a:cubicBezTo>
                  <a:cubicBezTo>
                    <a:pt x="1482" y="1050"/>
                    <a:pt x="1482" y="1050"/>
                    <a:pt x="1482" y="1050"/>
                  </a:cubicBezTo>
                  <a:cubicBezTo>
                    <a:pt x="1482" y="1051"/>
                    <a:pt x="1482" y="1051"/>
                    <a:pt x="1482" y="1051"/>
                  </a:cubicBezTo>
                  <a:cubicBezTo>
                    <a:pt x="1484" y="1052"/>
                    <a:pt x="1484" y="1052"/>
                    <a:pt x="1484" y="1052"/>
                  </a:cubicBezTo>
                  <a:cubicBezTo>
                    <a:pt x="1495" y="1067"/>
                    <a:pt x="1495" y="1067"/>
                    <a:pt x="1495" y="1067"/>
                  </a:cubicBezTo>
                  <a:cubicBezTo>
                    <a:pt x="1495" y="1068"/>
                    <a:pt x="1495" y="1068"/>
                    <a:pt x="1495" y="1068"/>
                  </a:cubicBezTo>
                  <a:cubicBezTo>
                    <a:pt x="1496" y="1069"/>
                    <a:pt x="1496" y="1069"/>
                    <a:pt x="1496" y="1069"/>
                  </a:cubicBezTo>
                  <a:cubicBezTo>
                    <a:pt x="1496" y="1071"/>
                    <a:pt x="1496" y="1071"/>
                    <a:pt x="1496" y="1071"/>
                  </a:cubicBezTo>
                  <a:cubicBezTo>
                    <a:pt x="1498" y="1092"/>
                    <a:pt x="1498" y="1092"/>
                    <a:pt x="1498" y="1092"/>
                  </a:cubicBezTo>
                  <a:cubicBezTo>
                    <a:pt x="1509" y="1102"/>
                    <a:pt x="1509" y="1102"/>
                    <a:pt x="1509" y="1102"/>
                  </a:cubicBezTo>
                  <a:cubicBezTo>
                    <a:pt x="1524" y="1088"/>
                    <a:pt x="1524" y="1088"/>
                    <a:pt x="1524" y="1088"/>
                  </a:cubicBezTo>
                  <a:cubicBezTo>
                    <a:pt x="1527" y="1092"/>
                    <a:pt x="1527" y="1092"/>
                    <a:pt x="1527" y="1092"/>
                  </a:cubicBezTo>
                  <a:cubicBezTo>
                    <a:pt x="1532" y="1097"/>
                    <a:pt x="1534" y="1103"/>
                    <a:pt x="1534" y="1109"/>
                  </a:cubicBezTo>
                  <a:cubicBezTo>
                    <a:pt x="1534" y="1128"/>
                    <a:pt x="1534" y="1128"/>
                    <a:pt x="1534" y="1128"/>
                  </a:cubicBezTo>
                  <a:cubicBezTo>
                    <a:pt x="1527" y="1147"/>
                    <a:pt x="1527" y="1147"/>
                    <a:pt x="1527" y="1147"/>
                  </a:cubicBezTo>
                  <a:cubicBezTo>
                    <a:pt x="1532" y="1155"/>
                    <a:pt x="1532" y="1155"/>
                    <a:pt x="1532" y="1155"/>
                  </a:cubicBezTo>
                  <a:cubicBezTo>
                    <a:pt x="1543" y="1167"/>
                    <a:pt x="1543" y="1167"/>
                    <a:pt x="1543" y="1167"/>
                  </a:cubicBezTo>
                  <a:cubicBezTo>
                    <a:pt x="1587" y="1173"/>
                    <a:pt x="1587" y="1173"/>
                    <a:pt x="1587" y="1173"/>
                  </a:cubicBezTo>
                  <a:cubicBezTo>
                    <a:pt x="1588" y="1174"/>
                    <a:pt x="1588" y="1174"/>
                    <a:pt x="1588" y="1174"/>
                  </a:cubicBezTo>
                  <a:cubicBezTo>
                    <a:pt x="1588" y="1174"/>
                    <a:pt x="1588" y="1174"/>
                    <a:pt x="1588" y="1174"/>
                  </a:cubicBezTo>
                  <a:cubicBezTo>
                    <a:pt x="1590" y="1175"/>
                    <a:pt x="1590" y="1175"/>
                    <a:pt x="1590" y="1175"/>
                  </a:cubicBezTo>
                  <a:cubicBezTo>
                    <a:pt x="1590" y="1175"/>
                    <a:pt x="1590" y="1175"/>
                    <a:pt x="1590" y="1175"/>
                  </a:cubicBezTo>
                  <a:cubicBezTo>
                    <a:pt x="1593" y="1179"/>
                    <a:pt x="1593" y="1179"/>
                    <a:pt x="1593" y="1179"/>
                  </a:cubicBezTo>
                  <a:cubicBezTo>
                    <a:pt x="1606" y="1161"/>
                    <a:pt x="1606" y="1161"/>
                    <a:pt x="1606" y="1161"/>
                  </a:cubicBezTo>
                  <a:cubicBezTo>
                    <a:pt x="1607" y="1161"/>
                    <a:pt x="1607" y="1161"/>
                    <a:pt x="1607" y="1161"/>
                  </a:cubicBezTo>
                  <a:cubicBezTo>
                    <a:pt x="1617" y="1150"/>
                    <a:pt x="1617" y="1150"/>
                    <a:pt x="1617" y="1150"/>
                  </a:cubicBezTo>
                  <a:cubicBezTo>
                    <a:pt x="1613" y="1134"/>
                    <a:pt x="1613" y="1134"/>
                    <a:pt x="1613" y="1134"/>
                  </a:cubicBezTo>
                  <a:cubicBezTo>
                    <a:pt x="1602" y="1067"/>
                    <a:pt x="1602" y="1067"/>
                    <a:pt x="1602" y="1067"/>
                  </a:cubicBezTo>
                  <a:cubicBezTo>
                    <a:pt x="1632" y="1081"/>
                    <a:pt x="1632" y="1081"/>
                    <a:pt x="1632" y="1081"/>
                  </a:cubicBezTo>
                  <a:cubicBezTo>
                    <a:pt x="1633" y="1081"/>
                    <a:pt x="1633" y="1081"/>
                    <a:pt x="1633" y="1081"/>
                  </a:cubicBezTo>
                  <a:cubicBezTo>
                    <a:pt x="1634" y="1081"/>
                    <a:pt x="1634" y="1081"/>
                    <a:pt x="1634" y="1081"/>
                  </a:cubicBezTo>
                  <a:cubicBezTo>
                    <a:pt x="1648" y="1098"/>
                    <a:pt x="1648" y="1098"/>
                    <a:pt x="1648" y="1098"/>
                  </a:cubicBezTo>
                  <a:cubicBezTo>
                    <a:pt x="1657" y="1107"/>
                    <a:pt x="1657" y="1107"/>
                    <a:pt x="1657" y="1107"/>
                  </a:cubicBezTo>
                  <a:cubicBezTo>
                    <a:pt x="1669" y="1098"/>
                    <a:pt x="1669" y="1098"/>
                    <a:pt x="1669" y="1098"/>
                  </a:cubicBezTo>
                  <a:cubicBezTo>
                    <a:pt x="1714" y="1050"/>
                    <a:pt x="1714" y="1050"/>
                    <a:pt x="1714" y="1050"/>
                  </a:cubicBezTo>
                  <a:cubicBezTo>
                    <a:pt x="1714" y="1050"/>
                    <a:pt x="1714" y="1050"/>
                    <a:pt x="1714" y="1050"/>
                  </a:cubicBezTo>
                  <a:cubicBezTo>
                    <a:pt x="1715" y="1050"/>
                    <a:pt x="1715" y="1050"/>
                    <a:pt x="1715" y="1050"/>
                  </a:cubicBezTo>
                  <a:cubicBezTo>
                    <a:pt x="1730" y="1038"/>
                    <a:pt x="1730" y="1038"/>
                    <a:pt x="1730" y="1038"/>
                  </a:cubicBezTo>
                  <a:cubicBezTo>
                    <a:pt x="1748" y="1013"/>
                    <a:pt x="1748" y="1013"/>
                    <a:pt x="1748" y="1013"/>
                  </a:cubicBezTo>
                  <a:cubicBezTo>
                    <a:pt x="1749" y="1011"/>
                    <a:pt x="1749" y="1011"/>
                    <a:pt x="1749" y="1011"/>
                  </a:cubicBezTo>
                  <a:cubicBezTo>
                    <a:pt x="1774" y="1017"/>
                    <a:pt x="1774" y="1017"/>
                    <a:pt x="1774" y="1017"/>
                  </a:cubicBezTo>
                  <a:cubicBezTo>
                    <a:pt x="1785" y="1017"/>
                    <a:pt x="1785" y="1017"/>
                    <a:pt x="1785" y="1017"/>
                  </a:cubicBezTo>
                  <a:cubicBezTo>
                    <a:pt x="1785" y="1008"/>
                    <a:pt x="1787" y="1001"/>
                    <a:pt x="1788" y="997"/>
                  </a:cubicBezTo>
                  <a:cubicBezTo>
                    <a:pt x="1806" y="976"/>
                    <a:pt x="1806" y="976"/>
                    <a:pt x="1806" y="976"/>
                  </a:cubicBezTo>
                  <a:cubicBezTo>
                    <a:pt x="1812" y="973"/>
                    <a:pt x="1812" y="973"/>
                    <a:pt x="1812" y="973"/>
                  </a:cubicBezTo>
                  <a:cubicBezTo>
                    <a:pt x="1833" y="980"/>
                    <a:pt x="1833" y="980"/>
                    <a:pt x="1833" y="980"/>
                  </a:cubicBezTo>
                  <a:cubicBezTo>
                    <a:pt x="1858" y="977"/>
                    <a:pt x="1858" y="977"/>
                    <a:pt x="1858" y="977"/>
                  </a:cubicBezTo>
                  <a:cubicBezTo>
                    <a:pt x="1875" y="959"/>
                    <a:pt x="1875" y="959"/>
                    <a:pt x="1875" y="959"/>
                  </a:cubicBezTo>
                  <a:cubicBezTo>
                    <a:pt x="1883" y="943"/>
                    <a:pt x="1883" y="943"/>
                    <a:pt x="1883" y="943"/>
                  </a:cubicBezTo>
                  <a:cubicBezTo>
                    <a:pt x="1878" y="935"/>
                    <a:pt x="1878" y="935"/>
                    <a:pt x="1878" y="935"/>
                  </a:cubicBezTo>
                  <a:cubicBezTo>
                    <a:pt x="1863" y="942"/>
                    <a:pt x="1863" y="942"/>
                    <a:pt x="1863" y="942"/>
                  </a:cubicBezTo>
                  <a:cubicBezTo>
                    <a:pt x="1862" y="941"/>
                    <a:pt x="1862" y="941"/>
                    <a:pt x="1862" y="941"/>
                  </a:cubicBezTo>
                  <a:cubicBezTo>
                    <a:pt x="1861" y="940"/>
                    <a:pt x="1861" y="940"/>
                    <a:pt x="1861" y="940"/>
                  </a:cubicBezTo>
                  <a:cubicBezTo>
                    <a:pt x="1842" y="923"/>
                    <a:pt x="1842" y="923"/>
                    <a:pt x="1842" y="923"/>
                  </a:cubicBezTo>
                  <a:cubicBezTo>
                    <a:pt x="1841" y="922"/>
                    <a:pt x="1841" y="922"/>
                    <a:pt x="1841" y="922"/>
                  </a:cubicBezTo>
                  <a:cubicBezTo>
                    <a:pt x="1849" y="894"/>
                    <a:pt x="1849" y="894"/>
                    <a:pt x="1849" y="894"/>
                  </a:cubicBezTo>
                  <a:cubicBezTo>
                    <a:pt x="1851" y="872"/>
                    <a:pt x="1851" y="872"/>
                    <a:pt x="1851" y="872"/>
                  </a:cubicBezTo>
                  <a:cubicBezTo>
                    <a:pt x="1845" y="855"/>
                    <a:pt x="1845" y="855"/>
                    <a:pt x="1845" y="855"/>
                  </a:cubicBezTo>
                  <a:cubicBezTo>
                    <a:pt x="1831" y="849"/>
                    <a:pt x="1831" y="849"/>
                    <a:pt x="1831" y="849"/>
                  </a:cubicBezTo>
                  <a:cubicBezTo>
                    <a:pt x="1831" y="848"/>
                    <a:pt x="1831" y="848"/>
                    <a:pt x="1831" y="848"/>
                  </a:cubicBezTo>
                  <a:cubicBezTo>
                    <a:pt x="1830" y="847"/>
                    <a:pt x="1830" y="847"/>
                    <a:pt x="1830" y="847"/>
                  </a:cubicBezTo>
                  <a:cubicBezTo>
                    <a:pt x="1829" y="846"/>
                    <a:pt x="1829" y="846"/>
                    <a:pt x="1829" y="846"/>
                  </a:cubicBezTo>
                  <a:cubicBezTo>
                    <a:pt x="1816" y="821"/>
                    <a:pt x="1816" y="821"/>
                    <a:pt x="1816" y="821"/>
                  </a:cubicBezTo>
                  <a:cubicBezTo>
                    <a:pt x="1814" y="818"/>
                    <a:pt x="1814" y="818"/>
                    <a:pt x="1814" y="818"/>
                  </a:cubicBezTo>
                  <a:cubicBezTo>
                    <a:pt x="1796" y="839"/>
                    <a:pt x="1796" y="839"/>
                    <a:pt x="1796" y="839"/>
                  </a:cubicBezTo>
                  <a:cubicBezTo>
                    <a:pt x="1778" y="850"/>
                    <a:pt x="1778" y="850"/>
                    <a:pt x="1778" y="850"/>
                  </a:cubicBezTo>
                  <a:cubicBezTo>
                    <a:pt x="1774" y="852"/>
                    <a:pt x="1774" y="852"/>
                    <a:pt x="1774" y="852"/>
                  </a:cubicBezTo>
                  <a:cubicBezTo>
                    <a:pt x="1773" y="851"/>
                    <a:pt x="1773" y="851"/>
                    <a:pt x="1773" y="851"/>
                  </a:cubicBezTo>
                  <a:cubicBezTo>
                    <a:pt x="1772" y="849"/>
                    <a:pt x="1772" y="849"/>
                    <a:pt x="1772" y="849"/>
                  </a:cubicBezTo>
                  <a:cubicBezTo>
                    <a:pt x="1753" y="831"/>
                    <a:pt x="1753" y="831"/>
                    <a:pt x="1753" y="831"/>
                  </a:cubicBezTo>
                  <a:cubicBezTo>
                    <a:pt x="1753" y="830"/>
                    <a:pt x="1753" y="830"/>
                    <a:pt x="1753" y="830"/>
                  </a:cubicBezTo>
                  <a:cubicBezTo>
                    <a:pt x="1739" y="801"/>
                    <a:pt x="1739" y="801"/>
                    <a:pt x="1739" y="801"/>
                  </a:cubicBezTo>
                  <a:cubicBezTo>
                    <a:pt x="1739" y="800"/>
                    <a:pt x="1739" y="800"/>
                    <a:pt x="1739" y="800"/>
                  </a:cubicBezTo>
                  <a:cubicBezTo>
                    <a:pt x="1733" y="779"/>
                    <a:pt x="1733" y="779"/>
                    <a:pt x="1733" y="779"/>
                  </a:cubicBezTo>
                  <a:cubicBezTo>
                    <a:pt x="1733" y="778"/>
                    <a:pt x="1733" y="778"/>
                    <a:pt x="1733" y="778"/>
                  </a:cubicBezTo>
                  <a:cubicBezTo>
                    <a:pt x="1733" y="778"/>
                    <a:pt x="1733" y="778"/>
                    <a:pt x="1733" y="778"/>
                  </a:cubicBezTo>
                  <a:cubicBezTo>
                    <a:pt x="1733" y="746"/>
                    <a:pt x="1733" y="746"/>
                    <a:pt x="1733" y="746"/>
                  </a:cubicBezTo>
                  <a:cubicBezTo>
                    <a:pt x="1730" y="727"/>
                    <a:pt x="1730" y="727"/>
                    <a:pt x="1730" y="727"/>
                  </a:cubicBezTo>
                  <a:cubicBezTo>
                    <a:pt x="1716" y="722"/>
                    <a:pt x="1716" y="722"/>
                    <a:pt x="1716" y="722"/>
                  </a:cubicBezTo>
                  <a:cubicBezTo>
                    <a:pt x="1715" y="722"/>
                    <a:pt x="1715" y="722"/>
                    <a:pt x="1715" y="722"/>
                  </a:cubicBezTo>
                  <a:cubicBezTo>
                    <a:pt x="1715" y="721"/>
                    <a:pt x="1715" y="721"/>
                    <a:pt x="1715" y="721"/>
                  </a:cubicBezTo>
                  <a:cubicBezTo>
                    <a:pt x="1681" y="694"/>
                    <a:pt x="1681" y="694"/>
                    <a:pt x="1681" y="694"/>
                  </a:cubicBezTo>
                  <a:cubicBezTo>
                    <a:pt x="1683" y="691"/>
                    <a:pt x="1683" y="691"/>
                    <a:pt x="1683" y="691"/>
                  </a:cubicBezTo>
                  <a:cubicBezTo>
                    <a:pt x="1699" y="674"/>
                    <a:pt x="1699" y="674"/>
                    <a:pt x="1699" y="674"/>
                  </a:cubicBezTo>
                  <a:cubicBezTo>
                    <a:pt x="1699" y="673"/>
                    <a:pt x="1699" y="673"/>
                    <a:pt x="1699" y="673"/>
                  </a:cubicBezTo>
                  <a:cubicBezTo>
                    <a:pt x="1699" y="672"/>
                    <a:pt x="1699" y="672"/>
                    <a:pt x="1699" y="672"/>
                  </a:cubicBezTo>
                  <a:cubicBezTo>
                    <a:pt x="1701" y="672"/>
                    <a:pt x="1701" y="672"/>
                    <a:pt x="1701" y="672"/>
                  </a:cubicBezTo>
                  <a:cubicBezTo>
                    <a:pt x="1701" y="672"/>
                    <a:pt x="1701" y="672"/>
                    <a:pt x="1701" y="672"/>
                  </a:cubicBezTo>
                  <a:cubicBezTo>
                    <a:pt x="1719" y="670"/>
                    <a:pt x="1719" y="670"/>
                    <a:pt x="1719" y="670"/>
                  </a:cubicBezTo>
                  <a:cubicBezTo>
                    <a:pt x="1720" y="670"/>
                    <a:pt x="1720" y="670"/>
                    <a:pt x="1720" y="670"/>
                  </a:cubicBezTo>
                  <a:cubicBezTo>
                    <a:pt x="1725" y="670"/>
                    <a:pt x="1730" y="673"/>
                    <a:pt x="1735" y="678"/>
                  </a:cubicBezTo>
                  <a:cubicBezTo>
                    <a:pt x="1749" y="690"/>
                    <a:pt x="1749" y="690"/>
                    <a:pt x="1749" y="690"/>
                  </a:cubicBezTo>
                  <a:cubicBezTo>
                    <a:pt x="1765" y="677"/>
                    <a:pt x="1765" y="677"/>
                    <a:pt x="1765" y="677"/>
                  </a:cubicBezTo>
                  <a:cubicBezTo>
                    <a:pt x="1777" y="661"/>
                    <a:pt x="1777" y="661"/>
                    <a:pt x="1777" y="661"/>
                  </a:cubicBezTo>
                  <a:cubicBezTo>
                    <a:pt x="1777" y="648"/>
                    <a:pt x="1777" y="648"/>
                    <a:pt x="1777" y="648"/>
                  </a:cubicBezTo>
                  <a:cubicBezTo>
                    <a:pt x="1773" y="614"/>
                    <a:pt x="1773" y="614"/>
                    <a:pt x="1773" y="614"/>
                  </a:cubicBezTo>
                  <a:cubicBezTo>
                    <a:pt x="1769" y="600"/>
                    <a:pt x="1769" y="600"/>
                    <a:pt x="1769" y="600"/>
                  </a:cubicBezTo>
                  <a:cubicBezTo>
                    <a:pt x="1746" y="596"/>
                    <a:pt x="1746" y="596"/>
                    <a:pt x="1746" y="596"/>
                  </a:cubicBezTo>
                  <a:cubicBezTo>
                    <a:pt x="1746" y="582"/>
                    <a:pt x="1746" y="582"/>
                    <a:pt x="1746" y="582"/>
                  </a:cubicBezTo>
                  <a:cubicBezTo>
                    <a:pt x="1725" y="556"/>
                    <a:pt x="1725" y="556"/>
                    <a:pt x="1725" y="556"/>
                  </a:cubicBezTo>
                  <a:cubicBezTo>
                    <a:pt x="1724" y="555"/>
                    <a:pt x="1724" y="555"/>
                    <a:pt x="1724" y="555"/>
                  </a:cubicBezTo>
                  <a:cubicBezTo>
                    <a:pt x="1714" y="536"/>
                    <a:pt x="1714" y="536"/>
                    <a:pt x="1714" y="536"/>
                  </a:cubicBezTo>
                  <a:cubicBezTo>
                    <a:pt x="1711" y="534"/>
                    <a:pt x="1711" y="534"/>
                    <a:pt x="1711" y="534"/>
                  </a:cubicBezTo>
                  <a:cubicBezTo>
                    <a:pt x="1711" y="532"/>
                    <a:pt x="1711" y="532"/>
                    <a:pt x="1711" y="532"/>
                  </a:cubicBezTo>
                  <a:cubicBezTo>
                    <a:pt x="1711" y="532"/>
                    <a:pt x="1711" y="532"/>
                    <a:pt x="1711" y="532"/>
                  </a:cubicBezTo>
                  <a:cubicBezTo>
                    <a:pt x="1735" y="501"/>
                    <a:pt x="1735" y="501"/>
                    <a:pt x="1735" y="501"/>
                  </a:cubicBezTo>
                  <a:cubicBezTo>
                    <a:pt x="1735" y="500"/>
                    <a:pt x="1735" y="500"/>
                    <a:pt x="1735" y="500"/>
                  </a:cubicBezTo>
                  <a:cubicBezTo>
                    <a:pt x="1736" y="499"/>
                    <a:pt x="1736" y="499"/>
                    <a:pt x="1736" y="499"/>
                  </a:cubicBezTo>
                  <a:cubicBezTo>
                    <a:pt x="1736" y="498"/>
                    <a:pt x="1736" y="498"/>
                    <a:pt x="1736" y="498"/>
                  </a:cubicBezTo>
                  <a:cubicBezTo>
                    <a:pt x="1738" y="498"/>
                    <a:pt x="1738" y="498"/>
                    <a:pt x="1738" y="498"/>
                  </a:cubicBezTo>
                  <a:cubicBezTo>
                    <a:pt x="1747" y="497"/>
                    <a:pt x="1747" y="497"/>
                    <a:pt x="1747" y="497"/>
                  </a:cubicBezTo>
                  <a:cubicBezTo>
                    <a:pt x="1759" y="487"/>
                    <a:pt x="1759" y="487"/>
                    <a:pt x="1759" y="487"/>
                  </a:cubicBezTo>
                  <a:cubicBezTo>
                    <a:pt x="1773" y="445"/>
                    <a:pt x="1773" y="445"/>
                    <a:pt x="1773" y="445"/>
                  </a:cubicBezTo>
                  <a:cubicBezTo>
                    <a:pt x="1774" y="445"/>
                    <a:pt x="1774" y="445"/>
                    <a:pt x="1774" y="445"/>
                  </a:cubicBezTo>
                  <a:cubicBezTo>
                    <a:pt x="1774" y="444"/>
                    <a:pt x="1774" y="444"/>
                    <a:pt x="1774" y="444"/>
                  </a:cubicBezTo>
                  <a:cubicBezTo>
                    <a:pt x="1791" y="425"/>
                    <a:pt x="1791" y="425"/>
                    <a:pt x="1791" y="425"/>
                  </a:cubicBezTo>
                  <a:cubicBezTo>
                    <a:pt x="1791" y="424"/>
                    <a:pt x="1791" y="424"/>
                    <a:pt x="1791" y="424"/>
                  </a:cubicBezTo>
                  <a:cubicBezTo>
                    <a:pt x="1792" y="424"/>
                    <a:pt x="1792" y="424"/>
                    <a:pt x="1792" y="424"/>
                  </a:cubicBezTo>
                  <a:cubicBezTo>
                    <a:pt x="1793" y="424"/>
                    <a:pt x="1793" y="424"/>
                    <a:pt x="1793" y="424"/>
                  </a:cubicBezTo>
                  <a:cubicBezTo>
                    <a:pt x="1812" y="419"/>
                    <a:pt x="1812" y="419"/>
                    <a:pt x="1812" y="419"/>
                  </a:cubicBezTo>
                  <a:cubicBezTo>
                    <a:pt x="1812" y="421"/>
                    <a:pt x="1812" y="421"/>
                    <a:pt x="1812" y="421"/>
                  </a:cubicBezTo>
                  <a:cubicBezTo>
                    <a:pt x="1824" y="431"/>
                    <a:pt x="1824" y="431"/>
                    <a:pt x="1824" y="431"/>
                  </a:cubicBezTo>
                  <a:cubicBezTo>
                    <a:pt x="1829" y="432"/>
                    <a:pt x="1829" y="432"/>
                    <a:pt x="1829" y="432"/>
                  </a:cubicBezTo>
                  <a:cubicBezTo>
                    <a:pt x="1836" y="400"/>
                    <a:pt x="1836" y="400"/>
                    <a:pt x="1836" y="400"/>
                  </a:cubicBezTo>
                  <a:cubicBezTo>
                    <a:pt x="1829" y="376"/>
                    <a:pt x="1829" y="376"/>
                    <a:pt x="1829" y="376"/>
                  </a:cubicBezTo>
                  <a:cubicBezTo>
                    <a:pt x="1827" y="375"/>
                    <a:pt x="1827" y="375"/>
                    <a:pt x="1827" y="375"/>
                  </a:cubicBezTo>
                  <a:cubicBezTo>
                    <a:pt x="1827" y="373"/>
                    <a:pt x="1827" y="373"/>
                    <a:pt x="1827" y="373"/>
                  </a:cubicBezTo>
                  <a:cubicBezTo>
                    <a:pt x="1831" y="347"/>
                    <a:pt x="1831" y="347"/>
                    <a:pt x="1831" y="347"/>
                  </a:cubicBezTo>
                  <a:cubicBezTo>
                    <a:pt x="1831" y="345"/>
                    <a:pt x="1831" y="345"/>
                    <a:pt x="1831" y="345"/>
                  </a:cubicBezTo>
                  <a:cubicBezTo>
                    <a:pt x="1843" y="331"/>
                    <a:pt x="1843" y="331"/>
                    <a:pt x="1843" y="331"/>
                  </a:cubicBezTo>
                  <a:cubicBezTo>
                    <a:pt x="1852" y="316"/>
                    <a:pt x="1852" y="316"/>
                    <a:pt x="1852" y="316"/>
                  </a:cubicBezTo>
                  <a:cubicBezTo>
                    <a:pt x="1853" y="304"/>
                    <a:pt x="1853" y="304"/>
                    <a:pt x="1853" y="304"/>
                  </a:cubicBezTo>
                  <a:cubicBezTo>
                    <a:pt x="1853" y="297"/>
                    <a:pt x="1850" y="287"/>
                    <a:pt x="1843" y="271"/>
                  </a:cubicBezTo>
                  <a:cubicBezTo>
                    <a:pt x="1843" y="271"/>
                    <a:pt x="1843" y="271"/>
                    <a:pt x="1843" y="271"/>
                  </a:cubicBezTo>
                  <a:cubicBezTo>
                    <a:pt x="1843" y="271"/>
                    <a:pt x="1843" y="271"/>
                    <a:pt x="1843" y="271"/>
                  </a:cubicBezTo>
                  <a:cubicBezTo>
                    <a:pt x="1843" y="246"/>
                    <a:pt x="1843" y="246"/>
                    <a:pt x="1843" y="246"/>
                  </a:cubicBezTo>
                  <a:cubicBezTo>
                    <a:pt x="1843" y="245"/>
                    <a:pt x="1843" y="245"/>
                    <a:pt x="1843" y="245"/>
                  </a:cubicBezTo>
                  <a:cubicBezTo>
                    <a:pt x="1849" y="222"/>
                    <a:pt x="1849" y="222"/>
                    <a:pt x="1849" y="222"/>
                  </a:cubicBezTo>
                  <a:cubicBezTo>
                    <a:pt x="1844" y="213"/>
                    <a:pt x="1841" y="205"/>
                    <a:pt x="1841" y="200"/>
                  </a:cubicBezTo>
                  <a:lnTo>
                    <a:pt x="1845" y="171"/>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4" name="Freeform 6">
              <a:extLst>
                <a:ext uri="{FF2B5EF4-FFF2-40B4-BE49-F238E27FC236}">
                  <a16:creationId xmlns="" xmlns:a16="http://schemas.microsoft.com/office/drawing/2014/main" id="{1FA29334-7283-4B7B-83DB-2C4685189CB8}"/>
                </a:ext>
              </a:extLst>
            </p:cNvPr>
            <p:cNvSpPr>
              <a:spLocks/>
            </p:cNvSpPr>
            <p:nvPr/>
          </p:nvSpPr>
          <p:spPr bwMode="auto">
            <a:xfrm>
              <a:off x="2560161" y="2751138"/>
              <a:ext cx="1816100" cy="1536700"/>
            </a:xfrm>
            <a:custGeom>
              <a:avLst/>
              <a:gdLst>
                <a:gd name="T0" fmla="*/ 706 w 1203"/>
                <a:gd name="T1" fmla="*/ 405 h 1018"/>
                <a:gd name="T2" fmla="*/ 680 w 1203"/>
                <a:gd name="T3" fmla="*/ 423 h 1018"/>
                <a:gd name="T4" fmla="*/ 586 w 1203"/>
                <a:gd name="T5" fmla="*/ 339 h 1018"/>
                <a:gd name="T6" fmla="*/ 517 w 1203"/>
                <a:gd name="T7" fmla="*/ 283 h 1018"/>
                <a:gd name="T8" fmla="*/ 524 w 1203"/>
                <a:gd name="T9" fmla="*/ 207 h 1018"/>
                <a:gd name="T10" fmla="*/ 448 w 1203"/>
                <a:gd name="T11" fmla="*/ 228 h 1018"/>
                <a:gd name="T12" fmla="*/ 390 w 1203"/>
                <a:gd name="T13" fmla="*/ 154 h 1018"/>
                <a:gd name="T14" fmla="*/ 363 w 1203"/>
                <a:gd name="T15" fmla="*/ 64 h 1018"/>
                <a:gd name="T16" fmla="*/ 338 w 1203"/>
                <a:gd name="T17" fmla="*/ 19 h 1018"/>
                <a:gd name="T18" fmla="*/ 277 w 1203"/>
                <a:gd name="T19" fmla="*/ 40 h 1018"/>
                <a:gd name="T20" fmla="*/ 234 w 1203"/>
                <a:gd name="T21" fmla="*/ 83 h 1018"/>
                <a:gd name="T22" fmla="*/ 129 w 1203"/>
                <a:gd name="T23" fmla="*/ 117 h 1018"/>
                <a:gd name="T24" fmla="*/ 66 w 1203"/>
                <a:gd name="T25" fmla="*/ 192 h 1018"/>
                <a:gd name="T26" fmla="*/ 4 w 1203"/>
                <a:gd name="T27" fmla="*/ 243 h 1018"/>
                <a:gd name="T28" fmla="*/ 86 w 1203"/>
                <a:gd name="T29" fmla="*/ 314 h 1018"/>
                <a:gd name="T30" fmla="*/ 148 w 1203"/>
                <a:gd name="T31" fmla="*/ 334 h 1018"/>
                <a:gd name="T32" fmla="*/ 296 w 1203"/>
                <a:gd name="T33" fmla="*/ 395 h 1018"/>
                <a:gd name="T34" fmla="*/ 400 w 1203"/>
                <a:gd name="T35" fmla="*/ 373 h 1018"/>
                <a:gd name="T36" fmla="*/ 490 w 1203"/>
                <a:gd name="T37" fmla="*/ 412 h 1018"/>
                <a:gd name="T38" fmla="*/ 568 w 1203"/>
                <a:gd name="T39" fmla="*/ 442 h 1018"/>
                <a:gd name="T40" fmla="*/ 690 w 1203"/>
                <a:gd name="T41" fmla="*/ 535 h 1018"/>
                <a:gd name="T42" fmla="*/ 723 w 1203"/>
                <a:gd name="T43" fmla="*/ 579 h 1018"/>
                <a:gd name="T44" fmla="*/ 715 w 1203"/>
                <a:gd name="T45" fmla="*/ 760 h 1018"/>
                <a:gd name="T46" fmla="*/ 665 w 1203"/>
                <a:gd name="T47" fmla="*/ 848 h 1018"/>
                <a:gd name="T48" fmla="*/ 591 w 1203"/>
                <a:gd name="T49" fmla="*/ 879 h 1018"/>
                <a:gd name="T50" fmla="*/ 658 w 1203"/>
                <a:gd name="T51" fmla="*/ 930 h 1018"/>
                <a:gd name="T52" fmla="*/ 689 w 1203"/>
                <a:gd name="T53" fmla="*/ 917 h 1018"/>
                <a:gd name="T54" fmla="*/ 692 w 1203"/>
                <a:gd name="T55" fmla="*/ 883 h 1018"/>
                <a:gd name="T56" fmla="*/ 728 w 1203"/>
                <a:gd name="T57" fmla="*/ 848 h 1018"/>
                <a:gd name="T58" fmla="*/ 759 w 1203"/>
                <a:gd name="T59" fmla="*/ 876 h 1018"/>
                <a:gd name="T60" fmla="*/ 850 w 1203"/>
                <a:gd name="T61" fmla="*/ 912 h 1018"/>
                <a:gd name="T62" fmla="*/ 880 w 1203"/>
                <a:gd name="T63" fmla="*/ 965 h 1018"/>
                <a:gd name="T64" fmla="*/ 961 w 1203"/>
                <a:gd name="T65" fmla="*/ 990 h 1018"/>
                <a:gd name="T66" fmla="*/ 961 w 1203"/>
                <a:gd name="T67" fmla="*/ 941 h 1018"/>
                <a:gd name="T68" fmla="*/ 970 w 1203"/>
                <a:gd name="T69" fmla="*/ 922 h 1018"/>
                <a:gd name="T70" fmla="*/ 1010 w 1203"/>
                <a:gd name="T71" fmla="*/ 856 h 1018"/>
                <a:gd name="T72" fmla="*/ 1015 w 1203"/>
                <a:gd name="T73" fmla="*/ 810 h 1018"/>
                <a:gd name="T74" fmla="*/ 1056 w 1203"/>
                <a:gd name="T75" fmla="*/ 766 h 1018"/>
                <a:gd name="T76" fmla="*/ 1115 w 1203"/>
                <a:gd name="T77" fmla="*/ 755 h 1018"/>
                <a:gd name="T78" fmla="*/ 1175 w 1203"/>
                <a:gd name="T79" fmla="*/ 732 h 1018"/>
                <a:gd name="T80" fmla="*/ 1194 w 1203"/>
                <a:gd name="T81" fmla="*/ 643 h 1018"/>
                <a:gd name="T82" fmla="*/ 1087 w 1203"/>
                <a:gd name="T83" fmla="*/ 576 h 1018"/>
                <a:gd name="T84" fmla="*/ 1043 w 1203"/>
                <a:gd name="T85" fmla="*/ 648 h 1018"/>
                <a:gd name="T86" fmla="*/ 1075 w 1203"/>
                <a:gd name="T87" fmla="*/ 673 h 1018"/>
                <a:gd name="T88" fmla="*/ 1069 w 1203"/>
                <a:gd name="T89" fmla="*/ 712 h 1018"/>
                <a:gd name="T90" fmla="*/ 1025 w 1203"/>
                <a:gd name="T91" fmla="*/ 725 h 1018"/>
                <a:gd name="T92" fmla="*/ 986 w 1203"/>
                <a:gd name="T93" fmla="*/ 749 h 1018"/>
                <a:gd name="T94" fmla="*/ 956 w 1203"/>
                <a:gd name="T95" fmla="*/ 721 h 1018"/>
                <a:gd name="T96" fmla="*/ 938 w 1203"/>
                <a:gd name="T97" fmla="*/ 676 h 1018"/>
                <a:gd name="T98" fmla="*/ 924 w 1203"/>
                <a:gd name="T99" fmla="*/ 628 h 1018"/>
                <a:gd name="T100" fmla="*/ 860 w 1203"/>
                <a:gd name="T101" fmla="*/ 549 h 1018"/>
                <a:gd name="T102" fmla="*/ 787 w 1203"/>
                <a:gd name="T103" fmla="*/ 495 h 1018"/>
                <a:gd name="T104" fmla="*/ 791 w 1203"/>
                <a:gd name="T105" fmla="*/ 442 h 1018"/>
                <a:gd name="T106" fmla="*/ 857 w 1203"/>
                <a:gd name="T107" fmla="*/ 374 h 1018"/>
                <a:gd name="T108" fmla="*/ 779 w 1203"/>
                <a:gd name="T109" fmla="*/ 377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03" h="1018">
                  <a:moveTo>
                    <a:pt x="715" y="368"/>
                  </a:moveTo>
                  <a:cubicBezTo>
                    <a:pt x="698" y="368"/>
                    <a:pt x="698" y="368"/>
                    <a:pt x="698" y="368"/>
                  </a:cubicBezTo>
                  <a:cubicBezTo>
                    <a:pt x="692" y="380"/>
                    <a:pt x="692" y="380"/>
                    <a:pt x="692" y="380"/>
                  </a:cubicBezTo>
                  <a:cubicBezTo>
                    <a:pt x="702" y="389"/>
                    <a:pt x="702" y="389"/>
                    <a:pt x="702" y="389"/>
                  </a:cubicBezTo>
                  <a:cubicBezTo>
                    <a:pt x="702" y="390"/>
                    <a:pt x="702" y="390"/>
                    <a:pt x="702" y="390"/>
                  </a:cubicBezTo>
                  <a:cubicBezTo>
                    <a:pt x="702" y="391"/>
                    <a:pt x="702" y="391"/>
                    <a:pt x="702" y="391"/>
                  </a:cubicBezTo>
                  <a:cubicBezTo>
                    <a:pt x="706" y="405"/>
                    <a:pt x="706" y="405"/>
                    <a:pt x="706" y="405"/>
                  </a:cubicBezTo>
                  <a:cubicBezTo>
                    <a:pt x="707" y="406"/>
                    <a:pt x="707" y="406"/>
                    <a:pt x="707" y="406"/>
                  </a:cubicBezTo>
                  <a:cubicBezTo>
                    <a:pt x="707" y="409"/>
                    <a:pt x="707" y="409"/>
                    <a:pt x="707" y="409"/>
                  </a:cubicBezTo>
                  <a:cubicBezTo>
                    <a:pt x="705" y="410"/>
                    <a:pt x="705" y="410"/>
                    <a:pt x="705" y="410"/>
                  </a:cubicBezTo>
                  <a:cubicBezTo>
                    <a:pt x="682" y="422"/>
                    <a:pt x="682" y="422"/>
                    <a:pt x="682" y="422"/>
                  </a:cubicBezTo>
                  <a:cubicBezTo>
                    <a:pt x="681" y="423"/>
                    <a:pt x="681" y="423"/>
                    <a:pt x="681" y="423"/>
                  </a:cubicBezTo>
                  <a:cubicBezTo>
                    <a:pt x="681" y="423"/>
                    <a:pt x="681" y="423"/>
                    <a:pt x="681" y="423"/>
                  </a:cubicBezTo>
                  <a:cubicBezTo>
                    <a:pt x="680" y="423"/>
                    <a:pt x="680" y="423"/>
                    <a:pt x="680" y="423"/>
                  </a:cubicBezTo>
                  <a:cubicBezTo>
                    <a:pt x="679" y="423"/>
                    <a:pt x="679" y="423"/>
                    <a:pt x="679" y="423"/>
                  </a:cubicBezTo>
                  <a:cubicBezTo>
                    <a:pt x="661" y="421"/>
                    <a:pt x="651" y="416"/>
                    <a:pt x="648" y="408"/>
                  </a:cubicBezTo>
                  <a:cubicBezTo>
                    <a:pt x="642" y="396"/>
                    <a:pt x="642" y="396"/>
                    <a:pt x="642" y="396"/>
                  </a:cubicBezTo>
                  <a:cubicBezTo>
                    <a:pt x="610" y="389"/>
                    <a:pt x="610" y="389"/>
                    <a:pt x="610" y="389"/>
                  </a:cubicBezTo>
                  <a:cubicBezTo>
                    <a:pt x="602" y="349"/>
                    <a:pt x="602" y="349"/>
                    <a:pt x="602" y="349"/>
                  </a:cubicBezTo>
                  <a:cubicBezTo>
                    <a:pt x="595" y="348"/>
                    <a:pt x="590" y="345"/>
                    <a:pt x="587" y="341"/>
                  </a:cubicBezTo>
                  <a:cubicBezTo>
                    <a:pt x="586" y="339"/>
                    <a:pt x="586" y="339"/>
                    <a:pt x="586" y="339"/>
                  </a:cubicBezTo>
                  <a:cubicBezTo>
                    <a:pt x="581" y="331"/>
                    <a:pt x="576" y="327"/>
                    <a:pt x="570" y="326"/>
                  </a:cubicBezTo>
                  <a:cubicBezTo>
                    <a:pt x="562" y="323"/>
                    <a:pt x="554" y="316"/>
                    <a:pt x="548" y="307"/>
                  </a:cubicBezTo>
                  <a:cubicBezTo>
                    <a:pt x="535" y="300"/>
                    <a:pt x="535" y="300"/>
                    <a:pt x="535" y="300"/>
                  </a:cubicBezTo>
                  <a:cubicBezTo>
                    <a:pt x="534" y="300"/>
                    <a:pt x="534" y="300"/>
                    <a:pt x="534" y="300"/>
                  </a:cubicBezTo>
                  <a:cubicBezTo>
                    <a:pt x="534" y="300"/>
                    <a:pt x="534" y="300"/>
                    <a:pt x="534" y="300"/>
                  </a:cubicBezTo>
                  <a:cubicBezTo>
                    <a:pt x="534" y="300"/>
                    <a:pt x="534" y="300"/>
                    <a:pt x="534" y="300"/>
                  </a:cubicBezTo>
                  <a:cubicBezTo>
                    <a:pt x="517" y="283"/>
                    <a:pt x="517" y="283"/>
                    <a:pt x="517" y="283"/>
                  </a:cubicBezTo>
                  <a:cubicBezTo>
                    <a:pt x="517" y="283"/>
                    <a:pt x="517" y="283"/>
                    <a:pt x="517" y="283"/>
                  </a:cubicBezTo>
                  <a:cubicBezTo>
                    <a:pt x="513" y="268"/>
                    <a:pt x="513" y="268"/>
                    <a:pt x="513" y="268"/>
                  </a:cubicBezTo>
                  <a:cubicBezTo>
                    <a:pt x="513" y="267"/>
                    <a:pt x="513" y="267"/>
                    <a:pt x="513" y="267"/>
                  </a:cubicBezTo>
                  <a:cubicBezTo>
                    <a:pt x="547" y="220"/>
                    <a:pt x="547" y="220"/>
                    <a:pt x="547" y="220"/>
                  </a:cubicBezTo>
                  <a:cubicBezTo>
                    <a:pt x="548" y="217"/>
                    <a:pt x="549" y="215"/>
                    <a:pt x="548" y="214"/>
                  </a:cubicBezTo>
                  <a:cubicBezTo>
                    <a:pt x="542" y="199"/>
                    <a:pt x="542" y="199"/>
                    <a:pt x="542" y="199"/>
                  </a:cubicBezTo>
                  <a:cubicBezTo>
                    <a:pt x="524" y="207"/>
                    <a:pt x="524" y="207"/>
                    <a:pt x="524" y="207"/>
                  </a:cubicBezTo>
                  <a:cubicBezTo>
                    <a:pt x="523" y="207"/>
                    <a:pt x="523" y="207"/>
                    <a:pt x="523" y="207"/>
                  </a:cubicBezTo>
                  <a:cubicBezTo>
                    <a:pt x="523" y="208"/>
                    <a:pt x="523" y="208"/>
                    <a:pt x="523" y="208"/>
                  </a:cubicBezTo>
                  <a:cubicBezTo>
                    <a:pt x="522" y="208"/>
                    <a:pt x="522" y="208"/>
                    <a:pt x="522" y="208"/>
                  </a:cubicBezTo>
                  <a:cubicBezTo>
                    <a:pt x="475" y="211"/>
                    <a:pt x="475" y="211"/>
                    <a:pt x="475" y="211"/>
                  </a:cubicBezTo>
                  <a:cubicBezTo>
                    <a:pt x="457" y="215"/>
                    <a:pt x="457" y="215"/>
                    <a:pt x="457" y="215"/>
                  </a:cubicBezTo>
                  <a:cubicBezTo>
                    <a:pt x="451" y="221"/>
                    <a:pt x="451" y="221"/>
                    <a:pt x="451" y="221"/>
                  </a:cubicBezTo>
                  <a:cubicBezTo>
                    <a:pt x="448" y="228"/>
                    <a:pt x="448" y="228"/>
                    <a:pt x="448" y="228"/>
                  </a:cubicBezTo>
                  <a:cubicBezTo>
                    <a:pt x="443" y="233"/>
                    <a:pt x="437" y="236"/>
                    <a:pt x="428" y="234"/>
                  </a:cubicBezTo>
                  <a:cubicBezTo>
                    <a:pt x="428" y="234"/>
                    <a:pt x="428" y="234"/>
                    <a:pt x="428" y="234"/>
                  </a:cubicBezTo>
                  <a:cubicBezTo>
                    <a:pt x="427" y="233"/>
                    <a:pt x="427" y="233"/>
                    <a:pt x="427" y="233"/>
                  </a:cubicBezTo>
                  <a:cubicBezTo>
                    <a:pt x="411" y="221"/>
                    <a:pt x="411" y="221"/>
                    <a:pt x="411" y="221"/>
                  </a:cubicBezTo>
                  <a:cubicBezTo>
                    <a:pt x="410" y="195"/>
                    <a:pt x="410" y="195"/>
                    <a:pt x="410" y="195"/>
                  </a:cubicBezTo>
                  <a:cubicBezTo>
                    <a:pt x="401" y="189"/>
                    <a:pt x="396" y="182"/>
                    <a:pt x="394" y="177"/>
                  </a:cubicBezTo>
                  <a:cubicBezTo>
                    <a:pt x="390" y="154"/>
                    <a:pt x="390" y="154"/>
                    <a:pt x="390" y="154"/>
                  </a:cubicBezTo>
                  <a:cubicBezTo>
                    <a:pt x="379" y="141"/>
                    <a:pt x="379" y="141"/>
                    <a:pt x="379" y="141"/>
                  </a:cubicBezTo>
                  <a:cubicBezTo>
                    <a:pt x="367" y="132"/>
                    <a:pt x="367" y="132"/>
                    <a:pt x="367" y="132"/>
                  </a:cubicBezTo>
                  <a:cubicBezTo>
                    <a:pt x="362" y="129"/>
                    <a:pt x="362" y="129"/>
                    <a:pt x="362" y="129"/>
                  </a:cubicBezTo>
                  <a:cubicBezTo>
                    <a:pt x="381" y="104"/>
                    <a:pt x="381" y="104"/>
                    <a:pt x="381" y="104"/>
                  </a:cubicBezTo>
                  <a:cubicBezTo>
                    <a:pt x="385" y="91"/>
                    <a:pt x="385" y="91"/>
                    <a:pt x="385" y="91"/>
                  </a:cubicBezTo>
                  <a:cubicBezTo>
                    <a:pt x="364" y="64"/>
                    <a:pt x="364" y="64"/>
                    <a:pt x="364" y="64"/>
                  </a:cubicBezTo>
                  <a:cubicBezTo>
                    <a:pt x="363" y="64"/>
                    <a:pt x="363" y="64"/>
                    <a:pt x="363" y="64"/>
                  </a:cubicBezTo>
                  <a:cubicBezTo>
                    <a:pt x="363" y="63"/>
                    <a:pt x="363" y="63"/>
                    <a:pt x="363" y="63"/>
                  </a:cubicBezTo>
                  <a:cubicBezTo>
                    <a:pt x="354" y="42"/>
                    <a:pt x="354" y="42"/>
                    <a:pt x="354" y="42"/>
                  </a:cubicBezTo>
                  <a:cubicBezTo>
                    <a:pt x="354" y="41"/>
                    <a:pt x="354" y="41"/>
                    <a:pt x="354" y="41"/>
                  </a:cubicBezTo>
                  <a:cubicBezTo>
                    <a:pt x="354" y="41"/>
                    <a:pt x="354" y="41"/>
                    <a:pt x="354" y="41"/>
                  </a:cubicBezTo>
                  <a:cubicBezTo>
                    <a:pt x="352" y="30"/>
                    <a:pt x="352" y="30"/>
                    <a:pt x="352" y="30"/>
                  </a:cubicBezTo>
                  <a:cubicBezTo>
                    <a:pt x="338" y="20"/>
                    <a:pt x="338" y="20"/>
                    <a:pt x="338" y="20"/>
                  </a:cubicBezTo>
                  <a:cubicBezTo>
                    <a:pt x="338" y="19"/>
                    <a:pt x="338" y="19"/>
                    <a:pt x="338" y="19"/>
                  </a:cubicBezTo>
                  <a:cubicBezTo>
                    <a:pt x="338" y="19"/>
                    <a:pt x="338" y="19"/>
                    <a:pt x="338" y="19"/>
                  </a:cubicBezTo>
                  <a:cubicBezTo>
                    <a:pt x="338" y="19"/>
                    <a:pt x="338" y="19"/>
                    <a:pt x="338" y="19"/>
                  </a:cubicBezTo>
                  <a:cubicBezTo>
                    <a:pt x="323" y="3"/>
                    <a:pt x="323" y="3"/>
                    <a:pt x="323" y="3"/>
                  </a:cubicBezTo>
                  <a:cubicBezTo>
                    <a:pt x="304" y="0"/>
                    <a:pt x="304" y="0"/>
                    <a:pt x="304" y="0"/>
                  </a:cubicBezTo>
                  <a:cubicBezTo>
                    <a:pt x="283" y="6"/>
                    <a:pt x="283" y="6"/>
                    <a:pt x="283" y="6"/>
                  </a:cubicBezTo>
                  <a:cubicBezTo>
                    <a:pt x="280" y="10"/>
                    <a:pt x="280" y="10"/>
                    <a:pt x="280" y="10"/>
                  </a:cubicBezTo>
                  <a:cubicBezTo>
                    <a:pt x="277" y="40"/>
                    <a:pt x="277" y="40"/>
                    <a:pt x="277" y="40"/>
                  </a:cubicBezTo>
                  <a:cubicBezTo>
                    <a:pt x="277" y="73"/>
                    <a:pt x="277" y="73"/>
                    <a:pt x="277" y="73"/>
                  </a:cubicBezTo>
                  <a:cubicBezTo>
                    <a:pt x="273" y="74"/>
                    <a:pt x="273" y="74"/>
                    <a:pt x="273" y="74"/>
                  </a:cubicBezTo>
                  <a:cubicBezTo>
                    <a:pt x="253" y="81"/>
                    <a:pt x="253" y="81"/>
                    <a:pt x="253" y="81"/>
                  </a:cubicBezTo>
                  <a:cubicBezTo>
                    <a:pt x="253" y="81"/>
                    <a:pt x="253" y="81"/>
                    <a:pt x="253" y="81"/>
                  </a:cubicBezTo>
                  <a:cubicBezTo>
                    <a:pt x="253" y="82"/>
                    <a:pt x="253" y="82"/>
                    <a:pt x="253" y="82"/>
                  </a:cubicBezTo>
                  <a:cubicBezTo>
                    <a:pt x="253" y="82"/>
                    <a:pt x="253" y="82"/>
                    <a:pt x="253" y="82"/>
                  </a:cubicBezTo>
                  <a:cubicBezTo>
                    <a:pt x="234" y="83"/>
                    <a:pt x="234" y="83"/>
                    <a:pt x="234" y="83"/>
                  </a:cubicBezTo>
                  <a:cubicBezTo>
                    <a:pt x="225" y="88"/>
                    <a:pt x="214" y="94"/>
                    <a:pt x="203" y="98"/>
                  </a:cubicBezTo>
                  <a:cubicBezTo>
                    <a:pt x="201" y="99"/>
                    <a:pt x="201" y="99"/>
                    <a:pt x="201" y="99"/>
                  </a:cubicBezTo>
                  <a:cubicBezTo>
                    <a:pt x="201" y="99"/>
                    <a:pt x="201" y="99"/>
                    <a:pt x="201" y="99"/>
                  </a:cubicBezTo>
                  <a:cubicBezTo>
                    <a:pt x="200" y="99"/>
                    <a:pt x="200" y="99"/>
                    <a:pt x="200" y="99"/>
                  </a:cubicBezTo>
                  <a:cubicBezTo>
                    <a:pt x="164" y="91"/>
                    <a:pt x="164" y="91"/>
                    <a:pt x="164" y="91"/>
                  </a:cubicBezTo>
                  <a:cubicBezTo>
                    <a:pt x="149" y="106"/>
                    <a:pt x="149" y="106"/>
                    <a:pt x="149" y="106"/>
                  </a:cubicBezTo>
                  <a:cubicBezTo>
                    <a:pt x="146" y="111"/>
                    <a:pt x="138" y="115"/>
                    <a:pt x="129" y="117"/>
                  </a:cubicBezTo>
                  <a:cubicBezTo>
                    <a:pt x="107" y="135"/>
                    <a:pt x="107" y="135"/>
                    <a:pt x="107" y="135"/>
                  </a:cubicBezTo>
                  <a:cubicBezTo>
                    <a:pt x="95" y="153"/>
                    <a:pt x="95" y="153"/>
                    <a:pt x="95" y="153"/>
                  </a:cubicBezTo>
                  <a:cubicBezTo>
                    <a:pt x="95" y="154"/>
                    <a:pt x="95" y="154"/>
                    <a:pt x="95" y="154"/>
                  </a:cubicBezTo>
                  <a:cubicBezTo>
                    <a:pt x="94" y="155"/>
                    <a:pt x="94" y="155"/>
                    <a:pt x="94" y="155"/>
                  </a:cubicBezTo>
                  <a:cubicBezTo>
                    <a:pt x="88" y="164"/>
                    <a:pt x="82" y="172"/>
                    <a:pt x="78" y="175"/>
                  </a:cubicBezTo>
                  <a:cubicBezTo>
                    <a:pt x="66" y="191"/>
                    <a:pt x="66" y="191"/>
                    <a:pt x="66" y="191"/>
                  </a:cubicBezTo>
                  <a:cubicBezTo>
                    <a:pt x="66" y="192"/>
                    <a:pt x="66" y="192"/>
                    <a:pt x="66" y="192"/>
                  </a:cubicBezTo>
                  <a:cubicBezTo>
                    <a:pt x="65" y="193"/>
                    <a:pt x="65" y="193"/>
                    <a:pt x="65" y="193"/>
                  </a:cubicBezTo>
                  <a:cubicBezTo>
                    <a:pt x="57" y="198"/>
                    <a:pt x="57" y="198"/>
                    <a:pt x="57" y="198"/>
                  </a:cubicBezTo>
                  <a:cubicBezTo>
                    <a:pt x="52" y="200"/>
                    <a:pt x="47" y="201"/>
                    <a:pt x="42" y="201"/>
                  </a:cubicBezTo>
                  <a:cubicBezTo>
                    <a:pt x="16" y="199"/>
                    <a:pt x="16" y="199"/>
                    <a:pt x="16" y="199"/>
                  </a:cubicBezTo>
                  <a:cubicBezTo>
                    <a:pt x="10" y="209"/>
                    <a:pt x="10" y="209"/>
                    <a:pt x="10" y="209"/>
                  </a:cubicBezTo>
                  <a:cubicBezTo>
                    <a:pt x="0" y="226"/>
                    <a:pt x="0" y="226"/>
                    <a:pt x="0" y="226"/>
                  </a:cubicBezTo>
                  <a:cubicBezTo>
                    <a:pt x="4" y="243"/>
                    <a:pt x="4" y="243"/>
                    <a:pt x="4" y="243"/>
                  </a:cubicBezTo>
                  <a:cubicBezTo>
                    <a:pt x="2" y="284"/>
                    <a:pt x="2" y="284"/>
                    <a:pt x="2" y="284"/>
                  </a:cubicBezTo>
                  <a:cubicBezTo>
                    <a:pt x="10" y="296"/>
                    <a:pt x="10" y="296"/>
                    <a:pt x="10" y="296"/>
                  </a:cubicBezTo>
                  <a:cubicBezTo>
                    <a:pt x="10" y="297"/>
                    <a:pt x="10" y="297"/>
                    <a:pt x="10" y="297"/>
                  </a:cubicBezTo>
                  <a:cubicBezTo>
                    <a:pt x="13" y="307"/>
                    <a:pt x="13" y="307"/>
                    <a:pt x="13" y="307"/>
                  </a:cubicBezTo>
                  <a:cubicBezTo>
                    <a:pt x="28" y="307"/>
                    <a:pt x="28" y="307"/>
                    <a:pt x="28" y="307"/>
                  </a:cubicBezTo>
                  <a:cubicBezTo>
                    <a:pt x="53" y="312"/>
                    <a:pt x="53" y="312"/>
                    <a:pt x="53" y="312"/>
                  </a:cubicBezTo>
                  <a:cubicBezTo>
                    <a:pt x="86" y="314"/>
                    <a:pt x="86" y="314"/>
                    <a:pt x="86" y="314"/>
                  </a:cubicBezTo>
                  <a:cubicBezTo>
                    <a:pt x="100" y="312"/>
                    <a:pt x="100" y="312"/>
                    <a:pt x="100" y="312"/>
                  </a:cubicBezTo>
                  <a:cubicBezTo>
                    <a:pt x="103" y="312"/>
                    <a:pt x="103" y="312"/>
                    <a:pt x="103" y="312"/>
                  </a:cubicBezTo>
                  <a:cubicBezTo>
                    <a:pt x="104" y="312"/>
                    <a:pt x="104" y="312"/>
                    <a:pt x="104" y="312"/>
                  </a:cubicBezTo>
                  <a:cubicBezTo>
                    <a:pt x="132" y="323"/>
                    <a:pt x="132" y="323"/>
                    <a:pt x="132" y="323"/>
                  </a:cubicBezTo>
                  <a:cubicBezTo>
                    <a:pt x="132" y="323"/>
                    <a:pt x="132" y="323"/>
                    <a:pt x="132" y="323"/>
                  </a:cubicBezTo>
                  <a:cubicBezTo>
                    <a:pt x="133" y="323"/>
                    <a:pt x="133" y="323"/>
                    <a:pt x="133" y="323"/>
                  </a:cubicBezTo>
                  <a:cubicBezTo>
                    <a:pt x="148" y="334"/>
                    <a:pt x="148" y="334"/>
                    <a:pt x="148" y="334"/>
                  </a:cubicBezTo>
                  <a:cubicBezTo>
                    <a:pt x="180" y="346"/>
                    <a:pt x="180" y="346"/>
                    <a:pt x="180" y="346"/>
                  </a:cubicBezTo>
                  <a:cubicBezTo>
                    <a:pt x="181" y="346"/>
                    <a:pt x="181" y="346"/>
                    <a:pt x="181" y="346"/>
                  </a:cubicBezTo>
                  <a:cubicBezTo>
                    <a:pt x="202" y="359"/>
                    <a:pt x="202" y="359"/>
                    <a:pt x="202" y="359"/>
                  </a:cubicBezTo>
                  <a:cubicBezTo>
                    <a:pt x="253" y="406"/>
                    <a:pt x="253" y="406"/>
                    <a:pt x="253" y="406"/>
                  </a:cubicBezTo>
                  <a:cubicBezTo>
                    <a:pt x="277" y="417"/>
                    <a:pt x="277" y="417"/>
                    <a:pt x="277" y="417"/>
                  </a:cubicBezTo>
                  <a:cubicBezTo>
                    <a:pt x="286" y="412"/>
                    <a:pt x="286" y="412"/>
                    <a:pt x="286" y="412"/>
                  </a:cubicBezTo>
                  <a:cubicBezTo>
                    <a:pt x="296" y="395"/>
                    <a:pt x="296" y="395"/>
                    <a:pt x="296" y="395"/>
                  </a:cubicBezTo>
                  <a:cubicBezTo>
                    <a:pt x="290" y="366"/>
                    <a:pt x="290" y="366"/>
                    <a:pt x="290" y="366"/>
                  </a:cubicBezTo>
                  <a:cubicBezTo>
                    <a:pt x="290" y="358"/>
                    <a:pt x="297" y="352"/>
                    <a:pt x="309" y="347"/>
                  </a:cubicBezTo>
                  <a:cubicBezTo>
                    <a:pt x="311" y="346"/>
                    <a:pt x="311" y="346"/>
                    <a:pt x="311" y="346"/>
                  </a:cubicBezTo>
                  <a:cubicBezTo>
                    <a:pt x="376" y="384"/>
                    <a:pt x="376" y="384"/>
                    <a:pt x="376" y="384"/>
                  </a:cubicBezTo>
                  <a:cubicBezTo>
                    <a:pt x="383" y="382"/>
                    <a:pt x="383" y="382"/>
                    <a:pt x="383" y="382"/>
                  </a:cubicBezTo>
                  <a:cubicBezTo>
                    <a:pt x="398" y="373"/>
                    <a:pt x="398" y="373"/>
                    <a:pt x="398" y="373"/>
                  </a:cubicBezTo>
                  <a:cubicBezTo>
                    <a:pt x="400" y="373"/>
                    <a:pt x="400" y="373"/>
                    <a:pt x="400" y="373"/>
                  </a:cubicBezTo>
                  <a:cubicBezTo>
                    <a:pt x="409" y="374"/>
                    <a:pt x="409" y="374"/>
                    <a:pt x="409" y="374"/>
                  </a:cubicBezTo>
                  <a:cubicBezTo>
                    <a:pt x="421" y="364"/>
                    <a:pt x="421" y="364"/>
                    <a:pt x="421" y="364"/>
                  </a:cubicBezTo>
                  <a:cubicBezTo>
                    <a:pt x="423" y="363"/>
                    <a:pt x="423" y="363"/>
                    <a:pt x="423" y="363"/>
                  </a:cubicBezTo>
                  <a:cubicBezTo>
                    <a:pt x="427" y="365"/>
                    <a:pt x="427" y="365"/>
                    <a:pt x="427" y="365"/>
                  </a:cubicBezTo>
                  <a:cubicBezTo>
                    <a:pt x="465" y="391"/>
                    <a:pt x="465" y="391"/>
                    <a:pt x="465" y="391"/>
                  </a:cubicBezTo>
                  <a:cubicBezTo>
                    <a:pt x="466" y="392"/>
                    <a:pt x="466" y="392"/>
                    <a:pt x="466" y="392"/>
                  </a:cubicBezTo>
                  <a:cubicBezTo>
                    <a:pt x="490" y="412"/>
                    <a:pt x="490" y="412"/>
                    <a:pt x="490" y="412"/>
                  </a:cubicBezTo>
                  <a:cubicBezTo>
                    <a:pt x="496" y="417"/>
                    <a:pt x="505" y="424"/>
                    <a:pt x="512" y="435"/>
                  </a:cubicBezTo>
                  <a:cubicBezTo>
                    <a:pt x="524" y="447"/>
                    <a:pt x="524" y="447"/>
                    <a:pt x="524" y="447"/>
                  </a:cubicBezTo>
                  <a:cubicBezTo>
                    <a:pt x="533" y="446"/>
                    <a:pt x="533" y="446"/>
                    <a:pt x="533" y="446"/>
                  </a:cubicBezTo>
                  <a:cubicBezTo>
                    <a:pt x="544" y="426"/>
                    <a:pt x="544" y="426"/>
                    <a:pt x="544" y="426"/>
                  </a:cubicBezTo>
                  <a:cubicBezTo>
                    <a:pt x="566" y="442"/>
                    <a:pt x="566" y="442"/>
                    <a:pt x="566" y="442"/>
                  </a:cubicBezTo>
                  <a:cubicBezTo>
                    <a:pt x="567" y="442"/>
                    <a:pt x="567" y="442"/>
                    <a:pt x="567" y="442"/>
                  </a:cubicBezTo>
                  <a:cubicBezTo>
                    <a:pt x="568" y="442"/>
                    <a:pt x="568" y="442"/>
                    <a:pt x="568" y="442"/>
                  </a:cubicBezTo>
                  <a:cubicBezTo>
                    <a:pt x="568" y="442"/>
                    <a:pt x="568" y="442"/>
                    <a:pt x="568" y="442"/>
                  </a:cubicBezTo>
                  <a:cubicBezTo>
                    <a:pt x="586" y="464"/>
                    <a:pt x="586" y="464"/>
                    <a:pt x="586" y="464"/>
                  </a:cubicBezTo>
                  <a:cubicBezTo>
                    <a:pt x="633" y="500"/>
                    <a:pt x="633" y="500"/>
                    <a:pt x="633" y="500"/>
                  </a:cubicBezTo>
                  <a:cubicBezTo>
                    <a:pt x="633" y="500"/>
                    <a:pt x="633" y="500"/>
                    <a:pt x="633" y="500"/>
                  </a:cubicBezTo>
                  <a:cubicBezTo>
                    <a:pt x="647" y="516"/>
                    <a:pt x="647" y="516"/>
                    <a:pt x="647" y="516"/>
                  </a:cubicBezTo>
                  <a:cubicBezTo>
                    <a:pt x="688" y="504"/>
                    <a:pt x="688" y="504"/>
                    <a:pt x="688" y="504"/>
                  </a:cubicBezTo>
                  <a:cubicBezTo>
                    <a:pt x="690" y="535"/>
                    <a:pt x="690" y="535"/>
                    <a:pt x="690" y="535"/>
                  </a:cubicBezTo>
                  <a:cubicBezTo>
                    <a:pt x="708" y="553"/>
                    <a:pt x="708" y="553"/>
                    <a:pt x="708" y="553"/>
                  </a:cubicBezTo>
                  <a:cubicBezTo>
                    <a:pt x="708" y="553"/>
                    <a:pt x="708" y="553"/>
                    <a:pt x="708" y="553"/>
                  </a:cubicBezTo>
                  <a:cubicBezTo>
                    <a:pt x="708" y="554"/>
                    <a:pt x="708" y="554"/>
                    <a:pt x="708" y="554"/>
                  </a:cubicBezTo>
                  <a:cubicBezTo>
                    <a:pt x="723" y="576"/>
                    <a:pt x="723" y="576"/>
                    <a:pt x="723" y="576"/>
                  </a:cubicBezTo>
                  <a:cubicBezTo>
                    <a:pt x="723" y="577"/>
                    <a:pt x="723" y="577"/>
                    <a:pt x="723" y="577"/>
                  </a:cubicBezTo>
                  <a:cubicBezTo>
                    <a:pt x="723" y="578"/>
                    <a:pt x="723" y="578"/>
                    <a:pt x="723" y="578"/>
                  </a:cubicBezTo>
                  <a:cubicBezTo>
                    <a:pt x="723" y="579"/>
                    <a:pt x="723" y="579"/>
                    <a:pt x="723" y="579"/>
                  </a:cubicBezTo>
                  <a:cubicBezTo>
                    <a:pt x="739" y="652"/>
                    <a:pt x="739" y="652"/>
                    <a:pt x="739" y="652"/>
                  </a:cubicBezTo>
                  <a:cubicBezTo>
                    <a:pt x="755" y="682"/>
                    <a:pt x="755" y="682"/>
                    <a:pt x="755" y="682"/>
                  </a:cubicBezTo>
                  <a:cubicBezTo>
                    <a:pt x="734" y="735"/>
                    <a:pt x="734" y="735"/>
                    <a:pt x="734" y="735"/>
                  </a:cubicBezTo>
                  <a:cubicBezTo>
                    <a:pt x="734" y="739"/>
                    <a:pt x="734" y="739"/>
                    <a:pt x="734" y="739"/>
                  </a:cubicBezTo>
                  <a:cubicBezTo>
                    <a:pt x="716" y="743"/>
                    <a:pt x="716" y="743"/>
                    <a:pt x="716" y="743"/>
                  </a:cubicBezTo>
                  <a:cubicBezTo>
                    <a:pt x="716" y="759"/>
                    <a:pt x="716" y="759"/>
                    <a:pt x="716" y="759"/>
                  </a:cubicBezTo>
                  <a:cubicBezTo>
                    <a:pt x="715" y="760"/>
                    <a:pt x="715" y="760"/>
                    <a:pt x="715" y="760"/>
                  </a:cubicBezTo>
                  <a:cubicBezTo>
                    <a:pt x="697" y="789"/>
                    <a:pt x="697" y="789"/>
                    <a:pt x="697" y="789"/>
                  </a:cubicBezTo>
                  <a:cubicBezTo>
                    <a:pt x="695" y="789"/>
                    <a:pt x="695" y="789"/>
                    <a:pt x="695" y="789"/>
                  </a:cubicBezTo>
                  <a:cubicBezTo>
                    <a:pt x="669" y="791"/>
                    <a:pt x="669" y="791"/>
                    <a:pt x="669" y="791"/>
                  </a:cubicBezTo>
                  <a:cubicBezTo>
                    <a:pt x="644" y="812"/>
                    <a:pt x="644" y="812"/>
                    <a:pt x="644" y="812"/>
                  </a:cubicBezTo>
                  <a:cubicBezTo>
                    <a:pt x="647" y="816"/>
                    <a:pt x="651" y="818"/>
                    <a:pt x="659" y="821"/>
                  </a:cubicBezTo>
                  <a:cubicBezTo>
                    <a:pt x="669" y="824"/>
                    <a:pt x="670" y="833"/>
                    <a:pt x="665" y="847"/>
                  </a:cubicBezTo>
                  <a:cubicBezTo>
                    <a:pt x="665" y="848"/>
                    <a:pt x="665" y="848"/>
                    <a:pt x="665" y="848"/>
                  </a:cubicBezTo>
                  <a:cubicBezTo>
                    <a:pt x="647" y="866"/>
                    <a:pt x="647" y="866"/>
                    <a:pt x="647" y="866"/>
                  </a:cubicBezTo>
                  <a:cubicBezTo>
                    <a:pt x="646" y="866"/>
                    <a:pt x="646" y="866"/>
                    <a:pt x="646" y="866"/>
                  </a:cubicBezTo>
                  <a:cubicBezTo>
                    <a:pt x="645" y="868"/>
                    <a:pt x="645" y="868"/>
                    <a:pt x="645" y="868"/>
                  </a:cubicBezTo>
                  <a:cubicBezTo>
                    <a:pt x="644" y="868"/>
                    <a:pt x="644" y="868"/>
                    <a:pt x="644" y="868"/>
                  </a:cubicBezTo>
                  <a:cubicBezTo>
                    <a:pt x="643" y="868"/>
                    <a:pt x="643" y="868"/>
                    <a:pt x="643" y="868"/>
                  </a:cubicBezTo>
                  <a:cubicBezTo>
                    <a:pt x="592" y="861"/>
                    <a:pt x="592" y="861"/>
                    <a:pt x="592" y="861"/>
                  </a:cubicBezTo>
                  <a:cubicBezTo>
                    <a:pt x="591" y="879"/>
                    <a:pt x="591" y="879"/>
                    <a:pt x="591" y="879"/>
                  </a:cubicBezTo>
                  <a:cubicBezTo>
                    <a:pt x="596" y="917"/>
                    <a:pt x="596" y="917"/>
                    <a:pt x="596" y="917"/>
                  </a:cubicBezTo>
                  <a:cubicBezTo>
                    <a:pt x="639" y="935"/>
                    <a:pt x="639" y="935"/>
                    <a:pt x="639" y="935"/>
                  </a:cubicBezTo>
                  <a:cubicBezTo>
                    <a:pt x="639" y="937"/>
                    <a:pt x="639" y="937"/>
                    <a:pt x="639" y="937"/>
                  </a:cubicBezTo>
                  <a:cubicBezTo>
                    <a:pt x="639" y="937"/>
                    <a:pt x="639" y="937"/>
                    <a:pt x="639" y="937"/>
                  </a:cubicBezTo>
                  <a:cubicBezTo>
                    <a:pt x="654" y="932"/>
                    <a:pt x="654" y="932"/>
                    <a:pt x="654" y="932"/>
                  </a:cubicBezTo>
                  <a:cubicBezTo>
                    <a:pt x="656" y="931"/>
                    <a:pt x="656" y="931"/>
                    <a:pt x="656" y="931"/>
                  </a:cubicBezTo>
                  <a:cubicBezTo>
                    <a:pt x="658" y="930"/>
                    <a:pt x="658" y="930"/>
                    <a:pt x="658" y="930"/>
                  </a:cubicBezTo>
                  <a:cubicBezTo>
                    <a:pt x="659" y="932"/>
                    <a:pt x="659" y="932"/>
                    <a:pt x="659" y="932"/>
                  </a:cubicBezTo>
                  <a:cubicBezTo>
                    <a:pt x="660" y="932"/>
                    <a:pt x="660" y="932"/>
                    <a:pt x="660" y="932"/>
                  </a:cubicBezTo>
                  <a:cubicBezTo>
                    <a:pt x="671" y="938"/>
                    <a:pt x="671" y="938"/>
                    <a:pt x="671" y="938"/>
                  </a:cubicBezTo>
                  <a:cubicBezTo>
                    <a:pt x="689" y="938"/>
                    <a:pt x="689" y="938"/>
                    <a:pt x="689" y="938"/>
                  </a:cubicBezTo>
                  <a:cubicBezTo>
                    <a:pt x="696" y="937"/>
                    <a:pt x="696" y="937"/>
                    <a:pt x="696" y="937"/>
                  </a:cubicBezTo>
                  <a:cubicBezTo>
                    <a:pt x="689" y="917"/>
                    <a:pt x="689" y="917"/>
                    <a:pt x="689" y="917"/>
                  </a:cubicBezTo>
                  <a:cubicBezTo>
                    <a:pt x="689" y="917"/>
                    <a:pt x="689" y="917"/>
                    <a:pt x="689" y="917"/>
                  </a:cubicBezTo>
                  <a:cubicBezTo>
                    <a:pt x="689" y="917"/>
                    <a:pt x="689" y="917"/>
                    <a:pt x="689" y="917"/>
                  </a:cubicBezTo>
                  <a:cubicBezTo>
                    <a:pt x="685" y="896"/>
                    <a:pt x="685" y="896"/>
                    <a:pt x="685" y="896"/>
                  </a:cubicBezTo>
                  <a:cubicBezTo>
                    <a:pt x="685" y="895"/>
                    <a:pt x="685" y="895"/>
                    <a:pt x="685" y="895"/>
                  </a:cubicBezTo>
                  <a:cubicBezTo>
                    <a:pt x="685" y="893"/>
                    <a:pt x="685" y="893"/>
                    <a:pt x="685" y="893"/>
                  </a:cubicBezTo>
                  <a:cubicBezTo>
                    <a:pt x="686" y="892"/>
                    <a:pt x="686" y="892"/>
                    <a:pt x="686" y="892"/>
                  </a:cubicBezTo>
                  <a:cubicBezTo>
                    <a:pt x="686" y="891"/>
                    <a:pt x="686" y="891"/>
                    <a:pt x="686" y="891"/>
                  </a:cubicBezTo>
                  <a:cubicBezTo>
                    <a:pt x="692" y="883"/>
                    <a:pt x="692" y="883"/>
                    <a:pt x="692" y="883"/>
                  </a:cubicBezTo>
                  <a:cubicBezTo>
                    <a:pt x="695" y="881"/>
                    <a:pt x="695" y="881"/>
                    <a:pt x="695" y="881"/>
                  </a:cubicBezTo>
                  <a:cubicBezTo>
                    <a:pt x="695" y="881"/>
                    <a:pt x="695" y="881"/>
                    <a:pt x="695" y="881"/>
                  </a:cubicBezTo>
                  <a:cubicBezTo>
                    <a:pt x="696" y="880"/>
                    <a:pt x="696" y="880"/>
                    <a:pt x="696" y="880"/>
                  </a:cubicBezTo>
                  <a:cubicBezTo>
                    <a:pt x="707" y="864"/>
                    <a:pt x="707" y="864"/>
                    <a:pt x="707" y="864"/>
                  </a:cubicBezTo>
                  <a:cubicBezTo>
                    <a:pt x="708" y="863"/>
                    <a:pt x="708" y="863"/>
                    <a:pt x="708" y="863"/>
                  </a:cubicBezTo>
                  <a:cubicBezTo>
                    <a:pt x="727" y="848"/>
                    <a:pt x="727" y="848"/>
                    <a:pt x="727" y="848"/>
                  </a:cubicBezTo>
                  <a:cubicBezTo>
                    <a:pt x="728" y="848"/>
                    <a:pt x="728" y="848"/>
                    <a:pt x="728" y="848"/>
                  </a:cubicBezTo>
                  <a:cubicBezTo>
                    <a:pt x="728" y="847"/>
                    <a:pt x="728" y="847"/>
                    <a:pt x="728" y="847"/>
                  </a:cubicBezTo>
                  <a:cubicBezTo>
                    <a:pt x="729" y="847"/>
                    <a:pt x="729" y="847"/>
                    <a:pt x="729" y="847"/>
                  </a:cubicBezTo>
                  <a:cubicBezTo>
                    <a:pt x="729" y="847"/>
                    <a:pt x="729" y="847"/>
                    <a:pt x="729" y="847"/>
                  </a:cubicBezTo>
                  <a:cubicBezTo>
                    <a:pt x="753" y="844"/>
                    <a:pt x="753" y="844"/>
                    <a:pt x="753" y="844"/>
                  </a:cubicBezTo>
                  <a:cubicBezTo>
                    <a:pt x="753" y="850"/>
                    <a:pt x="753" y="850"/>
                    <a:pt x="753" y="850"/>
                  </a:cubicBezTo>
                  <a:cubicBezTo>
                    <a:pt x="753" y="858"/>
                    <a:pt x="754" y="863"/>
                    <a:pt x="755" y="866"/>
                  </a:cubicBezTo>
                  <a:cubicBezTo>
                    <a:pt x="759" y="876"/>
                    <a:pt x="759" y="876"/>
                    <a:pt x="759" y="876"/>
                  </a:cubicBezTo>
                  <a:cubicBezTo>
                    <a:pt x="765" y="889"/>
                    <a:pt x="765" y="889"/>
                    <a:pt x="765" y="889"/>
                  </a:cubicBezTo>
                  <a:cubicBezTo>
                    <a:pt x="786" y="901"/>
                    <a:pt x="786" y="901"/>
                    <a:pt x="786" y="901"/>
                  </a:cubicBezTo>
                  <a:cubicBezTo>
                    <a:pt x="844" y="906"/>
                    <a:pt x="844" y="906"/>
                    <a:pt x="844" y="906"/>
                  </a:cubicBezTo>
                  <a:cubicBezTo>
                    <a:pt x="847" y="906"/>
                    <a:pt x="847" y="906"/>
                    <a:pt x="847" y="906"/>
                  </a:cubicBezTo>
                  <a:cubicBezTo>
                    <a:pt x="850" y="906"/>
                    <a:pt x="850" y="906"/>
                    <a:pt x="850" y="906"/>
                  </a:cubicBezTo>
                  <a:cubicBezTo>
                    <a:pt x="850" y="910"/>
                    <a:pt x="850" y="910"/>
                    <a:pt x="850" y="910"/>
                  </a:cubicBezTo>
                  <a:cubicBezTo>
                    <a:pt x="850" y="912"/>
                    <a:pt x="850" y="912"/>
                    <a:pt x="850" y="912"/>
                  </a:cubicBezTo>
                  <a:cubicBezTo>
                    <a:pt x="848" y="931"/>
                    <a:pt x="848" y="931"/>
                    <a:pt x="848" y="931"/>
                  </a:cubicBezTo>
                  <a:cubicBezTo>
                    <a:pt x="865" y="949"/>
                    <a:pt x="865" y="949"/>
                    <a:pt x="865" y="949"/>
                  </a:cubicBezTo>
                  <a:cubicBezTo>
                    <a:pt x="877" y="954"/>
                    <a:pt x="877" y="954"/>
                    <a:pt x="877" y="954"/>
                  </a:cubicBezTo>
                  <a:cubicBezTo>
                    <a:pt x="879" y="955"/>
                    <a:pt x="879" y="955"/>
                    <a:pt x="879" y="955"/>
                  </a:cubicBezTo>
                  <a:cubicBezTo>
                    <a:pt x="879" y="956"/>
                    <a:pt x="879" y="956"/>
                    <a:pt x="879" y="956"/>
                  </a:cubicBezTo>
                  <a:cubicBezTo>
                    <a:pt x="880" y="958"/>
                    <a:pt x="880" y="958"/>
                    <a:pt x="880" y="958"/>
                  </a:cubicBezTo>
                  <a:cubicBezTo>
                    <a:pt x="880" y="965"/>
                    <a:pt x="880" y="965"/>
                    <a:pt x="880" y="965"/>
                  </a:cubicBezTo>
                  <a:cubicBezTo>
                    <a:pt x="880" y="976"/>
                    <a:pt x="880" y="976"/>
                    <a:pt x="880" y="976"/>
                  </a:cubicBezTo>
                  <a:cubicBezTo>
                    <a:pt x="875" y="997"/>
                    <a:pt x="875" y="997"/>
                    <a:pt x="875" y="997"/>
                  </a:cubicBezTo>
                  <a:cubicBezTo>
                    <a:pt x="882" y="1002"/>
                    <a:pt x="882" y="1002"/>
                    <a:pt x="882" y="1002"/>
                  </a:cubicBezTo>
                  <a:cubicBezTo>
                    <a:pt x="891" y="1001"/>
                    <a:pt x="898" y="1001"/>
                    <a:pt x="906" y="1007"/>
                  </a:cubicBezTo>
                  <a:cubicBezTo>
                    <a:pt x="930" y="1018"/>
                    <a:pt x="930" y="1018"/>
                    <a:pt x="930" y="1018"/>
                  </a:cubicBezTo>
                  <a:cubicBezTo>
                    <a:pt x="945" y="1007"/>
                    <a:pt x="945" y="1007"/>
                    <a:pt x="945" y="1007"/>
                  </a:cubicBezTo>
                  <a:cubicBezTo>
                    <a:pt x="961" y="990"/>
                    <a:pt x="961" y="990"/>
                    <a:pt x="961" y="990"/>
                  </a:cubicBezTo>
                  <a:cubicBezTo>
                    <a:pt x="962" y="982"/>
                    <a:pt x="962" y="982"/>
                    <a:pt x="962" y="982"/>
                  </a:cubicBezTo>
                  <a:cubicBezTo>
                    <a:pt x="963" y="980"/>
                    <a:pt x="963" y="980"/>
                    <a:pt x="963" y="980"/>
                  </a:cubicBezTo>
                  <a:cubicBezTo>
                    <a:pt x="965" y="979"/>
                    <a:pt x="965" y="979"/>
                    <a:pt x="965" y="979"/>
                  </a:cubicBezTo>
                  <a:cubicBezTo>
                    <a:pt x="967" y="977"/>
                    <a:pt x="967" y="977"/>
                    <a:pt x="967" y="977"/>
                  </a:cubicBezTo>
                  <a:cubicBezTo>
                    <a:pt x="967" y="975"/>
                    <a:pt x="967" y="975"/>
                    <a:pt x="967" y="975"/>
                  </a:cubicBezTo>
                  <a:cubicBezTo>
                    <a:pt x="962" y="953"/>
                    <a:pt x="962" y="953"/>
                    <a:pt x="962" y="953"/>
                  </a:cubicBezTo>
                  <a:cubicBezTo>
                    <a:pt x="961" y="941"/>
                    <a:pt x="961" y="941"/>
                    <a:pt x="961" y="941"/>
                  </a:cubicBezTo>
                  <a:cubicBezTo>
                    <a:pt x="960" y="940"/>
                    <a:pt x="960" y="940"/>
                    <a:pt x="960" y="940"/>
                  </a:cubicBezTo>
                  <a:cubicBezTo>
                    <a:pt x="960" y="939"/>
                    <a:pt x="960" y="939"/>
                    <a:pt x="960" y="939"/>
                  </a:cubicBezTo>
                  <a:cubicBezTo>
                    <a:pt x="961" y="938"/>
                    <a:pt x="961" y="938"/>
                    <a:pt x="961" y="938"/>
                  </a:cubicBezTo>
                  <a:cubicBezTo>
                    <a:pt x="961" y="937"/>
                    <a:pt x="961" y="937"/>
                    <a:pt x="961" y="937"/>
                  </a:cubicBezTo>
                  <a:cubicBezTo>
                    <a:pt x="969" y="923"/>
                    <a:pt x="969" y="923"/>
                    <a:pt x="969" y="923"/>
                  </a:cubicBezTo>
                  <a:cubicBezTo>
                    <a:pt x="970" y="922"/>
                    <a:pt x="970" y="922"/>
                    <a:pt x="970" y="922"/>
                  </a:cubicBezTo>
                  <a:cubicBezTo>
                    <a:pt x="970" y="922"/>
                    <a:pt x="970" y="922"/>
                    <a:pt x="970" y="922"/>
                  </a:cubicBezTo>
                  <a:cubicBezTo>
                    <a:pt x="987" y="911"/>
                    <a:pt x="987" y="911"/>
                    <a:pt x="987" y="911"/>
                  </a:cubicBezTo>
                  <a:cubicBezTo>
                    <a:pt x="988" y="911"/>
                    <a:pt x="988" y="911"/>
                    <a:pt x="988" y="911"/>
                  </a:cubicBezTo>
                  <a:cubicBezTo>
                    <a:pt x="1023" y="911"/>
                    <a:pt x="1023" y="911"/>
                    <a:pt x="1023" y="911"/>
                  </a:cubicBezTo>
                  <a:cubicBezTo>
                    <a:pt x="1028" y="908"/>
                    <a:pt x="1028" y="908"/>
                    <a:pt x="1028" y="908"/>
                  </a:cubicBezTo>
                  <a:cubicBezTo>
                    <a:pt x="1027" y="891"/>
                    <a:pt x="1027" y="891"/>
                    <a:pt x="1027" y="891"/>
                  </a:cubicBezTo>
                  <a:cubicBezTo>
                    <a:pt x="1022" y="875"/>
                    <a:pt x="1022" y="875"/>
                    <a:pt x="1022" y="875"/>
                  </a:cubicBezTo>
                  <a:cubicBezTo>
                    <a:pt x="1010" y="856"/>
                    <a:pt x="1010" y="856"/>
                    <a:pt x="1010" y="856"/>
                  </a:cubicBezTo>
                  <a:cubicBezTo>
                    <a:pt x="1009" y="855"/>
                    <a:pt x="1009" y="855"/>
                    <a:pt x="1009" y="855"/>
                  </a:cubicBezTo>
                  <a:cubicBezTo>
                    <a:pt x="1009" y="854"/>
                    <a:pt x="1009" y="854"/>
                    <a:pt x="1009" y="854"/>
                  </a:cubicBezTo>
                  <a:cubicBezTo>
                    <a:pt x="1009" y="827"/>
                    <a:pt x="1009" y="827"/>
                    <a:pt x="1009" y="827"/>
                  </a:cubicBezTo>
                  <a:cubicBezTo>
                    <a:pt x="1009" y="826"/>
                    <a:pt x="1009" y="826"/>
                    <a:pt x="1009" y="826"/>
                  </a:cubicBezTo>
                  <a:cubicBezTo>
                    <a:pt x="1009" y="826"/>
                    <a:pt x="1009" y="826"/>
                    <a:pt x="1009" y="826"/>
                  </a:cubicBezTo>
                  <a:cubicBezTo>
                    <a:pt x="1015" y="810"/>
                    <a:pt x="1015" y="810"/>
                    <a:pt x="1015" y="810"/>
                  </a:cubicBezTo>
                  <a:cubicBezTo>
                    <a:pt x="1015" y="810"/>
                    <a:pt x="1015" y="810"/>
                    <a:pt x="1015" y="810"/>
                  </a:cubicBezTo>
                  <a:cubicBezTo>
                    <a:pt x="1017" y="809"/>
                    <a:pt x="1017" y="809"/>
                    <a:pt x="1017" y="809"/>
                  </a:cubicBezTo>
                  <a:cubicBezTo>
                    <a:pt x="1017" y="809"/>
                    <a:pt x="1017" y="809"/>
                    <a:pt x="1017" y="809"/>
                  </a:cubicBezTo>
                  <a:cubicBezTo>
                    <a:pt x="1045" y="768"/>
                    <a:pt x="1045" y="768"/>
                    <a:pt x="1045" y="768"/>
                  </a:cubicBezTo>
                  <a:cubicBezTo>
                    <a:pt x="1046" y="767"/>
                    <a:pt x="1046" y="767"/>
                    <a:pt x="1046" y="767"/>
                  </a:cubicBezTo>
                  <a:cubicBezTo>
                    <a:pt x="1047" y="767"/>
                    <a:pt x="1047" y="767"/>
                    <a:pt x="1047" y="767"/>
                  </a:cubicBezTo>
                  <a:cubicBezTo>
                    <a:pt x="1049" y="766"/>
                    <a:pt x="1049" y="766"/>
                    <a:pt x="1049" y="766"/>
                  </a:cubicBezTo>
                  <a:cubicBezTo>
                    <a:pt x="1056" y="766"/>
                    <a:pt x="1056" y="766"/>
                    <a:pt x="1056" y="766"/>
                  </a:cubicBezTo>
                  <a:cubicBezTo>
                    <a:pt x="1066" y="767"/>
                    <a:pt x="1066" y="767"/>
                    <a:pt x="1066" y="767"/>
                  </a:cubicBezTo>
                  <a:cubicBezTo>
                    <a:pt x="1090" y="781"/>
                    <a:pt x="1090" y="781"/>
                    <a:pt x="1090" y="781"/>
                  </a:cubicBezTo>
                  <a:cubicBezTo>
                    <a:pt x="1106" y="785"/>
                    <a:pt x="1106" y="785"/>
                    <a:pt x="1106" y="785"/>
                  </a:cubicBezTo>
                  <a:cubicBezTo>
                    <a:pt x="1108" y="778"/>
                    <a:pt x="1108" y="778"/>
                    <a:pt x="1108" y="778"/>
                  </a:cubicBezTo>
                  <a:cubicBezTo>
                    <a:pt x="1105" y="776"/>
                    <a:pt x="1105" y="776"/>
                    <a:pt x="1105" y="776"/>
                  </a:cubicBezTo>
                  <a:cubicBezTo>
                    <a:pt x="1105" y="772"/>
                    <a:pt x="1105" y="772"/>
                    <a:pt x="1105" y="772"/>
                  </a:cubicBezTo>
                  <a:cubicBezTo>
                    <a:pt x="1105" y="766"/>
                    <a:pt x="1108" y="761"/>
                    <a:pt x="1115" y="755"/>
                  </a:cubicBezTo>
                  <a:cubicBezTo>
                    <a:pt x="1134" y="742"/>
                    <a:pt x="1134" y="742"/>
                    <a:pt x="1134" y="742"/>
                  </a:cubicBezTo>
                  <a:cubicBezTo>
                    <a:pt x="1135" y="741"/>
                    <a:pt x="1135" y="741"/>
                    <a:pt x="1135" y="741"/>
                  </a:cubicBezTo>
                  <a:cubicBezTo>
                    <a:pt x="1135" y="741"/>
                    <a:pt x="1135" y="741"/>
                    <a:pt x="1135" y="741"/>
                  </a:cubicBezTo>
                  <a:cubicBezTo>
                    <a:pt x="1135" y="740"/>
                    <a:pt x="1135" y="740"/>
                    <a:pt x="1135" y="740"/>
                  </a:cubicBezTo>
                  <a:cubicBezTo>
                    <a:pt x="1145" y="736"/>
                    <a:pt x="1152" y="734"/>
                    <a:pt x="1156" y="734"/>
                  </a:cubicBezTo>
                  <a:cubicBezTo>
                    <a:pt x="1173" y="732"/>
                    <a:pt x="1173" y="732"/>
                    <a:pt x="1173" y="732"/>
                  </a:cubicBezTo>
                  <a:cubicBezTo>
                    <a:pt x="1175" y="732"/>
                    <a:pt x="1175" y="732"/>
                    <a:pt x="1175" y="732"/>
                  </a:cubicBezTo>
                  <a:cubicBezTo>
                    <a:pt x="1175" y="732"/>
                    <a:pt x="1175" y="732"/>
                    <a:pt x="1175" y="732"/>
                  </a:cubicBezTo>
                  <a:cubicBezTo>
                    <a:pt x="1185" y="734"/>
                    <a:pt x="1185" y="734"/>
                    <a:pt x="1185" y="734"/>
                  </a:cubicBezTo>
                  <a:cubicBezTo>
                    <a:pt x="1193" y="708"/>
                    <a:pt x="1193" y="708"/>
                    <a:pt x="1193" y="708"/>
                  </a:cubicBezTo>
                  <a:cubicBezTo>
                    <a:pt x="1193" y="690"/>
                    <a:pt x="1193" y="690"/>
                    <a:pt x="1193" y="690"/>
                  </a:cubicBezTo>
                  <a:cubicBezTo>
                    <a:pt x="1193" y="678"/>
                    <a:pt x="1193" y="671"/>
                    <a:pt x="1196" y="669"/>
                  </a:cubicBezTo>
                  <a:cubicBezTo>
                    <a:pt x="1203" y="655"/>
                    <a:pt x="1203" y="655"/>
                    <a:pt x="1203" y="655"/>
                  </a:cubicBezTo>
                  <a:cubicBezTo>
                    <a:pt x="1194" y="643"/>
                    <a:pt x="1194" y="643"/>
                    <a:pt x="1194" y="643"/>
                  </a:cubicBezTo>
                  <a:cubicBezTo>
                    <a:pt x="1181" y="634"/>
                    <a:pt x="1181" y="634"/>
                    <a:pt x="1181" y="634"/>
                  </a:cubicBezTo>
                  <a:cubicBezTo>
                    <a:pt x="1155" y="627"/>
                    <a:pt x="1155" y="627"/>
                    <a:pt x="1155" y="627"/>
                  </a:cubicBezTo>
                  <a:cubicBezTo>
                    <a:pt x="1149" y="627"/>
                    <a:pt x="1140" y="621"/>
                    <a:pt x="1124" y="608"/>
                  </a:cubicBezTo>
                  <a:cubicBezTo>
                    <a:pt x="1108" y="600"/>
                    <a:pt x="1108" y="600"/>
                    <a:pt x="1108" y="600"/>
                  </a:cubicBezTo>
                  <a:cubicBezTo>
                    <a:pt x="1107" y="600"/>
                    <a:pt x="1107" y="600"/>
                    <a:pt x="1107" y="600"/>
                  </a:cubicBezTo>
                  <a:cubicBezTo>
                    <a:pt x="1106" y="599"/>
                    <a:pt x="1106" y="599"/>
                    <a:pt x="1106" y="599"/>
                  </a:cubicBezTo>
                  <a:cubicBezTo>
                    <a:pt x="1087" y="576"/>
                    <a:pt x="1087" y="576"/>
                    <a:pt x="1087" y="576"/>
                  </a:cubicBezTo>
                  <a:cubicBezTo>
                    <a:pt x="1069" y="576"/>
                    <a:pt x="1069" y="576"/>
                    <a:pt x="1069" y="576"/>
                  </a:cubicBezTo>
                  <a:cubicBezTo>
                    <a:pt x="1068" y="575"/>
                    <a:pt x="1068" y="575"/>
                    <a:pt x="1068" y="575"/>
                  </a:cubicBezTo>
                  <a:cubicBezTo>
                    <a:pt x="1067" y="575"/>
                    <a:pt x="1067" y="575"/>
                    <a:pt x="1067" y="575"/>
                  </a:cubicBezTo>
                  <a:cubicBezTo>
                    <a:pt x="1051" y="567"/>
                    <a:pt x="1051" y="567"/>
                    <a:pt x="1051" y="567"/>
                  </a:cubicBezTo>
                  <a:cubicBezTo>
                    <a:pt x="1042" y="579"/>
                    <a:pt x="1042" y="579"/>
                    <a:pt x="1042" y="579"/>
                  </a:cubicBezTo>
                  <a:cubicBezTo>
                    <a:pt x="1040" y="629"/>
                    <a:pt x="1040" y="629"/>
                    <a:pt x="1040" y="629"/>
                  </a:cubicBezTo>
                  <a:cubicBezTo>
                    <a:pt x="1043" y="648"/>
                    <a:pt x="1043" y="648"/>
                    <a:pt x="1043" y="648"/>
                  </a:cubicBezTo>
                  <a:cubicBezTo>
                    <a:pt x="1050" y="648"/>
                    <a:pt x="1050" y="648"/>
                    <a:pt x="1050" y="648"/>
                  </a:cubicBezTo>
                  <a:cubicBezTo>
                    <a:pt x="1051" y="649"/>
                    <a:pt x="1051" y="649"/>
                    <a:pt x="1051" y="649"/>
                  </a:cubicBezTo>
                  <a:cubicBezTo>
                    <a:pt x="1066" y="653"/>
                    <a:pt x="1066" y="653"/>
                    <a:pt x="1066" y="653"/>
                  </a:cubicBezTo>
                  <a:cubicBezTo>
                    <a:pt x="1066" y="654"/>
                    <a:pt x="1066" y="654"/>
                    <a:pt x="1066" y="654"/>
                  </a:cubicBezTo>
                  <a:cubicBezTo>
                    <a:pt x="1066" y="655"/>
                    <a:pt x="1066" y="655"/>
                    <a:pt x="1066" y="655"/>
                  </a:cubicBezTo>
                  <a:cubicBezTo>
                    <a:pt x="1073" y="673"/>
                    <a:pt x="1073" y="673"/>
                    <a:pt x="1073" y="673"/>
                  </a:cubicBezTo>
                  <a:cubicBezTo>
                    <a:pt x="1075" y="673"/>
                    <a:pt x="1075" y="673"/>
                    <a:pt x="1075" y="673"/>
                  </a:cubicBezTo>
                  <a:cubicBezTo>
                    <a:pt x="1075" y="674"/>
                    <a:pt x="1075" y="674"/>
                    <a:pt x="1075" y="674"/>
                  </a:cubicBezTo>
                  <a:cubicBezTo>
                    <a:pt x="1075" y="674"/>
                    <a:pt x="1075" y="674"/>
                    <a:pt x="1075" y="674"/>
                  </a:cubicBezTo>
                  <a:cubicBezTo>
                    <a:pt x="1075" y="675"/>
                    <a:pt x="1075" y="675"/>
                    <a:pt x="1075" y="675"/>
                  </a:cubicBezTo>
                  <a:cubicBezTo>
                    <a:pt x="1070" y="708"/>
                    <a:pt x="1070" y="708"/>
                    <a:pt x="1070" y="708"/>
                  </a:cubicBezTo>
                  <a:cubicBezTo>
                    <a:pt x="1070" y="710"/>
                    <a:pt x="1070" y="710"/>
                    <a:pt x="1070" y="710"/>
                  </a:cubicBezTo>
                  <a:cubicBezTo>
                    <a:pt x="1070" y="711"/>
                    <a:pt x="1070" y="711"/>
                    <a:pt x="1070" y="711"/>
                  </a:cubicBezTo>
                  <a:cubicBezTo>
                    <a:pt x="1069" y="712"/>
                    <a:pt x="1069" y="712"/>
                    <a:pt x="1069" y="712"/>
                  </a:cubicBezTo>
                  <a:cubicBezTo>
                    <a:pt x="1064" y="715"/>
                    <a:pt x="1060" y="717"/>
                    <a:pt x="1055" y="721"/>
                  </a:cubicBezTo>
                  <a:cubicBezTo>
                    <a:pt x="1052" y="722"/>
                    <a:pt x="1052" y="722"/>
                    <a:pt x="1052" y="722"/>
                  </a:cubicBezTo>
                  <a:cubicBezTo>
                    <a:pt x="1051" y="721"/>
                    <a:pt x="1051" y="721"/>
                    <a:pt x="1051" y="721"/>
                  </a:cubicBezTo>
                  <a:cubicBezTo>
                    <a:pt x="1050" y="721"/>
                    <a:pt x="1050" y="721"/>
                    <a:pt x="1050" y="721"/>
                  </a:cubicBezTo>
                  <a:cubicBezTo>
                    <a:pt x="1043" y="719"/>
                    <a:pt x="1043" y="719"/>
                    <a:pt x="1043" y="719"/>
                  </a:cubicBezTo>
                  <a:cubicBezTo>
                    <a:pt x="1026" y="725"/>
                    <a:pt x="1026" y="725"/>
                    <a:pt x="1026" y="725"/>
                  </a:cubicBezTo>
                  <a:cubicBezTo>
                    <a:pt x="1025" y="725"/>
                    <a:pt x="1025" y="725"/>
                    <a:pt x="1025" y="725"/>
                  </a:cubicBezTo>
                  <a:cubicBezTo>
                    <a:pt x="1026" y="728"/>
                    <a:pt x="1026" y="728"/>
                    <a:pt x="1026" y="728"/>
                  </a:cubicBezTo>
                  <a:cubicBezTo>
                    <a:pt x="1027" y="729"/>
                    <a:pt x="1027" y="729"/>
                    <a:pt x="1027" y="729"/>
                  </a:cubicBezTo>
                  <a:cubicBezTo>
                    <a:pt x="1030" y="758"/>
                    <a:pt x="1030" y="758"/>
                    <a:pt x="1030" y="758"/>
                  </a:cubicBezTo>
                  <a:cubicBezTo>
                    <a:pt x="1030" y="762"/>
                    <a:pt x="1028" y="764"/>
                    <a:pt x="1024" y="765"/>
                  </a:cubicBezTo>
                  <a:cubicBezTo>
                    <a:pt x="1011" y="765"/>
                    <a:pt x="1011" y="765"/>
                    <a:pt x="1011" y="765"/>
                  </a:cubicBezTo>
                  <a:cubicBezTo>
                    <a:pt x="1005" y="764"/>
                    <a:pt x="1002" y="762"/>
                    <a:pt x="999" y="759"/>
                  </a:cubicBezTo>
                  <a:cubicBezTo>
                    <a:pt x="986" y="749"/>
                    <a:pt x="986" y="749"/>
                    <a:pt x="986" y="749"/>
                  </a:cubicBezTo>
                  <a:cubicBezTo>
                    <a:pt x="985" y="748"/>
                    <a:pt x="985" y="748"/>
                    <a:pt x="985" y="748"/>
                  </a:cubicBezTo>
                  <a:cubicBezTo>
                    <a:pt x="984" y="748"/>
                    <a:pt x="984" y="748"/>
                    <a:pt x="984" y="748"/>
                  </a:cubicBezTo>
                  <a:cubicBezTo>
                    <a:pt x="984" y="747"/>
                    <a:pt x="984" y="747"/>
                    <a:pt x="984" y="747"/>
                  </a:cubicBezTo>
                  <a:cubicBezTo>
                    <a:pt x="976" y="729"/>
                    <a:pt x="976" y="729"/>
                    <a:pt x="976" y="729"/>
                  </a:cubicBezTo>
                  <a:cubicBezTo>
                    <a:pt x="974" y="727"/>
                    <a:pt x="969" y="724"/>
                    <a:pt x="958" y="721"/>
                  </a:cubicBezTo>
                  <a:cubicBezTo>
                    <a:pt x="957" y="721"/>
                    <a:pt x="957" y="721"/>
                    <a:pt x="957" y="721"/>
                  </a:cubicBezTo>
                  <a:cubicBezTo>
                    <a:pt x="956" y="721"/>
                    <a:pt x="956" y="721"/>
                    <a:pt x="956" y="721"/>
                  </a:cubicBezTo>
                  <a:cubicBezTo>
                    <a:pt x="942" y="710"/>
                    <a:pt x="942" y="710"/>
                    <a:pt x="942" y="710"/>
                  </a:cubicBezTo>
                  <a:cubicBezTo>
                    <a:pt x="939" y="710"/>
                    <a:pt x="939" y="710"/>
                    <a:pt x="939" y="710"/>
                  </a:cubicBezTo>
                  <a:cubicBezTo>
                    <a:pt x="939" y="708"/>
                    <a:pt x="939" y="708"/>
                    <a:pt x="939" y="708"/>
                  </a:cubicBezTo>
                  <a:cubicBezTo>
                    <a:pt x="939" y="708"/>
                    <a:pt x="939" y="708"/>
                    <a:pt x="939" y="708"/>
                  </a:cubicBezTo>
                  <a:cubicBezTo>
                    <a:pt x="935" y="690"/>
                    <a:pt x="935" y="690"/>
                    <a:pt x="935" y="690"/>
                  </a:cubicBezTo>
                  <a:cubicBezTo>
                    <a:pt x="937" y="676"/>
                    <a:pt x="937" y="676"/>
                    <a:pt x="937" y="676"/>
                  </a:cubicBezTo>
                  <a:cubicBezTo>
                    <a:pt x="938" y="676"/>
                    <a:pt x="938" y="676"/>
                    <a:pt x="938" y="676"/>
                  </a:cubicBezTo>
                  <a:cubicBezTo>
                    <a:pt x="938" y="675"/>
                    <a:pt x="938" y="675"/>
                    <a:pt x="938" y="675"/>
                  </a:cubicBezTo>
                  <a:cubicBezTo>
                    <a:pt x="938" y="675"/>
                    <a:pt x="938" y="675"/>
                    <a:pt x="938" y="675"/>
                  </a:cubicBezTo>
                  <a:cubicBezTo>
                    <a:pt x="945" y="668"/>
                    <a:pt x="945" y="668"/>
                    <a:pt x="945" y="668"/>
                  </a:cubicBezTo>
                  <a:cubicBezTo>
                    <a:pt x="945" y="663"/>
                    <a:pt x="945" y="663"/>
                    <a:pt x="945" y="663"/>
                  </a:cubicBezTo>
                  <a:cubicBezTo>
                    <a:pt x="938" y="644"/>
                    <a:pt x="938" y="644"/>
                    <a:pt x="938" y="644"/>
                  </a:cubicBezTo>
                  <a:cubicBezTo>
                    <a:pt x="924" y="630"/>
                    <a:pt x="924" y="630"/>
                    <a:pt x="924" y="630"/>
                  </a:cubicBezTo>
                  <a:cubicBezTo>
                    <a:pt x="924" y="628"/>
                    <a:pt x="924" y="628"/>
                    <a:pt x="924" y="628"/>
                  </a:cubicBezTo>
                  <a:cubicBezTo>
                    <a:pt x="919" y="584"/>
                    <a:pt x="919" y="584"/>
                    <a:pt x="919" y="584"/>
                  </a:cubicBezTo>
                  <a:cubicBezTo>
                    <a:pt x="909" y="574"/>
                    <a:pt x="909" y="574"/>
                    <a:pt x="909" y="574"/>
                  </a:cubicBezTo>
                  <a:cubicBezTo>
                    <a:pt x="908" y="574"/>
                    <a:pt x="908" y="574"/>
                    <a:pt x="908" y="574"/>
                  </a:cubicBezTo>
                  <a:cubicBezTo>
                    <a:pt x="907" y="573"/>
                    <a:pt x="907" y="573"/>
                    <a:pt x="907" y="573"/>
                  </a:cubicBezTo>
                  <a:cubicBezTo>
                    <a:pt x="907" y="573"/>
                    <a:pt x="907" y="573"/>
                    <a:pt x="907" y="573"/>
                  </a:cubicBezTo>
                  <a:cubicBezTo>
                    <a:pt x="898" y="553"/>
                    <a:pt x="898" y="553"/>
                    <a:pt x="898" y="553"/>
                  </a:cubicBezTo>
                  <a:cubicBezTo>
                    <a:pt x="860" y="549"/>
                    <a:pt x="860" y="549"/>
                    <a:pt x="860" y="549"/>
                  </a:cubicBezTo>
                  <a:cubicBezTo>
                    <a:pt x="851" y="545"/>
                    <a:pt x="844" y="539"/>
                    <a:pt x="840" y="531"/>
                  </a:cubicBezTo>
                  <a:cubicBezTo>
                    <a:pt x="823" y="531"/>
                    <a:pt x="823" y="531"/>
                    <a:pt x="823" y="531"/>
                  </a:cubicBezTo>
                  <a:cubicBezTo>
                    <a:pt x="817" y="529"/>
                    <a:pt x="811" y="524"/>
                    <a:pt x="803" y="517"/>
                  </a:cubicBezTo>
                  <a:cubicBezTo>
                    <a:pt x="801" y="515"/>
                    <a:pt x="801" y="515"/>
                    <a:pt x="801" y="515"/>
                  </a:cubicBezTo>
                  <a:cubicBezTo>
                    <a:pt x="797" y="511"/>
                    <a:pt x="793" y="504"/>
                    <a:pt x="789" y="496"/>
                  </a:cubicBezTo>
                  <a:cubicBezTo>
                    <a:pt x="789" y="496"/>
                    <a:pt x="789" y="496"/>
                    <a:pt x="789" y="496"/>
                  </a:cubicBezTo>
                  <a:cubicBezTo>
                    <a:pt x="787" y="495"/>
                    <a:pt x="787" y="495"/>
                    <a:pt x="787" y="495"/>
                  </a:cubicBezTo>
                  <a:cubicBezTo>
                    <a:pt x="784" y="478"/>
                    <a:pt x="784" y="478"/>
                    <a:pt x="784" y="478"/>
                  </a:cubicBezTo>
                  <a:cubicBezTo>
                    <a:pt x="784" y="478"/>
                    <a:pt x="784" y="478"/>
                    <a:pt x="784" y="478"/>
                  </a:cubicBezTo>
                  <a:cubicBezTo>
                    <a:pt x="784" y="477"/>
                    <a:pt x="784" y="477"/>
                    <a:pt x="784" y="477"/>
                  </a:cubicBezTo>
                  <a:cubicBezTo>
                    <a:pt x="784" y="476"/>
                    <a:pt x="784" y="476"/>
                    <a:pt x="784" y="476"/>
                  </a:cubicBezTo>
                  <a:cubicBezTo>
                    <a:pt x="784" y="476"/>
                    <a:pt x="784" y="476"/>
                    <a:pt x="784" y="476"/>
                  </a:cubicBezTo>
                  <a:cubicBezTo>
                    <a:pt x="791" y="443"/>
                    <a:pt x="791" y="443"/>
                    <a:pt x="791" y="443"/>
                  </a:cubicBezTo>
                  <a:cubicBezTo>
                    <a:pt x="791" y="442"/>
                    <a:pt x="791" y="442"/>
                    <a:pt x="791" y="442"/>
                  </a:cubicBezTo>
                  <a:cubicBezTo>
                    <a:pt x="797" y="428"/>
                    <a:pt x="797" y="428"/>
                    <a:pt x="797" y="428"/>
                  </a:cubicBezTo>
                  <a:cubicBezTo>
                    <a:pt x="797" y="427"/>
                    <a:pt x="797" y="427"/>
                    <a:pt x="797" y="427"/>
                  </a:cubicBezTo>
                  <a:cubicBezTo>
                    <a:pt x="797" y="426"/>
                    <a:pt x="797" y="426"/>
                    <a:pt x="797" y="426"/>
                  </a:cubicBezTo>
                  <a:cubicBezTo>
                    <a:pt x="798" y="426"/>
                    <a:pt x="798" y="426"/>
                    <a:pt x="798" y="426"/>
                  </a:cubicBezTo>
                  <a:cubicBezTo>
                    <a:pt x="838" y="409"/>
                    <a:pt x="838" y="409"/>
                    <a:pt x="838" y="409"/>
                  </a:cubicBezTo>
                  <a:cubicBezTo>
                    <a:pt x="854" y="390"/>
                    <a:pt x="854" y="390"/>
                    <a:pt x="854" y="390"/>
                  </a:cubicBezTo>
                  <a:cubicBezTo>
                    <a:pt x="857" y="374"/>
                    <a:pt x="857" y="374"/>
                    <a:pt x="857" y="374"/>
                  </a:cubicBezTo>
                  <a:cubicBezTo>
                    <a:pt x="855" y="363"/>
                    <a:pt x="855" y="363"/>
                    <a:pt x="855" y="363"/>
                  </a:cubicBezTo>
                  <a:cubicBezTo>
                    <a:pt x="849" y="349"/>
                    <a:pt x="844" y="341"/>
                    <a:pt x="844" y="335"/>
                  </a:cubicBezTo>
                  <a:cubicBezTo>
                    <a:pt x="836" y="336"/>
                    <a:pt x="836" y="336"/>
                    <a:pt x="836" y="336"/>
                  </a:cubicBezTo>
                  <a:cubicBezTo>
                    <a:pt x="821" y="335"/>
                    <a:pt x="821" y="335"/>
                    <a:pt x="821" y="335"/>
                  </a:cubicBezTo>
                  <a:cubicBezTo>
                    <a:pt x="818" y="336"/>
                    <a:pt x="810" y="346"/>
                    <a:pt x="798" y="360"/>
                  </a:cubicBezTo>
                  <a:cubicBezTo>
                    <a:pt x="780" y="377"/>
                    <a:pt x="780" y="377"/>
                    <a:pt x="780" y="377"/>
                  </a:cubicBezTo>
                  <a:cubicBezTo>
                    <a:pt x="779" y="377"/>
                    <a:pt x="779" y="377"/>
                    <a:pt x="779" y="377"/>
                  </a:cubicBezTo>
                  <a:cubicBezTo>
                    <a:pt x="778" y="378"/>
                    <a:pt x="778" y="378"/>
                    <a:pt x="778" y="378"/>
                  </a:cubicBezTo>
                  <a:cubicBezTo>
                    <a:pt x="764" y="381"/>
                    <a:pt x="755" y="383"/>
                    <a:pt x="749" y="381"/>
                  </a:cubicBezTo>
                  <a:lnTo>
                    <a:pt x="715" y="368"/>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5" name="Freeform 7">
              <a:extLst>
                <a:ext uri="{FF2B5EF4-FFF2-40B4-BE49-F238E27FC236}">
                  <a16:creationId xmlns="" xmlns:a16="http://schemas.microsoft.com/office/drawing/2014/main" id="{4EBAB10B-8127-4AF9-AABB-A043A4CC3A63}"/>
                </a:ext>
              </a:extLst>
            </p:cNvPr>
            <p:cNvSpPr>
              <a:spLocks/>
            </p:cNvSpPr>
            <p:nvPr/>
          </p:nvSpPr>
          <p:spPr bwMode="auto">
            <a:xfrm>
              <a:off x="3849211" y="3284538"/>
              <a:ext cx="365125" cy="606425"/>
            </a:xfrm>
            <a:custGeom>
              <a:avLst/>
              <a:gdLst>
                <a:gd name="T0" fmla="*/ 122 w 242"/>
                <a:gd name="T1" fmla="*/ 77 h 402"/>
                <a:gd name="T2" fmla="*/ 122 w 242"/>
                <a:gd name="T3" fmla="*/ 113 h 402"/>
                <a:gd name="T4" fmla="*/ 110 w 242"/>
                <a:gd name="T5" fmla="*/ 144 h 402"/>
                <a:gd name="T6" fmla="*/ 99 w 242"/>
                <a:gd name="T7" fmla="*/ 163 h 402"/>
                <a:gd name="T8" fmla="*/ 97 w 242"/>
                <a:gd name="T9" fmla="*/ 162 h 402"/>
                <a:gd name="T10" fmla="*/ 57 w 242"/>
                <a:gd name="T11" fmla="*/ 171 h 402"/>
                <a:gd name="T12" fmla="*/ 17 w 242"/>
                <a:gd name="T13" fmla="*/ 178 h 402"/>
                <a:gd name="T14" fmla="*/ 11 w 242"/>
                <a:gd name="T15" fmla="*/ 185 h 402"/>
                <a:gd name="T16" fmla="*/ 51 w 242"/>
                <a:gd name="T17" fmla="*/ 189 h 402"/>
                <a:gd name="T18" fmla="*/ 54 w 242"/>
                <a:gd name="T19" fmla="*/ 190 h 402"/>
                <a:gd name="T20" fmla="*/ 63 w 242"/>
                <a:gd name="T21" fmla="*/ 215 h 402"/>
                <a:gd name="T22" fmla="*/ 79 w 242"/>
                <a:gd name="T23" fmla="*/ 244 h 402"/>
                <a:gd name="T24" fmla="*/ 93 w 242"/>
                <a:gd name="T25" fmla="*/ 284 h 402"/>
                <a:gd name="T26" fmla="*/ 94 w 242"/>
                <a:gd name="T27" fmla="*/ 285 h 402"/>
                <a:gd name="T28" fmla="*/ 101 w 242"/>
                <a:gd name="T29" fmla="*/ 306 h 402"/>
                <a:gd name="T30" fmla="*/ 94 w 242"/>
                <a:gd name="T31" fmla="*/ 329 h 402"/>
                <a:gd name="T32" fmla="*/ 95 w 242"/>
                <a:gd name="T33" fmla="*/ 349 h 402"/>
                <a:gd name="T34" fmla="*/ 132 w 242"/>
                <a:gd name="T35" fmla="*/ 371 h 402"/>
                <a:gd name="T36" fmla="*/ 154 w 242"/>
                <a:gd name="T37" fmla="*/ 399 h 402"/>
                <a:gd name="T38" fmla="*/ 165 w 242"/>
                <a:gd name="T39" fmla="*/ 402 h 402"/>
                <a:gd name="T40" fmla="*/ 161 w 242"/>
                <a:gd name="T41" fmla="*/ 367 h 402"/>
                <a:gd name="T42" fmla="*/ 186 w 242"/>
                <a:gd name="T43" fmla="*/ 355 h 402"/>
                <a:gd name="T44" fmla="*/ 187 w 242"/>
                <a:gd name="T45" fmla="*/ 354 h 402"/>
                <a:gd name="T46" fmla="*/ 189 w 242"/>
                <a:gd name="T47" fmla="*/ 355 h 402"/>
                <a:gd name="T48" fmla="*/ 206 w 242"/>
                <a:gd name="T49" fmla="*/ 352 h 402"/>
                <a:gd name="T50" fmla="*/ 209 w 242"/>
                <a:gd name="T51" fmla="*/ 323 h 402"/>
                <a:gd name="T52" fmla="*/ 194 w 242"/>
                <a:gd name="T53" fmla="*/ 306 h 402"/>
                <a:gd name="T54" fmla="*/ 182 w 242"/>
                <a:gd name="T55" fmla="*/ 305 h 402"/>
                <a:gd name="T56" fmla="*/ 175 w 242"/>
                <a:gd name="T57" fmla="*/ 277 h 402"/>
                <a:gd name="T58" fmla="*/ 178 w 242"/>
                <a:gd name="T59" fmla="*/ 221 h 402"/>
                <a:gd name="T60" fmla="*/ 217 w 242"/>
                <a:gd name="T61" fmla="*/ 211 h 402"/>
                <a:gd name="T62" fmla="*/ 242 w 242"/>
                <a:gd name="T63" fmla="*/ 143 h 402"/>
                <a:gd name="T64" fmla="*/ 223 w 242"/>
                <a:gd name="T65" fmla="*/ 126 h 402"/>
                <a:gd name="T66" fmla="*/ 219 w 242"/>
                <a:gd name="T67" fmla="*/ 127 h 402"/>
                <a:gd name="T68" fmla="*/ 202 w 242"/>
                <a:gd name="T69" fmla="*/ 128 h 402"/>
                <a:gd name="T70" fmla="*/ 189 w 242"/>
                <a:gd name="T71" fmla="*/ 112 h 402"/>
                <a:gd name="T72" fmla="*/ 188 w 242"/>
                <a:gd name="T73" fmla="*/ 110 h 402"/>
                <a:gd name="T74" fmla="*/ 192 w 242"/>
                <a:gd name="T75" fmla="*/ 69 h 402"/>
                <a:gd name="T76" fmla="*/ 202 w 242"/>
                <a:gd name="T77" fmla="*/ 49 h 402"/>
                <a:gd name="T78" fmla="*/ 207 w 242"/>
                <a:gd name="T79" fmla="*/ 26 h 402"/>
                <a:gd name="T80" fmla="*/ 170 w 242"/>
                <a:gd name="T81"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2" h="402">
                  <a:moveTo>
                    <a:pt x="141" y="25"/>
                  </a:moveTo>
                  <a:cubicBezTo>
                    <a:pt x="122" y="77"/>
                    <a:pt x="122" y="77"/>
                    <a:pt x="122" y="77"/>
                  </a:cubicBezTo>
                  <a:cubicBezTo>
                    <a:pt x="122" y="112"/>
                    <a:pt x="122" y="112"/>
                    <a:pt x="122" y="112"/>
                  </a:cubicBezTo>
                  <a:cubicBezTo>
                    <a:pt x="122" y="113"/>
                    <a:pt x="122" y="113"/>
                    <a:pt x="122" y="113"/>
                  </a:cubicBezTo>
                  <a:cubicBezTo>
                    <a:pt x="112" y="131"/>
                    <a:pt x="112" y="131"/>
                    <a:pt x="112" y="131"/>
                  </a:cubicBezTo>
                  <a:cubicBezTo>
                    <a:pt x="110" y="144"/>
                    <a:pt x="110" y="144"/>
                    <a:pt x="110" y="144"/>
                  </a:cubicBezTo>
                  <a:cubicBezTo>
                    <a:pt x="112" y="151"/>
                    <a:pt x="109" y="158"/>
                    <a:pt x="101" y="162"/>
                  </a:cubicBezTo>
                  <a:cubicBezTo>
                    <a:pt x="99" y="163"/>
                    <a:pt x="99" y="163"/>
                    <a:pt x="99" y="163"/>
                  </a:cubicBezTo>
                  <a:cubicBezTo>
                    <a:pt x="98" y="163"/>
                    <a:pt x="98" y="163"/>
                    <a:pt x="98" y="163"/>
                  </a:cubicBezTo>
                  <a:cubicBezTo>
                    <a:pt x="97" y="162"/>
                    <a:pt x="97" y="162"/>
                    <a:pt x="97" y="162"/>
                  </a:cubicBezTo>
                  <a:cubicBezTo>
                    <a:pt x="71" y="159"/>
                    <a:pt x="71" y="159"/>
                    <a:pt x="71" y="159"/>
                  </a:cubicBezTo>
                  <a:cubicBezTo>
                    <a:pt x="57" y="171"/>
                    <a:pt x="57" y="171"/>
                    <a:pt x="57" y="171"/>
                  </a:cubicBezTo>
                  <a:cubicBezTo>
                    <a:pt x="17" y="178"/>
                    <a:pt x="17" y="178"/>
                    <a:pt x="17" y="178"/>
                  </a:cubicBezTo>
                  <a:cubicBezTo>
                    <a:pt x="17" y="178"/>
                    <a:pt x="17" y="178"/>
                    <a:pt x="17" y="178"/>
                  </a:cubicBezTo>
                  <a:cubicBezTo>
                    <a:pt x="0" y="178"/>
                    <a:pt x="0" y="178"/>
                    <a:pt x="0" y="178"/>
                  </a:cubicBezTo>
                  <a:cubicBezTo>
                    <a:pt x="11" y="185"/>
                    <a:pt x="11" y="185"/>
                    <a:pt x="11" y="185"/>
                  </a:cubicBezTo>
                  <a:cubicBezTo>
                    <a:pt x="49" y="189"/>
                    <a:pt x="49" y="189"/>
                    <a:pt x="49" y="189"/>
                  </a:cubicBezTo>
                  <a:cubicBezTo>
                    <a:pt x="51" y="189"/>
                    <a:pt x="51" y="189"/>
                    <a:pt x="51" y="189"/>
                  </a:cubicBezTo>
                  <a:cubicBezTo>
                    <a:pt x="53" y="189"/>
                    <a:pt x="53" y="189"/>
                    <a:pt x="53" y="189"/>
                  </a:cubicBezTo>
                  <a:cubicBezTo>
                    <a:pt x="54" y="190"/>
                    <a:pt x="54" y="190"/>
                    <a:pt x="54" y="190"/>
                  </a:cubicBezTo>
                  <a:cubicBezTo>
                    <a:pt x="54" y="191"/>
                    <a:pt x="54" y="191"/>
                    <a:pt x="54" y="191"/>
                  </a:cubicBezTo>
                  <a:cubicBezTo>
                    <a:pt x="63" y="215"/>
                    <a:pt x="63" y="215"/>
                    <a:pt x="63" y="215"/>
                  </a:cubicBezTo>
                  <a:cubicBezTo>
                    <a:pt x="74" y="222"/>
                    <a:pt x="74" y="222"/>
                    <a:pt x="74" y="222"/>
                  </a:cubicBezTo>
                  <a:cubicBezTo>
                    <a:pt x="77" y="226"/>
                    <a:pt x="79" y="233"/>
                    <a:pt x="79" y="244"/>
                  </a:cubicBezTo>
                  <a:cubicBezTo>
                    <a:pt x="80" y="273"/>
                    <a:pt x="80" y="273"/>
                    <a:pt x="80" y="273"/>
                  </a:cubicBezTo>
                  <a:cubicBezTo>
                    <a:pt x="93" y="284"/>
                    <a:pt x="93" y="284"/>
                    <a:pt x="93" y="284"/>
                  </a:cubicBezTo>
                  <a:cubicBezTo>
                    <a:pt x="94" y="284"/>
                    <a:pt x="94" y="284"/>
                    <a:pt x="94" y="284"/>
                  </a:cubicBezTo>
                  <a:cubicBezTo>
                    <a:pt x="94" y="285"/>
                    <a:pt x="94" y="285"/>
                    <a:pt x="94" y="285"/>
                  </a:cubicBezTo>
                  <a:cubicBezTo>
                    <a:pt x="95" y="285"/>
                    <a:pt x="95" y="285"/>
                    <a:pt x="95" y="285"/>
                  </a:cubicBezTo>
                  <a:cubicBezTo>
                    <a:pt x="101" y="306"/>
                    <a:pt x="101" y="306"/>
                    <a:pt x="101" y="306"/>
                  </a:cubicBezTo>
                  <a:cubicBezTo>
                    <a:pt x="101" y="318"/>
                    <a:pt x="101" y="318"/>
                    <a:pt x="101" y="318"/>
                  </a:cubicBezTo>
                  <a:cubicBezTo>
                    <a:pt x="94" y="329"/>
                    <a:pt x="94" y="329"/>
                    <a:pt x="94" y="329"/>
                  </a:cubicBezTo>
                  <a:cubicBezTo>
                    <a:pt x="92" y="338"/>
                    <a:pt x="92" y="338"/>
                    <a:pt x="92" y="338"/>
                  </a:cubicBezTo>
                  <a:cubicBezTo>
                    <a:pt x="95" y="349"/>
                    <a:pt x="95" y="349"/>
                    <a:pt x="95" y="349"/>
                  </a:cubicBezTo>
                  <a:cubicBezTo>
                    <a:pt x="108" y="357"/>
                    <a:pt x="108" y="357"/>
                    <a:pt x="108" y="357"/>
                  </a:cubicBezTo>
                  <a:cubicBezTo>
                    <a:pt x="121" y="362"/>
                    <a:pt x="129" y="366"/>
                    <a:pt x="132" y="371"/>
                  </a:cubicBezTo>
                  <a:cubicBezTo>
                    <a:pt x="139" y="387"/>
                    <a:pt x="139" y="387"/>
                    <a:pt x="139" y="387"/>
                  </a:cubicBezTo>
                  <a:cubicBezTo>
                    <a:pt x="148" y="391"/>
                    <a:pt x="152" y="395"/>
                    <a:pt x="154" y="399"/>
                  </a:cubicBezTo>
                  <a:cubicBezTo>
                    <a:pt x="164" y="402"/>
                    <a:pt x="164" y="402"/>
                    <a:pt x="164" y="402"/>
                  </a:cubicBezTo>
                  <a:cubicBezTo>
                    <a:pt x="165" y="402"/>
                    <a:pt x="165" y="402"/>
                    <a:pt x="165" y="402"/>
                  </a:cubicBezTo>
                  <a:cubicBezTo>
                    <a:pt x="160" y="379"/>
                    <a:pt x="160" y="379"/>
                    <a:pt x="160" y="379"/>
                  </a:cubicBezTo>
                  <a:cubicBezTo>
                    <a:pt x="159" y="374"/>
                    <a:pt x="159" y="369"/>
                    <a:pt x="161" y="367"/>
                  </a:cubicBezTo>
                  <a:cubicBezTo>
                    <a:pt x="164" y="363"/>
                    <a:pt x="166" y="361"/>
                    <a:pt x="170" y="360"/>
                  </a:cubicBezTo>
                  <a:cubicBezTo>
                    <a:pt x="186" y="355"/>
                    <a:pt x="186" y="355"/>
                    <a:pt x="186" y="355"/>
                  </a:cubicBezTo>
                  <a:cubicBezTo>
                    <a:pt x="186" y="355"/>
                    <a:pt x="186" y="355"/>
                    <a:pt x="186" y="355"/>
                  </a:cubicBezTo>
                  <a:cubicBezTo>
                    <a:pt x="187" y="354"/>
                    <a:pt x="187" y="354"/>
                    <a:pt x="187" y="354"/>
                  </a:cubicBezTo>
                  <a:cubicBezTo>
                    <a:pt x="188" y="354"/>
                    <a:pt x="188" y="354"/>
                    <a:pt x="188" y="354"/>
                  </a:cubicBezTo>
                  <a:cubicBezTo>
                    <a:pt x="189" y="355"/>
                    <a:pt x="189" y="355"/>
                    <a:pt x="189" y="355"/>
                  </a:cubicBezTo>
                  <a:cubicBezTo>
                    <a:pt x="196" y="357"/>
                    <a:pt x="196" y="357"/>
                    <a:pt x="196" y="357"/>
                  </a:cubicBezTo>
                  <a:cubicBezTo>
                    <a:pt x="206" y="352"/>
                    <a:pt x="206" y="352"/>
                    <a:pt x="206" y="352"/>
                  </a:cubicBezTo>
                  <a:cubicBezTo>
                    <a:pt x="206" y="350"/>
                    <a:pt x="206" y="350"/>
                    <a:pt x="206" y="350"/>
                  </a:cubicBezTo>
                  <a:cubicBezTo>
                    <a:pt x="209" y="323"/>
                    <a:pt x="209" y="323"/>
                    <a:pt x="209" y="323"/>
                  </a:cubicBezTo>
                  <a:cubicBezTo>
                    <a:pt x="203" y="311"/>
                    <a:pt x="203" y="311"/>
                    <a:pt x="203" y="311"/>
                  </a:cubicBezTo>
                  <a:cubicBezTo>
                    <a:pt x="194" y="306"/>
                    <a:pt x="194" y="306"/>
                    <a:pt x="194" y="306"/>
                  </a:cubicBezTo>
                  <a:cubicBezTo>
                    <a:pt x="184" y="305"/>
                    <a:pt x="184" y="305"/>
                    <a:pt x="184" y="305"/>
                  </a:cubicBezTo>
                  <a:cubicBezTo>
                    <a:pt x="182" y="305"/>
                    <a:pt x="182" y="305"/>
                    <a:pt x="182" y="305"/>
                  </a:cubicBezTo>
                  <a:cubicBezTo>
                    <a:pt x="179" y="304"/>
                    <a:pt x="179" y="304"/>
                    <a:pt x="179" y="304"/>
                  </a:cubicBezTo>
                  <a:cubicBezTo>
                    <a:pt x="175" y="277"/>
                    <a:pt x="175" y="277"/>
                    <a:pt x="175" y="277"/>
                  </a:cubicBezTo>
                  <a:cubicBezTo>
                    <a:pt x="176" y="223"/>
                    <a:pt x="176" y="223"/>
                    <a:pt x="176" y="223"/>
                  </a:cubicBezTo>
                  <a:cubicBezTo>
                    <a:pt x="178" y="221"/>
                    <a:pt x="178" y="221"/>
                    <a:pt x="178" y="221"/>
                  </a:cubicBezTo>
                  <a:cubicBezTo>
                    <a:pt x="194" y="199"/>
                    <a:pt x="194" y="199"/>
                    <a:pt x="194" y="199"/>
                  </a:cubicBezTo>
                  <a:cubicBezTo>
                    <a:pt x="217" y="211"/>
                    <a:pt x="217" y="211"/>
                    <a:pt x="217" y="211"/>
                  </a:cubicBezTo>
                  <a:cubicBezTo>
                    <a:pt x="231" y="211"/>
                    <a:pt x="231" y="211"/>
                    <a:pt x="231" y="211"/>
                  </a:cubicBezTo>
                  <a:cubicBezTo>
                    <a:pt x="242" y="143"/>
                    <a:pt x="242" y="143"/>
                    <a:pt x="242" y="143"/>
                  </a:cubicBezTo>
                  <a:cubicBezTo>
                    <a:pt x="238" y="135"/>
                    <a:pt x="235" y="130"/>
                    <a:pt x="229" y="127"/>
                  </a:cubicBezTo>
                  <a:cubicBezTo>
                    <a:pt x="223" y="126"/>
                    <a:pt x="223" y="126"/>
                    <a:pt x="223" y="126"/>
                  </a:cubicBezTo>
                  <a:cubicBezTo>
                    <a:pt x="223" y="127"/>
                    <a:pt x="223" y="127"/>
                    <a:pt x="223" y="127"/>
                  </a:cubicBezTo>
                  <a:cubicBezTo>
                    <a:pt x="219" y="127"/>
                    <a:pt x="219" y="127"/>
                    <a:pt x="219" y="127"/>
                  </a:cubicBezTo>
                  <a:cubicBezTo>
                    <a:pt x="203" y="130"/>
                    <a:pt x="203" y="130"/>
                    <a:pt x="203" y="130"/>
                  </a:cubicBezTo>
                  <a:cubicBezTo>
                    <a:pt x="202" y="128"/>
                    <a:pt x="202" y="128"/>
                    <a:pt x="202" y="128"/>
                  </a:cubicBezTo>
                  <a:cubicBezTo>
                    <a:pt x="201" y="127"/>
                    <a:pt x="201" y="127"/>
                    <a:pt x="201" y="127"/>
                  </a:cubicBezTo>
                  <a:cubicBezTo>
                    <a:pt x="189" y="112"/>
                    <a:pt x="189" y="112"/>
                    <a:pt x="189" y="112"/>
                  </a:cubicBezTo>
                  <a:cubicBezTo>
                    <a:pt x="189" y="111"/>
                    <a:pt x="189" y="111"/>
                    <a:pt x="189" y="111"/>
                  </a:cubicBezTo>
                  <a:cubicBezTo>
                    <a:pt x="188" y="110"/>
                    <a:pt x="188" y="110"/>
                    <a:pt x="188" y="110"/>
                  </a:cubicBezTo>
                  <a:cubicBezTo>
                    <a:pt x="188" y="84"/>
                    <a:pt x="188" y="84"/>
                    <a:pt x="188" y="84"/>
                  </a:cubicBezTo>
                  <a:cubicBezTo>
                    <a:pt x="192" y="69"/>
                    <a:pt x="192" y="69"/>
                    <a:pt x="192" y="69"/>
                  </a:cubicBezTo>
                  <a:cubicBezTo>
                    <a:pt x="196" y="63"/>
                    <a:pt x="196" y="63"/>
                    <a:pt x="196" y="63"/>
                  </a:cubicBezTo>
                  <a:cubicBezTo>
                    <a:pt x="196" y="58"/>
                    <a:pt x="197" y="54"/>
                    <a:pt x="202" y="49"/>
                  </a:cubicBezTo>
                  <a:cubicBezTo>
                    <a:pt x="206" y="44"/>
                    <a:pt x="206" y="44"/>
                    <a:pt x="206" y="44"/>
                  </a:cubicBezTo>
                  <a:cubicBezTo>
                    <a:pt x="207" y="26"/>
                    <a:pt x="207" y="26"/>
                    <a:pt x="207" y="26"/>
                  </a:cubicBezTo>
                  <a:cubicBezTo>
                    <a:pt x="191" y="11"/>
                    <a:pt x="191" y="11"/>
                    <a:pt x="191" y="11"/>
                  </a:cubicBezTo>
                  <a:cubicBezTo>
                    <a:pt x="170" y="0"/>
                    <a:pt x="170" y="0"/>
                    <a:pt x="170" y="0"/>
                  </a:cubicBezTo>
                  <a:lnTo>
                    <a:pt x="141" y="2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6" name="Freeform 8">
              <a:extLst>
                <a:ext uri="{FF2B5EF4-FFF2-40B4-BE49-F238E27FC236}">
                  <a16:creationId xmlns="" xmlns:a16="http://schemas.microsoft.com/office/drawing/2014/main" id="{C82771E9-419F-45EC-82FC-EAA3E1AA5F0F}"/>
                </a:ext>
              </a:extLst>
            </p:cNvPr>
            <p:cNvSpPr>
              <a:spLocks/>
            </p:cNvSpPr>
            <p:nvPr/>
          </p:nvSpPr>
          <p:spPr bwMode="auto">
            <a:xfrm>
              <a:off x="382111" y="1690688"/>
              <a:ext cx="2597150" cy="1963738"/>
            </a:xfrm>
            <a:custGeom>
              <a:avLst/>
              <a:gdLst>
                <a:gd name="T0" fmla="*/ 1687 w 1721"/>
                <a:gd name="T1" fmla="*/ 603 h 1302"/>
                <a:gd name="T2" fmla="*/ 1615 w 1721"/>
                <a:gd name="T3" fmla="*/ 538 h 1302"/>
                <a:gd name="T4" fmla="*/ 1572 w 1721"/>
                <a:gd name="T5" fmla="*/ 486 h 1302"/>
                <a:gd name="T6" fmla="*/ 1371 w 1721"/>
                <a:gd name="T7" fmla="*/ 438 h 1302"/>
                <a:gd name="T8" fmla="*/ 1382 w 1721"/>
                <a:gd name="T9" fmla="*/ 237 h 1302"/>
                <a:gd name="T10" fmla="*/ 1239 w 1721"/>
                <a:gd name="T11" fmla="*/ 67 h 1302"/>
                <a:gd name="T12" fmla="*/ 1169 w 1721"/>
                <a:gd name="T13" fmla="*/ 19 h 1302"/>
                <a:gd name="T14" fmla="*/ 1058 w 1721"/>
                <a:gd name="T15" fmla="*/ 162 h 1302"/>
                <a:gd name="T16" fmla="*/ 814 w 1721"/>
                <a:gd name="T17" fmla="*/ 295 h 1302"/>
                <a:gd name="T18" fmla="*/ 769 w 1721"/>
                <a:gd name="T19" fmla="*/ 304 h 1302"/>
                <a:gd name="T20" fmla="*/ 624 w 1721"/>
                <a:gd name="T21" fmla="*/ 292 h 1302"/>
                <a:gd name="T22" fmla="*/ 645 w 1721"/>
                <a:gd name="T23" fmla="*/ 443 h 1302"/>
                <a:gd name="T24" fmla="*/ 618 w 1721"/>
                <a:gd name="T25" fmla="*/ 522 h 1302"/>
                <a:gd name="T26" fmla="*/ 597 w 1721"/>
                <a:gd name="T27" fmla="*/ 519 h 1302"/>
                <a:gd name="T28" fmla="*/ 533 w 1721"/>
                <a:gd name="T29" fmla="*/ 591 h 1302"/>
                <a:gd name="T30" fmla="*/ 434 w 1721"/>
                <a:gd name="T31" fmla="*/ 617 h 1302"/>
                <a:gd name="T32" fmla="*/ 242 w 1721"/>
                <a:gd name="T33" fmla="*/ 669 h 1302"/>
                <a:gd name="T34" fmla="*/ 139 w 1721"/>
                <a:gd name="T35" fmla="*/ 653 h 1302"/>
                <a:gd name="T36" fmla="*/ 87 w 1721"/>
                <a:gd name="T37" fmla="*/ 635 h 1302"/>
                <a:gd name="T38" fmla="*/ 12 w 1721"/>
                <a:gd name="T39" fmla="*/ 749 h 1302"/>
                <a:gd name="T40" fmla="*/ 70 w 1721"/>
                <a:gd name="T41" fmla="*/ 801 h 1302"/>
                <a:gd name="T42" fmla="*/ 54 w 1721"/>
                <a:gd name="T43" fmla="*/ 940 h 1302"/>
                <a:gd name="T44" fmla="*/ 56 w 1721"/>
                <a:gd name="T45" fmla="*/ 970 h 1302"/>
                <a:gd name="T46" fmla="*/ 159 w 1721"/>
                <a:gd name="T47" fmla="*/ 1101 h 1302"/>
                <a:gd name="T48" fmla="*/ 225 w 1721"/>
                <a:gd name="T49" fmla="*/ 1170 h 1302"/>
                <a:gd name="T50" fmla="*/ 277 w 1721"/>
                <a:gd name="T51" fmla="*/ 1294 h 1302"/>
                <a:gd name="T52" fmla="*/ 342 w 1721"/>
                <a:gd name="T53" fmla="*/ 1301 h 1302"/>
                <a:gd name="T54" fmla="*/ 382 w 1721"/>
                <a:gd name="T55" fmla="*/ 1230 h 1302"/>
                <a:gd name="T56" fmla="*/ 436 w 1721"/>
                <a:gd name="T57" fmla="*/ 1236 h 1302"/>
                <a:gd name="T58" fmla="*/ 607 w 1721"/>
                <a:gd name="T59" fmla="*/ 1228 h 1302"/>
                <a:gd name="T60" fmla="*/ 661 w 1721"/>
                <a:gd name="T61" fmla="*/ 1267 h 1302"/>
                <a:gd name="T62" fmla="*/ 751 w 1721"/>
                <a:gd name="T63" fmla="*/ 1266 h 1302"/>
                <a:gd name="T64" fmla="*/ 950 w 1721"/>
                <a:gd name="T65" fmla="*/ 1241 h 1302"/>
                <a:gd name="T66" fmla="*/ 1088 w 1721"/>
                <a:gd name="T67" fmla="*/ 1246 h 1302"/>
                <a:gd name="T68" fmla="*/ 1176 w 1721"/>
                <a:gd name="T69" fmla="*/ 1277 h 1302"/>
                <a:gd name="T70" fmla="*/ 1247 w 1721"/>
                <a:gd name="T71" fmla="*/ 1296 h 1302"/>
                <a:gd name="T72" fmla="*/ 1238 w 1721"/>
                <a:gd name="T73" fmla="*/ 1240 h 1302"/>
                <a:gd name="T74" fmla="*/ 1257 w 1721"/>
                <a:gd name="T75" fmla="*/ 1216 h 1302"/>
                <a:gd name="T76" fmla="*/ 1263 w 1721"/>
                <a:gd name="T77" fmla="*/ 1177 h 1302"/>
                <a:gd name="T78" fmla="*/ 1216 w 1721"/>
                <a:gd name="T79" fmla="*/ 1131 h 1302"/>
                <a:gd name="T80" fmla="*/ 1218 w 1721"/>
                <a:gd name="T81" fmla="*/ 1092 h 1302"/>
                <a:gd name="T82" fmla="*/ 1304 w 1721"/>
                <a:gd name="T83" fmla="*/ 1046 h 1302"/>
                <a:gd name="T84" fmla="*/ 1391 w 1721"/>
                <a:gd name="T85" fmla="*/ 1029 h 1302"/>
                <a:gd name="T86" fmla="*/ 1435 w 1721"/>
                <a:gd name="T87" fmla="*/ 990 h 1302"/>
                <a:gd name="T88" fmla="*/ 1437 w 1721"/>
                <a:gd name="T89" fmla="*/ 970 h 1302"/>
                <a:gd name="T90" fmla="*/ 1443 w 1721"/>
                <a:gd name="T91" fmla="*/ 906 h 1302"/>
                <a:gd name="T92" fmla="*/ 1542 w 1721"/>
                <a:gd name="T93" fmla="*/ 831 h 1302"/>
                <a:gd name="T94" fmla="*/ 1590 w 1721"/>
                <a:gd name="T95" fmla="*/ 797 h 1302"/>
                <a:gd name="T96" fmla="*/ 1675 w 1721"/>
                <a:gd name="T97" fmla="*/ 776 h 1302"/>
                <a:gd name="T98" fmla="*/ 1709 w 1721"/>
                <a:gd name="T99" fmla="*/ 743 h 1302"/>
                <a:gd name="T100" fmla="*/ 1719 w 1721"/>
                <a:gd name="T101" fmla="*/ 702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21" h="1302">
                  <a:moveTo>
                    <a:pt x="1719" y="701"/>
                  </a:moveTo>
                  <a:cubicBezTo>
                    <a:pt x="1720" y="700"/>
                    <a:pt x="1720" y="700"/>
                    <a:pt x="1720" y="700"/>
                  </a:cubicBezTo>
                  <a:cubicBezTo>
                    <a:pt x="1721" y="700"/>
                    <a:pt x="1721" y="700"/>
                    <a:pt x="1721" y="700"/>
                  </a:cubicBezTo>
                  <a:cubicBezTo>
                    <a:pt x="1721" y="699"/>
                    <a:pt x="1721" y="699"/>
                    <a:pt x="1721" y="699"/>
                  </a:cubicBezTo>
                  <a:cubicBezTo>
                    <a:pt x="1687" y="603"/>
                    <a:pt x="1687" y="603"/>
                    <a:pt x="1687" y="603"/>
                  </a:cubicBezTo>
                  <a:cubicBezTo>
                    <a:pt x="1666" y="586"/>
                    <a:pt x="1666" y="586"/>
                    <a:pt x="1666" y="586"/>
                  </a:cubicBezTo>
                  <a:cubicBezTo>
                    <a:pt x="1666" y="584"/>
                    <a:pt x="1666" y="584"/>
                    <a:pt x="1666" y="584"/>
                  </a:cubicBezTo>
                  <a:cubicBezTo>
                    <a:pt x="1660" y="544"/>
                    <a:pt x="1660" y="544"/>
                    <a:pt x="1660" y="544"/>
                  </a:cubicBezTo>
                  <a:cubicBezTo>
                    <a:pt x="1616" y="538"/>
                    <a:pt x="1616" y="538"/>
                    <a:pt x="1616" y="538"/>
                  </a:cubicBezTo>
                  <a:cubicBezTo>
                    <a:pt x="1615" y="538"/>
                    <a:pt x="1615" y="538"/>
                    <a:pt x="1615" y="538"/>
                  </a:cubicBezTo>
                  <a:cubicBezTo>
                    <a:pt x="1613" y="538"/>
                    <a:pt x="1613" y="538"/>
                    <a:pt x="1613" y="538"/>
                  </a:cubicBezTo>
                  <a:cubicBezTo>
                    <a:pt x="1613" y="537"/>
                    <a:pt x="1613" y="537"/>
                    <a:pt x="1613" y="537"/>
                  </a:cubicBezTo>
                  <a:cubicBezTo>
                    <a:pt x="1612" y="535"/>
                    <a:pt x="1612" y="535"/>
                    <a:pt x="1612" y="535"/>
                  </a:cubicBezTo>
                  <a:cubicBezTo>
                    <a:pt x="1612" y="534"/>
                    <a:pt x="1612" y="534"/>
                    <a:pt x="1612" y="534"/>
                  </a:cubicBezTo>
                  <a:cubicBezTo>
                    <a:pt x="1607" y="519"/>
                    <a:pt x="1593" y="503"/>
                    <a:pt x="1572" y="486"/>
                  </a:cubicBezTo>
                  <a:cubicBezTo>
                    <a:pt x="1560" y="477"/>
                    <a:pt x="1549" y="471"/>
                    <a:pt x="1539" y="468"/>
                  </a:cubicBezTo>
                  <a:cubicBezTo>
                    <a:pt x="1532" y="464"/>
                    <a:pt x="1524" y="461"/>
                    <a:pt x="1519" y="457"/>
                  </a:cubicBezTo>
                  <a:cubicBezTo>
                    <a:pt x="1505" y="447"/>
                    <a:pt x="1458" y="440"/>
                    <a:pt x="1374" y="438"/>
                  </a:cubicBezTo>
                  <a:cubicBezTo>
                    <a:pt x="1371" y="438"/>
                    <a:pt x="1371" y="438"/>
                    <a:pt x="1371" y="438"/>
                  </a:cubicBezTo>
                  <a:cubicBezTo>
                    <a:pt x="1371" y="438"/>
                    <a:pt x="1371" y="438"/>
                    <a:pt x="1371" y="438"/>
                  </a:cubicBezTo>
                  <a:cubicBezTo>
                    <a:pt x="1362" y="423"/>
                    <a:pt x="1362" y="423"/>
                    <a:pt x="1362" y="423"/>
                  </a:cubicBezTo>
                  <a:cubicBezTo>
                    <a:pt x="1358" y="414"/>
                    <a:pt x="1354" y="405"/>
                    <a:pt x="1353" y="396"/>
                  </a:cubicBezTo>
                  <a:cubicBezTo>
                    <a:pt x="1353" y="384"/>
                    <a:pt x="1367" y="346"/>
                    <a:pt x="1397" y="284"/>
                  </a:cubicBezTo>
                  <a:cubicBezTo>
                    <a:pt x="1382" y="237"/>
                    <a:pt x="1382" y="237"/>
                    <a:pt x="1382" y="237"/>
                  </a:cubicBezTo>
                  <a:cubicBezTo>
                    <a:pt x="1382" y="237"/>
                    <a:pt x="1382" y="237"/>
                    <a:pt x="1382" y="237"/>
                  </a:cubicBezTo>
                  <a:cubicBezTo>
                    <a:pt x="1366" y="163"/>
                    <a:pt x="1366" y="163"/>
                    <a:pt x="1366" y="163"/>
                  </a:cubicBezTo>
                  <a:cubicBezTo>
                    <a:pt x="1364" y="153"/>
                    <a:pt x="1346" y="143"/>
                    <a:pt x="1314" y="134"/>
                  </a:cubicBezTo>
                  <a:cubicBezTo>
                    <a:pt x="1308" y="132"/>
                    <a:pt x="1302" y="130"/>
                    <a:pt x="1295" y="125"/>
                  </a:cubicBezTo>
                  <a:cubicBezTo>
                    <a:pt x="1284" y="120"/>
                    <a:pt x="1275" y="111"/>
                    <a:pt x="1271" y="99"/>
                  </a:cubicBezTo>
                  <a:cubicBezTo>
                    <a:pt x="1265" y="85"/>
                    <a:pt x="1254" y="74"/>
                    <a:pt x="1239" y="67"/>
                  </a:cubicBezTo>
                  <a:cubicBezTo>
                    <a:pt x="1238" y="66"/>
                    <a:pt x="1238" y="66"/>
                    <a:pt x="1238" y="66"/>
                  </a:cubicBezTo>
                  <a:cubicBezTo>
                    <a:pt x="1237" y="65"/>
                    <a:pt x="1237" y="65"/>
                    <a:pt x="1237" y="65"/>
                  </a:cubicBezTo>
                  <a:cubicBezTo>
                    <a:pt x="1225" y="0"/>
                    <a:pt x="1225" y="0"/>
                    <a:pt x="1225" y="0"/>
                  </a:cubicBezTo>
                  <a:cubicBezTo>
                    <a:pt x="1174" y="5"/>
                    <a:pt x="1174" y="5"/>
                    <a:pt x="1174" y="5"/>
                  </a:cubicBezTo>
                  <a:cubicBezTo>
                    <a:pt x="1169" y="19"/>
                    <a:pt x="1169" y="19"/>
                    <a:pt x="1169" y="19"/>
                  </a:cubicBezTo>
                  <a:cubicBezTo>
                    <a:pt x="1162" y="41"/>
                    <a:pt x="1156" y="52"/>
                    <a:pt x="1149" y="52"/>
                  </a:cubicBezTo>
                  <a:cubicBezTo>
                    <a:pt x="1116" y="62"/>
                    <a:pt x="1116" y="62"/>
                    <a:pt x="1116" y="62"/>
                  </a:cubicBezTo>
                  <a:cubicBezTo>
                    <a:pt x="1096" y="70"/>
                    <a:pt x="1083" y="78"/>
                    <a:pt x="1077" y="87"/>
                  </a:cubicBezTo>
                  <a:cubicBezTo>
                    <a:pt x="1074" y="92"/>
                    <a:pt x="1071" y="104"/>
                    <a:pt x="1068" y="121"/>
                  </a:cubicBezTo>
                  <a:cubicBezTo>
                    <a:pt x="1065" y="140"/>
                    <a:pt x="1062" y="154"/>
                    <a:pt x="1058" y="162"/>
                  </a:cubicBezTo>
                  <a:cubicBezTo>
                    <a:pt x="1052" y="176"/>
                    <a:pt x="1042" y="187"/>
                    <a:pt x="1027" y="192"/>
                  </a:cubicBezTo>
                  <a:cubicBezTo>
                    <a:pt x="1000" y="203"/>
                    <a:pt x="953" y="185"/>
                    <a:pt x="889" y="139"/>
                  </a:cubicBezTo>
                  <a:cubicBezTo>
                    <a:pt x="802" y="250"/>
                    <a:pt x="802" y="250"/>
                    <a:pt x="802" y="250"/>
                  </a:cubicBezTo>
                  <a:cubicBezTo>
                    <a:pt x="813" y="295"/>
                    <a:pt x="813" y="295"/>
                    <a:pt x="813" y="295"/>
                  </a:cubicBezTo>
                  <a:cubicBezTo>
                    <a:pt x="814" y="295"/>
                    <a:pt x="814" y="295"/>
                    <a:pt x="814" y="295"/>
                  </a:cubicBezTo>
                  <a:cubicBezTo>
                    <a:pt x="815" y="298"/>
                    <a:pt x="815" y="298"/>
                    <a:pt x="815" y="298"/>
                  </a:cubicBezTo>
                  <a:cubicBezTo>
                    <a:pt x="813" y="299"/>
                    <a:pt x="813" y="299"/>
                    <a:pt x="813" y="299"/>
                  </a:cubicBezTo>
                  <a:cubicBezTo>
                    <a:pt x="813" y="300"/>
                    <a:pt x="813" y="300"/>
                    <a:pt x="813" y="300"/>
                  </a:cubicBezTo>
                  <a:cubicBezTo>
                    <a:pt x="809" y="306"/>
                    <a:pt x="802" y="310"/>
                    <a:pt x="795" y="311"/>
                  </a:cubicBezTo>
                  <a:cubicBezTo>
                    <a:pt x="787" y="313"/>
                    <a:pt x="778" y="310"/>
                    <a:pt x="769" y="304"/>
                  </a:cubicBezTo>
                  <a:cubicBezTo>
                    <a:pt x="760" y="298"/>
                    <a:pt x="736" y="292"/>
                    <a:pt x="697" y="290"/>
                  </a:cubicBezTo>
                  <a:cubicBezTo>
                    <a:pt x="679" y="289"/>
                    <a:pt x="679" y="289"/>
                    <a:pt x="679" y="289"/>
                  </a:cubicBezTo>
                  <a:cubicBezTo>
                    <a:pt x="679" y="289"/>
                    <a:pt x="679" y="289"/>
                    <a:pt x="679" y="289"/>
                  </a:cubicBezTo>
                  <a:cubicBezTo>
                    <a:pt x="653" y="287"/>
                    <a:pt x="653" y="287"/>
                    <a:pt x="653" y="287"/>
                  </a:cubicBezTo>
                  <a:cubicBezTo>
                    <a:pt x="624" y="292"/>
                    <a:pt x="624" y="292"/>
                    <a:pt x="624" y="292"/>
                  </a:cubicBezTo>
                  <a:cubicBezTo>
                    <a:pt x="637" y="310"/>
                    <a:pt x="637" y="310"/>
                    <a:pt x="637" y="310"/>
                  </a:cubicBezTo>
                  <a:cubicBezTo>
                    <a:pt x="647" y="324"/>
                    <a:pt x="652" y="332"/>
                    <a:pt x="650" y="338"/>
                  </a:cubicBezTo>
                  <a:cubicBezTo>
                    <a:pt x="639" y="406"/>
                    <a:pt x="639" y="406"/>
                    <a:pt x="639" y="406"/>
                  </a:cubicBezTo>
                  <a:cubicBezTo>
                    <a:pt x="644" y="443"/>
                    <a:pt x="644" y="443"/>
                    <a:pt x="644" y="443"/>
                  </a:cubicBezTo>
                  <a:cubicBezTo>
                    <a:pt x="645" y="443"/>
                    <a:pt x="645" y="443"/>
                    <a:pt x="645" y="443"/>
                  </a:cubicBezTo>
                  <a:cubicBezTo>
                    <a:pt x="645" y="444"/>
                    <a:pt x="645" y="444"/>
                    <a:pt x="645" y="444"/>
                  </a:cubicBezTo>
                  <a:cubicBezTo>
                    <a:pt x="644" y="445"/>
                    <a:pt x="644" y="445"/>
                    <a:pt x="644" y="445"/>
                  </a:cubicBezTo>
                  <a:cubicBezTo>
                    <a:pt x="644" y="445"/>
                    <a:pt x="644" y="445"/>
                    <a:pt x="644" y="445"/>
                  </a:cubicBezTo>
                  <a:cubicBezTo>
                    <a:pt x="623" y="514"/>
                    <a:pt x="623" y="514"/>
                    <a:pt x="623" y="514"/>
                  </a:cubicBezTo>
                  <a:cubicBezTo>
                    <a:pt x="622" y="520"/>
                    <a:pt x="620" y="523"/>
                    <a:pt x="618" y="522"/>
                  </a:cubicBezTo>
                  <a:cubicBezTo>
                    <a:pt x="616" y="522"/>
                    <a:pt x="616" y="522"/>
                    <a:pt x="616" y="522"/>
                  </a:cubicBezTo>
                  <a:cubicBezTo>
                    <a:pt x="616" y="521"/>
                    <a:pt x="616" y="521"/>
                    <a:pt x="616" y="521"/>
                  </a:cubicBezTo>
                  <a:cubicBezTo>
                    <a:pt x="612" y="515"/>
                    <a:pt x="612" y="515"/>
                    <a:pt x="612" y="515"/>
                  </a:cubicBezTo>
                  <a:cubicBezTo>
                    <a:pt x="608" y="506"/>
                    <a:pt x="606" y="503"/>
                    <a:pt x="603" y="504"/>
                  </a:cubicBezTo>
                  <a:cubicBezTo>
                    <a:pt x="601" y="505"/>
                    <a:pt x="598" y="510"/>
                    <a:pt x="597" y="519"/>
                  </a:cubicBezTo>
                  <a:cubicBezTo>
                    <a:pt x="592" y="538"/>
                    <a:pt x="581" y="554"/>
                    <a:pt x="563" y="571"/>
                  </a:cubicBezTo>
                  <a:cubicBezTo>
                    <a:pt x="544" y="586"/>
                    <a:pt x="544" y="586"/>
                    <a:pt x="544" y="586"/>
                  </a:cubicBezTo>
                  <a:cubicBezTo>
                    <a:pt x="534" y="591"/>
                    <a:pt x="534" y="591"/>
                    <a:pt x="534" y="591"/>
                  </a:cubicBezTo>
                  <a:cubicBezTo>
                    <a:pt x="534" y="591"/>
                    <a:pt x="534" y="591"/>
                    <a:pt x="534" y="591"/>
                  </a:cubicBezTo>
                  <a:cubicBezTo>
                    <a:pt x="533" y="591"/>
                    <a:pt x="533" y="591"/>
                    <a:pt x="533" y="591"/>
                  </a:cubicBezTo>
                  <a:cubicBezTo>
                    <a:pt x="465" y="592"/>
                    <a:pt x="465" y="592"/>
                    <a:pt x="465" y="592"/>
                  </a:cubicBezTo>
                  <a:cubicBezTo>
                    <a:pt x="438" y="617"/>
                    <a:pt x="438" y="617"/>
                    <a:pt x="438" y="617"/>
                  </a:cubicBezTo>
                  <a:cubicBezTo>
                    <a:pt x="437" y="617"/>
                    <a:pt x="437" y="617"/>
                    <a:pt x="437" y="617"/>
                  </a:cubicBezTo>
                  <a:cubicBezTo>
                    <a:pt x="435" y="617"/>
                    <a:pt x="435" y="617"/>
                    <a:pt x="435" y="617"/>
                  </a:cubicBezTo>
                  <a:cubicBezTo>
                    <a:pt x="434" y="617"/>
                    <a:pt x="434" y="617"/>
                    <a:pt x="434" y="617"/>
                  </a:cubicBezTo>
                  <a:cubicBezTo>
                    <a:pt x="361" y="607"/>
                    <a:pt x="361" y="607"/>
                    <a:pt x="361" y="607"/>
                  </a:cubicBezTo>
                  <a:cubicBezTo>
                    <a:pt x="350" y="619"/>
                    <a:pt x="338" y="624"/>
                    <a:pt x="326" y="622"/>
                  </a:cubicBezTo>
                  <a:cubicBezTo>
                    <a:pt x="316" y="618"/>
                    <a:pt x="298" y="623"/>
                    <a:pt x="273" y="632"/>
                  </a:cubicBezTo>
                  <a:cubicBezTo>
                    <a:pt x="243" y="667"/>
                    <a:pt x="243" y="667"/>
                    <a:pt x="243" y="667"/>
                  </a:cubicBezTo>
                  <a:cubicBezTo>
                    <a:pt x="242" y="669"/>
                    <a:pt x="242" y="669"/>
                    <a:pt x="242" y="669"/>
                  </a:cubicBezTo>
                  <a:cubicBezTo>
                    <a:pt x="196" y="670"/>
                    <a:pt x="196" y="670"/>
                    <a:pt x="196" y="670"/>
                  </a:cubicBezTo>
                  <a:cubicBezTo>
                    <a:pt x="196" y="631"/>
                    <a:pt x="196" y="631"/>
                    <a:pt x="196" y="631"/>
                  </a:cubicBezTo>
                  <a:cubicBezTo>
                    <a:pt x="166" y="631"/>
                    <a:pt x="166" y="631"/>
                    <a:pt x="166" y="631"/>
                  </a:cubicBezTo>
                  <a:cubicBezTo>
                    <a:pt x="161" y="648"/>
                    <a:pt x="161" y="648"/>
                    <a:pt x="161" y="648"/>
                  </a:cubicBezTo>
                  <a:cubicBezTo>
                    <a:pt x="139" y="653"/>
                    <a:pt x="139" y="653"/>
                    <a:pt x="139" y="653"/>
                  </a:cubicBezTo>
                  <a:cubicBezTo>
                    <a:pt x="136" y="653"/>
                    <a:pt x="136" y="653"/>
                    <a:pt x="136" y="653"/>
                  </a:cubicBezTo>
                  <a:cubicBezTo>
                    <a:pt x="136" y="653"/>
                    <a:pt x="136" y="653"/>
                    <a:pt x="136" y="653"/>
                  </a:cubicBezTo>
                  <a:cubicBezTo>
                    <a:pt x="135" y="652"/>
                    <a:pt x="135" y="652"/>
                    <a:pt x="135" y="652"/>
                  </a:cubicBezTo>
                  <a:cubicBezTo>
                    <a:pt x="134" y="652"/>
                    <a:pt x="134" y="652"/>
                    <a:pt x="134" y="652"/>
                  </a:cubicBezTo>
                  <a:cubicBezTo>
                    <a:pt x="121" y="644"/>
                    <a:pt x="104" y="637"/>
                    <a:pt x="87" y="635"/>
                  </a:cubicBezTo>
                  <a:cubicBezTo>
                    <a:pt x="77" y="634"/>
                    <a:pt x="66" y="641"/>
                    <a:pt x="49" y="655"/>
                  </a:cubicBezTo>
                  <a:cubicBezTo>
                    <a:pt x="31" y="670"/>
                    <a:pt x="18" y="684"/>
                    <a:pt x="12" y="696"/>
                  </a:cubicBezTo>
                  <a:cubicBezTo>
                    <a:pt x="15" y="699"/>
                    <a:pt x="17" y="703"/>
                    <a:pt x="17" y="709"/>
                  </a:cubicBezTo>
                  <a:cubicBezTo>
                    <a:pt x="19" y="717"/>
                    <a:pt x="20" y="723"/>
                    <a:pt x="20" y="731"/>
                  </a:cubicBezTo>
                  <a:cubicBezTo>
                    <a:pt x="19" y="740"/>
                    <a:pt x="16" y="745"/>
                    <a:pt x="12" y="749"/>
                  </a:cubicBezTo>
                  <a:cubicBezTo>
                    <a:pt x="7" y="752"/>
                    <a:pt x="4" y="762"/>
                    <a:pt x="0" y="779"/>
                  </a:cubicBezTo>
                  <a:cubicBezTo>
                    <a:pt x="17" y="790"/>
                    <a:pt x="17" y="790"/>
                    <a:pt x="17" y="790"/>
                  </a:cubicBezTo>
                  <a:cubicBezTo>
                    <a:pt x="40" y="766"/>
                    <a:pt x="40" y="766"/>
                    <a:pt x="40" y="766"/>
                  </a:cubicBezTo>
                  <a:cubicBezTo>
                    <a:pt x="70" y="799"/>
                    <a:pt x="70" y="799"/>
                    <a:pt x="70" y="799"/>
                  </a:cubicBezTo>
                  <a:cubicBezTo>
                    <a:pt x="70" y="801"/>
                    <a:pt x="70" y="801"/>
                    <a:pt x="70" y="801"/>
                  </a:cubicBezTo>
                  <a:cubicBezTo>
                    <a:pt x="76" y="859"/>
                    <a:pt x="76" y="859"/>
                    <a:pt x="76" y="859"/>
                  </a:cubicBezTo>
                  <a:cubicBezTo>
                    <a:pt x="76" y="860"/>
                    <a:pt x="76" y="860"/>
                    <a:pt x="76" y="860"/>
                  </a:cubicBezTo>
                  <a:cubicBezTo>
                    <a:pt x="75" y="860"/>
                    <a:pt x="75" y="860"/>
                    <a:pt x="75" y="860"/>
                  </a:cubicBezTo>
                  <a:cubicBezTo>
                    <a:pt x="58" y="940"/>
                    <a:pt x="58" y="940"/>
                    <a:pt x="58" y="940"/>
                  </a:cubicBezTo>
                  <a:cubicBezTo>
                    <a:pt x="54" y="940"/>
                    <a:pt x="54" y="940"/>
                    <a:pt x="54" y="940"/>
                  </a:cubicBezTo>
                  <a:cubicBezTo>
                    <a:pt x="30" y="940"/>
                    <a:pt x="14" y="941"/>
                    <a:pt x="8" y="946"/>
                  </a:cubicBezTo>
                  <a:cubicBezTo>
                    <a:pt x="9" y="951"/>
                    <a:pt x="19" y="959"/>
                    <a:pt x="37" y="971"/>
                  </a:cubicBezTo>
                  <a:cubicBezTo>
                    <a:pt x="52" y="969"/>
                    <a:pt x="52" y="969"/>
                    <a:pt x="52" y="969"/>
                  </a:cubicBezTo>
                  <a:cubicBezTo>
                    <a:pt x="55" y="969"/>
                    <a:pt x="55" y="969"/>
                    <a:pt x="55" y="969"/>
                  </a:cubicBezTo>
                  <a:cubicBezTo>
                    <a:pt x="56" y="970"/>
                    <a:pt x="56" y="970"/>
                    <a:pt x="56" y="970"/>
                  </a:cubicBezTo>
                  <a:cubicBezTo>
                    <a:pt x="91" y="1004"/>
                    <a:pt x="91" y="1004"/>
                    <a:pt x="91" y="1004"/>
                  </a:cubicBezTo>
                  <a:cubicBezTo>
                    <a:pt x="105" y="1015"/>
                    <a:pt x="104" y="1035"/>
                    <a:pt x="86" y="1065"/>
                  </a:cubicBezTo>
                  <a:cubicBezTo>
                    <a:pt x="91" y="1098"/>
                    <a:pt x="91" y="1098"/>
                    <a:pt x="91" y="1098"/>
                  </a:cubicBezTo>
                  <a:cubicBezTo>
                    <a:pt x="105" y="1101"/>
                    <a:pt x="105" y="1101"/>
                    <a:pt x="105" y="1101"/>
                  </a:cubicBezTo>
                  <a:cubicBezTo>
                    <a:pt x="159" y="1101"/>
                    <a:pt x="159" y="1101"/>
                    <a:pt x="159" y="1101"/>
                  </a:cubicBezTo>
                  <a:cubicBezTo>
                    <a:pt x="131" y="1126"/>
                    <a:pt x="131" y="1126"/>
                    <a:pt x="131" y="1126"/>
                  </a:cubicBezTo>
                  <a:cubicBezTo>
                    <a:pt x="147" y="1134"/>
                    <a:pt x="147" y="1134"/>
                    <a:pt x="147" y="1134"/>
                  </a:cubicBezTo>
                  <a:cubicBezTo>
                    <a:pt x="147" y="1134"/>
                    <a:pt x="147" y="1134"/>
                    <a:pt x="147" y="1134"/>
                  </a:cubicBezTo>
                  <a:cubicBezTo>
                    <a:pt x="168" y="1146"/>
                    <a:pt x="168" y="1146"/>
                    <a:pt x="168" y="1146"/>
                  </a:cubicBezTo>
                  <a:cubicBezTo>
                    <a:pt x="225" y="1170"/>
                    <a:pt x="225" y="1170"/>
                    <a:pt x="225" y="1170"/>
                  </a:cubicBezTo>
                  <a:cubicBezTo>
                    <a:pt x="226" y="1171"/>
                    <a:pt x="226" y="1171"/>
                    <a:pt x="226" y="1171"/>
                  </a:cubicBezTo>
                  <a:cubicBezTo>
                    <a:pt x="228" y="1171"/>
                    <a:pt x="228" y="1171"/>
                    <a:pt x="228" y="1171"/>
                  </a:cubicBezTo>
                  <a:cubicBezTo>
                    <a:pt x="234" y="1258"/>
                    <a:pt x="234" y="1258"/>
                    <a:pt x="234" y="1258"/>
                  </a:cubicBezTo>
                  <a:cubicBezTo>
                    <a:pt x="235" y="1275"/>
                    <a:pt x="247" y="1287"/>
                    <a:pt x="273" y="1296"/>
                  </a:cubicBezTo>
                  <a:cubicBezTo>
                    <a:pt x="277" y="1294"/>
                    <a:pt x="277" y="1294"/>
                    <a:pt x="277" y="1294"/>
                  </a:cubicBezTo>
                  <a:cubicBezTo>
                    <a:pt x="278" y="1294"/>
                    <a:pt x="278" y="1294"/>
                    <a:pt x="278" y="1294"/>
                  </a:cubicBezTo>
                  <a:cubicBezTo>
                    <a:pt x="279" y="1294"/>
                    <a:pt x="279" y="1294"/>
                    <a:pt x="279" y="1294"/>
                  </a:cubicBezTo>
                  <a:cubicBezTo>
                    <a:pt x="338" y="1302"/>
                    <a:pt x="338" y="1302"/>
                    <a:pt x="338" y="1302"/>
                  </a:cubicBezTo>
                  <a:cubicBezTo>
                    <a:pt x="342" y="1302"/>
                    <a:pt x="342" y="1302"/>
                    <a:pt x="342" y="1302"/>
                  </a:cubicBezTo>
                  <a:cubicBezTo>
                    <a:pt x="342" y="1301"/>
                    <a:pt x="342" y="1301"/>
                    <a:pt x="342" y="1301"/>
                  </a:cubicBezTo>
                  <a:cubicBezTo>
                    <a:pt x="343" y="1299"/>
                    <a:pt x="343" y="1299"/>
                    <a:pt x="343" y="1299"/>
                  </a:cubicBezTo>
                  <a:cubicBezTo>
                    <a:pt x="350" y="1287"/>
                    <a:pt x="354" y="1279"/>
                    <a:pt x="354" y="1277"/>
                  </a:cubicBezTo>
                  <a:cubicBezTo>
                    <a:pt x="354" y="1275"/>
                    <a:pt x="354" y="1275"/>
                    <a:pt x="354" y="1275"/>
                  </a:cubicBezTo>
                  <a:cubicBezTo>
                    <a:pt x="353" y="1265"/>
                    <a:pt x="357" y="1257"/>
                    <a:pt x="366" y="1251"/>
                  </a:cubicBezTo>
                  <a:cubicBezTo>
                    <a:pt x="374" y="1244"/>
                    <a:pt x="379" y="1238"/>
                    <a:pt x="382" y="1230"/>
                  </a:cubicBezTo>
                  <a:cubicBezTo>
                    <a:pt x="383" y="1229"/>
                    <a:pt x="383" y="1229"/>
                    <a:pt x="383" y="1229"/>
                  </a:cubicBezTo>
                  <a:cubicBezTo>
                    <a:pt x="387" y="1221"/>
                    <a:pt x="397" y="1219"/>
                    <a:pt x="415" y="1224"/>
                  </a:cubicBezTo>
                  <a:cubicBezTo>
                    <a:pt x="416" y="1224"/>
                    <a:pt x="416" y="1224"/>
                    <a:pt x="416" y="1224"/>
                  </a:cubicBezTo>
                  <a:cubicBezTo>
                    <a:pt x="416" y="1224"/>
                    <a:pt x="416" y="1224"/>
                    <a:pt x="416" y="1224"/>
                  </a:cubicBezTo>
                  <a:cubicBezTo>
                    <a:pt x="436" y="1236"/>
                    <a:pt x="436" y="1236"/>
                    <a:pt x="436" y="1236"/>
                  </a:cubicBezTo>
                  <a:cubicBezTo>
                    <a:pt x="503" y="1248"/>
                    <a:pt x="503" y="1248"/>
                    <a:pt x="503" y="1248"/>
                  </a:cubicBezTo>
                  <a:cubicBezTo>
                    <a:pt x="544" y="1245"/>
                    <a:pt x="544" y="1245"/>
                    <a:pt x="544" y="1245"/>
                  </a:cubicBezTo>
                  <a:cubicBezTo>
                    <a:pt x="573" y="1233"/>
                    <a:pt x="573" y="1233"/>
                    <a:pt x="573" y="1233"/>
                  </a:cubicBezTo>
                  <a:cubicBezTo>
                    <a:pt x="579" y="1225"/>
                    <a:pt x="583" y="1222"/>
                    <a:pt x="586" y="1220"/>
                  </a:cubicBezTo>
                  <a:cubicBezTo>
                    <a:pt x="591" y="1219"/>
                    <a:pt x="599" y="1221"/>
                    <a:pt x="607" y="1228"/>
                  </a:cubicBezTo>
                  <a:cubicBezTo>
                    <a:pt x="611" y="1230"/>
                    <a:pt x="611" y="1230"/>
                    <a:pt x="611" y="1230"/>
                  </a:cubicBezTo>
                  <a:cubicBezTo>
                    <a:pt x="616" y="1234"/>
                    <a:pt x="619" y="1240"/>
                    <a:pt x="623" y="1252"/>
                  </a:cubicBezTo>
                  <a:cubicBezTo>
                    <a:pt x="644" y="1267"/>
                    <a:pt x="644" y="1267"/>
                    <a:pt x="644" y="1267"/>
                  </a:cubicBezTo>
                  <a:cubicBezTo>
                    <a:pt x="660" y="1267"/>
                    <a:pt x="660" y="1267"/>
                    <a:pt x="660" y="1267"/>
                  </a:cubicBezTo>
                  <a:cubicBezTo>
                    <a:pt x="661" y="1267"/>
                    <a:pt x="661" y="1267"/>
                    <a:pt x="661" y="1267"/>
                  </a:cubicBezTo>
                  <a:cubicBezTo>
                    <a:pt x="663" y="1267"/>
                    <a:pt x="663" y="1267"/>
                    <a:pt x="663" y="1267"/>
                  </a:cubicBezTo>
                  <a:cubicBezTo>
                    <a:pt x="664" y="1267"/>
                    <a:pt x="664" y="1267"/>
                    <a:pt x="664" y="1267"/>
                  </a:cubicBezTo>
                  <a:cubicBezTo>
                    <a:pt x="686" y="1277"/>
                    <a:pt x="686" y="1277"/>
                    <a:pt x="686" y="1277"/>
                  </a:cubicBezTo>
                  <a:cubicBezTo>
                    <a:pt x="728" y="1274"/>
                    <a:pt x="728" y="1274"/>
                    <a:pt x="728" y="1274"/>
                  </a:cubicBezTo>
                  <a:cubicBezTo>
                    <a:pt x="751" y="1266"/>
                    <a:pt x="751" y="1266"/>
                    <a:pt x="751" y="1266"/>
                  </a:cubicBezTo>
                  <a:cubicBezTo>
                    <a:pt x="811" y="1272"/>
                    <a:pt x="811" y="1272"/>
                    <a:pt x="811" y="1272"/>
                  </a:cubicBezTo>
                  <a:cubicBezTo>
                    <a:pt x="837" y="1264"/>
                    <a:pt x="837" y="1264"/>
                    <a:pt x="837" y="1264"/>
                  </a:cubicBezTo>
                  <a:cubicBezTo>
                    <a:pt x="868" y="1252"/>
                    <a:pt x="868" y="1252"/>
                    <a:pt x="868" y="1252"/>
                  </a:cubicBezTo>
                  <a:cubicBezTo>
                    <a:pt x="874" y="1247"/>
                    <a:pt x="882" y="1244"/>
                    <a:pt x="892" y="1241"/>
                  </a:cubicBezTo>
                  <a:cubicBezTo>
                    <a:pt x="950" y="1241"/>
                    <a:pt x="950" y="1241"/>
                    <a:pt x="950" y="1241"/>
                  </a:cubicBezTo>
                  <a:cubicBezTo>
                    <a:pt x="971" y="1234"/>
                    <a:pt x="971" y="1234"/>
                    <a:pt x="971" y="1234"/>
                  </a:cubicBezTo>
                  <a:cubicBezTo>
                    <a:pt x="980" y="1228"/>
                    <a:pt x="987" y="1225"/>
                    <a:pt x="993" y="1225"/>
                  </a:cubicBezTo>
                  <a:cubicBezTo>
                    <a:pt x="1027" y="1225"/>
                    <a:pt x="1027" y="1225"/>
                    <a:pt x="1027" y="1225"/>
                  </a:cubicBezTo>
                  <a:cubicBezTo>
                    <a:pt x="1043" y="1237"/>
                    <a:pt x="1043" y="1237"/>
                    <a:pt x="1043" y="1237"/>
                  </a:cubicBezTo>
                  <a:cubicBezTo>
                    <a:pt x="1088" y="1246"/>
                    <a:pt x="1088" y="1246"/>
                    <a:pt x="1088" y="1246"/>
                  </a:cubicBezTo>
                  <a:cubicBezTo>
                    <a:pt x="1095" y="1246"/>
                    <a:pt x="1101" y="1252"/>
                    <a:pt x="1112" y="1261"/>
                  </a:cubicBezTo>
                  <a:cubicBezTo>
                    <a:pt x="1131" y="1274"/>
                    <a:pt x="1131" y="1274"/>
                    <a:pt x="1131" y="1274"/>
                  </a:cubicBezTo>
                  <a:cubicBezTo>
                    <a:pt x="1133" y="1276"/>
                    <a:pt x="1133" y="1276"/>
                    <a:pt x="1133" y="1276"/>
                  </a:cubicBezTo>
                  <a:cubicBezTo>
                    <a:pt x="1176" y="1277"/>
                    <a:pt x="1176" y="1277"/>
                    <a:pt x="1176" y="1277"/>
                  </a:cubicBezTo>
                  <a:cubicBezTo>
                    <a:pt x="1176" y="1277"/>
                    <a:pt x="1176" y="1277"/>
                    <a:pt x="1176" y="1277"/>
                  </a:cubicBezTo>
                  <a:cubicBezTo>
                    <a:pt x="1177" y="1277"/>
                    <a:pt x="1177" y="1277"/>
                    <a:pt x="1177" y="1277"/>
                  </a:cubicBezTo>
                  <a:cubicBezTo>
                    <a:pt x="1197" y="1287"/>
                    <a:pt x="1197" y="1287"/>
                    <a:pt x="1197" y="1287"/>
                  </a:cubicBezTo>
                  <a:cubicBezTo>
                    <a:pt x="1224" y="1293"/>
                    <a:pt x="1224" y="1293"/>
                    <a:pt x="1224" y="1293"/>
                  </a:cubicBezTo>
                  <a:cubicBezTo>
                    <a:pt x="1225" y="1293"/>
                    <a:pt x="1225" y="1293"/>
                    <a:pt x="1225" y="1293"/>
                  </a:cubicBezTo>
                  <a:cubicBezTo>
                    <a:pt x="1247" y="1296"/>
                    <a:pt x="1247" y="1296"/>
                    <a:pt x="1247" y="1296"/>
                  </a:cubicBezTo>
                  <a:cubicBezTo>
                    <a:pt x="1253" y="1283"/>
                    <a:pt x="1253" y="1283"/>
                    <a:pt x="1253" y="1283"/>
                  </a:cubicBezTo>
                  <a:cubicBezTo>
                    <a:pt x="1244" y="1262"/>
                    <a:pt x="1244" y="1262"/>
                    <a:pt x="1244" y="1262"/>
                  </a:cubicBezTo>
                  <a:cubicBezTo>
                    <a:pt x="1239" y="1241"/>
                    <a:pt x="1239" y="1241"/>
                    <a:pt x="1239" y="1241"/>
                  </a:cubicBezTo>
                  <a:cubicBezTo>
                    <a:pt x="1239" y="1240"/>
                    <a:pt x="1239" y="1240"/>
                    <a:pt x="1239" y="1240"/>
                  </a:cubicBezTo>
                  <a:cubicBezTo>
                    <a:pt x="1238" y="1240"/>
                    <a:pt x="1238" y="1240"/>
                    <a:pt x="1238" y="1240"/>
                  </a:cubicBezTo>
                  <a:cubicBezTo>
                    <a:pt x="1242" y="1237"/>
                    <a:pt x="1242" y="1237"/>
                    <a:pt x="1242" y="1237"/>
                  </a:cubicBezTo>
                  <a:cubicBezTo>
                    <a:pt x="1256" y="1217"/>
                    <a:pt x="1256" y="1217"/>
                    <a:pt x="1256" y="1217"/>
                  </a:cubicBezTo>
                  <a:cubicBezTo>
                    <a:pt x="1256" y="1216"/>
                    <a:pt x="1256" y="1216"/>
                    <a:pt x="1256" y="1216"/>
                  </a:cubicBezTo>
                  <a:cubicBezTo>
                    <a:pt x="1256" y="1216"/>
                    <a:pt x="1256" y="1216"/>
                    <a:pt x="1256" y="1216"/>
                  </a:cubicBezTo>
                  <a:cubicBezTo>
                    <a:pt x="1257" y="1216"/>
                    <a:pt x="1257" y="1216"/>
                    <a:pt x="1257" y="1216"/>
                  </a:cubicBezTo>
                  <a:cubicBezTo>
                    <a:pt x="1257" y="1215"/>
                    <a:pt x="1257" y="1215"/>
                    <a:pt x="1257" y="1215"/>
                  </a:cubicBezTo>
                  <a:cubicBezTo>
                    <a:pt x="1272" y="1204"/>
                    <a:pt x="1272" y="1204"/>
                    <a:pt x="1272" y="1204"/>
                  </a:cubicBezTo>
                  <a:cubicBezTo>
                    <a:pt x="1272" y="1204"/>
                    <a:pt x="1272" y="1204"/>
                    <a:pt x="1272" y="1204"/>
                  </a:cubicBezTo>
                  <a:cubicBezTo>
                    <a:pt x="1269" y="1198"/>
                    <a:pt x="1269" y="1198"/>
                    <a:pt x="1269" y="1198"/>
                  </a:cubicBezTo>
                  <a:cubicBezTo>
                    <a:pt x="1263" y="1177"/>
                    <a:pt x="1263" y="1177"/>
                    <a:pt x="1263" y="1177"/>
                  </a:cubicBezTo>
                  <a:cubicBezTo>
                    <a:pt x="1263" y="1174"/>
                    <a:pt x="1259" y="1171"/>
                    <a:pt x="1253" y="1167"/>
                  </a:cubicBezTo>
                  <a:cubicBezTo>
                    <a:pt x="1253" y="1167"/>
                    <a:pt x="1253" y="1167"/>
                    <a:pt x="1253" y="1167"/>
                  </a:cubicBezTo>
                  <a:cubicBezTo>
                    <a:pt x="1237" y="1150"/>
                    <a:pt x="1237" y="1150"/>
                    <a:pt x="1237" y="1150"/>
                  </a:cubicBezTo>
                  <a:cubicBezTo>
                    <a:pt x="1217" y="1133"/>
                    <a:pt x="1217" y="1133"/>
                    <a:pt x="1217" y="1133"/>
                  </a:cubicBezTo>
                  <a:cubicBezTo>
                    <a:pt x="1216" y="1131"/>
                    <a:pt x="1216" y="1131"/>
                    <a:pt x="1216" y="1131"/>
                  </a:cubicBezTo>
                  <a:cubicBezTo>
                    <a:pt x="1214" y="1130"/>
                    <a:pt x="1214" y="1130"/>
                    <a:pt x="1214" y="1130"/>
                  </a:cubicBezTo>
                  <a:cubicBezTo>
                    <a:pt x="1215" y="1129"/>
                    <a:pt x="1215" y="1129"/>
                    <a:pt x="1215" y="1129"/>
                  </a:cubicBezTo>
                  <a:cubicBezTo>
                    <a:pt x="1215" y="1127"/>
                    <a:pt x="1215" y="1127"/>
                    <a:pt x="1215" y="1127"/>
                  </a:cubicBezTo>
                  <a:cubicBezTo>
                    <a:pt x="1218" y="1107"/>
                    <a:pt x="1218" y="1107"/>
                    <a:pt x="1218" y="1107"/>
                  </a:cubicBezTo>
                  <a:cubicBezTo>
                    <a:pt x="1218" y="1092"/>
                    <a:pt x="1218" y="1092"/>
                    <a:pt x="1218" y="1092"/>
                  </a:cubicBezTo>
                  <a:cubicBezTo>
                    <a:pt x="1209" y="1067"/>
                    <a:pt x="1209" y="1067"/>
                    <a:pt x="1209" y="1067"/>
                  </a:cubicBezTo>
                  <a:cubicBezTo>
                    <a:pt x="1233" y="1062"/>
                    <a:pt x="1233" y="1062"/>
                    <a:pt x="1233" y="1062"/>
                  </a:cubicBezTo>
                  <a:cubicBezTo>
                    <a:pt x="1245" y="1050"/>
                    <a:pt x="1245" y="1050"/>
                    <a:pt x="1245" y="1050"/>
                  </a:cubicBezTo>
                  <a:cubicBezTo>
                    <a:pt x="1274" y="1050"/>
                    <a:pt x="1274" y="1050"/>
                    <a:pt x="1274" y="1050"/>
                  </a:cubicBezTo>
                  <a:cubicBezTo>
                    <a:pt x="1304" y="1046"/>
                    <a:pt x="1304" y="1046"/>
                    <a:pt x="1304" y="1046"/>
                  </a:cubicBezTo>
                  <a:cubicBezTo>
                    <a:pt x="1305" y="1046"/>
                    <a:pt x="1305" y="1046"/>
                    <a:pt x="1305" y="1046"/>
                  </a:cubicBezTo>
                  <a:cubicBezTo>
                    <a:pt x="1325" y="1048"/>
                    <a:pt x="1325" y="1048"/>
                    <a:pt x="1325" y="1048"/>
                  </a:cubicBezTo>
                  <a:cubicBezTo>
                    <a:pt x="1348" y="1039"/>
                    <a:pt x="1348" y="1039"/>
                    <a:pt x="1348" y="1039"/>
                  </a:cubicBezTo>
                  <a:cubicBezTo>
                    <a:pt x="1374" y="1036"/>
                    <a:pt x="1374" y="1036"/>
                    <a:pt x="1374" y="1036"/>
                  </a:cubicBezTo>
                  <a:cubicBezTo>
                    <a:pt x="1391" y="1029"/>
                    <a:pt x="1391" y="1029"/>
                    <a:pt x="1391" y="1029"/>
                  </a:cubicBezTo>
                  <a:cubicBezTo>
                    <a:pt x="1392" y="1029"/>
                    <a:pt x="1392" y="1029"/>
                    <a:pt x="1392" y="1029"/>
                  </a:cubicBezTo>
                  <a:cubicBezTo>
                    <a:pt x="1438" y="1020"/>
                    <a:pt x="1438" y="1020"/>
                    <a:pt x="1438" y="1020"/>
                  </a:cubicBezTo>
                  <a:cubicBezTo>
                    <a:pt x="1445" y="1013"/>
                    <a:pt x="1445" y="1013"/>
                    <a:pt x="1445" y="1013"/>
                  </a:cubicBezTo>
                  <a:cubicBezTo>
                    <a:pt x="1443" y="1005"/>
                    <a:pt x="1443" y="1005"/>
                    <a:pt x="1443" y="1005"/>
                  </a:cubicBezTo>
                  <a:cubicBezTo>
                    <a:pt x="1435" y="990"/>
                    <a:pt x="1435" y="990"/>
                    <a:pt x="1435" y="990"/>
                  </a:cubicBezTo>
                  <a:cubicBezTo>
                    <a:pt x="1435" y="989"/>
                    <a:pt x="1435" y="989"/>
                    <a:pt x="1435" y="989"/>
                  </a:cubicBezTo>
                  <a:cubicBezTo>
                    <a:pt x="1434" y="988"/>
                    <a:pt x="1434" y="988"/>
                    <a:pt x="1434" y="988"/>
                  </a:cubicBezTo>
                  <a:cubicBezTo>
                    <a:pt x="1434" y="987"/>
                    <a:pt x="1434" y="987"/>
                    <a:pt x="1434" y="987"/>
                  </a:cubicBezTo>
                  <a:cubicBezTo>
                    <a:pt x="1436" y="971"/>
                    <a:pt x="1436" y="971"/>
                    <a:pt x="1436" y="971"/>
                  </a:cubicBezTo>
                  <a:cubicBezTo>
                    <a:pt x="1437" y="970"/>
                    <a:pt x="1437" y="970"/>
                    <a:pt x="1437" y="970"/>
                  </a:cubicBezTo>
                  <a:cubicBezTo>
                    <a:pt x="1437" y="948"/>
                    <a:pt x="1437" y="948"/>
                    <a:pt x="1437" y="948"/>
                  </a:cubicBezTo>
                  <a:cubicBezTo>
                    <a:pt x="1433" y="929"/>
                    <a:pt x="1433" y="929"/>
                    <a:pt x="1433" y="929"/>
                  </a:cubicBezTo>
                  <a:cubicBezTo>
                    <a:pt x="1433" y="929"/>
                    <a:pt x="1433" y="929"/>
                    <a:pt x="1433" y="929"/>
                  </a:cubicBezTo>
                  <a:cubicBezTo>
                    <a:pt x="1433" y="928"/>
                    <a:pt x="1433" y="928"/>
                    <a:pt x="1433" y="928"/>
                  </a:cubicBezTo>
                  <a:cubicBezTo>
                    <a:pt x="1443" y="906"/>
                    <a:pt x="1443" y="906"/>
                    <a:pt x="1443" y="906"/>
                  </a:cubicBezTo>
                  <a:cubicBezTo>
                    <a:pt x="1447" y="897"/>
                    <a:pt x="1453" y="892"/>
                    <a:pt x="1459" y="892"/>
                  </a:cubicBezTo>
                  <a:cubicBezTo>
                    <a:pt x="1486" y="894"/>
                    <a:pt x="1486" y="894"/>
                    <a:pt x="1486" y="894"/>
                  </a:cubicBezTo>
                  <a:cubicBezTo>
                    <a:pt x="1491" y="894"/>
                    <a:pt x="1496" y="892"/>
                    <a:pt x="1501" y="887"/>
                  </a:cubicBezTo>
                  <a:cubicBezTo>
                    <a:pt x="1542" y="832"/>
                    <a:pt x="1542" y="832"/>
                    <a:pt x="1542" y="832"/>
                  </a:cubicBezTo>
                  <a:cubicBezTo>
                    <a:pt x="1542" y="831"/>
                    <a:pt x="1542" y="831"/>
                    <a:pt x="1542" y="831"/>
                  </a:cubicBezTo>
                  <a:cubicBezTo>
                    <a:pt x="1543" y="829"/>
                    <a:pt x="1543" y="829"/>
                    <a:pt x="1543" y="829"/>
                  </a:cubicBezTo>
                  <a:cubicBezTo>
                    <a:pt x="1566" y="811"/>
                    <a:pt x="1566" y="811"/>
                    <a:pt x="1566" y="811"/>
                  </a:cubicBezTo>
                  <a:cubicBezTo>
                    <a:pt x="1568" y="809"/>
                    <a:pt x="1568" y="809"/>
                    <a:pt x="1568" y="809"/>
                  </a:cubicBezTo>
                  <a:cubicBezTo>
                    <a:pt x="1576" y="807"/>
                    <a:pt x="1581" y="804"/>
                    <a:pt x="1585" y="802"/>
                  </a:cubicBezTo>
                  <a:cubicBezTo>
                    <a:pt x="1590" y="797"/>
                    <a:pt x="1590" y="797"/>
                    <a:pt x="1590" y="797"/>
                  </a:cubicBezTo>
                  <a:cubicBezTo>
                    <a:pt x="1597" y="787"/>
                    <a:pt x="1604" y="783"/>
                    <a:pt x="1608" y="783"/>
                  </a:cubicBezTo>
                  <a:cubicBezTo>
                    <a:pt x="1644" y="790"/>
                    <a:pt x="1644" y="790"/>
                    <a:pt x="1644" y="790"/>
                  </a:cubicBezTo>
                  <a:cubicBezTo>
                    <a:pt x="1674" y="776"/>
                    <a:pt x="1674" y="776"/>
                    <a:pt x="1674" y="776"/>
                  </a:cubicBezTo>
                  <a:cubicBezTo>
                    <a:pt x="1674" y="776"/>
                    <a:pt x="1674" y="776"/>
                    <a:pt x="1674" y="776"/>
                  </a:cubicBezTo>
                  <a:cubicBezTo>
                    <a:pt x="1675" y="776"/>
                    <a:pt x="1675" y="776"/>
                    <a:pt x="1675" y="776"/>
                  </a:cubicBezTo>
                  <a:cubicBezTo>
                    <a:pt x="1675" y="776"/>
                    <a:pt x="1675" y="776"/>
                    <a:pt x="1675" y="776"/>
                  </a:cubicBezTo>
                  <a:cubicBezTo>
                    <a:pt x="1676" y="776"/>
                    <a:pt x="1676" y="776"/>
                    <a:pt x="1676" y="776"/>
                  </a:cubicBezTo>
                  <a:cubicBezTo>
                    <a:pt x="1694" y="774"/>
                    <a:pt x="1694" y="774"/>
                    <a:pt x="1694" y="774"/>
                  </a:cubicBezTo>
                  <a:cubicBezTo>
                    <a:pt x="1709" y="767"/>
                    <a:pt x="1709" y="767"/>
                    <a:pt x="1709" y="767"/>
                  </a:cubicBezTo>
                  <a:cubicBezTo>
                    <a:pt x="1709" y="743"/>
                    <a:pt x="1709" y="743"/>
                    <a:pt x="1709" y="743"/>
                  </a:cubicBezTo>
                  <a:cubicBezTo>
                    <a:pt x="1713" y="712"/>
                    <a:pt x="1713" y="712"/>
                    <a:pt x="1713" y="712"/>
                  </a:cubicBezTo>
                  <a:cubicBezTo>
                    <a:pt x="1713" y="711"/>
                    <a:pt x="1713" y="711"/>
                    <a:pt x="1713" y="711"/>
                  </a:cubicBezTo>
                  <a:cubicBezTo>
                    <a:pt x="1713" y="711"/>
                    <a:pt x="1713" y="711"/>
                    <a:pt x="1713" y="711"/>
                  </a:cubicBezTo>
                  <a:cubicBezTo>
                    <a:pt x="1713" y="710"/>
                    <a:pt x="1713" y="710"/>
                    <a:pt x="1713" y="710"/>
                  </a:cubicBezTo>
                  <a:cubicBezTo>
                    <a:pt x="1719" y="702"/>
                    <a:pt x="1719" y="702"/>
                    <a:pt x="1719" y="702"/>
                  </a:cubicBezTo>
                  <a:lnTo>
                    <a:pt x="1719" y="701"/>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7" name="Freeform 9">
              <a:extLst>
                <a:ext uri="{FF2B5EF4-FFF2-40B4-BE49-F238E27FC236}">
                  <a16:creationId xmlns="" xmlns:a16="http://schemas.microsoft.com/office/drawing/2014/main" id="{C40C5B10-2A4A-40EA-A9F6-D64EA8A8C9BD}"/>
                </a:ext>
              </a:extLst>
            </p:cNvPr>
            <p:cNvSpPr>
              <a:spLocks/>
            </p:cNvSpPr>
            <p:nvPr/>
          </p:nvSpPr>
          <p:spPr bwMode="auto">
            <a:xfrm>
              <a:off x="2064861" y="3232150"/>
              <a:ext cx="1616075" cy="1160463"/>
            </a:xfrm>
            <a:custGeom>
              <a:avLst/>
              <a:gdLst>
                <a:gd name="T0" fmla="*/ 636 w 1071"/>
                <a:gd name="T1" fmla="*/ 77 h 769"/>
                <a:gd name="T2" fmla="*/ 604 w 1071"/>
                <a:gd name="T3" fmla="*/ 110 h 769"/>
                <a:gd name="T4" fmla="*/ 503 w 1071"/>
                <a:gd name="T5" fmla="*/ 38 h 769"/>
                <a:gd name="T6" fmla="*/ 471 w 1071"/>
                <a:gd name="T7" fmla="*/ 25 h 769"/>
                <a:gd name="T8" fmla="*/ 380 w 1071"/>
                <a:gd name="T9" fmla="*/ 5 h 769"/>
                <a:gd name="T10" fmla="*/ 303 w 1071"/>
                <a:gd name="T11" fmla="*/ 14 h 769"/>
                <a:gd name="T12" fmla="*/ 261 w 1071"/>
                <a:gd name="T13" fmla="*/ 26 h 769"/>
                <a:gd name="T14" fmla="*/ 190 w 1071"/>
                <a:gd name="T15" fmla="*/ 35 h 769"/>
                <a:gd name="T16" fmla="*/ 110 w 1071"/>
                <a:gd name="T17" fmla="*/ 53 h 769"/>
                <a:gd name="T18" fmla="*/ 131 w 1071"/>
                <a:gd name="T19" fmla="*/ 119 h 769"/>
                <a:gd name="T20" fmla="*/ 164 w 1071"/>
                <a:gd name="T21" fmla="*/ 171 h 769"/>
                <a:gd name="T22" fmla="*/ 139 w 1071"/>
                <a:gd name="T23" fmla="*/ 236 h 769"/>
                <a:gd name="T24" fmla="*/ 148 w 1071"/>
                <a:gd name="T25" fmla="*/ 270 h 769"/>
                <a:gd name="T26" fmla="*/ 79 w 1071"/>
                <a:gd name="T27" fmla="*/ 276 h 769"/>
                <a:gd name="T28" fmla="*/ 26 w 1071"/>
                <a:gd name="T29" fmla="*/ 319 h 769"/>
                <a:gd name="T30" fmla="*/ 5 w 1071"/>
                <a:gd name="T31" fmla="*/ 359 h 769"/>
                <a:gd name="T32" fmla="*/ 14 w 1071"/>
                <a:gd name="T33" fmla="*/ 445 h 769"/>
                <a:gd name="T34" fmla="*/ 23 w 1071"/>
                <a:gd name="T35" fmla="*/ 519 h 769"/>
                <a:gd name="T36" fmla="*/ 102 w 1071"/>
                <a:gd name="T37" fmla="*/ 550 h 769"/>
                <a:gd name="T38" fmla="*/ 134 w 1071"/>
                <a:gd name="T39" fmla="*/ 574 h 769"/>
                <a:gd name="T40" fmla="*/ 168 w 1071"/>
                <a:gd name="T41" fmla="*/ 604 h 769"/>
                <a:gd name="T42" fmla="*/ 247 w 1071"/>
                <a:gd name="T43" fmla="*/ 637 h 769"/>
                <a:gd name="T44" fmla="*/ 359 w 1071"/>
                <a:gd name="T45" fmla="*/ 660 h 769"/>
                <a:gd name="T46" fmla="*/ 419 w 1071"/>
                <a:gd name="T47" fmla="*/ 675 h 769"/>
                <a:gd name="T48" fmla="*/ 449 w 1071"/>
                <a:gd name="T49" fmla="*/ 708 h 769"/>
                <a:gd name="T50" fmla="*/ 461 w 1071"/>
                <a:gd name="T51" fmla="*/ 732 h 769"/>
                <a:gd name="T52" fmla="*/ 483 w 1071"/>
                <a:gd name="T53" fmla="*/ 762 h 769"/>
                <a:gd name="T54" fmla="*/ 516 w 1071"/>
                <a:gd name="T55" fmla="*/ 750 h 769"/>
                <a:gd name="T56" fmla="*/ 555 w 1071"/>
                <a:gd name="T57" fmla="*/ 737 h 769"/>
                <a:gd name="T58" fmla="*/ 587 w 1071"/>
                <a:gd name="T59" fmla="*/ 729 h 769"/>
                <a:gd name="T60" fmla="*/ 598 w 1071"/>
                <a:gd name="T61" fmla="*/ 688 h 769"/>
                <a:gd name="T62" fmla="*/ 639 w 1071"/>
                <a:gd name="T63" fmla="*/ 619 h 769"/>
                <a:gd name="T64" fmla="*/ 632 w 1071"/>
                <a:gd name="T65" fmla="*/ 555 h 769"/>
                <a:gd name="T66" fmla="*/ 650 w 1071"/>
                <a:gd name="T67" fmla="*/ 535 h 769"/>
                <a:gd name="T68" fmla="*/ 734 w 1071"/>
                <a:gd name="T69" fmla="*/ 563 h 769"/>
                <a:gd name="T70" fmla="*/ 751 w 1071"/>
                <a:gd name="T71" fmla="*/ 609 h 769"/>
                <a:gd name="T72" fmla="*/ 789 w 1071"/>
                <a:gd name="T73" fmla="*/ 657 h 769"/>
                <a:gd name="T74" fmla="*/ 858 w 1071"/>
                <a:gd name="T75" fmla="*/ 683 h 769"/>
                <a:gd name="T76" fmla="*/ 878 w 1071"/>
                <a:gd name="T77" fmla="*/ 689 h 769"/>
                <a:gd name="T78" fmla="*/ 924 w 1071"/>
                <a:gd name="T79" fmla="*/ 670 h 769"/>
                <a:gd name="T80" fmla="*/ 953 w 1071"/>
                <a:gd name="T81" fmla="*/ 623 h 769"/>
                <a:gd name="T82" fmla="*/ 915 w 1071"/>
                <a:gd name="T83" fmla="*/ 603 h 769"/>
                <a:gd name="T84" fmla="*/ 969 w 1071"/>
                <a:gd name="T85" fmla="*/ 537 h 769"/>
                <a:gd name="T86" fmla="*/ 992 w 1071"/>
                <a:gd name="T87" fmla="*/ 461 h 769"/>
                <a:gd name="T88" fmla="*/ 1063 w 1071"/>
                <a:gd name="T89" fmla="*/ 383 h 769"/>
                <a:gd name="T90" fmla="*/ 1056 w 1071"/>
                <a:gd name="T91" fmla="*/ 336 h 769"/>
                <a:gd name="T92" fmla="*/ 1009 w 1071"/>
                <a:gd name="T93" fmla="*/ 222 h 769"/>
                <a:gd name="T94" fmla="*/ 972 w 1071"/>
                <a:gd name="T95" fmla="*/ 210 h 769"/>
                <a:gd name="T96" fmla="*/ 889 w 1071"/>
                <a:gd name="T97" fmla="*/ 131 h 769"/>
                <a:gd name="T98" fmla="*/ 867 w 1071"/>
                <a:gd name="T99" fmla="*/ 139 h 769"/>
                <a:gd name="T100" fmla="*/ 813 w 1071"/>
                <a:gd name="T101" fmla="*/ 103 h 769"/>
                <a:gd name="T102" fmla="*/ 742 w 1071"/>
                <a:gd name="T103" fmla="*/ 67 h 769"/>
                <a:gd name="T104" fmla="*/ 719 w 1071"/>
                <a:gd name="T105" fmla="*/ 71 h 769"/>
                <a:gd name="T106" fmla="*/ 639 w 1071"/>
                <a:gd name="T107" fmla="*/ 40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71" h="769">
                  <a:moveTo>
                    <a:pt x="639" y="40"/>
                  </a:moveTo>
                  <a:cubicBezTo>
                    <a:pt x="630" y="47"/>
                    <a:pt x="630" y="47"/>
                    <a:pt x="630" y="47"/>
                  </a:cubicBezTo>
                  <a:cubicBezTo>
                    <a:pt x="630" y="51"/>
                    <a:pt x="632" y="61"/>
                    <a:pt x="635" y="74"/>
                  </a:cubicBezTo>
                  <a:cubicBezTo>
                    <a:pt x="635" y="76"/>
                    <a:pt x="635" y="76"/>
                    <a:pt x="635" y="76"/>
                  </a:cubicBezTo>
                  <a:cubicBezTo>
                    <a:pt x="636" y="77"/>
                    <a:pt x="636" y="77"/>
                    <a:pt x="636" y="77"/>
                  </a:cubicBezTo>
                  <a:cubicBezTo>
                    <a:pt x="635" y="77"/>
                    <a:pt x="635" y="77"/>
                    <a:pt x="635" y="77"/>
                  </a:cubicBezTo>
                  <a:cubicBezTo>
                    <a:pt x="624" y="103"/>
                    <a:pt x="624" y="103"/>
                    <a:pt x="624" y="103"/>
                  </a:cubicBezTo>
                  <a:cubicBezTo>
                    <a:pt x="608" y="109"/>
                    <a:pt x="608" y="109"/>
                    <a:pt x="608" y="109"/>
                  </a:cubicBezTo>
                  <a:cubicBezTo>
                    <a:pt x="605" y="110"/>
                    <a:pt x="605" y="110"/>
                    <a:pt x="605" y="110"/>
                  </a:cubicBezTo>
                  <a:cubicBezTo>
                    <a:pt x="604" y="110"/>
                    <a:pt x="604" y="110"/>
                    <a:pt x="604" y="110"/>
                  </a:cubicBezTo>
                  <a:cubicBezTo>
                    <a:pt x="576" y="98"/>
                    <a:pt x="576" y="98"/>
                    <a:pt x="576" y="98"/>
                  </a:cubicBezTo>
                  <a:cubicBezTo>
                    <a:pt x="575" y="98"/>
                    <a:pt x="575" y="98"/>
                    <a:pt x="575" y="98"/>
                  </a:cubicBezTo>
                  <a:cubicBezTo>
                    <a:pt x="575" y="97"/>
                    <a:pt x="575" y="97"/>
                    <a:pt x="575" y="97"/>
                  </a:cubicBezTo>
                  <a:cubicBezTo>
                    <a:pt x="523" y="49"/>
                    <a:pt x="523" y="49"/>
                    <a:pt x="523" y="49"/>
                  </a:cubicBezTo>
                  <a:cubicBezTo>
                    <a:pt x="503" y="38"/>
                    <a:pt x="503" y="38"/>
                    <a:pt x="503" y="38"/>
                  </a:cubicBezTo>
                  <a:cubicBezTo>
                    <a:pt x="472" y="26"/>
                    <a:pt x="472" y="26"/>
                    <a:pt x="472" y="26"/>
                  </a:cubicBezTo>
                  <a:cubicBezTo>
                    <a:pt x="472" y="25"/>
                    <a:pt x="472" y="25"/>
                    <a:pt x="472" y="25"/>
                  </a:cubicBezTo>
                  <a:cubicBezTo>
                    <a:pt x="472" y="25"/>
                    <a:pt x="472" y="25"/>
                    <a:pt x="472" y="25"/>
                  </a:cubicBezTo>
                  <a:cubicBezTo>
                    <a:pt x="471" y="25"/>
                    <a:pt x="471" y="25"/>
                    <a:pt x="471" y="25"/>
                  </a:cubicBezTo>
                  <a:cubicBezTo>
                    <a:pt x="471" y="25"/>
                    <a:pt x="471" y="25"/>
                    <a:pt x="471" y="25"/>
                  </a:cubicBezTo>
                  <a:cubicBezTo>
                    <a:pt x="456" y="14"/>
                    <a:pt x="456" y="14"/>
                    <a:pt x="456" y="14"/>
                  </a:cubicBezTo>
                  <a:cubicBezTo>
                    <a:pt x="429" y="6"/>
                    <a:pt x="429" y="6"/>
                    <a:pt x="429" y="6"/>
                  </a:cubicBezTo>
                  <a:cubicBezTo>
                    <a:pt x="415" y="7"/>
                    <a:pt x="415" y="7"/>
                    <a:pt x="415" y="7"/>
                  </a:cubicBezTo>
                  <a:cubicBezTo>
                    <a:pt x="414" y="7"/>
                    <a:pt x="414" y="7"/>
                    <a:pt x="414" y="7"/>
                  </a:cubicBezTo>
                  <a:cubicBezTo>
                    <a:pt x="380" y="5"/>
                    <a:pt x="380" y="5"/>
                    <a:pt x="380" y="5"/>
                  </a:cubicBezTo>
                  <a:cubicBezTo>
                    <a:pt x="379" y="5"/>
                    <a:pt x="379" y="5"/>
                    <a:pt x="379" y="5"/>
                  </a:cubicBezTo>
                  <a:cubicBezTo>
                    <a:pt x="354" y="0"/>
                    <a:pt x="354" y="0"/>
                    <a:pt x="354" y="0"/>
                  </a:cubicBezTo>
                  <a:cubicBezTo>
                    <a:pt x="340" y="0"/>
                    <a:pt x="340" y="0"/>
                    <a:pt x="340" y="0"/>
                  </a:cubicBezTo>
                  <a:cubicBezTo>
                    <a:pt x="328" y="8"/>
                    <a:pt x="328" y="8"/>
                    <a:pt x="328" y="8"/>
                  </a:cubicBezTo>
                  <a:cubicBezTo>
                    <a:pt x="322" y="11"/>
                    <a:pt x="313" y="12"/>
                    <a:pt x="303" y="14"/>
                  </a:cubicBezTo>
                  <a:cubicBezTo>
                    <a:pt x="281" y="19"/>
                    <a:pt x="281" y="19"/>
                    <a:pt x="281" y="19"/>
                  </a:cubicBezTo>
                  <a:cubicBezTo>
                    <a:pt x="262" y="25"/>
                    <a:pt x="262" y="25"/>
                    <a:pt x="262" y="25"/>
                  </a:cubicBezTo>
                  <a:cubicBezTo>
                    <a:pt x="261" y="26"/>
                    <a:pt x="261" y="26"/>
                    <a:pt x="261" y="26"/>
                  </a:cubicBezTo>
                  <a:cubicBezTo>
                    <a:pt x="261" y="27"/>
                    <a:pt x="261" y="27"/>
                    <a:pt x="261" y="27"/>
                  </a:cubicBezTo>
                  <a:cubicBezTo>
                    <a:pt x="261" y="26"/>
                    <a:pt x="261" y="26"/>
                    <a:pt x="261" y="26"/>
                  </a:cubicBezTo>
                  <a:cubicBezTo>
                    <a:pt x="237" y="28"/>
                    <a:pt x="237" y="28"/>
                    <a:pt x="237" y="28"/>
                  </a:cubicBezTo>
                  <a:cubicBezTo>
                    <a:pt x="213" y="38"/>
                    <a:pt x="213" y="38"/>
                    <a:pt x="213" y="38"/>
                  </a:cubicBezTo>
                  <a:cubicBezTo>
                    <a:pt x="213" y="38"/>
                    <a:pt x="213" y="38"/>
                    <a:pt x="213" y="38"/>
                  </a:cubicBezTo>
                  <a:cubicBezTo>
                    <a:pt x="210" y="38"/>
                    <a:pt x="210" y="38"/>
                    <a:pt x="210" y="38"/>
                  </a:cubicBezTo>
                  <a:cubicBezTo>
                    <a:pt x="190" y="35"/>
                    <a:pt x="190" y="35"/>
                    <a:pt x="190" y="35"/>
                  </a:cubicBezTo>
                  <a:cubicBezTo>
                    <a:pt x="159" y="40"/>
                    <a:pt x="159" y="40"/>
                    <a:pt x="159" y="40"/>
                  </a:cubicBezTo>
                  <a:cubicBezTo>
                    <a:pt x="134" y="40"/>
                    <a:pt x="134" y="40"/>
                    <a:pt x="134" y="40"/>
                  </a:cubicBezTo>
                  <a:cubicBezTo>
                    <a:pt x="123" y="50"/>
                    <a:pt x="123" y="50"/>
                    <a:pt x="123" y="50"/>
                  </a:cubicBezTo>
                  <a:cubicBezTo>
                    <a:pt x="122" y="50"/>
                    <a:pt x="122" y="50"/>
                    <a:pt x="122" y="50"/>
                  </a:cubicBezTo>
                  <a:cubicBezTo>
                    <a:pt x="110" y="53"/>
                    <a:pt x="110" y="53"/>
                    <a:pt x="110" y="53"/>
                  </a:cubicBezTo>
                  <a:cubicBezTo>
                    <a:pt x="115" y="66"/>
                    <a:pt x="115" y="66"/>
                    <a:pt x="115" y="66"/>
                  </a:cubicBezTo>
                  <a:cubicBezTo>
                    <a:pt x="115" y="86"/>
                    <a:pt x="115" y="86"/>
                    <a:pt x="115" y="86"/>
                  </a:cubicBezTo>
                  <a:cubicBezTo>
                    <a:pt x="112" y="104"/>
                    <a:pt x="112" y="104"/>
                    <a:pt x="112" y="104"/>
                  </a:cubicBezTo>
                  <a:cubicBezTo>
                    <a:pt x="130" y="119"/>
                    <a:pt x="130" y="119"/>
                    <a:pt x="130" y="119"/>
                  </a:cubicBezTo>
                  <a:cubicBezTo>
                    <a:pt x="131" y="119"/>
                    <a:pt x="131" y="119"/>
                    <a:pt x="131" y="119"/>
                  </a:cubicBezTo>
                  <a:cubicBezTo>
                    <a:pt x="131" y="119"/>
                    <a:pt x="131" y="119"/>
                    <a:pt x="131" y="119"/>
                  </a:cubicBezTo>
                  <a:cubicBezTo>
                    <a:pt x="131" y="119"/>
                    <a:pt x="131" y="119"/>
                    <a:pt x="131" y="119"/>
                  </a:cubicBezTo>
                  <a:cubicBezTo>
                    <a:pt x="146" y="136"/>
                    <a:pt x="146" y="136"/>
                    <a:pt x="146" y="136"/>
                  </a:cubicBezTo>
                  <a:cubicBezTo>
                    <a:pt x="155" y="143"/>
                    <a:pt x="159" y="148"/>
                    <a:pt x="159" y="155"/>
                  </a:cubicBezTo>
                  <a:cubicBezTo>
                    <a:pt x="164" y="171"/>
                    <a:pt x="164" y="171"/>
                    <a:pt x="164" y="171"/>
                  </a:cubicBezTo>
                  <a:cubicBezTo>
                    <a:pt x="172" y="186"/>
                    <a:pt x="172" y="186"/>
                    <a:pt x="172" y="186"/>
                  </a:cubicBezTo>
                  <a:cubicBezTo>
                    <a:pt x="171" y="186"/>
                    <a:pt x="171" y="187"/>
                    <a:pt x="170" y="187"/>
                  </a:cubicBezTo>
                  <a:cubicBezTo>
                    <a:pt x="150" y="202"/>
                    <a:pt x="150" y="202"/>
                    <a:pt x="150" y="202"/>
                  </a:cubicBezTo>
                  <a:cubicBezTo>
                    <a:pt x="136" y="220"/>
                    <a:pt x="136" y="220"/>
                    <a:pt x="136" y="220"/>
                  </a:cubicBezTo>
                  <a:cubicBezTo>
                    <a:pt x="139" y="236"/>
                    <a:pt x="139" y="236"/>
                    <a:pt x="139" y="236"/>
                  </a:cubicBezTo>
                  <a:cubicBezTo>
                    <a:pt x="149" y="258"/>
                    <a:pt x="149" y="258"/>
                    <a:pt x="149" y="258"/>
                  </a:cubicBezTo>
                  <a:cubicBezTo>
                    <a:pt x="150" y="260"/>
                    <a:pt x="150" y="260"/>
                    <a:pt x="150" y="260"/>
                  </a:cubicBezTo>
                  <a:cubicBezTo>
                    <a:pt x="150" y="260"/>
                    <a:pt x="150" y="260"/>
                    <a:pt x="150" y="260"/>
                  </a:cubicBezTo>
                  <a:cubicBezTo>
                    <a:pt x="150" y="261"/>
                    <a:pt x="150" y="261"/>
                    <a:pt x="150" y="261"/>
                  </a:cubicBezTo>
                  <a:cubicBezTo>
                    <a:pt x="148" y="270"/>
                    <a:pt x="148" y="270"/>
                    <a:pt x="148" y="270"/>
                  </a:cubicBezTo>
                  <a:cubicBezTo>
                    <a:pt x="146" y="275"/>
                    <a:pt x="143" y="279"/>
                    <a:pt x="140" y="281"/>
                  </a:cubicBezTo>
                  <a:cubicBezTo>
                    <a:pt x="134" y="287"/>
                    <a:pt x="123" y="287"/>
                    <a:pt x="106" y="281"/>
                  </a:cubicBezTo>
                  <a:cubicBezTo>
                    <a:pt x="80" y="276"/>
                    <a:pt x="80" y="276"/>
                    <a:pt x="80" y="276"/>
                  </a:cubicBezTo>
                  <a:cubicBezTo>
                    <a:pt x="79" y="276"/>
                    <a:pt x="79" y="276"/>
                    <a:pt x="79" y="276"/>
                  </a:cubicBezTo>
                  <a:cubicBezTo>
                    <a:pt x="79" y="276"/>
                    <a:pt x="79" y="276"/>
                    <a:pt x="79" y="276"/>
                  </a:cubicBezTo>
                  <a:cubicBezTo>
                    <a:pt x="78" y="276"/>
                    <a:pt x="78" y="276"/>
                    <a:pt x="78" y="276"/>
                  </a:cubicBezTo>
                  <a:cubicBezTo>
                    <a:pt x="59" y="267"/>
                    <a:pt x="59" y="267"/>
                    <a:pt x="59" y="267"/>
                  </a:cubicBezTo>
                  <a:cubicBezTo>
                    <a:pt x="28" y="265"/>
                    <a:pt x="28" y="265"/>
                    <a:pt x="28" y="265"/>
                  </a:cubicBezTo>
                  <a:cubicBezTo>
                    <a:pt x="29" y="267"/>
                    <a:pt x="29" y="267"/>
                    <a:pt x="29" y="267"/>
                  </a:cubicBezTo>
                  <a:cubicBezTo>
                    <a:pt x="26" y="319"/>
                    <a:pt x="26" y="319"/>
                    <a:pt x="26" y="319"/>
                  </a:cubicBezTo>
                  <a:cubicBezTo>
                    <a:pt x="25" y="327"/>
                    <a:pt x="20" y="330"/>
                    <a:pt x="13" y="331"/>
                  </a:cubicBezTo>
                  <a:cubicBezTo>
                    <a:pt x="9" y="332"/>
                    <a:pt x="7" y="336"/>
                    <a:pt x="8" y="345"/>
                  </a:cubicBezTo>
                  <a:cubicBezTo>
                    <a:pt x="8" y="346"/>
                    <a:pt x="8" y="346"/>
                    <a:pt x="8" y="346"/>
                  </a:cubicBezTo>
                  <a:cubicBezTo>
                    <a:pt x="7" y="346"/>
                    <a:pt x="7" y="346"/>
                    <a:pt x="7" y="346"/>
                  </a:cubicBezTo>
                  <a:cubicBezTo>
                    <a:pt x="5" y="359"/>
                    <a:pt x="5" y="359"/>
                    <a:pt x="5" y="359"/>
                  </a:cubicBezTo>
                  <a:cubicBezTo>
                    <a:pt x="13" y="366"/>
                    <a:pt x="18" y="371"/>
                    <a:pt x="20" y="375"/>
                  </a:cubicBezTo>
                  <a:cubicBezTo>
                    <a:pt x="25" y="401"/>
                    <a:pt x="25" y="401"/>
                    <a:pt x="25" y="401"/>
                  </a:cubicBezTo>
                  <a:cubicBezTo>
                    <a:pt x="25" y="410"/>
                    <a:pt x="25" y="410"/>
                    <a:pt x="25" y="410"/>
                  </a:cubicBezTo>
                  <a:cubicBezTo>
                    <a:pt x="24" y="415"/>
                    <a:pt x="23" y="420"/>
                    <a:pt x="21" y="424"/>
                  </a:cubicBezTo>
                  <a:cubicBezTo>
                    <a:pt x="14" y="445"/>
                    <a:pt x="14" y="445"/>
                    <a:pt x="14" y="445"/>
                  </a:cubicBezTo>
                  <a:cubicBezTo>
                    <a:pt x="0" y="471"/>
                    <a:pt x="0" y="471"/>
                    <a:pt x="0" y="471"/>
                  </a:cubicBezTo>
                  <a:cubicBezTo>
                    <a:pt x="0" y="477"/>
                    <a:pt x="0" y="477"/>
                    <a:pt x="0" y="477"/>
                  </a:cubicBezTo>
                  <a:cubicBezTo>
                    <a:pt x="2" y="489"/>
                    <a:pt x="2" y="489"/>
                    <a:pt x="2" y="489"/>
                  </a:cubicBezTo>
                  <a:cubicBezTo>
                    <a:pt x="16" y="507"/>
                    <a:pt x="16" y="507"/>
                    <a:pt x="16" y="507"/>
                  </a:cubicBezTo>
                  <a:cubicBezTo>
                    <a:pt x="20" y="512"/>
                    <a:pt x="22" y="516"/>
                    <a:pt x="23" y="519"/>
                  </a:cubicBezTo>
                  <a:cubicBezTo>
                    <a:pt x="36" y="537"/>
                    <a:pt x="36" y="537"/>
                    <a:pt x="36" y="537"/>
                  </a:cubicBezTo>
                  <a:cubicBezTo>
                    <a:pt x="55" y="558"/>
                    <a:pt x="55" y="558"/>
                    <a:pt x="55" y="558"/>
                  </a:cubicBezTo>
                  <a:cubicBezTo>
                    <a:pt x="62" y="565"/>
                    <a:pt x="67" y="568"/>
                    <a:pt x="70" y="568"/>
                  </a:cubicBezTo>
                  <a:cubicBezTo>
                    <a:pt x="90" y="556"/>
                    <a:pt x="90" y="556"/>
                    <a:pt x="90" y="556"/>
                  </a:cubicBezTo>
                  <a:cubicBezTo>
                    <a:pt x="94" y="553"/>
                    <a:pt x="97" y="550"/>
                    <a:pt x="102" y="550"/>
                  </a:cubicBezTo>
                  <a:cubicBezTo>
                    <a:pt x="106" y="550"/>
                    <a:pt x="113" y="554"/>
                    <a:pt x="122" y="560"/>
                  </a:cubicBezTo>
                  <a:cubicBezTo>
                    <a:pt x="122" y="560"/>
                    <a:pt x="122" y="560"/>
                    <a:pt x="122" y="560"/>
                  </a:cubicBezTo>
                  <a:cubicBezTo>
                    <a:pt x="123" y="560"/>
                    <a:pt x="123" y="560"/>
                    <a:pt x="123" y="560"/>
                  </a:cubicBezTo>
                  <a:cubicBezTo>
                    <a:pt x="123" y="561"/>
                    <a:pt x="123" y="561"/>
                    <a:pt x="123" y="561"/>
                  </a:cubicBezTo>
                  <a:cubicBezTo>
                    <a:pt x="134" y="574"/>
                    <a:pt x="134" y="574"/>
                    <a:pt x="134" y="574"/>
                  </a:cubicBezTo>
                  <a:cubicBezTo>
                    <a:pt x="139" y="586"/>
                    <a:pt x="139" y="586"/>
                    <a:pt x="139" y="586"/>
                  </a:cubicBezTo>
                  <a:cubicBezTo>
                    <a:pt x="143" y="592"/>
                    <a:pt x="143" y="592"/>
                    <a:pt x="143" y="592"/>
                  </a:cubicBezTo>
                  <a:cubicBezTo>
                    <a:pt x="147" y="594"/>
                    <a:pt x="147" y="594"/>
                    <a:pt x="147" y="594"/>
                  </a:cubicBezTo>
                  <a:cubicBezTo>
                    <a:pt x="160" y="603"/>
                    <a:pt x="160" y="603"/>
                    <a:pt x="160" y="603"/>
                  </a:cubicBezTo>
                  <a:cubicBezTo>
                    <a:pt x="168" y="604"/>
                    <a:pt x="168" y="604"/>
                    <a:pt x="168" y="604"/>
                  </a:cubicBezTo>
                  <a:cubicBezTo>
                    <a:pt x="172" y="605"/>
                    <a:pt x="176" y="609"/>
                    <a:pt x="179" y="613"/>
                  </a:cubicBezTo>
                  <a:cubicBezTo>
                    <a:pt x="181" y="616"/>
                    <a:pt x="193" y="620"/>
                    <a:pt x="213" y="625"/>
                  </a:cubicBezTo>
                  <a:cubicBezTo>
                    <a:pt x="214" y="625"/>
                    <a:pt x="214" y="625"/>
                    <a:pt x="214" y="625"/>
                  </a:cubicBezTo>
                  <a:cubicBezTo>
                    <a:pt x="246" y="637"/>
                    <a:pt x="246" y="637"/>
                    <a:pt x="246" y="637"/>
                  </a:cubicBezTo>
                  <a:cubicBezTo>
                    <a:pt x="247" y="637"/>
                    <a:pt x="247" y="637"/>
                    <a:pt x="247" y="637"/>
                  </a:cubicBezTo>
                  <a:cubicBezTo>
                    <a:pt x="248" y="637"/>
                    <a:pt x="248" y="637"/>
                    <a:pt x="248" y="637"/>
                  </a:cubicBezTo>
                  <a:cubicBezTo>
                    <a:pt x="270" y="648"/>
                    <a:pt x="270" y="648"/>
                    <a:pt x="270" y="648"/>
                  </a:cubicBezTo>
                  <a:cubicBezTo>
                    <a:pt x="308" y="657"/>
                    <a:pt x="308" y="657"/>
                    <a:pt x="308" y="657"/>
                  </a:cubicBezTo>
                  <a:cubicBezTo>
                    <a:pt x="309" y="658"/>
                    <a:pt x="309" y="658"/>
                    <a:pt x="309" y="658"/>
                  </a:cubicBezTo>
                  <a:cubicBezTo>
                    <a:pt x="359" y="660"/>
                    <a:pt x="359" y="660"/>
                    <a:pt x="359" y="660"/>
                  </a:cubicBezTo>
                  <a:cubicBezTo>
                    <a:pt x="381" y="652"/>
                    <a:pt x="381" y="652"/>
                    <a:pt x="381" y="652"/>
                  </a:cubicBezTo>
                  <a:cubicBezTo>
                    <a:pt x="401" y="652"/>
                    <a:pt x="401" y="652"/>
                    <a:pt x="401" y="652"/>
                  </a:cubicBezTo>
                  <a:cubicBezTo>
                    <a:pt x="401" y="653"/>
                    <a:pt x="401" y="653"/>
                    <a:pt x="401" y="653"/>
                  </a:cubicBezTo>
                  <a:cubicBezTo>
                    <a:pt x="402" y="654"/>
                    <a:pt x="402" y="654"/>
                    <a:pt x="402" y="654"/>
                  </a:cubicBezTo>
                  <a:cubicBezTo>
                    <a:pt x="419" y="675"/>
                    <a:pt x="419" y="675"/>
                    <a:pt x="419" y="675"/>
                  </a:cubicBezTo>
                  <a:cubicBezTo>
                    <a:pt x="419" y="675"/>
                    <a:pt x="419" y="675"/>
                    <a:pt x="419" y="675"/>
                  </a:cubicBezTo>
                  <a:cubicBezTo>
                    <a:pt x="419" y="676"/>
                    <a:pt x="419" y="676"/>
                    <a:pt x="419" y="676"/>
                  </a:cubicBezTo>
                  <a:cubicBezTo>
                    <a:pt x="429" y="693"/>
                    <a:pt x="429" y="693"/>
                    <a:pt x="429" y="693"/>
                  </a:cubicBezTo>
                  <a:cubicBezTo>
                    <a:pt x="438" y="702"/>
                    <a:pt x="438" y="702"/>
                    <a:pt x="438" y="702"/>
                  </a:cubicBezTo>
                  <a:cubicBezTo>
                    <a:pt x="449" y="708"/>
                    <a:pt x="449" y="708"/>
                    <a:pt x="449" y="708"/>
                  </a:cubicBezTo>
                  <a:cubicBezTo>
                    <a:pt x="451" y="709"/>
                    <a:pt x="451" y="709"/>
                    <a:pt x="451" y="709"/>
                  </a:cubicBezTo>
                  <a:cubicBezTo>
                    <a:pt x="451" y="709"/>
                    <a:pt x="451" y="709"/>
                    <a:pt x="451" y="709"/>
                  </a:cubicBezTo>
                  <a:cubicBezTo>
                    <a:pt x="452" y="710"/>
                    <a:pt x="452" y="710"/>
                    <a:pt x="452" y="710"/>
                  </a:cubicBezTo>
                  <a:cubicBezTo>
                    <a:pt x="461" y="731"/>
                    <a:pt x="461" y="731"/>
                    <a:pt x="461" y="731"/>
                  </a:cubicBezTo>
                  <a:cubicBezTo>
                    <a:pt x="461" y="732"/>
                    <a:pt x="461" y="732"/>
                    <a:pt x="461" y="732"/>
                  </a:cubicBezTo>
                  <a:cubicBezTo>
                    <a:pt x="462" y="732"/>
                    <a:pt x="462" y="732"/>
                    <a:pt x="462" y="732"/>
                  </a:cubicBezTo>
                  <a:cubicBezTo>
                    <a:pt x="462" y="733"/>
                    <a:pt x="462" y="733"/>
                    <a:pt x="462" y="733"/>
                  </a:cubicBezTo>
                  <a:cubicBezTo>
                    <a:pt x="467" y="756"/>
                    <a:pt x="467" y="756"/>
                    <a:pt x="467" y="756"/>
                  </a:cubicBezTo>
                  <a:cubicBezTo>
                    <a:pt x="482" y="762"/>
                    <a:pt x="482" y="762"/>
                    <a:pt x="482" y="762"/>
                  </a:cubicBezTo>
                  <a:cubicBezTo>
                    <a:pt x="483" y="762"/>
                    <a:pt x="483" y="762"/>
                    <a:pt x="483" y="762"/>
                  </a:cubicBezTo>
                  <a:cubicBezTo>
                    <a:pt x="484" y="762"/>
                    <a:pt x="484" y="762"/>
                    <a:pt x="484" y="762"/>
                  </a:cubicBezTo>
                  <a:cubicBezTo>
                    <a:pt x="484" y="762"/>
                    <a:pt x="484" y="762"/>
                    <a:pt x="484" y="762"/>
                  </a:cubicBezTo>
                  <a:cubicBezTo>
                    <a:pt x="496" y="769"/>
                    <a:pt x="496" y="769"/>
                    <a:pt x="496" y="769"/>
                  </a:cubicBezTo>
                  <a:cubicBezTo>
                    <a:pt x="512" y="766"/>
                    <a:pt x="512" y="766"/>
                    <a:pt x="512" y="766"/>
                  </a:cubicBezTo>
                  <a:cubicBezTo>
                    <a:pt x="516" y="750"/>
                    <a:pt x="516" y="750"/>
                    <a:pt x="516" y="750"/>
                  </a:cubicBezTo>
                  <a:cubicBezTo>
                    <a:pt x="516" y="749"/>
                    <a:pt x="516" y="749"/>
                    <a:pt x="516" y="749"/>
                  </a:cubicBezTo>
                  <a:cubicBezTo>
                    <a:pt x="517" y="748"/>
                    <a:pt x="517" y="748"/>
                    <a:pt x="517" y="748"/>
                  </a:cubicBezTo>
                  <a:cubicBezTo>
                    <a:pt x="535" y="730"/>
                    <a:pt x="535" y="730"/>
                    <a:pt x="535" y="730"/>
                  </a:cubicBezTo>
                  <a:cubicBezTo>
                    <a:pt x="555" y="735"/>
                    <a:pt x="555" y="735"/>
                    <a:pt x="555" y="735"/>
                  </a:cubicBezTo>
                  <a:cubicBezTo>
                    <a:pt x="555" y="737"/>
                    <a:pt x="555" y="737"/>
                    <a:pt x="555" y="737"/>
                  </a:cubicBezTo>
                  <a:cubicBezTo>
                    <a:pt x="565" y="758"/>
                    <a:pt x="565" y="758"/>
                    <a:pt x="565" y="758"/>
                  </a:cubicBezTo>
                  <a:cubicBezTo>
                    <a:pt x="585" y="751"/>
                    <a:pt x="585" y="751"/>
                    <a:pt x="585" y="751"/>
                  </a:cubicBezTo>
                  <a:cubicBezTo>
                    <a:pt x="587" y="731"/>
                    <a:pt x="587" y="731"/>
                    <a:pt x="587" y="731"/>
                  </a:cubicBezTo>
                  <a:cubicBezTo>
                    <a:pt x="587" y="730"/>
                    <a:pt x="587" y="730"/>
                    <a:pt x="587" y="730"/>
                  </a:cubicBezTo>
                  <a:cubicBezTo>
                    <a:pt x="587" y="729"/>
                    <a:pt x="587" y="729"/>
                    <a:pt x="587" y="729"/>
                  </a:cubicBezTo>
                  <a:cubicBezTo>
                    <a:pt x="588" y="728"/>
                    <a:pt x="588" y="728"/>
                    <a:pt x="588" y="728"/>
                  </a:cubicBezTo>
                  <a:cubicBezTo>
                    <a:pt x="601" y="720"/>
                    <a:pt x="601" y="720"/>
                    <a:pt x="601" y="720"/>
                  </a:cubicBezTo>
                  <a:cubicBezTo>
                    <a:pt x="598" y="691"/>
                    <a:pt x="598" y="691"/>
                    <a:pt x="598" y="691"/>
                  </a:cubicBezTo>
                  <a:cubicBezTo>
                    <a:pt x="598" y="689"/>
                    <a:pt x="598" y="689"/>
                    <a:pt x="598" y="689"/>
                  </a:cubicBezTo>
                  <a:cubicBezTo>
                    <a:pt x="598" y="688"/>
                    <a:pt x="598" y="688"/>
                    <a:pt x="598" y="688"/>
                  </a:cubicBezTo>
                  <a:cubicBezTo>
                    <a:pt x="598" y="688"/>
                    <a:pt x="598" y="688"/>
                    <a:pt x="598" y="688"/>
                  </a:cubicBezTo>
                  <a:cubicBezTo>
                    <a:pt x="614" y="655"/>
                    <a:pt x="614" y="655"/>
                    <a:pt x="614" y="655"/>
                  </a:cubicBezTo>
                  <a:cubicBezTo>
                    <a:pt x="630" y="649"/>
                    <a:pt x="630" y="649"/>
                    <a:pt x="630" y="649"/>
                  </a:cubicBezTo>
                  <a:cubicBezTo>
                    <a:pt x="624" y="619"/>
                    <a:pt x="624" y="619"/>
                    <a:pt x="624" y="619"/>
                  </a:cubicBezTo>
                  <a:cubicBezTo>
                    <a:pt x="639" y="619"/>
                    <a:pt x="639" y="619"/>
                    <a:pt x="639" y="619"/>
                  </a:cubicBezTo>
                  <a:cubicBezTo>
                    <a:pt x="638" y="605"/>
                    <a:pt x="638" y="605"/>
                    <a:pt x="638" y="605"/>
                  </a:cubicBezTo>
                  <a:cubicBezTo>
                    <a:pt x="630" y="577"/>
                    <a:pt x="630" y="577"/>
                    <a:pt x="630" y="577"/>
                  </a:cubicBezTo>
                  <a:cubicBezTo>
                    <a:pt x="630" y="577"/>
                    <a:pt x="630" y="577"/>
                    <a:pt x="630" y="577"/>
                  </a:cubicBezTo>
                  <a:cubicBezTo>
                    <a:pt x="630" y="575"/>
                    <a:pt x="630" y="575"/>
                    <a:pt x="630" y="575"/>
                  </a:cubicBezTo>
                  <a:cubicBezTo>
                    <a:pt x="632" y="555"/>
                    <a:pt x="632" y="555"/>
                    <a:pt x="632" y="555"/>
                  </a:cubicBezTo>
                  <a:cubicBezTo>
                    <a:pt x="632" y="552"/>
                    <a:pt x="632" y="552"/>
                    <a:pt x="632" y="552"/>
                  </a:cubicBezTo>
                  <a:cubicBezTo>
                    <a:pt x="634" y="550"/>
                    <a:pt x="634" y="550"/>
                    <a:pt x="634" y="550"/>
                  </a:cubicBezTo>
                  <a:cubicBezTo>
                    <a:pt x="645" y="537"/>
                    <a:pt x="645" y="537"/>
                    <a:pt x="645" y="537"/>
                  </a:cubicBezTo>
                  <a:cubicBezTo>
                    <a:pt x="647" y="535"/>
                    <a:pt x="647" y="535"/>
                    <a:pt x="647" y="535"/>
                  </a:cubicBezTo>
                  <a:cubicBezTo>
                    <a:pt x="650" y="535"/>
                    <a:pt x="650" y="535"/>
                    <a:pt x="650" y="535"/>
                  </a:cubicBezTo>
                  <a:cubicBezTo>
                    <a:pt x="678" y="540"/>
                    <a:pt x="678" y="540"/>
                    <a:pt x="678" y="540"/>
                  </a:cubicBezTo>
                  <a:cubicBezTo>
                    <a:pt x="680" y="540"/>
                    <a:pt x="680" y="540"/>
                    <a:pt x="680" y="540"/>
                  </a:cubicBezTo>
                  <a:cubicBezTo>
                    <a:pt x="703" y="546"/>
                    <a:pt x="703" y="546"/>
                    <a:pt x="703" y="546"/>
                  </a:cubicBezTo>
                  <a:cubicBezTo>
                    <a:pt x="723" y="540"/>
                    <a:pt x="723" y="540"/>
                    <a:pt x="723" y="540"/>
                  </a:cubicBezTo>
                  <a:cubicBezTo>
                    <a:pt x="734" y="563"/>
                    <a:pt x="734" y="563"/>
                    <a:pt x="734" y="563"/>
                  </a:cubicBezTo>
                  <a:cubicBezTo>
                    <a:pt x="735" y="564"/>
                    <a:pt x="735" y="564"/>
                    <a:pt x="735" y="564"/>
                  </a:cubicBezTo>
                  <a:cubicBezTo>
                    <a:pt x="735" y="581"/>
                    <a:pt x="735" y="581"/>
                    <a:pt x="735" y="581"/>
                  </a:cubicBezTo>
                  <a:cubicBezTo>
                    <a:pt x="739" y="597"/>
                    <a:pt x="739" y="597"/>
                    <a:pt x="739" y="597"/>
                  </a:cubicBezTo>
                  <a:cubicBezTo>
                    <a:pt x="741" y="603"/>
                    <a:pt x="745" y="607"/>
                    <a:pt x="749" y="609"/>
                  </a:cubicBezTo>
                  <a:cubicBezTo>
                    <a:pt x="751" y="609"/>
                    <a:pt x="751" y="609"/>
                    <a:pt x="751" y="609"/>
                  </a:cubicBezTo>
                  <a:cubicBezTo>
                    <a:pt x="761" y="611"/>
                    <a:pt x="766" y="615"/>
                    <a:pt x="767" y="621"/>
                  </a:cubicBezTo>
                  <a:cubicBezTo>
                    <a:pt x="768" y="626"/>
                    <a:pt x="772" y="634"/>
                    <a:pt x="780" y="642"/>
                  </a:cubicBezTo>
                  <a:cubicBezTo>
                    <a:pt x="789" y="656"/>
                    <a:pt x="789" y="656"/>
                    <a:pt x="789" y="656"/>
                  </a:cubicBezTo>
                  <a:cubicBezTo>
                    <a:pt x="789" y="656"/>
                    <a:pt x="789" y="656"/>
                    <a:pt x="789" y="656"/>
                  </a:cubicBezTo>
                  <a:cubicBezTo>
                    <a:pt x="789" y="657"/>
                    <a:pt x="789" y="657"/>
                    <a:pt x="789" y="657"/>
                  </a:cubicBezTo>
                  <a:cubicBezTo>
                    <a:pt x="796" y="669"/>
                    <a:pt x="796" y="669"/>
                    <a:pt x="796" y="669"/>
                  </a:cubicBezTo>
                  <a:cubicBezTo>
                    <a:pt x="805" y="668"/>
                    <a:pt x="805" y="668"/>
                    <a:pt x="805" y="668"/>
                  </a:cubicBezTo>
                  <a:cubicBezTo>
                    <a:pt x="823" y="652"/>
                    <a:pt x="823" y="652"/>
                    <a:pt x="823" y="652"/>
                  </a:cubicBezTo>
                  <a:cubicBezTo>
                    <a:pt x="835" y="676"/>
                    <a:pt x="835" y="676"/>
                    <a:pt x="835" y="676"/>
                  </a:cubicBezTo>
                  <a:cubicBezTo>
                    <a:pt x="858" y="683"/>
                    <a:pt x="858" y="683"/>
                    <a:pt x="858" y="683"/>
                  </a:cubicBezTo>
                  <a:cubicBezTo>
                    <a:pt x="859" y="683"/>
                    <a:pt x="859" y="683"/>
                    <a:pt x="859" y="683"/>
                  </a:cubicBezTo>
                  <a:cubicBezTo>
                    <a:pt x="860" y="684"/>
                    <a:pt x="860" y="684"/>
                    <a:pt x="860" y="684"/>
                  </a:cubicBezTo>
                  <a:cubicBezTo>
                    <a:pt x="872" y="706"/>
                    <a:pt x="872" y="706"/>
                    <a:pt x="872" y="706"/>
                  </a:cubicBezTo>
                  <a:cubicBezTo>
                    <a:pt x="877" y="709"/>
                    <a:pt x="877" y="709"/>
                    <a:pt x="877" y="709"/>
                  </a:cubicBezTo>
                  <a:cubicBezTo>
                    <a:pt x="878" y="689"/>
                    <a:pt x="878" y="689"/>
                    <a:pt x="878" y="689"/>
                  </a:cubicBezTo>
                  <a:cubicBezTo>
                    <a:pt x="878" y="688"/>
                    <a:pt x="878" y="688"/>
                    <a:pt x="878" y="688"/>
                  </a:cubicBezTo>
                  <a:cubicBezTo>
                    <a:pt x="878" y="684"/>
                    <a:pt x="878" y="684"/>
                    <a:pt x="878" y="684"/>
                  </a:cubicBezTo>
                  <a:cubicBezTo>
                    <a:pt x="924" y="683"/>
                    <a:pt x="924" y="683"/>
                    <a:pt x="924" y="683"/>
                  </a:cubicBezTo>
                  <a:cubicBezTo>
                    <a:pt x="925" y="679"/>
                    <a:pt x="925" y="679"/>
                    <a:pt x="925" y="679"/>
                  </a:cubicBezTo>
                  <a:cubicBezTo>
                    <a:pt x="927" y="677"/>
                    <a:pt x="927" y="673"/>
                    <a:pt x="924" y="670"/>
                  </a:cubicBezTo>
                  <a:cubicBezTo>
                    <a:pt x="921" y="663"/>
                    <a:pt x="920" y="658"/>
                    <a:pt x="919" y="651"/>
                  </a:cubicBezTo>
                  <a:cubicBezTo>
                    <a:pt x="918" y="642"/>
                    <a:pt x="919" y="636"/>
                    <a:pt x="921" y="634"/>
                  </a:cubicBezTo>
                  <a:cubicBezTo>
                    <a:pt x="924" y="630"/>
                    <a:pt x="927" y="630"/>
                    <a:pt x="932" y="631"/>
                  </a:cubicBezTo>
                  <a:cubicBezTo>
                    <a:pt x="951" y="637"/>
                    <a:pt x="951" y="637"/>
                    <a:pt x="951" y="637"/>
                  </a:cubicBezTo>
                  <a:cubicBezTo>
                    <a:pt x="953" y="623"/>
                    <a:pt x="953" y="623"/>
                    <a:pt x="953" y="623"/>
                  </a:cubicBezTo>
                  <a:cubicBezTo>
                    <a:pt x="918" y="607"/>
                    <a:pt x="918" y="607"/>
                    <a:pt x="918" y="607"/>
                  </a:cubicBezTo>
                  <a:cubicBezTo>
                    <a:pt x="916" y="607"/>
                    <a:pt x="916" y="607"/>
                    <a:pt x="916" y="607"/>
                  </a:cubicBezTo>
                  <a:cubicBezTo>
                    <a:pt x="915" y="605"/>
                    <a:pt x="915" y="605"/>
                    <a:pt x="915" y="605"/>
                  </a:cubicBezTo>
                  <a:cubicBezTo>
                    <a:pt x="915" y="604"/>
                    <a:pt x="915" y="604"/>
                    <a:pt x="915" y="604"/>
                  </a:cubicBezTo>
                  <a:cubicBezTo>
                    <a:pt x="915" y="603"/>
                    <a:pt x="915" y="603"/>
                    <a:pt x="915" y="603"/>
                  </a:cubicBezTo>
                  <a:cubicBezTo>
                    <a:pt x="910" y="561"/>
                    <a:pt x="910" y="561"/>
                    <a:pt x="910" y="561"/>
                  </a:cubicBezTo>
                  <a:cubicBezTo>
                    <a:pt x="911" y="535"/>
                    <a:pt x="911" y="535"/>
                    <a:pt x="911" y="535"/>
                  </a:cubicBezTo>
                  <a:cubicBezTo>
                    <a:pt x="911" y="531"/>
                    <a:pt x="911" y="531"/>
                    <a:pt x="911" y="531"/>
                  </a:cubicBezTo>
                  <a:cubicBezTo>
                    <a:pt x="911" y="529"/>
                    <a:pt x="911" y="529"/>
                    <a:pt x="911" y="529"/>
                  </a:cubicBezTo>
                  <a:cubicBezTo>
                    <a:pt x="969" y="537"/>
                    <a:pt x="969" y="537"/>
                    <a:pt x="969" y="537"/>
                  </a:cubicBezTo>
                  <a:cubicBezTo>
                    <a:pt x="983" y="523"/>
                    <a:pt x="983" y="523"/>
                    <a:pt x="983" y="523"/>
                  </a:cubicBezTo>
                  <a:cubicBezTo>
                    <a:pt x="987" y="518"/>
                    <a:pt x="986" y="514"/>
                    <a:pt x="983" y="512"/>
                  </a:cubicBezTo>
                  <a:cubicBezTo>
                    <a:pt x="969" y="507"/>
                    <a:pt x="961" y="501"/>
                    <a:pt x="961" y="495"/>
                  </a:cubicBezTo>
                  <a:cubicBezTo>
                    <a:pt x="961" y="491"/>
                    <a:pt x="962" y="487"/>
                    <a:pt x="968" y="485"/>
                  </a:cubicBezTo>
                  <a:cubicBezTo>
                    <a:pt x="992" y="461"/>
                    <a:pt x="992" y="461"/>
                    <a:pt x="992" y="461"/>
                  </a:cubicBezTo>
                  <a:cubicBezTo>
                    <a:pt x="1018" y="460"/>
                    <a:pt x="1018" y="460"/>
                    <a:pt x="1018" y="460"/>
                  </a:cubicBezTo>
                  <a:cubicBezTo>
                    <a:pt x="1032" y="436"/>
                    <a:pt x="1032" y="436"/>
                    <a:pt x="1032" y="436"/>
                  </a:cubicBezTo>
                  <a:cubicBezTo>
                    <a:pt x="1032" y="414"/>
                    <a:pt x="1032" y="414"/>
                    <a:pt x="1032" y="414"/>
                  </a:cubicBezTo>
                  <a:cubicBezTo>
                    <a:pt x="1052" y="410"/>
                    <a:pt x="1052" y="410"/>
                    <a:pt x="1052" y="410"/>
                  </a:cubicBezTo>
                  <a:cubicBezTo>
                    <a:pt x="1057" y="394"/>
                    <a:pt x="1061" y="386"/>
                    <a:pt x="1063" y="383"/>
                  </a:cubicBezTo>
                  <a:cubicBezTo>
                    <a:pt x="1071" y="365"/>
                    <a:pt x="1071" y="365"/>
                    <a:pt x="1071" y="365"/>
                  </a:cubicBezTo>
                  <a:cubicBezTo>
                    <a:pt x="1056" y="338"/>
                    <a:pt x="1056" y="338"/>
                    <a:pt x="1056" y="338"/>
                  </a:cubicBezTo>
                  <a:cubicBezTo>
                    <a:pt x="1056" y="337"/>
                    <a:pt x="1056" y="337"/>
                    <a:pt x="1056" y="337"/>
                  </a:cubicBezTo>
                  <a:cubicBezTo>
                    <a:pt x="1056" y="337"/>
                    <a:pt x="1056" y="337"/>
                    <a:pt x="1056" y="337"/>
                  </a:cubicBezTo>
                  <a:cubicBezTo>
                    <a:pt x="1056" y="336"/>
                    <a:pt x="1056" y="336"/>
                    <a:pt x="1056" y="336"/>
                  </a:cubicBezTo>
                  <a:cubicBezTo>
                    <a:pt x="1047" y="300"/>
                    <a:pt x="1047" y="300"/>
                    <a:pt x="1047" y="300"/>
                  </a:cubicBezTo>
                  <a:cubicBezTo>
                    <a:pt x="1047" y="299"/>
                    <a:pt x="1047" y="299"/>
                    <a:pt x="1047" y="299"/>
                  </a:cubicBezTo>
                  <a:cubicBezTo>
                    <a:pt x="1040" y="262"/>
                    <a:pt x="1040" y="262"/>
                    <a:pt x="1040" y="262"/>
                  </a:cubicBezTo>
                  <a:cubicBezTo>
                    <a:pt x="1028" y="241"/>
                    <a:pt x="1028" y="241"/>
                    <a:pt x="1028" y="241"/>
                  </a:cubicBezTo>
                  <a:cubicBezTo>
                    <a:pt x="1009" y="222"/>
                    <a:pt x="1009" y="222"/>
                    <a:pt x="1009" y="222"/>
                  </a:cubicBezTo>
                  <a:cubicBezTo>
                    <a:pt x="1009" y="221"/>
                    <a:pt x="1009" y="221"/>
                    <a:pt x="1009" y="221"/>
                  </a:cubicBezTo>
                  <a:cubicBezTo>
                    <a:pt x="1009" y="220"/>
                    <a:pt x="1009" y="220"/>
                    <a:pt x="1009" y="220"/>
                  </a:cubicBezTo>
                  <a:cubicBezTo>
                    <a:pt x="1008" y="219"/>
                    <a:pt x="1008" y="219"/>
                    <a:pt x="1008" y="219"/>
                  </a:cubicBezTo>
                  <a:cubicBezTo>
                    <a:pt x="1007" y="199"/>
                    <a:pt x="1007" y="199"/>
                    <a:pt x="1007" y="199"/>
                  </a:cubicBezTo>
                  <a:cubicBezTo>
                    <a:pt x="972" y="210"/>
                    <a:pt x="972" y="210"/>
                    <a:pt x="972" y="210"/>
                  </a:cubicBezTo>
                  <a:cubicBezTo>
                    <a:pt x="971" y="208"/>
                    <a:pt x="971" y="208"/>
                    <a:pt x="971" y="208"/>
                  </a:cubicBezTo>
                  <a:cubicBezTo>
                    <a:pt x="955" y="191"/>
                    <a:pt x="955" y="191"/>
                    <a:pt x="955" y="191"/>
                  </a:cubicBezTo>
                  <a:cubicBezTo>
                    <a:pt x="908" y="155"/>
                    <a:pt x="908" y="155"/>
                    <a:pt x="908" y="155"/>
                  </a:cubicBezTo>
                  <a:cubicBezTo>
                    <a:pt x="906" y="155"/>
                    <a:pt x="906" y="155"/>
                    <a:pt x="906" y="155"/>
                  </a:cubicBezTo>
                  <a:cubicBezTo>
                    <a:pt x="889" y="131"/>
                    <a:pt x="889" y="131"/>
                    <a:pt x="889" y="131"/>
                  </a:cubicBezTo>
                  <a:cubicBezTo>
                    <a:pt x="877" y="124"/>
                    <a:pt x="877" y="124"/>
                    <a:pt x="877" y="124"/>
                  </a:cubicBezTo>
                  <a:cubicBezTo>
                    <a:pt x="870" y="136"/>
                    <a:pt x="870" y="136"/>
                    <a:pt x="870" y="136"/>
                  </a:cubicBezTo>
                  <a:cubicBezTo>
                    <a:pt x="870" y="138"/>
                    <a:pt x="870" y="138"/>
                    <a:pt x="870" y="138"/>
                  </a:cubicBezTo>
                  <a:cubicBezTo>
                    <a:pt x="868" y="139"/>
                    <a:pt x="868" y="139"/>
                    <a:pt x="868" y="139"/>
                  </a:cubicBezTo>
                  <a:cubicBezTo>
                    <a:pt x="867" y="139"/>
                    <a:pt x="867" y="139"/>
                    <a:pt x="867" y="139"/>
                  </a:cubicBezTo>
                  <a:cubicBezTo>
                    <a:pt x="865" y="139"/>
                    <a:pt x="865" y="139"/>
                    <a:pt x="865" y="139"/>
                  </a:cubicBezTo>
                  <a:cubicBezTo>
                    <a:pt x="851" y="140"/>
                    <a:pt x="851" y="140"/>
                    <a:pt x="851" y="140"/>
                  </a:cubicBezTo>
                  <a:cubicBezTo>
                    <a:pt x="848" y="141"/>
                    <a:pt x="848" y="141"/>
                    <a:pt x="848" y="141"/>
                  </a:cubicBezTo>
                  <a:cubicBezTo>
                    <a:pt x="847" y="141"/>
                    <a:pt x="847" y="141"/>
                    <a:pt x="847" y="141"/>
                  </a:cubicBezTo>
                  <a:cubicBezTo>
                    <a:pt x="813" y="103"/>
                    <a:pt x="813" y="103"/>
                    <a:pt x="813" y="103"/>
                  </a:cubicBezTo>
                  <a:cubicBezTo>
                    <a:pt x="805" y="100"/>
                    <a:pt x="798" y="92"/>
                    <a:pt x="787" y="82"/>
                  </a:cubicBezTo>
                  <a:cubicBezTo>
                    <a:pt x="771" y="70"/>
                    <a:pt x="771" y="70"/>
                    <a:pt x="771" y="70"/>
                  </a:cubicBezTo>
                  <a:cubicBezTo>
                    <a:pt x="770" y="69"/>
                    <a:pt x="770" y="69"/>
                    <a:pt x="770" y="69"/>
                  </a:cubicBezTo>
                  <a:cubicBezTo>
                    <a:pt x="752" y="59"/>
                    <a:pt x="752" y="59"/>
                    <a:pt x="752" y="59"/>
                  </a:cubicBezTo>
                  <a:cubicBezTo>
                    <a:pt x="742" y="67"/>
                    <a:pt x="742" y="67"/>
                    <a:pt x="742" y="67"/>
                  </a:cubicBezTo>
                  <a:cubicBezTo>
                    <a:pt x="741" y="69"/>
                    <a:pt x="741" y="69"/>
                    <a:pt x="741" y="69"/>
                  </a:cubicBezTo>
                  <a:cubicBezTo>
                    <a:pt x="740" y="68"/>
                    <a:pt x="740" y="68"/>
                    <a:pt x="740" y="68"/>
                  </a:cubicBezTo>
                  <a:cubicBezTo>
                    <a:pt x="739" y="68"/>
                    <a:pt x="739" y="68"/>
                    <a:pt x="739" y="68"/>
                  </a:cubicBezTo>
                  <a:cubicBezTo>
                    <a:pt x="729" y="66"/>
                    <a:pt x="729" y="66"/>
                    <a:pt x="729" y="66"/>
                  </a:cubicBezTo>
                  <a:cubicBezTo>
                    <a:pt x="719" y="71"/>
                    <a:pt x="719" y="71"/>
                    <a:pt x="719" y="71"/>
                  </a:cubicBezTo>
                  <a:cubicBezTo>
                    <a:pt x="718" y="72"/>
                    <a:pt x="718" y="72"/>
                    <a:pt x="718" y="72"/>
                  </a:cubicBezTo>
                  <a:cubicBezTo>
                    <a:pt x="716" y="73"/>
                    <a:pt x="716" y="73"/>
                    <a:pt x="716" y="73"/>
                  </a:cubicBezTo>
                  <a:cubicBezTo>
                    <a:pt x="715" y="73"/>
                    <a:pt x="715" y="73"/>
                    <a:pt x="715" y="73"/>
                  </a:cubicBezTo>
                  <a:cubicBezTo>
                    <a:pt x="701" y="76"/>
                    <a:pt x="701" y="76"/>
                    <a:pt x="701" y="76"/>
                  </a:cubicBezTo>
                  <a:cubicBezTo>
                    <a:pt x="681" y="64"/>
                    <a:pt x="661" y="52"/>
                    <a:pt x="639" y="40"/>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8" name="Freeform 10">
              <a:extLst>
                <a:ext uri="{FF2B5EF4-FFF2-40B4-BE49-F238E27FC236}">
                  <a16:creationId xmlns="" xmlns:a16="http://schemas.microsoft.com/office/drawing/2014/main" id="{F24DAC04-92A0-44BE-900F-6145B716A7BF}"/>
                </a:ext>
              </a:extLst>
            </p:cNvPr>
            <p:cNvSpPr>
              <a:spLocks/>
            </p:cNvSpPr>
            <p:nvPr/>
          </p:nvSpPr>
          <p:spPr bwMode="auto">
            <a:xfrm>
              <a:off x="2991961" y="4044950"/>
              <a:ext cx="1400175" cy="1227138"/>
            </a:xfrm>
            <a:custGeom>
              <a:avLst/>
              <a:gdLst>
                <a:gd name="T0" fmla="*/ 27 w 928"/>
                <a:gd name="T1" fmla="*/ 37 h 814"/>
                <a:gd name="T2" fmla="*/ 23 w 928"/>
                <a:gd name="T3" fmla="*/ 93 h 814"/>
                <a:gd name="T4" fmla="*/ 13 w 928"/>
                <a:gd name="T5" fmla="*/ 151 h 814"/>
                <a:gd name="T6" fmla="*/ 52 w 928"/>
                <a:gd name="T7" fmla="*/ 182 h 814"/>
                <a:gd name="T8" fmla="*/ 94 w 928"/>
                <a:gd name="T9" fmla="*/ 255 h 814"/>
                <a:gd name="T10" fmla="*/ 98 w 928"/>
                <a:gd name="T11" fmla="*/ 323 h 814"/>
                <a:gd name="T12" fmla="*/ 120 w 928"/>
                <a:gd name="T13" fmla="*/ 378 h 814"/>
                <a:gd name="T14" fmla="*/ 132 w 928"/>
                <a:gd name="T15" fmla="*/ 461 h 814"/>
                <a:gd name="T16" fmla="*/ 125 w 928"/>
                <a:gd name="T17" fmla="*/ 576 h 814"/>
                <a:gd name="T18" fmla="*/ 146 w 928"/>
                <a:gd name="T19" fmla="*/ 609 h 814"/>
                <a:gd name="T20" fmla="*/ 165 w 928"/>
                <a:gd name="T21" fmla="*/ 561 h 814"/>
                <a:gd name="T22" fmla="*/ 206 w 928"/>
                <a:gd name="T23" fmla="*/ 581 h 814"/>
                <a:gd name="T24" fmla="*/ 226 w 928"/>
                <a:gd name="T25" fmla="*/ 625 h 814"/>
                <a:gd name="T26" fmla="*/ 269 w 928"/>
                <a:gd name="T27" fmla="*/ 630 h 814"/>
                <a:gd name="T28" fmla="*/ 316 w 928"/>
                <a:gd name="T29" fmla="*/ 735 h 814"/>
                <a:gd name="T30" fmla="*/ 324 w 928"/>
                <a:gd name="T31" fmla="*/ 788 h 814"/>
                <a:gd name="T32" fmla="*/ 347 w 928"/>
                <a:gd name="T33" fmla="*/ 812 h 814"/>
                <a:gd name="T34" fmla="*/ 404 w 928"/>
                <a:gd name="T35" fmla="*/ 773 h 814"/>
                <a:gd name="T36" fmla="*/ 434 w 928"/>
                <a:gd name="T37" fmla="*/ 707 h 814"/>
                <a:gd name="T38" fmla="*/ 458 w 928"/>
                <a:gd name="T39" fmla="*/ 672 h 814"/>
                <a:gd name="T40" fmla="*/ 493 w 928"/>
                <a:gd name="T41" fmla="*/ 620 h 814"/>
                <a:gd name="T42" fmla="*/ 516 w 928"/>
                <a:gd name="T43" fmla="*/ 576 h 814"/>
                <a:gd name="T44" fmla="*/ 583 w 928"/>
                <a:gd name="T45" fmla="*/ 595 h 814"/>
                <a:gd name="T46" fmla="*/ 606 w 928"/>
                <a:gd name="T47" fmla="*/ 622 h 814"/>
                <a:gd name="T48" fmla="*/ 633 w 928"/>
                <a:gd name="T49" fmla="*/ 614 h 814"/>
                <a:gd name="T50" fmla="*/ 675 w 928"/>
                <a:gd name="T51" fmla="*/ 657 h 814"/>
                <a:gd name="T52" fmla="*/ 726 w 928"/>
                <a:gd name="T53" fmla="*/ 615 h 814"/>
                <a:gd name="T54" fmla="*/ 697 w 928"/>
                <a:gd name="T55" fmla="*/ 603 h 814"/>
                <a:gd name="T56" fmla="*/ 685 w 928"/>
                <a:gd name="T57" fmla="*/ 555 h 814"/>
                <a:gd name="T58" fmla="*/ 726 w 928"/>
                <a:gd name="T59" fmla="*/ 553 h 814"/>
                <a:gd name="T60" fmla="*/ 683 w 928"/>
                <a:gd name="T61" fmla="*/ 493 h 814"/>
                <a:gd name="T62" fmla="*/ 672 w 928"/>
                <a:gd name="T63" fmla="*/ 429 h 814"/>
                <a:gd name="T64" fmla="*/ 801 w 928"/>
                <a:gd name="T65" fmla="*/ 378 h 814"/>
                <a:gd name="T66" fmla="*/ 865 w 928"/>
                <a:gd name="T67" fmla="*/ 320 h 814"/>
                <a:gd name="T68" fmla="*/ 878 w 928"/>
                <a:gd name="T69" fmla="*/ 294 h 814"/>
                <a:gd name="T70" fmla="*/ 907 w 928"/>
                <a:gd name="T71" fmla="*/ 226 h 814"/>
                <a:gd name="T72" fmla="*/ 859 w 928"/>
                <a:gd name="T73" fmla="*/ 207 h 814"/>
                <a:gd name="T74" fmla="*/ 833 w 928"/>
                <a:gd name="T75" fmla="*/ 180 h 814"/>
                <a:gd name="T76" fmla="*/ 803 w 928"/>
                <a:gd name="T77" fmla="*/ 192 h 814"/>
                <a:gd name="T78" fmla="*/ 786 w 928"/>
                <a:gd name="T79" fmla="*/ 165 h 814"/>
                <a:gd name="T80" fmla="*/ 759 w 928"/>
                <a:gd name="T81" fmla="*/ 163 h 814"/>
                <a:gd name="T82" fmla="*/ 694 w 928"/>
                <a:gd name="T83" fmla="*/ 153 h 814"/>
                <a:gd name="T84" fmla="*/ 667 w 928"/>
                <a:gd name="T85" fmla="*/ 157 h 814"/>
                <a:gd name="T86" fmla="*/ 580 w 928"/>
                <a:gd name="T87" fmla="*/ 146 h 814"/>
                <a:gd name="T88" fmla="*/ 573 w 928"/>
                <a:gd name="T89" fmla="*/ 102 h 814"/>
                <a:gd name="T90" fmla="*/ 475 w 928"/>
                <a:gd name="T91" fmla="*/ 43 h 814"/>
                <a:gd name="T92" fmla="*/ 431 w 928"/>
                <a:gd name="T93" fmla="*/ 15 h 814"/>
                <a:gd name="T94" fmla="*/ 422 w 928"/>
                <a:gd name="T95" fmla="*/ 81 h 814"/>
                <a:gd name="T96" fmla="*/ 370 w 928"/>
                <a:gd name="T97" fmla="*/ 86 h 814"/>
                <a:gd name="T98" fmla="*/ 345 w 928"/>
                <a:gd name="T99" fmla="*/ 110 h 814"/>
                <a:gd name="T100" fmla="*/ 322 w 928"/>
                <a:gd name="T101" fmla="*/ 145 h 814"/>
                <a:gd name="T102" fmla="*/ 250 w 928"/>
                <a:gd name="T103" fmla="*/ 178 h 814"/>
                <a:gd name="T104" fmla="*/ 205 w 928"/>
                <a:gd name="T105" fmla="*/ 133 h 814"/>
                <a:gd name="T106" fmla="*/ 166 w 928"/>
                <a:gd name="T107" fmla="*/ 124 h 814"/>
                <a:gd name="T108" fmla="*/ 130 w 928"/>
                <a:gd name="T109" fmla="*/ 81 h 814"/>
                <a:gd name="T110" fmla="*/ 90 w 928"/>
                <a:gd name="T111" fmla="*/ 20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28" h="814">
                  <a:moveTo>
                    <a:pt x="87" y="20"/>
                  </a:moveTo>
                  <a:cubicBezTo>
                    <a:pt x="62" y="12"/>
                    <a:pt x="62" y="12"/>
                    <a:pt x="62" y="12"/>
                  </a:cubicBezTo>
                  <a:cubicBezTo>
                    <a:pt x="37" y="9"/>
                    <a:pt x="37" y="9"/>
                    <a:pt x="37" y="9"/>
                  </a:cubicBezTo>
                  <a:cubicBezTo>
                    <a:pt x="29" y="19"/>
                    <a:pt x="29" y="19"/>
                    <a:pt x="29" y="19"/>
                  </a:cubicBezTo>
                  <a:cubicBezTo>
                    <a:pt x="27" y="37"/>
                    <a:pt x="27" y="37"/>
                    <a:pt x="27" y="37"/>
                  </a:cubicBezTo>
                  <a:cubicBezTo>
                    <a:pt x="28" y="38"/>
                    <a:pt x="28" y="38"/>
                    <a:pt x="28" y="38"/>
                  </a:cubicBezTo>
                  <a:cubicBezTo>
                    <a:pt x="35" y="65"/>
                    <a:pt x="35" y="65"/>
                    <a:pt x="35" y="65"/>
                  </a:cubicBezTo>
                  <a:cubicBezTo>
                    <a:pt x="36" y="86"/>
                    <a:pt x="36" y="86"/>
                    <a:pt x="36" y="86"/>
                  </a:cubicBezTo>
                  <a:cubicBezTo>
                    <a:pt x="36" y="93"/>
                    <a:pt x="36" y="93"/>
                    <a:pt x="36" y="93"/>
                  </a:cubicBezTo>
                  <a:cubicBezTo>
                    <a:pt x="23" y="93"/>
                    <a:pt x="23" y="93"/>
                    <a:pt x="23" y="93"/>
                  </a:cubicBezTo>
                  <a:cubicBezTo>
                    <a:pt x="29" y="118"/>
                    <a:pt x="29" y="118"/>
                    <a:pt x="29" y="118"/>
                  </a:cubicBezTo>
                  <a:cubicBezTo>
                    <a:pt x="9" y="125"/>
                    <a:pt x="9" y="125"/>
                    <a:pt x="9" y="125"/>
                  </a:cubicBezTo>
                  <a:cubicBezTo>
                    <a:pt x="0" y="141"/>
                    <a:pt x="0" y="141"/>
                    <a:pt x="0" y="141"/>
                  </a:cubicBezTo>
                  <a:cubicBezTo>
                    <a:pt x="11" y="150"/>
                    <a:pt x="11" y="150"/>
                    <a:pt x="11" y="150"/>
                  </a:cubicBezTo>
                  <a:cubicBezTo>
                    <a:pt x="13" y="151"/>
                    <a:pt x="13" y="151"/>
                    <a:pt x="13" y="151"/>
                  </a:cubicBezTo>
                  <a:cubicBezTo>
                    <a:pt x="13" y="151"/>
                    <a:pt x="13" y="151"/>
                    <a:pt x="13" y="151"/>
                  </a:cubicBezTo>
                  <a:cubicBezTo>
                    <a:pt x="50" y="180"/>
                    <a:pt x="50" y="180"/>
                    <a:pt x="50" y="180"/>
                  </a:cubicBezTo>
                  <a:cubicBezTo>
                    <a:pt x="51" y="181"/>
                    <a:pt x="51" y="181"/>
                    <a:pt x="51" y="181"/>
                  </a:cubicBezTo>
                  <a:cubicBezTo>
                    <a:pt x="52" y="181"/>
                    <a:pt x="52" y="181"/>
                    <a:pt x="52" y="181"/>
                  </a:cubicBezTo>
                  <a:cubicBezTo>
                    <a:pt x="52" y="182"/>
                    <a:pt x="52" y="182"/>
                    <a:pt x="52" y="182"/>
                  </a:cubicBezTo>
                  <a:cubicBezTo>
                    <a:pt x="52" y="183"/>
                    <a:pt x="52" y="183"/>
                    <a:pt x="52" y="183"/>
                  </a:cubicBezTo>
                  <a:cubicBezTo>
                    <a:pt x="57" y="210"/>
                    <a:pt x="57" y="210"/>
                    <a:pt x="57" y="210"/>
                  </a:cubicBezTo>
                  <a:cubicBezTo>
                    <a:pt x="74" y="234"/>
                    <a:pt x="74" y="234"/>
                    <a:pt x="74" y="234"/>
                  </a:cubicBezTo>
                  <a:cubicBezTo>
                    <a:pt x="78" y="240"/>
                    <a:pt x="84" y="247"/>
                    <a:pt x="93" y="255"/>
                  </a:cubicBezTo>
                  <a:cubicBezTo>
                    <a:pt x="94" y="255"/>
                    <a:pt x="94" y="255"/>
                    <a:pt x="94" y="255"/>
                  </a:cubicBezTo>
                  <a:cubicBezTo>
                    <a:pt x="95" y="256"/>
                    <a:pt x="95" y="256"/>
                    <a:pt x="95" y="256"/>
                  </a:cubicBezTo>
                  <a:cubicBezTo>
                    <a:pt x="95" y="257"/>
                    <a:pt x="95" y="257"/>
                    <a:pt x="95" y="257"/>
                  </a:cubicBezTo>
                  <a:cubicBezTo>
                    <a:pt x="94" y="259"/>
                    <a:pt x="94" y="259"/>
                    <a:pt x="94" y="259"/>
                  </a:cubicBezTo>
                  <a:cubicBezTo>
                    <a:pt x="94" y="283"/>
                    <a:pt x="94" y="283"/>
                    <a:pt x="94" y="283"/>
                  </a:cubicBezTo>
                  <a:cubicBezTo>
                    <a:pt x="97" y="289"/>
                    <a:pt x="98" y="303"/>
                    <a:pt x="98" y="323"/>
                  </a:cubicBezTo>
                  <a:cubicBezTo>
                    <a:pt x="108" y="336"/>
                    <a:pt x="112" y="346"/>
                    <a:pt x="112" y="352"/>
                  </a:cubicBezTo>
                  <a:cubicBezTo>
                    <a:pt x="112" y="357"/>
                    <a:pt x="115" y="365"/>
                    <a:pt x="120" y="377"/>
                  </a:cubicBezTo>
                  <a:cubicBezTo>
                    <a:pt x="120" y="377"/>
                    <a:pt x="120" y="377"/>
                    <a:pt x="120" y="377"/>
                  </a:cubicBezTo>
                  <a:cubicBezTo>
                    <a:pt x="120" y="378"/>
                    <a:pt x="120" y="378"/>
                    <a:pt x="120" y="378"/>
                  </a:cubicBezTo>
                  <a:cubicBezTo>
                    <a:pt x="120" y="378"/>
                    <a:pt x="120" y="378"/>
                    <a:pt x="120" y="378"/>
                  </a:cubicBezTo>
                  <a:cubicBezTo>
                    <a:pt x="123" y="392"/>
                    <a:pt x="122" y="405"/>
                    <a:pt x="118" y="416"/>
                  </a:cubicBezTo>
                  <a:cubicBezTo>
                    <a:pt x="115" y="423"/>
                    <a:pt x="119" y="437"/>
                    <a:pt x="131" y="456"/>
                  </a:cubicBezTo>
                  <a:cubicBezTo>
                    <a:pt x="132" y="457"/>
                    <a:pt x="132" y="457"/>
                    <a:pt x="132" y="457"/>
                  </a:cubicBezTo>
                  <a:cubicBezTo>
                    <a:pt x="133" y="459"/>
                    <a:pt x="133" y="459"/>
                    <a:pt x="133" y="459"/>
                  </a:cubicBezTo>
                  <a:cubicBezTo>
                    <a:pt x="132" y="461"/>
                    <a:pt x="132" y="461"/>
                    <a:pt x="132" y="461"/>
                  </a:cubicBezTo>
                  <a:cubicBezTo>
                    <a:pt x="115" y="498"/>
                    <a:pt x="115" y="498"/>
                    <a:pt x="115" y="498"/>
                  </a:cubicBezTo>
                  <a:cubicBezTo>
                    <a:pt x="118" y="506"/>
                    <a:pt x="119" y="513"/>
                    <a:pt x="119" y="517"/>
                  </a:cubicBezTo>
                  <a:cubicBezTo>
                    <a:pt x="115" y="552"/>
                    <a:pt x="115" y="552"/>
                    <a:pt x="115" y="552"/>
                  </a:cubicBezTo>
                  <a:cubicBezTo>
                    <a:pt x="113" y="563"/>
                    <a:pt x="113" y="570"/>
                    <a:pt x="118" y="572"/>
                  </a:cubicBezTo>
                  <a:cubicBezTo>
                    <a:pt x="125" y="576"/>
                    <a:pt x="125" y="576"/>
                    <a:pt x="125" y="576"/>
                  </a:cubicBezTo>
                  <a:cubicBezTo>
                    <a:pt x="134" y="580"/>
                    <a:pt x="137" y="586"/>
                    <a:pt x="137" y="591"/>
                  </a:cubicBezTo>
                  <a:cubicBezTo>
                    <a:pt x="136" y="609"/>
                    <a:pt x="136" y="609"/>
                    <a:pt x="136" y="609"/>
                  </a:cubicBezTo>
                  <a:cubicBezTo>
                    <a:pt x="142" y="611"/>
                    <a:pt x="142" y="611"/>
                    <a:pt x="142" y="611"/>
                  </a:cubicBezTo>
                  <a:cubicBezTo>
                    <a:pt x="143" y="612"/>
                    <a:pt x="143" y="612"/>
                    <a:pt x="143" y="612"/>
                  </a:cubicBezTo>
                  <a:cubicBezTo>
                    <a:pt x="146" y="609"/>
                    <a:pt x="146" y="609"/>
                    <a:pt x="146" y="609"/>
                  </a:cubicBezTo>
                  <a:cubicBezTo>
                    <a:pt x="149" y="606"/>
                    <a:pt x="152" y="601"/>
                    <a:pt x="153" y="596"/>
                  </a:cubicBezTo>
                  <a:cubicBezTo>
                    <a:pt x="155" y="593"/>
                    <a:pt x="155" y="593"/>
                    <a:pt x="155" y="593"/>
                  </a:cubicBezTo>
                  <a:cubicBezTo>
                    <a:pt x="156" y="591"/>
                    <a:pt x="156" y="591"/>
                    <a:pt x="156" y="591"/>
                  </a:cubicBezTo>
                  <a:cubicBezTo>
                    <a:pt x="161" y="589"/>
                    <a:pt x="163" y="586"/>
                    <a:pt x="166" y="581"/>
                  </a:cubicBezTo>
                  <a:cubicBezTo>
                    <a:pt x="167" y="575"/>
                    <a:pt x="167" y="569"/>
                    <a:pt x="165" y="561"/>
                  </a:cubicBezTo>
                  <a:cubicBezTo>
                    <a:pt x="163" y="556"/>
                    <a:pt x="163" y="556"/>
                    <a:pt x="163" y="556"/>
                  </a:cubicBezTo>
                  <a:cubicBezTo>
                    <a:pt x="168" y="555"/>
                    <a:pt x="168" y="555"/>
                    <a:pt x="168" y="555"/>
                  </a:cubicBezTo>
                  <a:cubicBezTo>
                    <a:pt x="185" y="551"/>
                    <a:pt x="194" y="552"/>
                    <a:pt x="198" y="559"/>
                  </a:cubicBezTo>
                  <a:cubicBezTo>
                    <a:pt x="206" y="580"/>
                    <a:pt x="206" y="580"/>
                    <a:pt x="206" y="580"/>
                  </a:cubicBezTo>
                  <a:cubicBezTo>
                    <a:pt x="206" y="581"/>
                    <a:pt x="206" y="581"/>
                    <a:pt x="206" y="581"/>
                  </a:cubicBezTo>
                  <a:cubicBezTo>
                    <a:pt x="206" y="582"/>
                    <a:pt x="206" y="582"/>
                    <a:pt x="206" y="582"/>
                  </a:cubicBezTo>
                  <a:cubicBezTo>
                    <a:pt x="210" y="617"/>
                    <a:pt x="210" y="617"/>
                    <a:pt x="210" y="617"/>
                  </a:cubicBezTo>
                  <a:cubicBezTo>
                    <a:pt x="224" y="625"/>
                    <a:pt x="224" y="625"/>
                    <a:pt x="224" y="625"/>
                  </a:cubicBezTo>
                  <a:cubicBezTo>
                    <a:pt x="225" y="625"/>
                    <a:pt x="225" y="625"/>
                    <a:pt x="225" y="625"/>
                  </a:cubicBezTo>
                  <a:cubicBezTo>
                    <a:pt x="226" y="625"/>
                    <a:pt x="226" y="625"/>
                    <a:pt x="226" y="625"/>
                  </a:cubicBezTo>
                  <a:cubicBezTo>
                    <a:pt x="234" y="632"/>
                    <a:pt x="234" y="632"/>
                    <a:pt x="234" y="632"/>
                  </a:cubicBezTo>
                  <a:cubicBezTo>
                    <a:pt x="243" y="622"/>
                    <a:pt x="243" y="622"/>
                    <a:pt x="243" y="622"/>
                  </a:cubicBezTo>
                  <a:cubicBezTo>
                    <a:pt x="252" y="615"/>
                    <a:pt x="252" y="615"/>
                    <a:pt x="252" y="615"/>
                  </a:cubicBezTo>
                  <a:cubicBezTo>
                    <a:pt x="256" y="615"/>
                    <a:pt x="256" y="615"/>
                    <a:pt x="256" y="615"/>
                  </a:cubicBezTo>
                  <a:cubicBezTo>
                    <a:pt x="263" y="617"/>
                    <a:pt x="267" y="622"/>
                    <a:pt x="269" y="630"/>
                  </a:cubicBezTo>
                  <a:cubicBezTo>
                    <a:pt x="274" y="657"/>
                    <a:pt x="274" y="657"/>
                    <a:pt x="274" y="657"/>
                  </a:cubicBezTo>
                  <a:cubicBezTo>
                    <a:pt x="275" y="662"/>
                    <a:pt x="275" y="662"/>
                    <a:pt x="275" y="662"/>
                  </a:cubicBezTo>
                  <a:cubicBezTo>
                    <a:pt x="303" y="723"/>
                    <a:pt x="303" y="723"/>
                    <a:pt x="303" y="723"/>
                  </a:cubicBezTo>
                  <a:cubicBezTo>
                    <a:pt x="315" y="734"/>
                    <a:pt x="315" y="734"/>
                    <a:pt x="315" y="734"/>
                  </a:cubicBezTo>
                  <a:cubicBezTo>
                    <a:pt x="316" y="735"/>
                    <a:pt x="316" y="735"/>
                    <a:pt x="316" y="735"/>
                  </a:cubicBezTo>
                  <a:cubicBezTo>
                    <a:pt x="316" y="736"/>
                    <a:pt x="316" y="736"/>
                    <a:pt x="316" y="736"/>
                  </a:cubicBezTo>
                  <a:cubicBezTo>
                    <a:pt x="321" y="762"/>
                    <a:pt x="321" y="762"/>
                    <a:pt x="321" y="762"/>
                  </a:cubicBezTo>
                  <a:cubicBezTo>
                    <a:pt x="321" y="762"/>
                    <a:pt x="321" y="762"/>
                    <a:pt x="321" y="762"/>
                  </a:cubicBezTo>
                  <a:cubicBezTo>
                    <a:pt x="323" y="786"/>
                    <a:pt x="323" y="786"/>
                    <a:pt x="323" y="786"/>
                  </a:cubicBezTo>
                  <a:cubicBezTo>
                    <a:pt x="324" y="788"/>
                    <a:pt x="324" y="788"/>
                    <a:pt x="324" y="788"/>
                  </a:cubicBezTo>
                  <a:cubicBezTo>
                    <a:pt x="332" y="778"/>
                    <a:pt x="338" y="772"/>
                    <a:pt x="342" y="774"/>
                  </a:cubicBezTo>
                  <a:cubicBezTo>
                    <a:pt x="346" y="776"/>
                    <a:pt x="347" y="778"/>
                    <a:pt x="347" y="782"/>
                  </a:cubicBezTo>
                  <a:cubicBezTo>
                    <a:pt x="347" y="788"/>
                    <a:pt x="347" y="788"/>
                    <a:pt x="347" y="788"/>
                  </a:cubicBezTo>
                  <a:cubicBezTo>
                    <a:pt x="347" y="807"/>
                    <a:pt x="347" y="807"/>
                    <a:pt x="347" y="807"/>
                  </a:cubicBezTo>
                  <a:cubicBezTo>
                    <a:pt x="347" y="812"/>
                    <a:pt x="347" y="812"/>
                    <a:pt x="347" y="812"/>
                  </a:cubicBezTo>
                  <a:cubicBezTo>
                    <a:pt x="353" y="814"/>
                    <a:pt x="357" y="812"/>
                    <a:pt x="358" y="809"/>
                  </a:cubicBezTo>
                  <a:cubicBezTo>
                    <a:pt x="368" y="795"/>
                    <a:pt x="368" y="795"/>
                    <a:pt x="368" y="795"/>
                  </a:cubicBezTo>
                  <a:cubicBezTo>
                    <a:pt x="380" y="783"/>
                    <a:pt x="380" y="783"/>
                    <a:pt x="380" y="783"/>
                  </a:cubicBezTo>
                  <a:cubicBezTo>
                    <a:pt x="388" y="778"/>
                    <a:pt x="395" y="773"/>
                    <a:pt x="403" y="773"/>
                  </a:cubicBezTo>
                  <a:cubicBezTo>
                    <a:pt x="404" y="773"/>
                    <a:pt x="404" y="773"/>
                    <a:pt x="404" y="773"/>
                  </a:cubicBezTo>
                  <a:cubicBezTo>
                    <a:pt x="427" y="779"/>
                    <a:pt x="427" y="779"/>
                    <a:pt x="427" y="779"/>
                  </a:cubicBezTo>
                  <a:cubicBezTo>
                    <a:pt x="433" y="776"/>
                    <a:pt x="433" y="776"/>
                    <a:pt x="433" y="776"/>
                  </a:cubicBezTo>
                  <a:cubicBezTo>
                    <a:pt x="444" y="761"/>
                    <a:pt x="444" y="761"/>
                    <a:pt x="444" y="761"/>
                  </a:cubicBezTo>
                  <a:cubicBezTo>
                    <a:pt x="442" y="738"/>
                    <a:pt x="442" y="738"/>
                    <a:pt x="442" y="738"/>
                  </a:cubicBezTo>
                  <a:cubicBezTo>
                    <a:pt x="435" y="725"/>
                    <a:pt x="432" y="714"/>
                    <a:pt x="434" y="707"/>
                  </a:cubicBezTo>
                  <a:cubicBezTo>
                    <a:pt x="437" y="688"/>
                    <a:pt x="437" y="688"/>
                    <a:pt x="437" y="688"/>
                  </a:cubicBezTo>
                  <a:cubicBezTo>
                    <a:pt x="437" y="686"/>
                    <a:pt x="437" y="686"/>
                    <a:pt x="437" y="686"/>
                  </a:cubicBezTo>
                  <a:cubicBezTo>
                    <a:pt x="438" y="684"/>
                    <a:pt x="438" y="684"/>
                    <a:pt x="438" y="684"/>
                  </a:cubicBezTo>
                  <a:cubicBezTo>
                    <a:pt x="438" y="684"/>
                    <a:pt x="438" y="684"/>
                    <a:pt x="438" y="684"/>
                  </a:cubicBezTo>
                  <a:cubicBezTo>
                    <a:pt x="458" y="672"/>
                    <a:pt x="458" y="672"/>
                    <a:pt x="458" y="672"/>
                  </a:cubicBezTo>
                  <a:cubicBezTo>
                    <a:pt x="459" y="672"/>
                    <a:pt x="459" y="672"/>
                    <a:pt x="459" y="672"/>
                  </a:cubicBezTo>
                  <a:cubicBezTo>
                    <a:pt x="459" y="672"/>
                    <a:pt x="459" y="672"/>
                    <a:pt x="459" y="672"/>
                  </a:cubicBezTo>
                  <a:cubicBezTo>
                    <a:pt x="474" y="663"/>
                    <a:pt x="474" y="663"/>
                    <a:pt x="474" y="663"/>
                  </a:cubicBezTo>
                  <a:cubicBezTo>
                    <a:pt x="491" y="638"/>
                    <a:pt x="491" y="638"/>
                    <a:pt x="491" y="638"/>
                  </a:cubicBezTo>
                  <a:cubicBezTo>
                    <a:pt x="493" y="620"/>
                    <a:pt x="493" y="620"/>
                    <a:pt x="493" y="620"/>
                  </a:cubicBezTo>
                  <a:cubicBezTo>
                    <a:pt x="474" y="576"/>
                    <a:pt x="474" y="576"/>
                    <a:pt x="474" y="576"/>
                  </a:cubicBezTo>
                  <a:cubicBezTo>
                    <a:pt x="516" y="595"/>
                    <a:pt x="516" y="595"/>
                    <a:pt x="516" y="595"/>
                  </a:cubicBezTo>
                  <a:cubicBezTo>
                    <a:pt x="516" y="577"/>
                    <a:pt x="516" y="577"/>
                    <a:pt x="516" y="577"/>
                  </a:cubicBezTo>
                  <a:cubicBezTo>
                    <a:pt x="516" y="577"/>
                    <a:pt x="516" y="577"/>
                    <a:pt x="516" y="577"/>
                  </a:cubicBezTo>
                  <a:cubicBezTo>
                    <a:pt x="516" y="576"/>
                    <a:pt x="516" y="576"/>
                    <a:pt x="516" y="576"/>
                  </a:cubicBezTo>
                  <a:cubicBezTo>
                    <a:pt x="532" y="562"/>
                    <a:pt x="532" y="562"/>
                    <a:pt x="532" y="562"/>
                  </a:cubicBezTo>
                  <a:cubicBezTo>
                    <a:pt x="563" y="554"/>
                    <a:pt x="563" y="554"/>
                    <a:pt x="563" y="554"/>
                  </a:cubicBezTo>
                  <a:cubicBezTo>
                    <a:pt x="565" y="554"/>
                    <a:pt x="565" y="554"/>
                    <a:pt x="565" y="554"/>
                  </a:cubicBezTo>
                  <a:cubicBezTo>
                    <a:pt x="583" y="593"/>
                    <a:pt x="583" y="593"/>
                    <a:pt x="583" y="593"/>
                  </a:cubicBezTo>
                  <a:cubicBezTo>
                    <a:pt x="583" y="595"/>
                    <a:pt x="583" y="595"/>
                    <a:pt x="583" y="595"/>
                  </a:cubicBezTo>
                  <a:cubicBezTo>
                    <a:pt x="581" y="610"/>
                    <a:pt x="581" y="610"/>
                    <a:pt x="581" y="610"/>
                  </a:cubicBezTo>
                  <a:cubicBezTo>
                    <a:pt x="583" y="624"/>
                    <a:pt x="583" y="624"/>
                    <a:pt x="583" y="624"/>
                  </a:cubicBezTo>
                  <a:cubicBezTo>
                    <a:pt x="585" y="630"/>
                    <a:pt x="589" y="633"/>
                    <a:pt x="592" y="633"/>
                  </a:cubicBezTo>
                  <a:cubicBezTo>
                    <a:pt x="596" y="633"/>
                    <a:pt x="601" y="630"/>
                    <a:pt x="605" y="625"/>
                  </a:cubicBezTo>
                  <a:cubicBezTo>
                    <a:pt x="606" y="622"/>
                    <a:pt x="606" y="622"/>
                    <a:pt x="606" y="622"/>
                  </a:cubicBezTo>
                  <a:cubicBezTo>
                    <a:pt x="606" y="622"/>
                    <a:pt x="606" y="622"/>
                    <a:pt x="606" y="622"/>
                  </a:cubicBezTo>
                  <a:cubicBezTo>
                    <a:pt x="607" y="622"/>
                    <a:pt x="607" y="622"/>
                    <a:pt x="607" y="622"/>
                  </a:cubicBezTo>
                  <a:cubicBezTo>
                    <a:pt x="632" y="614"/>
                    <a:pt x="632" y="614"/>
                    <a:pt x="632" y="614"/>
                  </a:cubicBezTo>
                  <a:cubicBezTo>
                    <a:pt x="632" y="614"/>
                    <a:pt x="632" y="614"/>
                    <a:pt x="632" y="614"/>
                  </a:cubicBezTo>
                  <a:cubicBezTo>
                    <a:pt x="633" y="614"/>
                    <a:pt x="633" y="614"/>
                    <a:pt x="633" y="614"/>
                  </a:cubicBezTo>
                  <a:cubicBezTo>
                    <a:pt x="647" y="614"/>
                    <a:pt x="653" y="617"/>
                    <a:pt x="657" y="624"/>
                  </a:cubicBezTo>
                  <a:cubicBezTo>
                    <a:pt x="659" y="652"/>
                    <a:pt x="659" y="652"/>
                    <a:pt x="659" y="652"/>
                  </a:cubicBezTo>
                  <a:cubicBezTo>
                    <a:pt x="659" y="653"/>
                    <a:pt x="659" y="653"/>
                    <a:pt x="659" y="653"/>
                  </a:cubicBezTo>
                  <a:cubicBezTo>
                    <a:pt x="664" y="654"/>
                    <a:pt x="664" y="654"/>
                    <a:pt x="664" y="654"/>
                  </a:cubicBezTo>
                  <a:cubicBezTo>
                    <a:pt x="675" y="657"/>
                    <a:pt x="675" y="657"/>
                    <a:pt x="675" y="657"/>
                  </a:cubicBezTo>
                  <a:cubicBezTo>
                    <a:pt x="690" y="656"/>
                    <a:pt x="690" y="656"/>
                    <a:pt x="690" y="656"/>
                  </a:cubicBezTo>
                  <a:cubicBezTo>
                    <a:pt x="717" y="649"/>
                    <a:pt x="717" y="649"/>
                    <a:pt x="717" y="649"/>
                  </a:cubicBezTo>
                  <a:cubicBezTo>
                    <a:pt x="733" y="635"/>
                    <a:pt x="733" y="635"/>
                    <a:pt x="733" y="635"/>
                  </a:cubicBezTo>
                  <a:cubicBezTo>
                    <a:pt x="734" y="624"/>
                    <a:pt x="734" y="624"/>
                    <a:pt x="734" y="624"/>
                  </a:cubicBezTo>
                  <a:cubicBezTo>
                    <a:pt x="726" y="615"/>
                    <a:pt x="726" y="615"/>
                    <a:pt x="726" y="615"/>
                  </a:cubicBezTo>
                  <a:cubicBezTo>
                    <a:pt x="699" y="606"/>
                    <a:pt x="699" y="606"/>
                    <a:pt x="699" y="606"/>
                  </a:cubicBezTo>
                  <a:cubicBezTo>
                    <a:pt x="699" y="606"/>
                    <a:pt x="699" y="606"/>
                    <a:pt x="699" y="606"/>
                  </a:cubicBezTo>
                  <a:cubicBezTo>
                    <a:pt x="697" y="605"/>
                    <a:pt x="697" y="605"/>
                    <a:pt x="697" y="605"/>
                  </a:cubicBezTo>
                  <a:cubicBezTo>
                    <a:pt x="697" y="605"/>
                    <a:pt x="697" y="605"/>
                    <a:pt x="697" y="605"/>
                  </a:cubicBezTo>
                  <a:cubicBezTo>
                    <a:pt x="697" y="603"/>
                    <a:pt x="697" y="603"/>
                    <a:pt x="697" y="603"/>
                  </a:cubicBezTo>
                  <a:cubicBezTo>
                    <a:pt x="665" y="572"/>
                    <a:pt x="665" y="572"/>
                    <a:pt x="665" y="572"/>
                  </a:cubicBezTo>
                  <a:cubicBezTo>
                    <a:pt x="668" y="570"/>
                    <a:pt x="668" y="570"/>
                    <a:pt x="668" y="570"/>
                  </a:cubicBezTo>
                  <a:cubicBezTo>
                    <a:pt x="684" y="556"/>
                    <a:pt x="684" y="556"/>
                    <a:pt x="684" y="556"/>
                  </a:cubicBezTo>
                  <a:cubicBezTo>
                    <a:pt x="685" y="555"/>
                    <a:pt x="685" y="555"/>
                    <a:pt x="685" y="555"/>
                  </a:cubicBezTo>
                  <a:cubicBezTo>
                    <a:pt x="685" y="555"/>
                    <a:pt x="685" y="555"/>
                    <a:pt x="685" y="555"/>
                  </a:cubicBezTo>
                  <a:cubicBezTo>
                    <a:pt x="701" y="549"/>
                    <a:pt x="701" y="549"/>
                    <a:pt x="701" y="549"/>
                  </a:cubicBezTo>
                  <a:cubicBezTo>
                    <a:pt x="701" y="549"/>
                    <a:pt x="701" y="549"/>
                    <a:pt x="701" y="549"/>
                  </a:cubicBezTo>
                  <a:cubicBezTo>
                    <a:pt x="704" y="549"/>
                    <a:pt x="704" y="549"/>
                    <a:pt x="704" y="549"/>
                  </a:cubicBezTo>
                  <a:cubicBezTo>
                    <a:pt x="725" y="553"/>
                    <a:pt x="725" y="553"/>
                    <a:pt x="725" y="553"/>
                  </a:cubicBezTo>
                  <a:cubicBezTo>
                    <a:pt x="726" y="553"/>
                    <a:pt x="726" y="553"/>
                    <a:pt x="726" y="553"/>
                  </a:cubicBezTo>
                  <a:cubicBezTo>
                    <a:pt x="727" y="554"/>
                    <a:pt x="727" y="554"/>
                    <a:pt x="727" y="554"/>
                  </a:cubicBezTo>
                  <a:cubicBezTo>
                    <a:pt x="727" y="545"/>
                    <a:pt x="727" y="545"/>
                    <a:pt x="727" y="545"/>
                  </a:cubicBezTo>
                  <a:cubicBezTo>
                    <a:pt x="718" y="530"/>
                    <a:pt x="718" y="530"/>
                    <a:pt x="718" y="530"/>
                  </a:cubicBezTo>
                  <a:cubicBezTo>
                    <a:pt x="703" y="522"/>
                    <a:pt x="703" y="522"/>
                    <a:pt x="703" y="522"/>
                  </a:cubicBezTo>
                  <a:cubicBezTo>
                    <a:pt x="683" y="493"/>
                    <a:pt x="683" y="493"/>
                    <a:pt x="683" y="493"/>
                  </a:cubicBezTo>
                  <a:cubicBezTo>
                    <a:pt x="683" y="493"/>
                    <a:pt x="683" y="493"/>
                    <a:pt x="683" y="493"/>
                  </a:cubicBezTo>
                  <a:cubicBezTo>
                    <a:pt x="682" y="492"/>
                    <a:pt x="682" y="492"/>
                    <a:pt x="682" y="492"/>
                  </a:cubicBezTo>
                  <a:cubicBezTo>
                    <a:pt x="682" y="491"/>
                    <a:pt x="682" y="491"/>
                    <a:pt x="682" y="491"/>
                  </a:cubicBezTo>
                  <a:cubicBezTo>
                    <a:pt x="672" y="456"/>
                    <a:pt x="672" y="456"/>
                    <a:pt x="672" y="456"/>
                  </a:cubicBezTo>
                  <a:cubicBezTo>
                    <a:pt x="672" y="429"/>
                    <a:pt x="672" y="429"/>
                    <a:pt x="672" y="429"/>
                  </a:cubicBezTo>
                  <a:cubicBezTo>
                    <a:pt x="689" y="414"/>
                    <a:pt x="689" y="414"/>
                    <a:pt x="689" y="414"/>
                  </a:cubicBezTo>
                  <a:cubicBezTo>
                    <a:pt x="715" y="414"/>
                    <a:pt x="715" y="414"/>
                    <a:pt x="715" y="414"/>
                  </a:cubicBezTo>
                  <a:cubicBezTo>
                    <a:pt x="774" y="419"/>
                    <a:pt x="774" y="419"/>
                    <a:pt x="774" y="419"/>
                  </a:cubicBezTo>
                  <a:cubicBezTo>
                    <a:pt x="801" y="380"/>
                    <a:pt x="801" y="380"/>
                    <a:pt x="801" y="380"/>
                  </a:cubicBezTo>
                  <a:cubicBezTo>
                    <a:pt x="801" y="378"/>
                    <a:pt x="801" y="378"/>
                    <a:pt x="801" y="378"/>
                  </a:cubicBezTo>
                  <a:cubicBezTo>
                    <a:pt x="803" y="378"/>
                    <a:pt x="803" y="378"/>
                    <a:pt x="803" y="378"/>
                  </a:cubicBezTo>
                  <a:cubicBezTo>
                    <a:pt x="825" y="366"/>
                    <a:pt x="825" y="366"/>
                    <a:pt x="825" y="366"/>
                  </a:cubicBezTo>
                  <a:cubicBezTo>
                    <a:pt x="837" y="343"/>
                    <a:pt x="837" y="343"/>
                    <a:pt x="837" y="343"/>
                  </a:cubicBezTo>
                  <a:cubicBezTo>
                    <a:pt x="838" y="342"/>
                    <a:pt x="838" y="342"/>
                    <a:pt x="838" y="342"/>
                  </a:cubicBezTo>
                  <a:cubicBezTo>
                    <a:pt x="865" y="320"/>
                    <a:pt x="865" y="320"/>
                    <a:pt x="865" y="320"/>
                  </a:cubicBezTo>
                  <a:cubicBezTo>
                    <a:pt x="877" y="296"/>
                    <a:pt x="877" y="296"/>
                    <a:pt x="877" y="296"/>
                  </a:cubicBezTo>
                  <a:cubicBezTo>
                    <a:pt x="877" y="295"/>
                    <a:pt x="877" y="295"/>
                    <a:pt x="877" y="295"/>
                  </a:cubicBezTo>
                  <a:cubicBezTo>
                    <a:pt x="878" y="295"/>
                    <a:pt x="878" y="295"/>
                    <a:pt x="878" y="295"/>
                  </a:cubicBezTo>
                  <a:cubicBezTo>
                    <a:pt x="878" y="294"/>
                    <a:pt x="878" y="294"/>
                    <a:pt x="878" y="294"/>
                  </a:cubicBezTo>
                  <a:cubicBezTo>
                    <a:pt x="878" y="294"/>
                    <a:pt x="878" y="294"/>
                    <a:pt x="878" y="294"/>
                  </a:cubicBezTo>
                  <a:cubicBezTo>
                    <a:pt x="889" y="284"/>
                    <a:pt x="889" y="284"/>
                    <a:pt x="889" y="284"/>
                  </a:cubicBezTo>
                  <a:cubicBezTo>
                    <a:pt x="901" y="263"/>
                    <a:pt x="901" y="263"/>
                    <a:pt x="901" y="263"/>
                  </a:cubicBezTo>
                  <a:cubicBezTo>
                    <a:pt x="906" y="230"/>
                    <a:pt x="906" y="230"/>
                    <a:pt x="906" y="230"/>
                  </a:cubicBezTo>
                  <a:cubicBezTo>
                    <a:pt x="906" y="227"/>
                    <a:pt x="906" y="227"/>
                    <a:pt x="906" y="227"/>
                  </a:cubicBezTo>
                  <a:cubicBezTo>
                    <a:pt x="907" y="226"/>
                    <a:pt x="907" y="226"/>
                    <a:pt x="907" y="226"/>
                  </a:cubicBezTo>
                  <a:cubicBezTo>
                    <a:pt x="924" y="214"/>
                    <a:pt x="924" y="214"/>
                    <a:pt x="924" y="214"/>
                  </a:cubicBezTo>
                  <a:cubicBezTo>
                    <a:pt x="928" y="210"/>
                    <a:pt x="928" y="210"/>
                    <a:pt x="928" y="210"/>
                  </a:cubicBezTo>
                  <a:cubicBezTo>
                    <a:pt x="903" y="206"/>
                    <a:pt x="903" y="206"/>
                    <a:pt x="903" y="206"/>
                  </a:cubicBezTo>
                  <a:cubicBezTo>
                    <a:pt x="860" y="208"/>
                    <a:pt x="860" y="208"/>
                    <a:pt x="860" y="208"/>
                  </a:cubicBezTo>
                  <a:cubicBezTo>
                    <a:pt x="859" y="207"/>
                    <a:pt x="859" y="207"/>
                    <a:pt x="859" y="207"/>
                  </a:cubicBezTo>
                  <a:cubicBezTo>
                    <a:pt x="843" y="194"/>
                    <a:pt x="843" y="194"/>
                    <a:pt x="843" y="194"/>
                  </a:cubicBezTo>
                  <a:cubicBezTo>
                    <a:pt x="841" y="194"/>
                    <a:pt x="841" y="194"/>
                    <a:pt x="841" y="194"/>
                  </a:cubicBezTo>
                  <a:cubicBezTo>
                    <a:pt x="841" y="193"/>
                    <a:pt x="841" y="193"/>
                    <a:pt x="841" y="193"/>
                  </a:cubicBezTo>
                  <a:cubicBezTo>
                    <a:pt x="841" y="193"/>
                    <a:pt x="841" y="193"/>
                    <a:pt x="841" y="193"/>
                  </a:cubicBezTo>
                  <a:cubicBezTo>
                    <a:pt x="833" y="180"/>
                    <a:pt x="833" y="180"/>
                    <a:pt x="833" y="180"/>
                  </a:cubicBezTo>
                  <a:cubicBezTo>
                    <a:pt x="831" y="181"/>
                    <a:pt x="831" y="181"/>
                    <a:pt x="831" y="181"/>
                  </a:cubicBezTo>
                  <a:cubicBezTo>
                    <a:pt x="830" y="183"/>
                    <a:pt x="830" y="183"/>
                    <a:pt x="830" y="183"/>
                  </a:cubicBezTo>
                  <a:cubicBezTo>
                    <a:pt x="828" y="187"/>
                    <a:pt x="822" y="188"/>
                    <a:pt x="816" y="188"/>
                  </a:cubicBezTo>
                  <a:cubicBezTo>
                    <a:pt x="810" y="191"/>
                    <a:pt x="810" y="191"/>
                    <a:pt x="810" y="191"/>
                  </a:cubicBezTo>
                  <a:cubicBezTo>
                    <a:pt x="808" y="192"/>
                    <a:pt x="806" y="193"/>
                    <a:pt x="803" y="192"/>
                  </a:cubicBezTo>
                  <a:cubicBezTo>
                    <a:pt x="801" y="192"/>
                    <a:pt x="800" y="189"/>
                    <a:pt x="798" y="183"/>
                  </a:cubicBezTo>
                  <a:cubicBezTo>
                    <a:pt x="797" y="178"/>
                    <a:pt x="795" y="173"/>
                    <a:pt x="789" y="168"/>
                  </a:cubicBezTo>
                  <a:cubicBezTo>
                    <a:pt x="787" y="167"/>
                    <a:pt x="787" y="167"/>
                    <a:pt x="787" y="167"/>
                  </a:cubicBezTo>
                  <a:cubicBezTo>
                    <a:pt x="787" y="165"/>
                    <a:pt x="787" y="165"/>
                    <a:pt x="787" y="165"/>
                  </a:cubicBezTo>
                  <a:cubicBezTo>
                    <a:pt x="786" y="165"/>
                    <a:pt x="786" y="165"/>
                    <a:pt x="786" y="165"/>
                  </a:cubicBezTo>
                  <a:cubicBezTo>
                    <a:pt x="781" y="152"/>
                    <a:pt x="781" y="152"/>
                    <a:pt x="781" y="152"/>
                  </a:cubicBezTo>
                  <a:cubicBezTo>
                    <a:pt x="777" y="152"/>
                    <a:pt x="777" y="152"/>
                    <a:pt x="777" y="152"/>
                  </a:cubicBezTo>
                  <a:cubicBezTo>
                    <a:pt x="761" y="162"/>
                    <a:pt x="761" y="162"/>
                    <a:pt x="761" y="162"/>
                  </a:cubicBezTo>
                  <a:cubicBezTo>
                    <a:pt x="760" y="163"/>
                    <a:pt x="760" y="163"/>
                    <a:pt x="760" y="163"/>
                  </a:cubicBezTo>
                  <a:cubicBezTo>
                    <a:pt x="759" y="163"/>
                    <a:pt x="759" y="163"/>
                    <a:pt x="759" y="163"/>
                  </a:cubicBezTo>
                  <a:cubicBezTo>
                    <a:pt x="722" y="171"/>
                    <a:pt x="722" y="171"/>
                    <a:pt x="722" y="171"/>
                  </a:cubicBezTo>
                  <a:cubicBezTo>
                    <a:pt x="720" y="171"/>
                    <a:pt x="720" y="171"/>
                    <a:pt x="720" y="171"/>
                  </a:cubicBezTo>
                  <a:cubicBezTo>
                    <a:pt x="718" y="170"/>
                    <a:pt x="718" y="170"/>
                    <a:pt x="718" y="170"/>
                  </a:cubicBezTo>
                  <a:cubicBezTo>
                    <a:pt x="694" y="153"/>
                    <a:pt x="694" y="153"/>
                    <a:pt x="694" y="153"/>
                  </a:cubicBezTo>
                  <a:cubicBezTo>
                    <a:pt x="694" y="153"/>
                    <a:pt x="694" y="153"/>
                    <a:pt x="694" y="153"/>
                  </a:cubicBezTo>
                  <a:cubicBezTo>
                    <a:pt x="693" y="152"/>
                    <a:pt x="693" y="152"/>
                    <a:pt x="693" y="152"/>
                  </a:cubicBezTo>
                  <a:cubicBezTo>
                    <a:pt x="693" y="151"/>
                    <a:pt x="693" y="151"/>
                    <a:pt x="693" y="151"/>
                  </a:cubicBezTo>
                  <a:cubicBezTo>
                    <a:pt x="691" y="151"/>
                    <a:pt x="691" y="151"/>
                    <a:pt x="691" y="151"/>
                  </a:cubicBezTo>
                  <a:cubicBezTo>
                    <a:pt x="685" y="138"/>
                    <a:pt x="685" y="138"/>
                    <a:pt x="685" y="138"/>
                  </a:cubicBezTo>
                  <a:cubicBezTo>
                    <a:pt x="667" y="157"/>
                    <a:pt x="667" y="157"/>
                    <a:pt x="667" y="157"/>
                  </a:cubicBezTo>
                  <a:cubicBezTo>
                    <a:pt x="655" y="172"/>
                    <a:pt x="645" y="176"/>
                    <a:pt x="639" y="172"/>
                  </a:cubicBezTo>
                  <a:cubicBezTo>
                    <a:pt x="614" y="159"/>
                    <a:pt x="614" y="159"/>
                    <a:pt x="614" y="159"/>
                  </a:cubicBezTo>
                  <a:cubicBezTo>
                    <a:pt x="598" y="157"/>
                    <a:pt x="598" y="157"/>
                    <a:pt x="598" y="157"/>
                  </a:cubicBezTo>
                  <a:cubicBezTo>
                    <a:pt x="595" y="158"/>
                    <a:pt x="595" y="158"/>
                    <a:pt x="595" y="158"/>
                  </a:cubicBezTo>
                  <a:cubicBezTo>
                    <a:pt x="580" y="146"/>
                    <a:pt x="580" y="146"/>
                    <a:pt x="580" y="146"/>
                  </a:cubicBezTo>
                  <a:cubicBezTo>
                    <a:pt x="579" y="145"/>
                    <a:pt x="579" y="145"/>
                    <a:pt x="579" y="145"/>
                  </a:cubicBezTo>
                  <a:cubicBezTo>
                    <a:pt x="575" y="144"/>
                    <a:pt x="575" y="144"/>
                    <a:pt x="575" y="144"/>
                  </a:cubicBezTo>
                  <a:cubicBezTo>
                    <a:pt x="583" y="116"/>
                    <a:pt x="583" y="116"/>
                    <a:pt x="583" y="116"/>
                  </a:cubicBezTo>
                  <a:cubicBezTo>
                    <a:pt x="583" y="106"/>
                    <a:pt x="583" y="106"/>
                    <a:pt x="583" y="106"/>
                  </a:cubicBezTo>
                  <a:cubicBezTo>
                    <a:pt x="573" y="102"/>
                    <a:pt x="573" y="102"/>
                    <a:pt x="573" y="102"/>
                  </a:cubicBezTo>
                  <a:cubicBezTo>
                    <a:pt x="572" y="102"/>
                    <a:pt x="572" y="102"/>
                    <a:pt x="572" y="102"/>
                  </a:cubicBezTo>
                  <a:cubicBezTo>
                    <a:pt x="550" y="78"/>
                    <a:pt x="550" y="78"/>
                    <a:pt x="550" y="78"/>
                  </a:cubicBezTo>
                  <a:cubicBezTo>
                    <a:pt x="551" y="60"/>
                    <a:pt x="551" y="60"/>
                    <a:pt x="551" y="60"/>
                  </a:cubicBezTo>
                  <a:cubicBezTo>
                    <a:pt x="496" y="55"/>
                    <a:pt x="496" y="55"/>
                    <a:pt x="496" y="55"/>
                  </a:cubicBezTo>
                  <a:cubicBezTo>
                    <a:pt x="475" y="43"/>
                    <a:pt x="475" y="43"/>
                    <a:pt x="475" y="43"/>
                  </a:cubicBezTo>
                  <a:cubicBezTo>
                    <a:pt x="470" y="40"/>
                    <a:pt x="466" y="34"/>
                    <a:pt x="462" y="23"/>
                  </a:cubicBezTo>
                  <a:cubicBezTo>
                    <a:pt x="459" y="16"/>
                    <a:pt x="459" y="16"/>
                    <a:pt x="459" y="16"/>
                  </a:cubicBezTo>
                  <a:cubicBezTo>
                    <a:pt x="455" y="0"/>
                    <a:pt x="455" y="0"/>
                    <a:pt x="455" y="0"/>
                  </a:cubicBezTo>
                  <a:cubicBezTo>
                    <a:pt x="448" y="1"/>
                    <a:pt x="448" y="1"/>
                    <a:pt x="448" y="1"/>
                  </a:cubicBezTo>
                  <a:cubicBezTo>
                    <a:pt x="431" y="15"/>
                    <a:pt x="431" y="15"/>
                    <a:pt x="431" y="15"/>
                  </a:cubicBezTo>
                  <a:cubicBezTo>
                    <a:pt x="411" y="39"/>
                    <a:pt x="411" y="39"/>
                    <a:pt x="411" y="39"/>
                  </a:cubicBezTo>
                  <a:cubicBezTo>
                    <a:pt x="415" y="57"/>
                    <a:pt x="415" y="57"/>
                    <a:pt x="415" y="57"/>
                  </a:cubicBezTo>
                  <a:cubicBezTo>
                    <a:pt x="421" y="80"/>
                    <a:pt x="421" y="80"/>
                    <a:pt x="421" y="80"/>
                  </a:cubicBezTo>
                  <a:cubicBezTo>
                    <a:pt x="421" y="81"/>
                    <a:pt x="421" y="81"/>
                    <a:pt x="421" y="81"/>
                  </a:cubicBezTo>
                  <a:cubicBezTo>
                    <a:pt x="422" y="81"/>
                    <a:pt x="422" y="81"/>
                    <a:pt x="422" y="81"/>
                  </a:cubicBezTo>
                  <a:cubicBezTo>
                    <a:pt x="421" y="82"/>
                    <a:pt x="421" y="82"/>
                    <a:pt x="421" y="82"/>
                  </a:cubicBezTo>
                  <a:cubicBezTo>
                    <a:pt x="421" y="83"/>
                    <a:pt x="421" y="83"/>
                    <a:pt x="421" y="83"/>
                  </a:cubicBezTo>
                  <a:cubicBezTo>
                    <a:pt x="419" y="89"/>
                    <a:pt x="413" y="93"/>
                    <a:pt x="403" y="93"/>
                  </a:cubicBezTo>
                  <a:cubicBezTo>
                    <a:pt x="382" y="93"/>
                    <a:pt x="382" y="93"/>
                    <a:pt x="382" y="93"/>
                  </a:cubicBezTo>
                  <a:cubicBezTo>
                    <a:pt x="370" y="86"/>
                    <a:pt x="370" y="86"/>
                    <a:pt x="370" y="86"/>
                  </a:cubicBezTo>
                  <a:cubicBezTo>
                    <a:pt x="354" y="93"/>
                    <a:pt x="354" y="93"/>
                    <a:pt x="354" y="93"/>
                  </a:cubicBezTo>
                  <a:cubicBezTo>
                    <a:pt x="351" y="94"/>
                    <a:pt x="351" y="94"/>
                    <a:pt x="351" y="94"/>
                  </a:cubicBezTo>
                  <a:cubicBezTo>
                    <a:pt x="348" y="93"/>
                    <a:pt x="348" y="93"/>
                    <a:pt x="348" y="93"/>
                  </a:cubicBezTo>
                  <a:cubicBezTo>
                    <a:pt x="346" y="107"/>
                    <a:pt x="346" y="107"/>
                    <a:pt x="346" y="107"/>
                  </a:cubicBezTo>
                  <a:cubicBezTo>
                    <a:pt x="345" y="110"/>
                    <a:pt x="345" y="110"/>
                    <a:pt x="345" y="110"/>
                  </a:cubicBezTo>
                  <a:cubicBezTo>
                    <a:pt x="345" y="113"/>
                    <a:pt x="345" y="113"/>
                    <a:pt x="345" y="113"/>
                  </a:cubicBezTo>
                  <a:cubicBezTo>
                    <a:pt x="342" y="113"/>
                    <a:pt x="342" y="113"/>
                    <a:pt x="342" y="113"/>
                  </a:cubicBezTo>
                  <a:cubicBezTo>
                    <a:pt x="316" y="104"/>
                    <a:pt x="316" y="104"/>
                    <a:pt x="316" y="104"/>
                  </a:cubicBezTo>
                  <a:cubicBezTo>
                    <a:pt x="316" y="113"/>
                    <a:pt x="317" y="119"/>
                    <a:pt x="321" y="126"/>
                  </a:cubicBezTo>
                  <a:cubicBezTo>
                    <a:pt x="324" y="134"/>
                    <a:pt x="325" y="139"/>
                    <a:pt x="322" y="145"/>
                  </a:cubicBezTo>
                  <a:cubicBezTo>
                    <a:pt x="319" y="154"/>
                    <a:pt x="319" y="154"/>
                    <a:pt x="319" y="154"/>
                  </a:cubicBezTo>
                  <a:cubicBezTo>
                    <a:pt x="316" y="157"/>
                    <a:pt x="306" y="158"/>
                    <a:pt x="293" y="157"/>
                  </a:cubicBezTo>
                  <a:cubicBezTo>
                    <a:pt x="275" y="157"/>
                    <a:pt x="275" y="157"/>
                    <a:pt x="275" y="157"/>
                  </a:cubicBezTo>
                  <a:cubicBezTo>
                    <a:pt x="274" y="187"/>
                    <a:pt x="274" y="187"/>
                    <a:pt x="274" y="187"/>
                  </a:cubicBezTo>
                  <a:cubicBezTo>
                    <a:pt x="250" y="178"/>
                    <a:pt x="250" y="178"/>
                    <a:pt x="250" y="178"/>
                  </a:cubicBezTo>
                  <a:cubicBezTo>
                    <a:pt x="249" y="178"/>
                    <a:pt x="249" y="178"/>
                    <a:pt x="249" y="178"/>
                  </a:cubicBezTo>
                  <a:cubicBezTo>
                    <a:pt x="248" y="177"/>
                    <a:pt x="248" y="177"/>
                    <a:pt x="248" y="177"/>
                  </a:cubicBezTo>
                  <a:cubicBezTo>
                    <a:pt x="237" y="155"/>
                    <a:pt x="237" y="155"/>
                    <a:pt x="237" y="155"/>
                  </a:cubicBezTo>
                  <a:cubicBezTo>
                    <a:pt x="211" y="146"/>
                    <a:pt x="211" y="146"/>
                    <a:pt x="211" y="146"/>
                  </a:cubicBezTo>
                  <a:cubicBezTo>
                    <a:pt x="205" y="133"/>
                    <a:pt x="205" y="133"/>
                    <a:pt x="205" y="133"/>
                  </a:cubicBezTo>
                  <a:cubicBezTo>
                    <a:pt x="195" y="140"/>
                    <a:pt x="195" y="140"/>
                    <a:pt x="195" y="140"/>
                  </a:cubicBezTo>
                  <a:cubicBezTo>
                    <a:pt x="194" y="140"/>
                    <a:pt x="194" y="140"/>
                    <a:pt x="194" y="140"/>
                  </a:cubicBezTo>
                  <a:cubicBezTo>
                    <a:pt x="179" y="143"/>
                    <a:pt x="179" y="143"/>
                    <a:pt x="179" y="143"/>
                  </a:cubicBezTo>
                  <a:cubicBezTo>
                    <a:pt x="174" y="143"/>
                    <a:pt x="174" y="143"/>
                    <a:pt x="174" y="143"/>
                  </a:cubicBezTo>
                  <a:cubicBezTo>
                    <a:pt x="166" y="124"/>
                    <a:pt x="166" y="124"/>
                    <a:pt x="166" y="124"/>
                  </a:cubicBezTo>
                  <a:cubicBezTo>
                    <a:pt x="157" y="113"/>
                    <a:pt x="157" y="113"/>
                    <a:pt x="157" y="113"/>
                  </a:cubicBezTo>
                  <a:cubicBezTo>
                    <a:pt x="156" y="112"/>
                    <a:pt x="156" y="112"/>
                    <a:pt x="156" y="112"/>
                  </a:cubicBezTo>
                  <a:cubicBezTo>
                    <a:pt x="148" y="101"/>
                    <a:pt x="144" y="92"/>
                    <a:pt x="142" y="86"/>
                  </a:cubicBezTo>
                  <a:cubicBezTo>
                    <a:pt x="142" y="85"/>
                    <a:pt x="139" y="83"/>
                    <a:pt x="134" y="82"/>
                  </a:cubicBezTo>
                  <a:cubicBezTo>
                    <a:pt x="130" y="81"/>
                    <a:pt x="130" y="81"/>
                    <a:pt x="130" y="81"/>
                  </a:cubicBezTo>
                  <a:cubicBezTo>
                    <a:pt x="123" y="78"/>
                    <a:pt x="117" y="72"/>
                    <a:pt x="114" y="62"/>
                  </a:cubicBezTo>
                  <a:cubicBezTo>
                    <a:pt x="110" y="44"/>
                    <a:pt x="110" y="44"/>
                    <a:pt x="110" y="44"/>
                  </a:cubicBezTo>
                  <a:cubicBezTo>
                    <a:pt x="110" y="29"/>
                    <a:pt x="110" y="29"/>
                    <a:pt x="110" y="29"/>
                  </a:cubicBezTo>
                  <a:cubicBezTo>
                    <a:pt x="103" y="16"/>
                    <a:pt x="103" y="16"/>
                    <a:pt x="103" y="16"/>
                  </a:cubicBezTo>
                  <a:cubicBezTo>
                    <a:pt x="90" y="20"/>
                    <a:pt x="90" y="20"/>
                    <a:pt x="90" y="20"/>
                  </a:cubicBezTo>
                  <a:cubicBezTo>
                    <a:pt x="89" y="20"/>
                    <a:pt x="89" y="20"/>
                    <a:pt x="89" y="20"/>
                  </a:cubicBezTo>
                  <a:cubicBezTo>
                    <a:pt x="88" y="20"/>
                    <a:pt x="88" y="20"/>
                    <a:pt x="88" y="20"/>
                  </a:cubicBezTo>
                  <a:lnTo>
                    <a:pt x="87" y="2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9" name="Freeform 11">
              <a:extLst>
                <a:ext uri="{FF2B5EF4-FFF2-40B4-BE49-F238E27FC236}">
                  <a16:creationId xmlns="" xmlns:a16="http://schemas.microsoft.com/office/drawing/2014/main" id="{25ABBE33-CC2D-404B-92AE-34D58CCC113E}"/>
                </a:ext>
              </a:extLst>
            </p:cNvPr>
            <p:cNvSpPr>
              <a:spLocks/>
            </p:cNvSpPr>
            <p:nvPr/>
          </p:nvSpPr>
          <p:spPr bwMode="auto">
            <a:xfrm>
              <a:off x="667861" y="3549650"/>
              <a:ext cx="2505075" cy="1519238"/>
            </a:xfrm>
            <a:custGeom>
              <a:avLst/>
              <a:gdLst>
                <a:gd name="T0" fmla="*/ 177 w 1661"/>
                <a:gd name="T1" fmla="*/ 45 h 1007"/>
                <a:gd name="T2" fmla="*/ 90 w 1661"/>
                <a:gd name="T3" fmla="*/ 76 h 1007"/>
                <a:gd name="T4" fmla="*/ 57 w 1661"/>
                <a:gd name="T5" fmla="*/ 140 h 1007"/>
                <a:gd name="T6" fmla="*/ 27 w 1661"/>
                <a:gd name="T7" fmla="*/ 275 h 1007"/>
                <a:gd name="T8" fmla="*/ 23 w 1661"/>
                <a:gd name="T9" fmla="*/ 313 h 1007"/>
                <a:gd name="T10" fmla="*/ 82 w 1661"/>
                <a:gd name="T11" fmla="*/ 435 h 1007"/>
                <a:gd name="T12" fmla="*/ 171 w 1661"/>
                <a:gd name="T13" fmla="*/ 537 h 1007"/>
                <a:gd name="T14" fmla="*/ 244 w 1661"/>
                <a:gd name="T15" fmla="*/ 515 h 1007"/>
                <a:gd name="T16" fmla="*/ 312 w 1661"/>
                <a:gd name="T17" fmla="*/ 604 h 1007"/>
                <a:gd name="T18" fmla="*/ 384 w 1661"/>
                <a:gd name="T19" fmla="*/ 658 h 1007"/>
                <a:gd name="T20" fmla="*/ 415 w 1661"/>
                <a:gd name="T21" fmla="*/ 713 h 1007"/>
                <a:gd name="T22" fmla="*/ 499 w 1661"/>
                <a:gd name="T23" fmla="*/ 771 h 1007"/>
                <a:gd name="T24" fmla="*/ 539 w 1661"/>
                <a:gd name="T25" fmla="*/ 794 h 1007"/>
                <a:gd name="T26" fmla="*/ 624 w 1661"/>
                <a:gd name="T27" fmla="*/ 827 h 1007"/>
                <a:gd name="T28" fmla="*/ 791 w 1661"/>
                <a:gd name="T29" fmla="*/ 854 h 1007"/>
                <a:gd name="T30" fmla="*/ 784 w 1661"/>
                <a:gd name="T31" fmla="*/ 921 h 1007"/>
                <a:gd name="T32" fmla="*/ 1022 w 1661"/>
                <a:gd name="T33" fmla="*/ 893 h 1007"/>
                <a:gd name="T34" fmla="*/ 1048 w 1661"/>
                <a:gd name="T35" fmla="*/ 972 h 1007"/>
                <a:gd name="T36" fmla="*/ 1265 w 1661"/>
                <a:gd name="T37" fmla="*/ 941 h 1007"/>
                <a:gd name="T38" fmla="*/ 1354 w 1661"/>
                <a:gd name="T39" fmla="*/ 895 h 1007"/>
                <a:gd name="T40" fmla="*/ 1503 w 1661"/>
                <a:gd name="T41" fmla="*/ 947 h 1007"/>
                <a:gd name="T42" fmla="*/ 1504 w 1661"/>
                <a:gd name="T43" fmla="*/ 942 h 1007"/>
                <a:gd name="T44" fmla="*/ 1575 w 1661"/>
                <a:gd name="T45" fmla="*/ 918 h 1007"/>
                <a:gd name="T46" fmla="*/ 1604 w 1661"/>
                <a:gd name="T47" fmla="*/ 874 h 1007"/>
                <a:gd name="T48" fmla="*/ 1648 w 1661"/>
                <a:gd name="T49" fmla="*/ 739 h 1007"/>
                <a:gd name="T50" fmla="*/ 1628 w 1661"/>
                <a:gd name="T51" fmla="*/ 653 h 1007"/>
                <a:gd name="T52" fmla="*/ 1588 w 1661"/>
                <a:gd name="T53" fmla="*/ 545 h 1007"/>
                <a:gd name="T54" fmla="*/ 1566 w 1661"/>
                <a:gd name="T55" fmla="*/ 504 h 1007"/>
                <a:gd name="T56" fmla="*/ 1540 w 1661"/>
                <a:gd name="T57" fmla="*/ 519 h 1007"/>
                <a:gd name="T58" fmla="*/ 1473 w 1661"/>
                <a:gd name="T59" fmla="*/ 535 h 1007"/>
                <a:gd name="T60" fmla="*/ 1405 w 1661"/>
                <a:gd name="T61" fmla="*/ 562 h 1007"/>
                <a:gd name="T62" fmla="*/ 1355 w 1661"/>
                <a:gd name="T63" fmla="*/ 501 h 1007"/>
                <a:gd name="T64" fmla="*/ 1309 w 1661"/>
                <a:gd name="T65" fmla="*/ 453 h 1007"/>
                <a:gd name="T66" fmla="*/ 1170 w 1661"/>
                <a:gd name="T67" fmla="*/ 438 h 1007"/>
                <a:gd name="T68" fmla="*/ 1065 w 1661"/>
                <a:gd name="T69" fmla="*/ 393 h 1007"/>
                <a:gd name="T70" fmla="*/ 1028 w 1661"/>
                <a:gd name="T71" fmla="*/ 352 h 1007"/>
                <a:gd name="T72" fmla="*/ 973 w 1661"/>
                <a:gd name="T73" fmla="*/ 356 h 1007"/>
                <a:gd name="T74" fmla="*/ 916 w 1661"/>
                <a:gd name="T75" fmla="*/ 257 h 1007"/>
                <a:gd name="T76" fmla="*/ 941 w 1661"/>
                <a:gd name="T77" fmla="*/ 193 h 1007"/>
                <a:gd name="T78" fmla="*/ 943 w 1661"/>
                <a:gd name="T79" fmla="*/ 103 h 1007"/>
                <a:gd name="T80" fmla="*/ 944 w 1661"/>
                <a:gd name="T81" fmla="*/ 55 h 1007"/>
                <a:gd name="T82" fmla="*/ 936 w 1661"/>
                <a:gd name="T83" fmla="*/ 52 h 1007"/>
                <a:gd name="T84" fmla="*/ 915 w 1661"/>
                <a:gd name="T85" fmla="*/ 39 h 1007"/>
                <a:gd name="T86" fmla="*/ 806 w 1661"/>
                <a:gd name="T87" fmla="*/ 5 h 1007"/>
                <a:gd name="T88" fmla="*/ 686 w 1661"/>
                <a:gd name="T89" fmla="*/ 29 h 1007"/>
                <a:gd name="T90" fmla="*/ 584 w 1661"/>
                <a:gd name="T91" fmla="*/ 47 h 1007"/>
                <a:gd name="T92" fmla="*/ 544 w 1661"/>
                <a:gd name="T93" fmla="*/ 52 h 1007"/>
                <a:gd name="T94" fmla="*/ 453 w 1661"/>
                <a:gd name="T95" fmla="*/ 47 h 1007"/>
                <a:gd name="T96" fmla="*/ 402 w 1661"/>
                <a:gd name="T97" fmla="*/ 0 h 1007"/>
                <a:gd name="T98" fmla="*/ 356 w 1661"/>
                <a:gd name="T99" fmla="*/ 24 h 1007"/>
                <a:gd name="T100" fmla="*/ 244 w 1661"/>
                <a:gd name="T101" fmla="*/ 14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61" h="1007">
                  <a:moveTo>
                    <a:pt x="205" y="3"/>
                  </a:moveTo>
                  <a:cubicBezTo>
                    <a:pt x="205" y="4"/>
                    <a:pt x="205" y="4"/>
                    <a:pt x="205" y="4"/>
                  </a:cubicBezTo>
                  <a:cubicBezTo>
                    <a:pt x="201" y="13"/>
                    <a:pt x="193" y="20"/>
                    <a:pt x="185" y="27"/>
                  </a:cubicBezTo>
                  <a:cubicBezTo>
                    <a:pt x="179" y="30"/>
                    <a:pt x="177" y="35"/>
                    <a:pt x="177" y="42"/>
                  </a:cubicBezTo>
                  <a:cubicBezTo>
                    <a:pt x="177" y="45"/>
                    <a:pt x="177" y="45"/>
                    <a:pt x="177" y="45"/>
                  </a:cubicBezTo>
                  <a:cubicBezTo>
                    <a:pt x="177" y="50"/>
                    <a:pt x="173" y="59"/>
                    <a:pt x="165" y="71"/>
                  </a:cubicBezTo>
                  <a:cubicBezTo>
                    <a:pt x="164" y="77"/>
                    <a:pt x="164" y="77"/>
                    <a:pt x="164" y="77"/>
                  </a:cubicBezTo>
                  <a:cubicBezTo>
                    <a:pt x="162" y="80"/>
                    <a:pt x="158" y="82"/>
                    <a:pt x="150" y="82"/>
                  </a:cubicBezTo>
                  <a:cubicBezTo>
                    <a:pt x="90" y="74"/>
                    <a:pt x="90" y="74"/>
                    <a:pt x="90" y="74"/>
                  </a:cubicBezTo>
                  <a:cubicBezTo>
                    <a:pt x="90" y="76"/>
                    <a:pt x="90" y="76"/>
                    <a:pt x="90" y="76"/>
                  </a:cubicBezTo>
                  <a:cubicBezTo>
                    <a:pt x="86" y="89"/>
                    <a:pt x="86" y="89"/>
                    <a:pt x="86" y="89"/>
                  </a:cubicBezTo>
                  <a:cubicBezTo>
                    <a:pt x="86" y="90"/>
                    <a:pt x="86" y="90"/>
                    <a:pt x="86" y="90"/>
                  </a:cubicBezTo>
                  <a:cubicBezTo>
                    <a:pt x="85" y="91"/>
                    <a:pt x="85" y="91"/>
                    <a:pt x="85" y="91"/>
                  </a:cubicBezTo>
                  <a:cubicBezTo>
                    <a:pt x="85" y="91"/>
                    <a:pt x="85" y="91"/>
                    <a:pt x="85" y="91"/>
                  </a:cubicBezTo>
                  <a:cubicBezTo>
                    <a:pt x="69" y="114"/>
                    <a:pt x="58" y="129"/>
                    <a:pt x="57" y="140"/>
                  </a:cubicBezTo>
                  <a:cubicBezTo>
                    <a:pt x="56" y="145"/>
                    <a:pt x="63" y="164"/>
                    <a:pt x="76" y="197"/>
                  </a:cubicBezTo>
                  <a:cubicBezTo>
                    <a:pt x="86" y="219"/>
                    <a:pt x="86" y="219"/>
                    <a:pt x="86" y="219"/>
                  </a:cubicBezTo>
                  <a:cubicBezTo>
                    <a:pt x="90" y="230"/>
                    <a:pt x="87" y="242"/>
                    <a:pt x="77" y="256"/>
                  </a:cubicBezTo>
                  <a:cubicBezTo>
                    <a:pt x="58" y="275"/>
                    <a:pt x="58" y="275"/>
                    <a:pt x="58" y="275"/>
                  </a:cubicBezTo>
                  <a:cubicBezTo>
                    <a:pt x="27" y="275"/>
                    <a:pt x="27" y="275"/>
                    <a:pt x="27" y="275"/>
                  </a:cubicBezTo>
                  <a:cubicBezTo>
                    <a:pt x="20" y="240"/>
                    <a:pt x="20" y="240"/>
                    <a:pt x="20" y="240"/>
                  </a:cubicBezTo>
                  <a:cubicBezTo>
                    <a:pt x="12" y="283"/>
                    <a:pt x="12" y="283"/>
                    <a:pt x="12" y="283"/>
                  </a:cubicBezTo>
                  <a:cubicBezTo>
                    <a:pt x="26" y="305"/>
                    <a:pt x="26" y="305"/>
                    <a:pt x="26" y="305"/>
                  </a:cubicBezTo>
                  <a:cubicBezTo>
                    <a:pt x="27" y="308"/>
                    <a:pt x="27" y="310"/>
                    <a:pt x="26" y="311"/>
                  </a:cubicBezTo>
                  <a:cubicBezTo>
                    <a:pt x="23" y="313"/>
                    <a:pt x="23" y="313"/>
                    <a:pt x="23" y="313"/>
                  </a:cubicBezTo>
                  <a:cubicBezTo>
                    <a:pt x="19" y="316"/>
                    <a:pt x="13" y="327"/>
                    <a:pt x="7" y="345"/>
                  </a:cubicBezTo>
                  <a:cubicBezTo>
                    <a:pt x="0" y="360"/>
                    <a:pt x="3" y="376"/>
                    <a:pt x="16" y="393"/>
                  </a:cubicBezTo>
                  <a:cubicBezTo>
                    <a:pt x="41" y="393"/>
                    <a:pt x="41" y="393"/>
                    <a:pt x="41" y="393"/>
                  </a:cubicBezTo>
                  <a:cubicBezTo>
                    <a:pt x="50" y="395"/>
                    <a:pt x="63" y="409"/>
                    <a:pt x="80" y="433"/>
                  </a:cubicBezTo>
                  <a:cubicBezTo>
                    <a:pt x="82" y="435"/>
                    <a:pt x="82" y="435"/>
                    <a:pt x="82" y="435"/>
                  </a:cubicBezTo>
                  <a:cubicBezTo>
                    <a:pt x="82" y="435"/>
                    <a:pt x="82" y="435"/>
                    <a:pt x="82" y="435"/>
                  </a:cubicBezTo>
                  <a:cubicBezTo>
                    <a:pt x="82" y="443"/>
                    <a:pt x="85" y="448"/>
                    <a:pt x="90" y="452"/>
                  </a:cubicBezTo>
                  <a:cubicBezTo>
                    <a:pt x="146" y="504"/>
                    <a:pt x="146" y="504"/>
                    <a:pt x="146" y="504"/>
                  </a:cubicBezTo>
                  <a:cubicBezTo>
                    <a:pt x="146" y="505"/>
                    <a:pt x="146" y="505"/>
                    <a:pt x="146" y="505"/>
                  </a:cubicBezTo>
                  <a:cubicBezTo>
                    <a:pt x="171" y="537"/>
                    <a:pt x="171" y="537"/>
                    <a:pt x="171" y="537"/>
                  </a:cubicBezTo>
                  <a:cubicBezTo>
                    <a:pt x="186" y="537"/>
                    <a:pt x="186" y="537"/>
                    <a:pt x="186" y="537"/>
                  </a:cubicBezTo>
                  <a:cubicBezTo>
                    <a:pt x="202" y="508"/>
                    <a:pt x="202" y="508"/>
                    <a:pt x="202" y="508"/>
                  </a:cubicBezTo>
                  <a:cubicBezTo>
                    <a:pt x="204" y="506"/>
                    <a:pt x="204" y="506"/>
                    <a:pt x="204" y="506"/>
                  </a:cubicBezTo>
                  <a:cubicBezTo>
                    <a:pt x="205" y="505"/>
                    <a:pt x="205" y="505"/>
                    <a:pt x="205" y="505"/>
                  </a:cubicBezTo>
                  <a:cubicBezTo>
                    <a:pt x="244" y="515"/>
                    <a:pt x="244" y="515"/>
                    <a:pt x="244" y="515"/>
                  </a:cubicBezTo>
                  <a:cubicBezTo>
                    <a:pt x="244" y="516"/>
                    <a:pt x="244" y="516"/>
                    <a:pt x="244" y="516"/>
                  </a:cubicBezTo>
                  <a:cubicBezTo>
                    <a:pt x="244" y="518"/>
                    <a:pt x="244" y="518"/>
                    <a:pt x="244" y="518"/>
                  </a:cubicBezTo>
                  <a:cubicBezTo>
                    <a:pt x="249" y="544"/>
                    <a:pt x="249" y="544"/>
                    <a:pt x="249" y="544"/>
                  </a:cubicBezTo>
                  <a:cubicBezTo>
                    <a:pt x="296" y="598"/>
                    <a:pt x="296" y="598"/>
                    <a:pt x="296" y="598"/>
                  </a:cubicBezTo>
                  <a:cubicBezTo>
                    <a:pt x="312" y="604"/>
                    <a:pt x="312" y="604"/>
                    <a:pt x="312" y="604"/>
                  </a:cubicBezTo>
                  <a:cubicBezTo>
                    <a:pt x="313" y="605"/>
                    <a:pt x="313" y="605"/>
                    <a:pt x="313" y="605"/>
                  </a:cubicBezTo>
                  <a:cubicBezTo>
                    <a:pt x="320" y="610"/>
                    <a:pt x="320" y="610"/>
                    <a:pt x="320" y="610"/>
                  </a:cubicBezTo>
                  <a:cubicBezTo>
                    <a:pt x="321" y="611"/>
                    <a:pt x="321" y="611"/>
                    <a:pt x="321" y="611"/>
                  </a:cubicBezTo>
                  <a:cubicBezTo>
                    <a:pt x="356" y="662"/>
                    <a:pt x="356" y="662"/>
                    <a:pt x="356" y="662"/>
                  </a:cubicBezTo>
                  <a:cubicBezTo>
                    <a:pt x="384" y="658"/>
                    <a:pt x="384" y="658"/>
                    <a:pt x="384" y="658"/>
                  </a:cubicBezTo>
                  <a:cubicBezTo>
                    <a:pt x="387" y="658"/>
                    <a:pt x="387" y="658"/>
                    <a:pt x="387" y="658"/>
                  </a:cubicBezTo>
                  <a:cubicBezTo>
                    <a:pt x="388" y="658"/>
                    <a:pt x="388" y="658"/>
                    <a:pt x="388" y="658"/>
                  </a:cubicBezTo>
                  <a:cubicBezTo>
                    <a:pt x="390" y="660"/>
                    <a:pt x="390" y="660"/>
                    <a:pt x="390" y="660"/>
                  </a:cubicBezTo>
                  <a:cubicBezTo>
                    <a:pt x="391" y="662"/>
                    <a:pt x="391" y="662"/>
                    <a:pt x="391" y="662"/>
                  </a:cubicBezTo>
                  <a:cubicBezTo>
                    <a:pt x="415" y="713"/>
                    <a:pt x="415" y="713"/>
                    <a:pt x="415" y="713"/>
                  </a:cubicBezTo>
                  <a:cubicBezTo>
                    <a:pt x="445" y="731"/>
                    <a:pt x="445" y="731"/>
                    <a:pt x="445" y="731"/>
                  </a:cubicBezTo>
                  <a:cubicBezTo>
                    <a:pt x="469" y="737"/>
                    <a:pt x="469" y="737"/>
                    <a:pt x="469" y="737"/>
                  </a:cubicBezTo>
                  <a:cubicBezTo>
                    <a:pt x="480" y="770"/>
                    <a:pt x="480" y="770"/>
                    <a:pt x="480" y="770"/>
                  </a:cubicBezTo>
                  <a:cubicBezTo>
                    <a:pt x="498" y="770"/>
                    <a:pt x="498" y="770"/>
                    <a:pt x="498" y="770"/>
                  </a:cubicBezTo>
                  <a:cubicBezTo>
                    <a:pt x="499" y="771"/>
                    <a:pt x="499" y="771"/>
                    <a:pt x="499" y="771"/>
                  </a:cubicBezTo>
                  <a:cubicBezTo>
                    <a:pt x="499" y="771"/>
                    <a:pt x="499" y="771"/>
                    <a:pt x="499" y="771"/>
                  </a:cubicBezTo>
                  <a:cubicBezTo>
                    <a:pt x="537" y="792"/>
                    <a:pt x="537" y="792"/>
                    <a:pt x="537" y="792"/>
                  </a:cubicBezTo>
                  <a:cubicBezTo>
                    <a:pt x="537" y="793"/>
                    <a:pt x="537" y="793"/>
                    <a:pt x="537" y="793"/>
                  </a:cubicBezTo>
                  <a:cubicBezTo>
                    <a:pt x="537" y="793"/>
                    <a:pt x="537" y="793"/>
                    <a:pt x="537" y="793"/>
                  </a:cubicBezTo>
                  <a:cubicBezTo>
                    <a:pt x="539" y="794"/>
                    <a:pt x="539" y="794"/>
                    <a:pt x="539" y="794"/>
                  </a:cubicBezTo>
                  <a:cubicBezTo>
                    <a:pt x="566" y="828"/>
                    <a:pt x="566" y="828"/>
                    <a:pt x="566" y="828"/>
                  </a:cubicBezTo>
                  <a:cubicBezTo>
                    <a:pt x="606" y="821"/>
                    <a:pt x="606" y="821"/>
                    <a:pt x="606" y="821"/>
                  </a:cubicBezTo>
                  <a:cubicBezTo>
                    <a:pt x="608" y="821"/>
                    <a:pt x="608" y="821"/>
                    <a:pt x="608" y="821"/>
                  </a:cubicBezTo>
                  <a:cubicBezTo>
                    <a:pt x="623" y="827"/>
                    <a:pt x="623" y="827"/>
                    <a:pt x="623" y="827"/>
                  </a:cubicBezTo>
                  <a:cubicBezTo>
                    <a:pt x="624" y="827"/>
                    <a:pt x="624" y="827"/>
                    <a:pt x="624" y="827"/>
                  </a:cubicBezTo>
                  <a:cubicBezTo>
                    <a:pt x="649" y="849"/>
                    <a:pt x="649" y="849"/>
                    <a:pt x="649" y="849"/>
                  </a:cubicBezTo>
                  <a:cubicBezTo>
                    <a:pt x="695" y="852"/>
                    <a:pt x="695" y="852"/>
                    <a:pt x="695" y="852"/>
                  </a:cubicBezTo>
                  <a:cubicBezTo>
                    <a:pt x="722" y="848"/>
                    <a:pt x="722" y="848"/>
                    <a:pt x="722" y="848"/>
                  </a:cubicBezTo>
                  <a:cubicBezTo>
                    <a:pt x="722" y="848"/>
                    <a:pt x="722" y="848"/>
                    <a:pt x="722" y="848"/>
                  </a:cubicBezTo>
                  <a:cubicBezTo>
                    <a:pt x="759" y="842"/>
                    <a:pt x="782" y="845"/>
                    <a:pt x="791" y="854"/>
                  </a:cubicBezTo>
                  <a:cubicBezTo>
                    <a:pt x="796" y="863"/>
                    <a:pt x="793" y="871"/>
                    <a:pt x="780" y="882"/>
                  </a:cubicBezTo>
                  <a:cubicBezTo>
                    <a:pt x="770" y="892"/>
                    <a:pt x="770" y="892"/>
                    <a:pt x="770" y="892"/>
                  </a:cubicBezTo>
                  <a:cubicBezTo>
                    <a:pt x="766" y="898"/>
                    <a:pt x="771" y="906"/>
                    <a:pt x="784" y="919"/>
                  </a:cubicBezTo>
                  <a:cubicBezTo>
                    <a:pt x="785" y="921"/>
                    <a:pt x="785" y="921"/>
                    <a:pt x="785" y="921"/>
                  </a:cubicBezTo>
                  <a:cubicBezTo>
                    <a:pt x="784" y="921"/>
                    <a:pt x="784" y="921"/>
                    <a:pt x="784" y="921"/>
                  </a:cubicBezTo>
                  <a:cubicBezTo>
                    <a:pt x="793" y="927"/>
                    <a:pt x="793" y="927"/>
                    <a:pt x="793" y="927"/>
                  </a:cubicBezTo>
                  <a:cubicBezTo>
                    <a:pt x="796" y="924"/>
                    <a:pt x="796" y="924"/>
                    <a:pt x="796" y="924"/>
                  </a:cubicBezTo>
                  <a:cubicBezTo>
                    <a:pt x="822" y="874"/>
                    <a:pt x="844" y="847"/>
                    <a:pt x="858" y="842"/>
                  </a:cubicBezTo>
                  <a:cubicBezTo>
                    <a:pt x="874" y="836"/>
                    <a:pt x="907" y="850"/>
                    <a:pt x="959" y="882"/>
                  </a:cubicBezTo>
                  <a:cubicBezTo>
                    <a:pt x="1022" y="893"/>
                    <a:pt x="1022" y="893"/>
                    <a:pt x="1022" y="893"/>
                  </a:cubicBezTo>
                  <a:cubicBezTo>
                    <a:pt x="1021" y="896"/>
                    <a:pt x="1021" y="896"/>
                    <a:pt x="1021" y="896"/>
                  </a:cubicBezTo>
                  <a:cubicBezTo>
                    <a:pt x="1021" y="898"/>
                    <a:pt x="1021" y="898"/>
                    <a:pt x="1021" y="898"/>
                  </a:cubicBezTo>
                  <a:cubicBezTo>
                    <a:pt x="1018" y="927"/>
                    <a:pt x="1018" y="927"/>
                    <a:pt x="1018" y="927"/>
                  </a:cubicBezTo>
                  <a:cubicBezTo>
                    <a:pt x="1049" y="931"/>
                    <a:pt x="1049" y="931"/>
                    <a:pt x="1049" y="931"/>
                  </a:cubicBezTo>
                  <a:cubicBezTo>
                    <a:pt x="1048" y="972"/>
                    <a:pt x="1048" y="972"/>
                    <a:pt x="1048" y="972"/>
                  </a:cubicBezTo>
                  <a:cubicBezTo>
                    <a:pt x="1058" y="990"/>
                    <a:pt x="1065" y="1000"/>
                    <a:pt x="1069" y="1003"/>
                  </a:cubicBezTo>
                  <a:cubicBezTo>
                    <a:pt x="1076" y="1007"/>
                    <a:pt x="1107" y="1007"/>
                    <a:pt x="1163" y="1003"/>
                  </a:cubicBezTo>
                  <a:cubicBezTo>
                    <a:pt x="1196" y="986"/>
                    <a:pt x="1196" y="986"/>
                    <a:pt x="1196" y="986"/>
                  </a:cubicBezTo>
                  <a:cubicBezTo>
                    <a:pt x="1228" y="942"/>
                    <a:pt x="1228" y="942"/>
                    <a:pt x="1228" y="942"/>
                  </a:cubicBezTo>
                  <a:cubicBezTo>
                    <a:pt x="1265" y="941"/>
                    <a:pt x="1265" y="941"/>
                    <a:pt x="1265" y="941"/>
                  </a:cubicBezTo>
                  <a:cubicBezTo>
                    <a:pt x="1283" y="936"/>
                    <a:pt x="1283" y="936"/>
                    <a:pt x="1283" y="936"/>
                  </a:cubicBezTo>
                  <a:cubicBezTo>
                    <a:pt x="1352" y="896"/>
                    <a:pt x="1352" y="896"/>
                    <a:pt x="1352" y="896"/>
                  </a:cubicBezTo>
                  <a:cubicBezTo>
                    <a:pt x="1353" y="896"/>
                    <a:pt x="1353" y="896"/>
                    <a:pt x="1353" y="896"/>
                  </a:cubicBezTo>
                  <a:cubicBezTo>
                    <a:pt x="1354" y="895"/>
                    <a:pt x="1354" y="895"/>
                    <a:pt x="1354" y="895"/>
                  </a:cubicBezTo>
                  <a:cubicBezTo>
                    <a:pt x="1354" y="895"/>
                    <a:pt x="1354" y="895"/>
                    <a:pt x="1354" y="895"/>
                  </a:cubicBezTo>
                  <a:cubicBezTo>
                    <a:pt x="1394" y="890"/>
                    <a:pt x="1418" y="889"/>
                    <a:pt x="1424" y="895"/>
                  </a:cubicBezTo>
                  <a:cubicBezTo>
                    <a:pt x="1469" y="933"/>
                    <a:pt x="1469" y="933"/>
                    <a:pt x="1469" y="933"/>
                  </a:cubicBezTo>
                  <a:cubicBezTo>
                    <a:pt x="1483" y="938"/>
                    <a:pt x="1483" y="938"/>
                    <a:pt x="1483" y="938"/>
                  </a:cubicBezTo>
                  <a:cubicBezTo>
                    <a:pt x="1485" y="940"/>
                    <a:pt x="1485" y="940"/>
                    <a:pt x="1485" y="940"/>
                  </a:cubicBezTo>
                  <a:cubicBezTo>
                    <a:pt x="1503" y="947"/>
                    <a:pt x="1503" y="947"/>
                    <a:pt x="1503" y="947"/>
                  </a:cubicBezTo>
                  <a:cubicBezTo>
                    <a:pt x="1504" y="948"/>
                    <a:pt x="1504" y="948"/>
                    <a:pt x="1504" y="948"/>
                  </a:cubicBezTo>
                  <a:cubicBezTo>
                    <a:pt x="1504" y="945"/>
                    <a:pt x="1504" y="945"/>
                    <a:pt x="1504" y="945"/>
                  </a:cubicBezTo>
                  <a:cubicBezTo>
                    <a:pt x="1504" y="944"/>
                    <a:pt x="1504" y="944"/>
                    <a:pt x="1504" y="944"/>
                  </a:cubicBezTo>
                  <a:cubicBezTo>
                    <a:pt x="1504" y="943"/>
                    <a:pt x="1504" y="943"/>
                    <a:pt x="1504" y="943"/>
                  </a:cubicBezTo>
                  <a:cubicBezTo>
                    <a:pt x="1504" y="942"/>
                    <a:pt x="1504" y="942"/>
                    <a:pt x="1504" y="942"/>
                  </a:cubicBezTo>
                  <a:cubicBezTo>
                    <a:pt x="1512" y="910"/>
                    <a:pt x="1512" y="910"/>
                    <a:pt x="1512" y="910"/>
                  </a:cubicBezTo>
                  <a:cubicBezTo>
                    <a:pt x="1508" y="901"/>
                    <a:pt x="1508" y="893"/>
                    <a:pt x="1512" y="887"/>
                  </a:cubicBezTo>
                  <a:cubicBezTo>
                    <a:pt x="1514" y="882"/>
                    <a:pt x="1519" y="879"/>
                    <a:pt x="1527" y="877"/>
                  </a:cubicBezTo>
                  <a:cubicBezTo>
                    <a:pt x="1543" y="873"/>
                    <a:pt x="1558" y="887"/>
                    <a:pt x="1573" y="917"/>
                  </a:cubicBezTo>
                  <a:cubicBezTo>
                    <a:pt x="1575" y="918"/>
                    <a:pt x="1575" y="918"/>
                    <a:pt x="1575" y="918"/>
                  </a:cubicBezTo>
                  <a:cubicBezTo>
                    <a:pt x="1576" y="918"/>
                    <a:pt x="1576" y="918"/>
                    <a:pt x="1576" y="918"/>
                  </a:cubicBezTo>
                  <a:cubicBezTo>
                    <a:pt x="1602" y="906"/>
                    <a:pt x="1602" y="906"/>
                    <a:pt x="1602" y="906"/>
                  </a:cubicBezTo>
                  <a:cubicBezTo>
                    <a:pt x="1608" y="905"/>
                    <a:pt x="1610" y="900"/>
                    <a:pt x="1610" y="895"/>
                  </a:cubicBezTo>
                  <a:cubicBezTo>
                    <a:pt x="1604" y="876"/>
                    <a:pt x="1604" y="876"/>
                    <a:pt x="1604" y="876"/>
                  </a:cubicBezTo>
                  <a:cubicBezTo>
                    <a:pt x="1604" y="874"/>
                    <a:pt x="1604" y="874"/>
                    <a:pt x="1604" y="874"/>
                  </a:cubicBezTo>
                  <a:cubicBezTo>
                    <a:pt x="1602" y="866"/>
                    <a:pt x="1604" y="859"/>
                    <a:pt x="1613" y="855"/>
                  </a:cubicBezTo>
                  <a:cubicBezTo>
                    <a:pt x="1622" y="848"/>
                    <a:pt x="1622" y="848"/>
                    <a:pt x="1622" y="848"/>
                  </a:cubicBezTo>
                  <a:cubicBezTo>
                    <a:pt x="1646" y="823"/>
                    <a:pt x="1646" y="823"/>
                    <a:pt x="1646" y="823"/>
                  </a:cubicBezTo>
                  <a:cubicBezTo>
                    <a:pt x="1661" y="788"/>
                    <a:pt x="1661" y="788"/>
                    <a:pt x="1661" y="788"/>
                  </a:cubicBezTo>
                  <a:cubicBezTo>
                    <a:pt x="1648" y="766"/>
                    <a:pt x="1644" y="750"/>
                    <a:pt x="1648" y="739"/>
                  </a:cubicBezTo>
                  <a:cubicBezTo>
                    <a:pt x="1651" y="710"/>
                    <a:pt x="1651" y="710"/>
                    <a:pt x="1651" y="710"/>
                  </a:cubicBezTo>
                  <a:cubicBezTo>
                    <a:pt x="1645" y="697"/>
                    <a:pt x="1641" y="689"/>
                    <a:pt x="1641" y="681"/>
                  </a:cubicBezTo>
                  <a:cubicBezTo>
                    <a:pt x="1641" y="678"/>
                    <a:pt x="1637" y="669"/>
                    <a:pt x="1629" y="656"/>
                  </a:cubicBezTo>
                  <a:cubicBezTo>
                    <a:pt x="1628" y="656"/>
                    <a:pt x="1628" y="656"/>
                    <a:pt x="1628" y="656"/>
                  </a:cubicBezTo>
                  <a:cubicBezTo>
                    <a:pt x="1628" y="653"/>
                    <a:pt x="1628" y="653"/>
                    <a:pt x="1628" y="653"/>
                  </a:cubicBezTo>
                  <a:cubicBezTo>
                    <a:pt x="1625" y="615"/>
                    <a:pt x="1625" y="615"/>
                    <a:pt x="1625" y="615"/>
                  </a:cubicBezTo>
                  <a:cubicBezTo>
                    <a:pt x="1623" y="609"/>
                    <a:pt x="1622" y="600"/>
                    <a:pt x="1625" y="590"/>
                  </a:cubicBezTo>
                  <a:cubicBezTo>
                    <a:pt x="1615" y="582"/>
                    <a:pt x="1609" y="575"/>
                    <a:pt x="1604" y="567"/>
                  </a:cubicBezTo>
                  <a:cubicBezTo>
                    <a:pt x="1589" y="546"/>
                    <a:pt x="1589" y="546"/>
                    <a:pt x="1589" y="546"/>
                  </a:cubicBezTo>
                  <a:cubicBezTo>
                    <a:pt x="1588" y="545"/>
                    <a:pt x="1588" y="545"/>
                    <a:pt x="1588" y="545"/>
                  </a:cubicBezTo>
                  <a:cubicBezTo>
                    <a:pt x="1588" y="543"/>
                    <a:pt x="1588" y="543"/>
                    <a:pt x="1588" y="543"/>
                  </a:cubicBezTo>
                  <a:cubicBezTo>
                    <a:pt x="1588" y="542"/>
                    <a:pt x="1588" y="542"/>
                    <a:pt x="1588" y="542"/>
                  </a:cubicBezTo>
                  <a:cubicBezTo>
                    <a:pt x="1582" y="516"/>
                    <a:pt x="1582" y="516"/>
                    <a:pt x="1582" y="516"/>
                  </a:cubicBezTo>
                  <a:cubicBezTo>
                    <a:pt x="1566" y="503"/>
                    <a:pt x="1566" y="503"/>
                    <a:pt x="1566" y="503"/>
                  </a:cubicBezTo>
                  <a:cubicBezTo>
                    <a:pt x="1566" y="504"/>
                    <a:pt x="1566" y="504"/>
                    <a:pt x="1566" y="504"/>
                  </a:cubicBezTo>
                  <a:cubicBezTo>
                    <a:pt x="1536" y="480"/>
                    <a:pt x="1536" y="480"/>
                    <a:pt x="1536" y="480"/>
                  </a:cubicBezTo>
                  <a:cubicBezTo>
                    <a:pt x="1536" y="482"/>
                    <a:pt x="1536" y="482"/>
                    <a:pt x="1536" y="482"/>
                  </a:cubicBezTo>
                  <a:cubicBezTo>
                    <a:pt x="1540" y="515"/>
                    <a:pt x="1540" y="515"/>
                    <a:pt x="1540" y="515"/>
                  </a:cubicBezTo>
                  <a:cubicBezTo>
                    <a:pt x="1540" y="516"/>
                    <a:pt x="1540" y="516"/>
                    <a:pt x="1540" y="516"/>
                  </a:cubicBezTo>
                  <a:cubicBezTo>
                    <a:pt x="1540" y="519"/>
                    <a:pt x="1540" y="519"/>
                    <a:pt x="1540" y="519"/>
                  </a:cubicBezTo>
                  <a:cubicBezTo>
                    <a:pt x="1524" y="526"/>
                    <a:pt x="1524" y="526"/>
                    <a:pt x="1524" y="526"/>
                  </a:cubicBezTo>
                  <a:cubicBezTo>
                    <a:pt x="1522" y="546"/>
                    <a:pt x="1522" y="546"/>
                    <a:pt x="1522" y="546"/>
                  </a:cubicBezTo>
                  <a:cubicBezTo>
                    <a:pt x="1522" y="549"/>
                    <a:pt x="1522" y="549"/>
                    <a:pt x="1522" y="549"/>
                  </a:cubicBezTo>
                  <a:cubicBezTo>
                    <a:pt x="1485" y="564"/>
                    <a:pt x="1485" y="564"/>
                    <a:pt x="1485" y="564"/>
                  </a:cubicBezTo>
                  <a:cubicBezTo>
                    <a:pt x="1473" y="535"/>
                    <a:pt x="1473" y="535"/>
                    <a:pt x="1473" y="535"/>
                  </a:cubicBezTo>
                  <a:cubicBezTo>
                    <a:pt x="1465" y="533"/>
                    <a:pt x="1465" y="533"/>
                    <a:pt x="1465" y="533"/>
                  </a:cubicBezTo>
                  <a:cubicBezTo>
                    <a:pt x="1454" y="544"/>
                    <a:pt x="1454" y="544"/>
                    <a:pt x="1454" y="544"/>
                  </a:cubicBezTo>
                  <a:cubicBezTo>
                    <a:pt x="1446" y="565"/>
                    <a:pt x="1446" y="565"/>
                    <a:pt x="1446" y="565"/>
                  </a:cubicBezTo>
                  <a:cubicBezTo>
                    <a:pt x="1420" y="573"/>
                    <a:pt x="1420" y="573"/>
                    <a:pt x="1420" y="573"/>
                  </a:cubicBezTo>
                  <a:cubicBezTo>
                    <a:pt x="1405" y="562"/>
                    <a:pt x="1405" y="562"/>
                    <a:pt x="1405" y="562"/>
                  </a:cubicBezTo>
                  <a:cubicBezTo>
                    <a:pt x="1384" y="556"/>
                    <a:pt x="1384" y="556"/>
                    <a:pt x="1384" y="556"/>
                  </a:cubicBezTo>
                  <a:cubicBezTo>
                    <a:pt x="1378" y="526"/>
                    <a:pt x="1378" y="526"/>
                    <a:pt x="1378" y="526"/>
                  </a:cubicBezTo>
                  <a:cubicBezTo>
                    <a:pt x="1369" y="508"/>
                    <a:pt x="1369" y="508"/>
                    <a:pt x="1369" y="508"/>
                  </a:cubicBezTo>
                  <a:cubicBezTo>
                    <a:pt x="1356" y="503"/>
                    <a:pt x="1356" y="503"/>
                    <a:pt x="1356" y="503"/>
                  </a:cubicBezTo>
                  <a:cubicBezTo>
                    <a:pt x="1355" y="501"/>
                    <a:pt x="1355" y="501"/>
                    <a:pt x="1355" y="501"/>
                  </a:cubicBezTo>
                  <a:cubicBezTo>
                    <a:pt x="1346" y="489"/>
                    <a:pt x="1346" y="489"/>
                    <a:pt x="1346" y="489"/>
                  </a:cubicBezTo>
                  <a:cubicBezTo>
                    <a:pt x="1346" y="489"/>
                    <a:pt x="1346" y="489"/>
                    <a:pt x="1346" y="489"/>
                  </a:cubicBezTo>
                  <a:cubicBezTo>
                    <a:pt x="1336" y="472"/>
                    <a:pt x="1336" y="472"/>
                    <a:pt x="1336" y="472"/>
                  </a:cubicBezTo>
                  <a:cubicBezTo>
                    <a:pt x="1322" y="453"/>
                    <a:pt x="1322" y="453"/>
                    <a:pt x="1322" y="453"/>
                  </a:cubicBezTo>
                  <a:cubicBezTo>
                    <a:pt x="1309" y="453"/>
                    <a:pt x="1309" y="453"/>
                    <a:pt x="1309" y="453"/>
                  </a:cubicBezTo>
                  <a:cubicBezTo>
                    <a:pt x="1288" y="461"/>
                    <a:pt x="1288" y="461"/>
                    <a:pt x="1288" y="461"/>
                  </a:cubicBezTo>
                  <a:cubicBezTo>
                    <a:pt x="1287" y="462"/>
                    <a:pt x="1287" y="462"/>
                    <a:pt x="1287" y="462"/>
                  </a:cubicBezTo>
                  <a:cubicBezTo>
                    <a:pt x="1233" y="459"/>
                    <a:pt x="1233" y="459"/>
                    <a:pt x="1233" y="459"/>
                  </a:cubicBezTo>
                  <a:cubicBezTo>
                    <a:pt x="1192" y="450"/>
                    <a:pt x="1192" y="450"/>
                    <a:pt x="1192" y="450"/>
                  </a:cubicBezTo>
                  <a:cubicBezTo>
                    <a:pt x="1189" y="448"/>
                    <a:pt x="1181" y="445"/>
                    <a:pt x="1170" y="438"/>
                  </a:cubicBezTo>
                  <a:cubicBezTo>
                    <a:pt x="1138" y="427"/>
                    <a:pt x="1138" y="427"/>
                    <a:pt x="1138" y="427"/>
                  </a:cubicBezTo>
                  <a:cubicBezTo>
                    <a:pt x="1114" y="421"/>
                    <a:pt x="1100" y="415"/>
                    <a:pt x="1097" y="409"/>
                  </a:cubicBezTo>
                  <a:cubicBezTo>
                    <a:pt x="1092" y="406"/>
                    <a:pt x="1092" y="406"/>
                    <a:pt x="1092" y="406"/>
                  </a:cubicBezTo>
                  <a:cubicBezTo>
                    <a:pt x="1084" y="404"/>
                    <a:pt x="1084" y="404"/>
                    <a:pt x="1084" y="404"/>
                  </a:cubicBezTo>
                  <a:cubicBezTo>
                    <a:pt x="1065" y="393"/>
                    <a:pt x="1065" y="393"/>
                    <a:pt x="1065" y="393"/>
                  </a:cubicBezTo>
                  <a:cubicBezTo>
                    <a:pt x="1063" y="392"/>
                    <a:pt x="1063" y="392"/>
                    <a:pt x="1063" y="392"/>
                  </a:cubicBezTo>
                  <a:cubicBezTo>
                    <a:pt x="1060" y="388"/>
                    <a:pt x="1057" y="385"/>
                    <a:pt x="1055" y="381"/>
                  </a:cubicBezTo>
                  <a:cubicBezTo>
                    <a:pt x="1050" y="371"/>
                    <a:pt x="1050" y="371"/>
                    <a:pt x="1050" y="371"/>
                  </a:cubicBezTo>
                  <a:cubicBezTo>
                    <a:pt x="1042" y="358"/>
                    <a:pt x="1042" y="358"/>
                    <a:pt x="1042" y="358"/>
                  </a:cubicBezTo>
                  <a:cubicBezTo>
                    <a:pt x="1028" y="352"/>
                    <a:pt x="1028" y="352"/>
                    <a:pt x="1028" y="352"/>
                  </a:cubicBezTo>
                  <a:cubicBezTo>
                    <a:pt x="1023" y="355"/>
                    <a:pt x="1023" y="355"/>
                    <a:pt x="1023" y="355"/>
                  </a:cubicBezTo>
                  <a:cubicBezTo>
                    <a:pt x="1018" y="359"/>
                    <a:pt x="1018" y="359"/>
                    <a:pt x="1018" y="359"/>
                  </a:cubicBezTo>
                  <a:cubicBezTo>
                    <a:pt x="1015" y="362"/>
                    <a:pt x="1015" y="362"/>
                    <a:pt x="1015" y="362"/>
                  </a:cubicBezTo>
                  <a:cubicBezTo>
                    <a:pt x="1009" y="366"/>
                    <a:pt x="1004" y="368"/>
                    <a:pt x="1000" y="369"/>
                  </a:cubicBezTo>
                  <a:cubicBezTo>
                    <a:pt x="991" y="371"/>
                    <a:pt x="983" y="367"/>
                    <a:pt x="973" y="356"/>
                  </a:cubicBezTo>
                  <a:cubicBezTo>
                    <a:pt x="953" y="335"/>
                    <a:pt x="953" y="335"/>
                    <a:pt x="953" y="335"/>
                  </a:cubicBezTo>
                  <a:cubicBezTo>
                    <a:pt x="946" y="326"/>
                    <a:pt x="941" y="318"/>
                    <a:pt x="939" y="313"/>
                  </a:cubicBezTo>
                  <a:cubicBezTo>
                    <a:pt x="933" y="305"/>
                    <a:pt x="933" y="305"/>
                    <a:pt x="933" y="305"/>
                  </a:cubicBezTo>
                  <a:cubicBezTo>
                    <a:pt x="926" y="297"/>
                    <a:pt x="921" y="290"/>
                    <a:pt x="917" y="283"/>
                  </a:cubicBezTo>
                  <a:cubicBezTo>
                    <a:pt x="914" y="274"/>
                    <a:pt x="913" y="266"/>
                    <a:pt x="916" y="257"/>
                  </a:cubicBezTo>
                  <a:cubicBezTo>
                    <a:pt x="916" y="256"/>
                    <a:pt x="916" y="256"/>
                    <a:pt x="916" y="256"/>
                  </a:cubicBezTo>
                  <a:cubicBezTo>
                    <a:pt x="916" y="256"/>
                    <a:pt x="916" y="256"/>
                    <a:pt x="916" y="256"/>
                  </a:cubicBezTo>
                  <a:cubicBezTo>
                    <a:pt x="930" y="233"/>
                    <a:pt x="930" y="233"/>
                    <a:pt x="930" y="233"/>
                  </a:cubicBezTo>
                  <a:cubicBezTo>
                    <a:pt x="937" y="209"/>
                    <a:pt x="937" y="209"/>
                    <a:pt x="937" y="209"/>
                  </a:cubicBezTo>
                  <a:cubicBezTo>
                    <a:pt x="941" y="193"/>
                    <a:pt x="941" y="193"/>
                    <a:pt x="941" y="193"/>
                  </a:cubicBezTo>
                  <a:cubicBezTo>
                    <a:pt x="935" y="168"/>
                    <a:pt x="935" y="168"/>
                    <a:pt x="935" y="168"/>
                  </a:cubicBezTo>
                  <a:cubicBezTo>
                    <a:pt x="920" y="155"/>
                    <a:pt x="920" y="155"/>
                    <a:pt x="920" y="155"/>
                  </a:cubicBezTo>
                  <a:cubicBezTo>
                    <a:pt x="923" y="135"/>
                    <a:pt x="923" y="135"/>
                    <a:pt x="923" y="135"/>
                  </a:cubicBezTo>
                  <a:cubicBezTo>
                    <a:pt x="923" y="120"/>
                    <a:pt x="928" y="112"/>
                    <a:pt x="939" y="110"/>
                  </a:cubicBezTo>
                  <a:cubicBezTo>
                    <a:pt x="942" y="109"/>
                    <a:pt x="944" y="107"/>
                    <a:pt x="943" y="103"/>
                  </a:cubicBezTo>
                  <a:cubicBezTo>
                    <a:pt x="943" y="102"/>
                    <a:pt x="943" y="102"/>
                    <a:pt x="943" y="102"/>
                  </a:cubicBezTo>
                  <a:cubicBezTo>
                    <a:pt x="944" y="81"/>
                    <a:pt x="944" y="81"/>
                    <a:pt x="944" y="81"/>
                  </a:cubicBezTo>
                  <a:cubicBezTo>
                    <a:pt x="944" y="80"/>
                    <a:pt x="944" y="80"/>
                    <a:pt x="944" y="80"/>
                  </a:cubicBezTo>
                  <a:cubicBezTo>
                    <a:pt x="944" y="80"/>
                    <a:pt x="944" y="80"/>
                    <a:pt x="944" y="80"/>
                  </a:cubicBezTo>
                  <a:cubicBezTo>
                    <a:pt x="944" y="55"/>
                    <a:pt x="944" y="55"/>
                    <a:pt x="944" y="55"/>
                  </a:cubicBezTo>
                  <a:cubicBezTo>
                    <a:pt x="942" y="55"/>
                    <a:pt x="942" y="55"/>
                    <a:pt x="942" y="55"/>
                  </a:cubicBezTo>
                  <a:cubicBezTo>
                    <a:pt x="941" y="54"/>
                    <a:pt x="941" y="54"/>
                    <a:pt x="941" y="54"/>
                  </a:cubicBezTo>
                  <a:cubicBezTo>
                    <a:pt x="941" y="54"/>
                    <a:pt x="941" y="54"/>
                    <a:pt x="941" y="54"/>
                  </a:cubicBezTo>
                  <a:cubicBezTo>
                    <a:pt x="941" y="54"/>
                    <a:pt x="941" y="54"/>
                    <a:pt x="941" y="54"/>
                  </a:cubicBezTo>
                  <a:cubicBezTo>
                    <a:pt x="936" y="52"/>
                    <a:pt x="936" y="52"/>
                    <a:pt x="936" y="52"/>
                  </a:cubicBezTo>
                  <a:cubicBezTo>
                    <a:pt x="936" y="51"/>
                    <a:pt x="936" y="51"/>
                    <a:pt x="936" y="51"/>
                  </a:cubicBezTo>
                  <a:cubicBezTo>
                    <a:pt x="935" y="51"/>
                    <a:pt x="935" y="51"/>
                    <a:pt x="935" y="51"/>
                  </a:cubicBezTo>
                  <a:cubicBezTo>
                    <a:pt x="916" y="39"/>
                    <a:pt x="916" y="39"/>
                    <a:pt x="916" y="39"/>
                  </a:cubicBezTo>
                  <a:cubicBezTo>
                    <a:pt x="916" y="39"/>
                    <a:pt x="916" y="39"/>
                    <a:pt x="916" y="39"/>
                  </a:cubicBezTo>
                  <a:cubicBezTo>
                    <a:pt x="915" y="39"/>
                    <a:pt x="915" y="39"/>
                    <a:pt x="915" y="39"/>
                  </a:cubicBezTo>
                  <a:cubicBezTo>
                    <a:pt x="901" y="26"/>
                    <a:pt x="901" y="26"/>
                    <a:pt x="901" y="26"/>
                  </a:cubicBezTo>
                  <a:cubicBezTo>
                    <a:pt x="851" y="16"/>
                    <a:pt x="851" y="16"/>
                    <a:pt x="851" y="16"/>
                  </a:cubicBezTo>
                  <a:cubicBezTo>
                    <a:pt x="851" y="16"/>
                    <a:pt x="851" y="16"/>
                    <a:pt x="851" y="16"/>
                  </a:cubicBezTo>
                  <a:cubicBezTo>
                    <a:pt x="835" y="5"/>
                    <a:pt x="835" y="5"/>
                    <a:pt x="835" y="5"/>
                  </a:cubicBezTo>
                  <a:cubicBezTo>
                    <a:pt x="806" y="5"/>
                    <a:pt x="806" y="5"/>
                    <a:pt x="806" y="5"/>
                  </a:cubicBezTo>
                  <a:cubicBezTo>
                    <a:pt x="801" y="5"/>
                    <a:pt x="796" y="8"/>
                    <a:pt x="789" y="12"/>
                  </a:cubicBezTo>
                  <a:cubicBezTo>
                    <a:pt x="788" y="12"/>
                    <a:pt x="788" y="12"/>
                    <a:pt x="788" y="12"/>
                  </a:cubicBezTo>
                  <a:cubicBezTo>
                    <a:pt x="764" y="21"/>
                    <a:pt x="764" y="21"/>
                    <a:pt x="764" y="21"/>
                  </a:cubicBezTo>
                  <a:cubicBezTo>
                    <a:pt x="706" y="21"/>
                    <a:pt x="706" y="21"/>
                    <a:pt x="706" y="21"/>
                  </a:cubicBezTo>
                  <a:cubicBezTo>
                    <a:pt x="698" y="23"/>
                    <a:pt x="690" y="25"/>
                    <a:pt x="686" y="29"/>
                  </a:cubicBezTo>
                  <a:cubicBezTo>
                    <a:pt x="680" y="34"/>
                    <a:pt x="668" y="39"/>
                    <a:pt x="653" y="44"/>
                  </a:cubicBezTo>
                  <a:cubicBezTo>
                    <a:pt x="625" y="50"/>
                    <a:pt x="625" y="50"/>
                    <a:pt x="625" y="50"/>
                  </a:cubicBezTo>
                  <a:cubicBezTo>
                    <a:pt x="625" y="51"/>
                    <a:pt x="625" y="51"/>
                    <a:pt x="625" y="51"/>
                  </a:cubicBezTo>
                  <a:cubicBezTo>
                    <a:pt x="623" y="51"/>
                    <a:pt x="623" y="51"/>
                    <a:pt x="623" y="51"/>
                  </a:cubicBezTo>
                  <a:cubicBezTo>
                    <a:pt x="584" y="47"/>
                    <a:pt x="584" y="47"/>
                    <a:pt x="584" y="47"/>
                  </a:cubicBezTo>
                  <a:cubicBezTo>
                    <a:pt x="581" y="46"/>
                    <a:pt x="581" y="46"/>
                    <a:pt x="581" y="46"/>
                  </a:cubicBezTo>
                  <a:cubicBezTo>
                    <a:pt x="582" y="47"/>
                    <a:pt x="582" y="47"/>
                    <a:pt x="582" y="47"/>
                  </a:cubicBezTo>
                  <a:cubicBezTo>
                    <a:pt x="581" y="46"/>
                    <a:pt x="581" y="46"/>
                    <a:pt x="581" y="46"/>
                  </a:cubicBezTo>
                  <a:cubicBezTo>
                    <a:pt x="567" y="45"/>
                    <a:pt x="567" y="45"/>
                    <a:pt x="567" y="45"/>
                  </a:cubicBezTo>
                  <a:cubicBezTo>
                    <a:pt x="544" y="52"/>
                    <a:pt x="544" y="52"/>
                    <a:pt x="544" y="52"/>
                  </a:cubicBezTo>
                  <a:cubicBezTo>
                    <a:pt x="497" y="57"/>
                    <a:pt x="497" y="57"/>
                    <a:pt x="497" y="57"/>
                  </a:cubicBezTo>
                  <a:cubicBezTo>
                    <a:pt x="496" y="57"/>
                    <a:pt x="496" y="57"/>
                    <a:pt x="496" y="57"/>
                  </a:cubicBezTo>
                  <a:cubicBezTo>
                    <a:pt x="495" y="55"/>
                    <a:pt x="495" y="55"/>
                    <a:pt x="495" y="55"/>
                  </a:cubicBezTo>
                  <a:cubicBezTo>
                    <a:pt x="472" y="47"/>
                    <a:pt x="472" y="47"/>
                    <a:pt x="472" y="47"/>
                  </a:cubicBezTo>
                  <a:cubicBezTo>
                    <a:pt x="453" y="47"/>
                    <a:pt x="453" y="47"/>
                    <a:pt x="453" y="47"/>
                  </a:cubicBezTo>
                  <a:cubicBezTo>
                    <a:pt x="445" y="45"/>
                    <a:pt x="435" y="39"/>
                    <a:pt x="425" y="26"/>
                  </a:cubicBezTo>
                  <a:cubicBezTo>
                    <a:pt x="423" y="24"/>
                    <a:pt x="423" y="24"/>
                    <a:pt x="423" y="24"/>
                  </a:cubicBezTo>
                  <a:cubicBezTo>
                    <a:pt x="421" y="14"/>
                    <a:pt x="418" y="10"/>
                    <a:pt x="417" y="8"/>
                  </a:cubicBezTo>
                  <a:cubicBezTo>
                    <a:pt x="412" y="5"/>
                    <a:pt x="412" y="5"/>
                    <a:pt x="412" y="5"/>
                  </a:cubicBezTo>
                  <a:cubicBezTo>
                    <a:pt x="402" y="0"/>
                    <a:pt x="402" y="0"/>
                    <a:pt x="402" y="0"/>
                  </a:cubicBezTo>
                  <a:cubicBezTo>
                    <a:pt x="394" y="8"/>
                    <a:pt x="394" y="8"/>
                    <a:pt x="394" y="8"/>
                  </a:cubicBezTo>
                  <a:cubicBezTo>
                    <a:pt x="393" y="10"/>
                    <a:pt x="393" y="10"/>
                    <a:pt x="393" y="10"/>
                  </a:cubicBezTo>
                  <a:cubicBezTo>
                    <a:pt x="359" y="24"/>
                    <a:pt x="359" y="24"/>
                    <a:pt x="359" y="24"/>
                  </a:cubicBezTo>
                  <a:cubicBezTo>
                    <a:pt x="358" y="24"/>
                    <a:pt x="358" y="24"/>
                    <a:pt x="358" y="24"/>
                  </a:cubicBezTo>
                  <a:cubicBezTo>
                    <a:pt x="356" y="24"/>
                    <a:pt x="356" y="24"/>
                    <a:pt x="356" y="24"/>
                  </a:cubicBezTo>
                  <a:cubicBezTo>
                    <a:pt x="315" y="28"/>
                    <a:pt x="315" y="28"/>
                    <a:pt x="315" y="28"/>
                  </a:cubicBezTo>
                  <a:cubicBezTo>
                    <a:pt x="308" y="28"/>
                    <a:pt x="297" y="25"/>
                    <a:pt x="281" y="21"/>
                  </a:cubicBezTo>
                  <a:cubicBezTo>
                    <a:pt x="245" y="14"/>
                    <a:pt x="245" y="14"/>
                    <a:pt x="245" y="14"/>
                  </a:cubicBezTo>
                  <a:cubicBezTo>
                    <a:pt x="244" y="14"/>
                    <a:pt x="244" y="14"/>
                    <a:pt x="244" y="14"/>
                  </a:cubicBezTo>
                  <a:cubicBezTo>
                    <a:pt x="244" y="14"/>
                    <a:pt x="244" y="14"/>
                    <a:pt x="244" y="14"/>
                  </a:cubicBezTo>
                  <a:cubicBezTo>
                    <a:pt x="223" y="3"/>
                    <a:pt x="223" y="3"/>
                    <a:pt x="223" y="3"/>
                  </a:cubicBezTo>
                  <a:lnTo>
                    <a:pt x="205" y="3"/>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0" name="Freeform 12">
              <a:extLst>
                <a:ext uri="{FF2B5EF4-FFF2-40B4-BE49-F238E27FC236}">
                  <a16:creationId xmlns="" xmlns:a16="http://schemas.microsoft.com/office/drawing/2014/main" id="{0CE1FC5A-229E-4D0D-8272-365F4E2ADAD2}"/>
                </a:ext>
              </a:extLst>
            </p:cNvPr>
            <p:cNvSpPr>
              <a:spLocks/>
            </p:cNvSpPr>
            <p:nvPr/>
          </p:nvSpPr>
          <p:spPr bwMode="auto">
            <a:xfrm>
              <a:off x="2952273" y="4813300"/>
              <a:ext cx="1128713" cy="1181100"/>
            </a:xfrm>
            <a:custGeom>
              <a:avLst/>
              <a:gdLst>
                <a:gd name="T0" fmla="*/ 24 w 749"/>
                <a:gd name="T1" fmla="*/ 481 h 782"/>
                <a:gd name="T2" fmla="*/ 106 w 749"/>
                <a:gd name="T3" fmla="*/ 477 h 782"/>
                <a:gd name="T4" fmla="*/ 111 w 749"/>
                <a:gd name="T5" fmla="*/ 514 h 782"/>
                <a:gd name="T6" fmla="*/ 177 w 749"/>
                <a:gd name="T7" fmla="*/ 583 h 782"/>
                <a:gd name="T8" fmla="*/ 189 w 749"/>
                <a:gd name="T9" fmla="*/ 686 h 782"/>
                <a:gd name="T10" fmla="*/ 290 w 749"/>
                <a:gd name="T11" fmla="*/ 713 h 782"/>
                <a:gd name="T12" fmla="*/ 310 w 749"/>
                <a:gd name="T13" fmla="*/ 744 h 782"/>
                <a:gd name="T14" fmla="*/ 356 w 749"/>
                <a:gd name="T15" fmla="*/ 782 h 782"/>
                <a:gd name="T16" fmla="*/ 358 w 749"/>
                <a:gd name="T17" fmla="*/ 750 h 782"/>
                <a:gd name="T18" fmla="*/ 354 w 749"/>
                <a:gd name="T19" fmla="*/ 643 h 782"/>
                <a:gd name="T20" fmla="*/ 425 w 749"/>
                <a:gd name="T21" fmla="*/ 621 h 782"/>
                <a:gd name="T22" fmla="*/ 500 w 749"/>
                <a:gd name="T23" fmla="*/ 621 h 782"/>
                <a:gd name="T24" fmla="*/ 578 w 749"/>
                <a:gd name="T25" fmla="*/ 614 h 782"/>
                <a:gd name="T26" fmla="*/ 674 w 749"/>
                <a:gd name="T27" fmla="*/ 556 h 782"/>
                <a:gd name="T28" fmla="*/ 698 w 749"/>
                <a:gd name="T29" fmla="*/ 564 h 782"/>
                <a:gd name="T30" fmla="*/ 711 w 749"/>
                <a:gd name="T31" fmla="*/ 568 h 782"/>
                <a:gd name="T32" fmla="*/ 749 w 749"/>
                <a:gd name="T33" fmla="*/ 541 h 782"/>
                <a:gd name="T34" fmla="*/ 722 w 749"/>
                <a:gd name="T35" fmla="*/ 512 h 782"/>
                <a:gd name="T36" fmla="*/ 663 w 749"/>
                <a:gd name="T37" fmla="*/ 476 h 782"/>
                <a:gd name="T38" fmla="*/ 621 w 749"/>
                <a:gd name="T39" fmla="*/ 479 h 782"/>
                <a:gd name="T40" fmla="*/ 607 w 749"/>
                <a:gd name="T41" fmla="*/ 448 h 782"/>
                <a:gd name="T42" fmla="*/ 616 w 749"/>
                <a:gd name="T43" fmla="*/ 408 h 782"/>
                <a:gd name="T44" fmla="*/ 595 w 749"/>
                <a:gd name="T45" fmla="*/ 359 h 782"/>
                <a:gd name="T46" fmla="*/ 612 w 749"/>
                <a:gd name="T47" fmla="*/ 278 h 782"/>
                <a:gd name="T48" fmla="*/ 569 w 749"/>
                <a:gd name="T49" fmla="*/ 269 h 782"/>
                <a:gd name="T50" fmla="*/ 527 w 749"/>
                <a:gd name="T51" fmla="*/ 220 h 782"/>
                <a:gd name="T52" fmla="*/ 522 w 749"/>
                <a:gd name="T53" fmla="*/ 196 h 782"/>
                <a:gd name="T54" fmla="*/ 542 w 749"/>
                <a:gd name="T55" fmla="*/ 173 h 782"/>
                <a:gd name="T56" fmla="*/ 620 w 749"/>
                <a:gd name="T57" fmla="*/ 165 h 782"/>
                <a:gd name="T58" fmla="*/ 639 w 749"/>
                <a:gd name="T59" fmla="*/ 173 h 782"/>
                <a:gd name="T60" fmla="*/ 674 w 749"/>
                <a:gd name="T61" fmla="*/ 141 h 782"/>
                <a:gd name="T62" fmla="*/ 618 w 749"/>
                <a:gd name="T63" fmla="*/ 136 h 782"/>
                <a:gd name="T64" fmla="*/ 597 w 749"/>
                <a:gd name="T65" fmla="*/ 117 h 782"/>
                <a:gd name="T66" fmla="*/ 585 w 749"/>
                <a:gd name="T67" fmla="*/ 58 h 782"/>
                <a:gd name="T68" fmla="*/ 522 w 749"/>
                <a:gd name="T69" fmla="*/ 88 h 782"/>
                <a:gd name="T70" fmla="*/ 528 w 749"/>
                <a:gd name="T71" fmla="*/ 131 h 782"/>
                <a:gd name="T72" fmla="*/ 507 w 749"/>
                <a:gd name="T73" fmla="*/ 162 h 782"/>
                <a:gd name="T74" fmla="*/ 481 w 749"/>
                <a:gd name="T75" fmla="*/ 224 h 782"/>
                <a:gd name="T76" fmla="*/ 482 w 749"/>
                <a:gd name="T77" fmla="*/ 257 h 782"/>
                <a:gd name="T78" fmla="*/ 467 w 749"/>
                <a:gd name="T79" fmla="*/ 275 h 782"/>
                <a:gd name="T80" fmla="*/ 455 w 749"/>
                <a:gd name="T81" fmla="*/ 281 h 782"/>
                <a:gd name="T82" fmla="*/ 404 w 749"/>
                <a:gd name="T83" fmla="*/ 294 h 782"/>
                <a:gd name="T84" fmla="*/ 364 w 749"/>
                <a:gd name="T85" fmla="*/ 289 h 782"/>
                <a:gd name="T86" fmla="*/ 339 w 749"/>
                <a:gd name="T87" fmla="*/ 279 h 782"/>
                <a:gd name="T88" fmla="*/ 321 w 749"/>
                <a:gd name="T89" fmla="*/ 220 h 782"/>
                <a:gd name="T90" fmla="*/ 296 w 749"/>
                <a:gd name="T91" fmla="*/ 167 h 782"/>
                <a:gd name="T92" fmla="*/ 289 w 749"/>
                <a:gd name="T93" fmla="*/ 150 h 782"/>
                <a:gd name="T94" fmla="*/ 263 w 749"/>
                <a:gd name="T95" fmla="*/ 136 h 782"/>
                <a:gd name="T96" fmla="*/ 227 w 749"/>
                <a:gd name="T97" fmla="*/ 116 h 782"/>
                <a:gd name="T98" fmla="*/ 225 w 749"/>
                <a:gd name="T99" fmla="*/ 91 h 782"/>
                <a:gd name="T100" fmla="*/ 202 w 749"/>
                <a:gd name="T101" fmla="*/ 76 h 782"/>
                <a:gd name="T102" fmla="*/ 159 w 749"/>
                <a:gd name="T103" fmla="*/ 109 h 782"/>
                <a:gd name="T104" fmla="*/ 130 w 749"/>
                <a:gd name="T105" fmla="*/ 54 h 782"/>
                <a:gd name="T106" fmla="*/ 104 w 749"/>
                <a:gd name="T107" fmla="*/ 27 h 782"/>
                <a:gd name="T108" fmla="*/ 74 w 749"/>
                <a:gd name="T109" fmla="*/ 86 h 782"/>
                <a:gd name="T110" fmla="*/ 73 w 749"/>
                <a:gd name="T111" fmla="*/ 141 h 782"/>
                <a:gd name="T112" fmla="*/ 119 w 749"/>
                <a:gd name="T113" fmla="*/ 183 h 782"/>
                <a:gd name="T114" fmla="*/ 81 w 749"/>
                <a:gd name="T115" fmla="*/ 336 h 782"/>
                <a:gd name="T116" fmla="*/ 3 w 749"/>
                <a:gd name="T117" fmla="*/ 458 h 782"/>
                <a:gd name="T118" fmla="*/ 4 w 749"/>
                <a:gd name="T119" fmla="*/ 479 h 7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49" h="782">
                  <a:moveTo>
                    <a:pt x="4" y="479"/>
                  </a:moveTo>
                  <a:cubicBezTo>
                    <a:pt x="0" y="492"/>
                    <a:pt x="0" y="492"/>
                    <a:pt x="0" y="492"/>
                  </a:cubicBezTo>
                  <a:cubicBezTo>
                    <a:pt x="6" y="492"/>
                    <a:pt x="14" y="488"/>
                    <a:pt x="23" y="482"/>
                  </a:cubicBezTo>
                  <a:cubicBezTo>
                    <a:pt x="24" y="481"/>
                    <a:pt x="24" y="481"/>
                    <a:pt x="24" y="481"/>
                  </a:cubicBezTo>
                  <a:cubicBezTo>
                    <a:pt x="26" y="481"/>
                    <a:pt x="26" y="481"/>
                    <a:pt x="26" y="481"/>
                  </a:cubicBezTo>
                  <a:cubicBezTo>
                    <a:pt x="68" y="476"/>
                    <a:pt x="68" y="476"/>
                    <a:pt x="68" y="476"/>
                  </a:cubicBezTo>
                  <a:cubicBezTo>
                    <a:pt x="96" y="462"/>
                    <a:pt x="96" y="462"/>
                    <a:pt x="96" y="462"/>
                  </a:cubicBezTo>
                  <a:cubicBezTo>
                    <a:pt x="106" y="477"/>
                    <a:pt x="106" y="477"/>
                    <a:pt x="106" y="477"/>
                  </a:cubicBezTo>
                  <a:cubicBezTo>
                    <a:pt x="108" y="478"/>
                    <a:pt x="108" y="478"/>
                    <a:pt x="108" y="478"/>
                  </a:cubicBezTo>
                  <a:cubicBezTo>
                    <a:pt x="96" y="498"/>
                    <a:pt x="96" y="498"/>
                    <a:pt x="96" y="498"/>
                  </a:cubicBezTo>
                  <a:cubicBezTo>
                    <a:pt x="111" y="512"/>
                    <a:pt x="111" y="512"/>
                    <a:pt x="111" y="512"/>
                  </a:cubicBezTo>
                  <a:cubicBezTo>
                    <a:pt x="111" y="514"/>
                    <a:pt x="111" y="514"/>
                    <a:pt x="111" y="514"/>
                  </a:cubicBezTo>
                  <a:cubicBezTo>
                    <a:pt x="111" y="517"/>
                    <a:pt x="111" y="517"/>
                    <a:pt x="111" y="517"/>
                  </a:cubicBezTo>
                  <a:cubicBezTo>
                    <a:pt x="100" y="561"/>
                    <a:pt x="100" y="561"/>
                    <a:pt x="100" y="561"/>
                  </a:cubicBezTo>
                  <a:cubicBezTo>
                    <a:pt x="127" y="581"/>
                    <a:pt x="127" y="581"/>
                    <a:pt x="127" y="581"/>
                  </a:cubicBezTo>
                  <a:cubicBezTo>
                    <a:pt x="177" y="583"/>
                    <a:pt x="177" y="583"/>
                    <a:pt x="177" y="583"/>
                  </a:cubicBezTo>
                  <a:cubicBezTo>
                    <a:pt x="170" y="593"/>
                    <a:pt x="170" y="593"/>
                    <a:pt x="170" y="593"/>
                  </a:cubicBezTo>
                  <a:cubicBezTo>
                    <a:pt x="138" y="632"/>
                    <a:pt x="123" y="655"/>
                    <a:pt x="124" y="662"/>
                  </a:cubicBezTo>
                  <a:cubicBezTo>
                    <a:pt x="143" y="667"/>
                    <a:pt x="143" y="667"/>
                    <a:pt x="143" y="667"/>
                  </a:cubicBezTo>
                  <a:cubicBezTo>
                    <a:pt x="169" y="669"/>
                    <a:pt x="183" y="676"/>
                    <a:pt x="189" y="686"/>
                  </a:cubicBezTo>
                  <a:cubicBezTo>
                    <a:pt x="195" y="698"/>
                    <a:pt x="201" y="711"/>
                    <a:pt x="207" y="726"/>
                  </a:cubicBezTo>
                  <a:cubicBezTo>
                    <a:pt x="235" y="741"/>
                    <a:pt x="235" y="741"/>
                    <a:pt x="235" y="741"/>
                  </a:cubicBezTo>
                  <a:cubicBezTo>
                    <a:pt x="253" y="745"/>
                    <a:pt x="253" y="745"/>
                    <a:pt x="253" y="745"/>
                  </a:cubicBezTo>
                  <a:cubicBezTo>
                    <a:pt x="290" y="713"/>
                    <a:pt x="290" y="713"/>
                    <a:pt x="290" y="713"/>
                  </a:cubicBezTo>
                  <a:cubicBezTo>
                    <a:pt x="309" y="741"/>
                    <a:pt x="309" y="741"/>
                    <a:pt x="309" y="741"/>
                  </a:cubicBezTo>
                  <a:cubicBezTo>
                    <a:pt x="309" y="743"/>
                    <a:pt x="309" y="743"/>
                    <a:pt x="309" y="743"/>
                  </a:cubicBezTo>
                  <a:cubicBezTo>
                    <a:pt x="309" y="743"/>
                    <a:pt x="309" y="743"/>
                    <a:pt x="309" y="743"/>
                  </a:cubicBezTo>
                  <a:cubicBezTo>
                    <a:pt x="310" y="744"/>
                    <a:pt x="310" y="744"/>
                    <a:pt x="310" y="744"/>
                  </a:cubicBezTo>
                  <a:cubicBezTo>
                    <a:pt x="316" y="770"/>
                    <a:pt x="316" y="770"/>
                    <a:pt x="316" y="770"/>
                  </a:cubicBezTo>
                  <a:cubicBezTo>
                    <a:pt x="332" y="773"/>
                    <a:pt x="332" y="773"/>
                    <a:pt x="332" y="773"/>
                  </a:cubicBezTo>
                  <a:cubicBezTo>
                    <a:pt x="332" y="773"/>
                    <a:pt x="332" y="773"/>
                    <a:pt x="332" y="773"/>
                  </a:cubicBezTo>
                  <a:cubicBezTo>
                    <a:pt x="356" y="782"/>
                    <a:pt x="356" y="782"/>
                    <a:pt x="356" y="782"/>
                  </a:cubicBezTo>
                  <a:cubicBezTo>
                    <a:pt x="363" y="779"/>
                    <a:pt x="363" y="779"/>
                    <a:pt x="363" y="779"/>
                  </a:cubicBezTo>
                  <a:cubicBezTo>
                    <a:pt x="363" y="778"/>
                    <a:pt x="363" y="778"/>
                    <a:pt x="363" y="778"/>
                  </a:cubicBezTo>
                  <a:cubicBezTo>
                    <a:pt x="359" y="751"/>
                    <a:pt x="359" y="751"/>
                    <a:pt x="359" y="751"/>
                  </a:cubicBezTo>
                  <a:cubicBezTo>
                    <a:pt x="358" y="750"/>
                    <a:pt x="358" y="750"/>
                    <a:pt x="358" y="750"/>
                  </a:cubicBezTo>
                  <a:cubicBezTo>
                    <a:pt x="344" y="688"/>
                    <a:pt x="344" y="688"/>
                    <a:pt x="344" y="688"/>
                  </a:cubicBezTo>
                  <a:cubicBezTo>
                    <a:pt x="344" y="686"/>
                    <a:pt x="344" y="686"/>
                    <a:pt x="344" y="686"/>
                  </a:cubicBezTo>
                  <a:cubicBezTo>
                    <a:pt x="352" y="642"/>
                    <a:pt x="352" y="642"/>
                    <a:pt x="352" y="642"/>
                  </a:cubicBezTo>
                  <a:cubicBezTo>
                    <a:pt x="354" y="643"/>
                    <a:pt x="354" y="643"/>
                    <a:pt x="354" y="643"/>
                  </a:cubicBezTo>
                  <a:cubicBezTo>
                    <a:pt x="358" y="643"/>
                    <a:pt x="358" y="643"/>
                    <a:pt x="358" y="643"/>
                  </a:cubicBezTo>
                  <a:cubicBezTo>
                    <a:pt x="386" y="645"/>
                    <a:pt x="386" y="645"/>
                    <a:pt x="386" y="645"/>
                  </a:cubicBezTo>
                  <a:cubicBezTo>
                    <a:pt x="422" y="619"/>
                    <a:pt x="422" y="619"/>
                    <a:pt x="422" y="619"/>
                  </a:cubicBezTo>
                  <a:cubicBezTo>
                    <a:pt x="425" y="621"/>
                    <a:pt x="425" y="621"/>
                    <a:pt x="425" y="621"/>
                  </a:cubicBezTo>
                  <a:cubicBezTo>
                    <a:pt x="444" y="636"/>
                    <a:pt x="457" y="648"/>
                    <a:pt x="463" y="656"/>
                  </a:cubicBezTo>
                  <a:cubicBezTo>
                    <a:pt x="469" y="654"/>
                    <a:pt x="481" y="642"/>
                    <a:pt x="497" y="624"/>
                  </a:cubicBezTo>
                  <a:cubicBezTo>
                    <a:pt x="498" y="623"/>
                    <a:pt x="498" y="623"/>
                    <a:pt x="498" y="623"/>
                  </a:cubicBezTo>
                  <a:cubicBezTo>
                    <a:pt x="500" y="621"/>
                    <a:pt x="500" y="621"/>
                    <a:pt x="500" y="621"/>
                  </a:cubicBezTo>
                  <a:cubicBezTo>
                    <a:pt x="553" y="635"/>
                    <a:pt x="553" y="635"/>
                    <a:pt x="553" y="635"/>
                  </a:cubicBezTo>
                  <a:cubicBezTo>
                    <a:pt x="576" y="616"/>
                    <a:pt x="576" y="616"/>
                    <a:pt x="576" y="616"/>
                  </a:cubicBezTo>
                  <a:cubicBezTo>
                    <a:pt x="577" y="615"/>
                    <a:pt x="577" y="615"/>
                    <a:pt x="577" y="615"/>
                  </a:cubicBezTo>
                  <a:cubicBezTo>
                    <a:pt x="578" y="614"/>
                    <a:pt x="578" y="614"/>
                    <a:pt x="578" y="614"/>
                  </a:cubicBezTo>
                  <a:cubicBezTo>
                    <a:pt x="579" y="614"/>
                    <a:pt x="579" y="614"/>
                    <a:pt x="579" y="614"/>
                  </a:cubicBezTo>
                  <a:cubicBezTo>
                    <a:pt x="580" y="615"/>
                    <a:pt x="580" y="615"/>
                    <a:pt x="580" y="615"/>
                  </a:cubicBezTo>
                  <a:cubicBezTo>
                    <a:pt x="602" y="619"/>
                    <a:pt x="602" y="619"/>
                    <a:pt x="602" y="619"/>
                  </a:cubicBezTo>
                  <a:cubicBezTo>
                    <a:pt x="674" y="556"/>
                    <a:pt x="674" y="556"/>
                    <a:pt x="674" y="556"/>
                  </a:cubicBezTo>
                  <a:cubicBezTo>
                    <a:pt x="696" y="562"/>
                    <a:pt x="696" y="562"/>
                    <a:pt x="696" y="562"/>
                  </a:cubicBezTo>
                  <a:cubicBezTo>
                    <a:pt x="696" y="562"/>
                    <a:pt x="696" y="562"/>
                    <a:pt x="696" y="562"/>
                  </a:cubicBezTo>
                  <a:cubicBezTo>
                    <a:pt x="697" y="563"/>
                    <a:pt x="697" y="563"/>
                    <a:pt x="697" y="563"/>
                  </a:cubicBezTo>
                  <a:cubicBezTo>
                    <a:pt x="698" y="564"/>
                    <a:pt x="698" y="564"/>
                    <a:pt x="698" y="564"/>
                  </a:cubicBezTo>
                  <a:cubicBezTo>
                    <a:pt x="699" y="565"/>
                    <a:pt x="699" y="565"/>
                    <a:pt x="699" y="565"/>
                  </a:cubicBezTo>
                  <a:cubicBezTo>
                    <a:pt x="705" y="575"/>
                    <a:pt x="705" y="575"/>
                    <a:pt x="705" y="575"/>
                  </a:cubicBezTo>
                  <a:cubicBezTo>
                    <a:pt x="710" y="568"/>
                    <a:pt x="710" y="568"/>
                    <a:pt x="710" y="568"/>
                  </a:cubicBezTo>
                  <a:cubicBezTo>
                    <a:pt x="711" y="568"/>
                    <a:pt x="711" y="568"/>
                    <a:pt x="711" y="568"/>
                  </a:cubicBezTo>
                  <a:cubicBezTo>
                    <a:pt x="711" y="567"/>
                    <a:pt x="711" y="567"/>
                    <a:pt x="711" y="567"/>
                  </a:cubicBezTo>
                  <a:cubicBezTo>
                    <a:pt x="712" y="567"/>
                    <a:pt x="712" y="567"/>
                    <a:pt x="712" y="567"/>
                  </a:cubicBezTo>
                  <a:cubicBezTo>
                    <a:pt x="733" y="556"/>
                    <a:pt x="733" y="556"/>
                    <a:pt x="733" y="556"/>
                  </a:cubicBezTo>
                  <a:cubicBezTo>
                    <a:pt x="749" y="541"/>
                    <a:pt x="749" y="541"/>
                    <a:pt x="749" y="541"/>
                  </a:cubicBezTo>
                  <a:cubicBezTo>
                    <a:pt x="745" y="508"/>
                    <a:pt x="745" y="508"/>
                    <a:pt x="745" y="508"/>
                  </a:cubicBezTo>
                  <a:cubicBezTo>
                    <a:pt x="742" y="504"/>
                    <a:pt x="742" y="504"/>
                    <a:pt x="742" y="504"/>
                  </a:cubicBezTo>
                  <a:cubicBezTo>
                    <a:pt x="722" y="512"/>
                    <a:pt x="722" y="512"/>
                    <a:pt x="722" y="512"/>
                  </a:cubicBezTo>
                  <a:cubicBezTo>
                    <a:pt x="722" y="512"/>
                    <a:pt x="722" y="512"/>
                    <a:pt x="722" y="512"/>
                  </a:cubicBezTo>
                  <a:cubicBezTo>
                    <a:pt x="715" y="515"/>
                    <a:pt x="710" y="517"/>
                    <a:pt x="703" y="517"/>
                  </a:cubicBezTo>
                  <a:cubicBezTo>
                    <a:pt x="679" y="517"/>
                    <a:pt x="679" y="517"/>
                    <a:pt x="679" y="517"/>
                  </a:cubicBezTo>
                  <a:cubicBezTo>
                    <a:pt x="672" y="516"/>
                    <a:pt x="668" y="514"/>
                    <a:pt x="665" y="509"/>
                  </a:cubicBezTo>
                  <a:cubicBezTo>
                    <a:pt x="663" y="476"/>
                    <a:pt x="663" y="476"/>
                    <a:pt x="663" y="476"/>
                  </a:cubicBezTo>
                  <a:cubicBezTo>
                    <a:pt x="655" y="471"/>
                    <a:pt x="652" y="469"/>
                    <a:pt x="649" y="469"/>
                  </a:cubicBezTo>
                  <a:cubicBezTo>
                    <a:pt x="644" y="471"/>
                    <a:pt x="644" y="471"/>
                    <a:pt x="644" y="471"/>
                  </a:cubicBezTo>
                  <a:cubicBezTo>
                    <a:pt x="636" y="476"/>
                    <a:pt x="636" y="476"/>
                    <a:pt x="636" y="476"/>
                  </a:cubicBezTo>
                  <a:cubicBezTo>
                    <a:pt x="621" y="479"/>
                    <a:pt x="621" y="479"/>
                    <a:pt x="621" y="479"/>
                  </a:cubicBezTo>
                  <a:cubicBezTo>
                    <a:pt x="617" y="479"/>
                    <a:pt x="617" y="479"/>
                    <a:pt x="617" y="479"/>
                  </a:cubicBezTo>
                  <a:cubicBezTo>
                    <a:pt x="616" y="477"/>
                    <a:pt x="616" y="477"/>
                    <a:pt x="616" y="477"/>
                  </a:cubicBezTo>
                  <a:cubicBezTo>
                    <a:pt x="608" y="462"/>
                    <a:pt x="608" y="462"/>
                    <a:pt x="608" y="462"/>
                  </a:cubicBezTo>
                  <a:cubicBezTo>
                    <a:pt x="607" y="448"/>
                    <a:pt x="607" y="448"/>
                    <a:pt x="607" y="448"/>
                  </a:cubicBezTo>
                  <a:cubicBezTo>
                    <a:pt x="607" y="448"/>
                    <a:pt x="607" y="448"/>
                    <a:pt x="607" y="448"/>
                  </a:cubicBezTo>
                  <a:cubicBezTo>
                    <a:pt x="615" y="408"/>
                    <a:pt x="615" y="408"/>
                    <a:pt x="615" y="408"/>
                  </a:cubicBezTo>
                  <a:cubicBezTo>
                    <a:pt x="615" y="408"/>
                    <a:pt x="615" y="408"/>
                    <a:pt x="615" y="408"/>
                  </a:cubicBezTo>
                  <a:cubicBezTo>
                    <a:pt x="616" y="408"/>
                    <a:pt x="616" y="408"/>
                    <a:pt x="616" y="408"/>
                  </a:cubicBezTo>
                  <a:cubicBezTo>
                    <a:pt x="616" y="407"/>
                    <a:pt x="616" y="407"/>
                    <a:pt x="616" y="407"/>
                  </a:cubicBezTo>
                  <a:cubicBezTo>
                    <a:pt x="626" y="387"/>
                    <a:pt x="626" y="387"/>
                    <a:pt x="626" y="387"/>
                  </a:cubicBezTo>
                  <a:cubicBezTo>
                    <a:pt x="596" y="360"/>
                    <a:pt x="596" y="360"/>
                    <a:pt x="596" y="360"/>
                  </a:cubicBezTo>
                  <a:cubicBezTo>
                    <a:pt x="595" y="359"/>
                    <a:pt x="595" y="359"/>
                    <a:pt x="595" y="359"/>
                  </a:cubicBezTo>
                  <a:cubicBezTo>
                    <a:pt x="594" y="358"/>
                    <a:pt x="594" y="358"/>
                    <a:pt x="594" y="358"/>
                  </a:cubicBezTo>
                  <a:cubicBezTo>
                    <a:pt x="594" y="328"/>
                    <a:pt x="594" y="328"/>
                    <a:pt x="594" y="328"/>
                  </a:cubicBezTo>
                  <a:cubicBezTo>
                    <a:pt x="595" y="327"/>
                    <a:pt x="595" y="327"/>
                    <a:pt x="595" y="327"/>
                  </a:cubicBezTo>
                  <a:cubicBezTo>
                    <a:pt x="612" y="278"/>
                    <a:pt x="612" y="278"/>
                    <a:pt x="612" y="278"/>
                  </a:cubicBezTo>
                  <a:cubicBezTo>
                    <a:pt x="601" y="252"/>
                    <a:pt x="601" y="252"/>
                    <a:pt x="601" y="252"/>
                  </a:cubicBezTo>
                  <a:cubicBezTo>
                    <a:pt x="592" y="250"/>
                    <a:pt x="592" y="250"/>
                    <a:pt x="592" y="250"/>
                  </a:cubicBezTo>
                  <a:cubicBezTo>
                    <a:pt x="580" y="251"/>
                    <a:pt x="580" y="251"/>
                    <a:pt x="580" y="251"/>
                  </a:cubicBezTo>
                  <a:cubicBezTo>
                    <a:pt x="569" y="269"/>
                    <a:pt x="569" y="269"/>
                    <a:pt x="569" y="269"/>
                  </a:cubicBezTo>
                  <a:cubicBezTo>
                    <a:pt x="554" y="258"/>
                    <a:pt x="554" y="258"/>
                    <a:pt x="554" y="258"/>
                  </a:cubicBezTo>
                  <a:cubicBezTo>
                    <a:pt x="539" y="250"/>
                    <a:pt x="539" y="250"/>
                    <a:pt x="539" y="250"/>
                  </a:cubicBezTo>
                  <a:cubicBezTo>
                    <a:pt x="527" y="220"/>
                    <a:pt x="527" y="220"/>
                    <a:pt x="527" y="220"/>
                  </a:cubicBezTo>
                  <a:cubicBezTo>
                    <a:pt x="527" y="220"/>
                    <a:pt x="527" y="220"/>
                    <a:pt x="527" y="220"/>
                  </a:cubicBezTo>
                  <a:cubicBezTo>
                    <a:pt x="527" y="220"/>
                    <a:pt x="527" y="220"/>
                    <a:pt x="527" y="220"/>
                  </a:cubicBezTo>
                  <a:cubicBezTo>
                    <a:pt x="523" y="199"/>
                    <a:pt x="523" y="199"/>
                    <a:pt x="523" y="199"/>
                  </a:cubicBezTo>
                  <a:cubicBezTo>
                    <a:pt x="523" y="197"/>
                    <a:pt x="523" y="197"/>
                    <a:pt x="523" y="197"/>
                  </a:cubicBezTo>
                  <a:cubicBezTo>
                    <a:pt x="522" y="196"/>
                    <a:pt x="522" y="196"/>
                    <a:pt x="522" y="196"/>
                  </a:cubicBezTo>
                  <a:cubicBezTo>
                    <a:pt x="525" y="194"/>
                    <a:pt x="525" y="194"/>
                    <a:pt x="525" y="194"/>
                  </a:cubicBezTo>
                  <a:cubicBezTo>
                    <a:pt x="539" y="175"/>
                    <a:pt x="539" y="175"/>
                    <a:pt x="539" y="175"/>
                  </a:cubicBezTo>
                  <a:cubicBezTo>
                    <a:pt x="542" y="173"/>
                    <a:pt x="542" y="173"/>
                    <a:pt x="542" y="173"/>
                  </a:cubicBezTo>
                  <a:cubicBezTo>
                    <a:pt x="542" y="173"/>
                    <a:pt x="542" y="173"/>
                    <a:pt x="542" y="173"/>
                  </a:cubicBezTo>
                  <a:cubicBezTo>
                    <a:pt x="543" y="173"/>
                    <a:pt x="543" y="173"/>
                    <a:pt x="543" y="173"/>
                  </a:cubicBezTo>
                  <a:cubicBezTo>
                    <a:pt x="554" y="171"/>
                    <a:pt x="554" y="171"/>
                    <a:pt x="554" y="171"/>
                  </a:cubicBezTo>
                  <a:cubicBezTo>
                    <a:pt x="565" y="167"/>
                    <a:pt x="565" y="167"/>
                    <a:pt x="565" y="167"/>
                  </a:cubicBezTo>
                  <a:cubicBezTo>
                    <a:pt x="620" y="165"/>
                    <a:pt x="620" y="165"/>
                    <a:pt x="620" y="165"/>
                  </a:cubicBezTo>
                  <a:cubicBezTo>
                    <a:pt x="621" y="165"/>
                    <a:pt x="621" y="165"/>
                    <a:pt x="621" y="165"/>
                  </a:cubicBezTo>
                  <a:cubicBezTo>
                    <a:pt x="629" y="168"/>
                    <a:pt x="629" y="168"/>
                    <a:pt x="629" y="168"/>
                  </a:cubicBezTo>
                  <a:cubicBezTo>
                    <a:pt x="631" y="169"/>
                    <a:pt x="631" y="169"/>
                    <a:pt x="631" y="169"/>
                  </a:cubicBezTo>
                  <a:cubicBezTo>
                    <a:pt x="639" y="173"/>
                    <a:pt x="639" y="173"/>
                    <a:pt x="639" y="173"/>
                  </a:cubicBezTo>
                  <a:cubicBezTo>
                    <a:pt x="654" y="166"/>
                    <a:pt x="654" y="166"/>
                    <a:pt x="654" y="166"/>
                  </a:cubicBezTo>
                  <a:cubicBezTo>
                    <a:pt x="667" y="157"/>
                    <a:pt x="667" y="157"/>
                    <a:pt x="667" y="157"/>
                  </a:cubicBezTo>
                  <a:cubicBezTo>
                    <a:pt x="673" y="146"/>
                    <a:pt x="673" y="146"/>
                    <a:pt x="673" y="146"/>
                  </a:cubicBezTo>
                  <a:cubicBezTo>
                    <a:pt x="674" y="141"/>
                    <a:pt x="674" y="141"/>
                    <a:pt x="674" y="141"/>
                  </a:cubicBezTo>
                  <a:cubicBezTo>
                    <a:pt x="673" y="118"/>
                    <a:pt x="673" y="118"/>
                    <a:pt x="673" y="118"/>
                  </a:cubicBezTo>
                  <a:cubicBezTo>
                    <a:pt x="661" y="116"/>
                    <a:pt x="661" y="116"/>
                    <a:pt x="661" y="116"/>
                  </a:cubicBezTo>
                  <a:cubicBezTo>
                    <a:pt x="639" y="123"/>
                    <a:pt x="639" y="123"/>
                    <a:pt x="639" y="123"/>
                  </a:cubicBezTo>
                  <a:cubicBezTo>
                    <a:pt x="633" y="130"/>
                    <a:pt x="626" y="136"/>
                    <a:pt x="618" y="136"/>
                  </a:cubicBezTo>
                  <a:cubicBezTo>
                    <a:pt x="611" y="136"/>
                    <a:pt x="604" y="129"/>
                    <a:pt x="598" y="118"/>
                  </a:cubicBezTo>
                  <a:cubicBezTo>
                    <a:pt x="598" y="118"/>
                    <a:pt x="598" y="118"/>
                    <a:pt x="598" y="118"/>
                  </a:cubicBezTo>
                  <a:cubicBezTo>
                    <a:pt x="597" y="118"/>
                    <a:pt x="597" y="118"/>
                    <a:pt x="597" y="118"/>
                  </a:cubicBezTo>
                  <a:cubicBezTo>
                    <a:pt x="597" y="117"/>
                    <a:pt x="597" y="117"/>
                    <a:pt x="597" y="117"/>
                  </a:cubicBezTo>
                  <a:cubicBezTo>
                    <a:pt x="596" y="102"/>
                    <a:pt x="596" y="102"/>
                    <a:pt x="596" y="102"/>
                  </a:cubicBezTo>
                  <a:cubicBezTo>
                    <a:pt x="596" y="100"/>
                    <a:pt x="596" y="100"/>
                    <a:pt x="596" y="100"/>
                  </a:cubicBezTo>
                  <a:cubicBezTo>
                    <a:pt x="597" y="86"/>
                    <a:pt x="597" y="86"/>
                    <a:pt x="597" y="86"/>
                  </a:cubicBezTo>
                  <a:cubicBezTo>
                    <a:pt x="585" y="58"/>
                    <a:pt x="585" y="58"/>
                    <a:pt x="585" y="58"/>
                  </a:cubicBezTo>
                  <a:cubicBezTo>
                    <a:pt x="563" y="64"/>
                    <a:pt x="563" y="64"/>
                    <a:pt x="563" y="64"/>
                  </a:cubicBezTo>
                  <a:cubicBezTo>
                    <a:pt x="554" y="72"/>
                    <a:pt x="554" y="72"/>
                    <a:pt x="554" y="72"/>
                  </a:cubicBezTo>
                  <a:cubicBezTo>
                    <a:pt x="557" y="104"/>
                    <a:pt x="557" y="104"/>
                    <a:pt x="557" y="104"/>
                  </a:cubicBezTo>
                  <a:cubicBezTo>
                    <a:pt x="522" y="88"/>
                    <a:pt x="522" y="88"/>
                    <a:pt x="522" y="88"/>
                  </a:cubicBezTo>
                  <a:cubicBezTo>
                    <a:pt x="531" y="107"/>
                    <a:pt x="531" y="107"/>
                    <a:pt x="531" y="107"/>
                  </a:cubicBezTo>
                  <a:cubicBezTo>
                    <a:pt x="532" y="108"/>
                    <a:pt x="532" y="108"/>
                    <a:pt x="532" y="108"/>
                  </a:cubicBezTo>
                  <a:cubicBezTo>
                    <a:pt x="532" y="110"/>
                    <a:pt x="532" y="110"/>
                    <a:pt x="532" y="110"/>
                  </a:cubicBezTo>
                  <a:cubicBezTo>
                    <a:pt x="528" y="131"/>
                    <a:pt x="528" y="131"/>
                    <a:pt x="528" y="131"/>
                  </a:cubicBezTo>
                  <a:cubicBezTo>
                    <a:pt x="528" y="134"/>
                    <a:pt x="528" y="134"/>
                    <a:pt x="528" y="134"/>
                  </a:cubicBezTo>
                  <a:cubicBezTo>
                    <a:pt x="527" y="134"/>
                    <a:pt x="527" y="134"/>
                    <a:pt x="527" y="134"/>
                  </a:cubicBezTo>
                  <a:cubicBezTo>
                    <a:pt x="507" y="162"/>
                    <a:pt x="507" y="162"/>
                    <a:pt x="507" y="162"/>
                  </a:cubicBezTo>
                  <a:cubicBezTo>
                    <a:pt x="507" y="162"/>
                    <a:pt x="507" y="162"/>
                    <a:pt x="507" y="162"/>
                  </a:cubicBezTo>
                  <a:cubicBezTo>
                    <a:pt x="475" y="182"/>
                    <a:pt x="475" y="182"/>
                    <a:pt x="475" y="182"/>
                  </a:cubicBezTo>
                  <a:cubicBezTo>
                    <a:pt x="471" y="201"/>
                    <a:pt x="471" y="201"/>
                    <a:pt x="471" y="201"/>
                  </a:cubicBezTo>
                  <a:cubicBezTo>
                    <a:pt x="470" y="204"/>
                    <a:pt x="475" y="213"/>
                    <a:pt x="480" y="223"/>
                  </a:cubicBezTo>
                  <a:cubicBezTo>
                    <a:pt x="481" y="224"/>
                    <a:pt x="481" y="224"/>
                    <a:pt x="481" y="224"/>
                  </a:cubicBezTo>
                  <a:cubicBezTo>
                    <a:pt x="481" y="225"/>
                    <a:pt x="481" y="225"/>
                    <a:pt x="481" y="225"/>
                  </a:cubicBezTo>
                  <a:cubicBezTo>
                    <a:pt x="483" y="253"/>
                    <a:pt x="483" y="253"/>
                    <a:pt x="483" y="253"/>
                  </a:cubicBezTo>
                  <a:cubicBezTo>
                    <a:pt x="483" y="256"/>
                    <a:pt x="483" y="256"/>
                    <a:pt x="483" y="256"/>
                  </a:cubicBezTo>
                  <a:cubicBezTo>
                    <a:pt x="482" y="257"/>
                    <a:pt x="482" y="257"/>
                    <a:pt x="482" y="257"/>
                  </a:cubicBezTo>
                  <a:cubicBezTo>
                    <a:pt x="469" y="274"/>
                    <a:pt x="469" y="274"/>
                    <a:pt x="469" y="274"/>
                  </a:cubicBezTo>
                  <a:cubicBezTo>
                    <a:pt x="469" y="274"/>
                    <a:pt x="469" y="274"/>
                    <a:pt x="469" y="274"/>
                  </a:cubicBezTo>
                  <a:cubicBezTo>
                    <a:pt x="468" y="275"/>
                    <a:pt x="468" y="275"/>
                    <a:pt x="468" y="275"/>
                  </a:cubicBezTo>
                  <a:cubicBezTo>
                    <a:pt x="467" y="275"/>
                    <a:pt x="467" y="275"/>
                    <a:pt x="467" y="275"/>
                  </a:cubicBezTo>
                  <a:cubicBezTo>
                    <a:pt x="458" y="281"/>
                    <a:pt x="458" y="281"/>
                    <a:pt x="458" y="281"/>
                  </a:cubicBezTo>
                  <a:cubicBezTo>
                    <a:pt x="457" y="281"/>
                    <a:pt x="457" y="281"/>
                    <a:pt x="457" y="281"/>
                  </a:cubicBezTo>
                  <a:cubicBezTo>
                    <a:pt x="456" y="281"/>
                    <a:pt x="456" y="281"/>
                    <a:pt x="456" y="281"/>
                  </a:cubicBezTo>
                  <a:cubicBezTo>
                    <a:pt x="455" y="281"/>
                    <a:pt x="455" y="281"/>
                    <a:pt x="455" y="281"/>
                  </a:cubicBezTo>
                  <a:cubicBezTo>
                    <a:pt x="454" y="281"/>
                    <a:pt x="454" y="281"/>
                    <a:pt x="454" y="281"/>
                  </a:cubicBezTo>
                  <a:cubicBezTo>
                    <a:pt x="429" y="276"/>
                    <a:pt x="429" y="276"/>
                    <a:pt x="429" y="276"/>
                  </a:cubicBezTo>
                  <a:cubicBezTo>
                    <a:pt x="425" y="276"/>
                    <a:pt x="420" y="278"/>
                    <a:pt x="415" y="282"/>
                  </a:cubicBezTo>
                  <a:cubicBezTo>
                    <a:pt x="404" y="294"/>
                    <a:pt x="404" y="294"/>
                    <a:pt x="404" y="294"/>
                  </a:cubicBezTo>
                  <a:cubicBezTo>
                    <a:pt x="395" y="305"/>
                    <a:pt x="395" y="305"/>
                    <a:pt x="395" y="305"/>
                  </a:cubicBezTo>
                  <a:cubicBezTo>
                    <a:pt x="390" y="314"/>
                    <a:pt x="383" y="316"/>
                    <a:pt x="371" y="314"/>
                  </a:cubicBezTo>
                  <a:cubicBezTo>
                    <a:pt x="364" y="313"/>
                    <a:pt x="362" y="306"/>
                    <a:pt x="364" y="296"/>
                  </a:cubicBezTo>
                  <a:cubicBezTo>
                    <a:pt x="364" y="289"/>
                    <a:pt x="364" y="289"/>
                    <a:pt x="364" y="289"/>
                  </a:cubicBezTo>
                  <a:cubicBezTo>
                    <a:pt x="363" y="281"/>
                    <a:pt x="363" y="281"/>
                    <a:pt x="363" y="281"/>
                  </a:cubicBezTo>
                  <a:cubicBezTo>
                    <a:pt x="359" y="287"/>
                    <a:pt x="359" y="287"/>
                    <a:pt x="359" y="287"/>
                  </a:cubicBezTo>
                  <a:cubicBezTo>
                    <a:pt x="355" y="291"/>
                    <a:pt x="352" y="292"/>
                    <a:pt x="348" y="292"/>
                  </a:cubicBezTo>
                  <a:cubicBezTo>
                    <a:pt x="344" y="291"/>
                    <a:pt x="341" y="287"/>
                    <a:pt x="339" y="279"/>
                  </a:cubicBezTo>
                  <a:cubicBezTo>
                    <a:pt x="339" y="278"/>
                    <a:pt x="339" y="278"/>
                    <a:pt x="339" y="278"/>
                  </a:cubicBezTo>
                  <a:cubicBezTo>
                    <a:pt x="336" y="254"/>
                    <a:pt x="336" y="254"/>
                    <a:pt x="336" y="254"/>
                  </a:cubicBezTo>
                  <a:cubicBezTo>
                    <a:pt x="331" y="231"/>
                    <a:pt x="331" y="231"/>
                    <a:pt x="331" y="231"/>
                  </a:cubicBezTo>
                  <a:cubicBezTo>
                    <a:pt x="321" y="220"/>
                    <a:pt x="321" y="220"/>
                    <a:pt x="321" y="220"/>
                  </a:cubicBezTo>
                  <a:cubicBezTo>
                    <a:pt x="321" y="220"/>
                    <a:pt x="321" y="220"/>
                    <a:pt x="321" y="220"/>
                  </a:cubicBezTo>
                  <a:cubicBezTo>
                    <a:pt x="320" y="219"/>
                    <a:pt x="320" y="219"/>
                    <a:pt x="320" y="219"/>
                  </a:cubicBezTo>
                  <a:cubicBezTo>
                    <a:pt x="297" y="168"/>
                    <a:pt x="297" y="168"/>
                    <a:pt x="297" y="168"/>
                  </a:cubicBezTo>
                  <a:cubicBezTo>
                    <a:pt x="296" y="167"/>
                    <a:pt x="296" y="167"/>
                    <a:pt x="296" y="167"/>
                  </a:cubicBezTo>
                  <a:cubicBezTo>
                    <a:pt x="290" y="153"/>
                    <a:pt x="290" y="153"/>
                    <a:pt x="290" y="153"/>
                  </a:cubicBezTo>
                  <a:cubicBezTo>
                    <a:pt x="290" y="152"/>
                    <a:pt x="290" y="152"/>
                    <a:pt x="290" y="152"/>
                  </a:cubicBezTo>
                  <a:cubicBezTo>
                    <a:pt x="289" y="152"/>
                    <a:pt x="289" y="152"/>
                    <a:pt x="289" y="152"/>
                  </a:cubicBezTo>
                  <a:cubicBezTo>
                    <a:pt x="289" y="150"/>
                    <a:pt x="289" y="150"/>
                    <a:pt x="289" y="150"/>
                  </a:cubicBezTo>
                  <a:cubicBezTo>
                    <a:pt x="285" y="123"/>
                    <a:pt x="285" y="123"/>
                    <a:pt x="285" y="123"/>
                  </a:cubicBezTo>
                  <a:cubicBezTo>
                    <a:pt x="282" y="119"/>
                    <a:pt x="282" y="119"/>
                    <a:pt x="282" y="119"/>
                  </a:cubicBezTo>
                  <a:cubicBezTo>
                    <a:pt x="277" y="122"/>
                    <a:pt x="277" y="122"/>
                    <a:pt x="277" y="122"/>
                  </a:cubicBezTo>
                  <a:cubicBezTo>
                    <a:pt x="270" y="130"/>
                    <a:pt x="265" y="136"/>
                    <a:pt x="263" y="136"/>
                  </a:cubicBezTo>
                  <a:cubicBezTo>
                    <a:pt x="259" y="136"/>
                    <a:pt x="254" y="131"/>
                    <a:pt x="246" y="125"/>
                  </a:cubicBezTo>
                  <a:cubicBezTo>
                    <a:pt x="230" y="118"/>
                    <a:pt x="230" y="118"/>
                    <a:pt x="230" y="118"/>
                  </a:cubicBezTo>
                  <a:cubicBezTo>
                    <a:pt x="228" y="117"/>
                    <a:pt x="228" y="117"/>
                    <a:pt x="228" y="117"/>
                  </a:cubicBezTo>
                  <a:cubicBezTo>
                    <a:pt x="227" y="116"/>
                    <a:pt x="227" y="116"/>
                    <a:pt x="227" y="116"/>
                  </a:cubicBezTo>
                  <a:cubicBezTo>
                    <a:pt x="227" y="115"/>
                    <a:pt x="227" y="115"/>
                    <a:pt x="227" y="115"/>
                  </a:cubicBezTo>
                  <a:cubicBezTo>
                    <a:pt x="226" y="112"/>
                    <a:pt x="226" y="112"/>
                    <a:pt x="226" y="112"/>
                  </a:cubicBezTo>
                  <a:cubicBezTo>
                    <a:pt x="225" y="91"/>
                    <a:pt x="225" y="91"/>
                    <a:pt x="225" y="91"/>
                  </a:cubicBezTo>
                  <a:cubicBezTo>
                    <a:pt x="225" y="91"/>
                    <a:pt x="225" y="91"/>
                    <a:pt x="225" y="91"/>
                  </a:cubicBezTo>
                  <a:cubicBezTo>
                    <a:pt x="221" y="76"/>
                    <a:pt x="221" y="76"/>
                    <a:pt x="221" y="76"/>
                  </a:cubicBezTo>
                  <a:cubicBezTo>
                    <a:pt x="213" y="54"/>
                    <a:pt x="213" y="54"/>
                    <a:pt x="213" y="54"/>
                  </a:cubicBezTo>
                  <a:cubicBezTo>
                    <a:pt x="204" y="54"/>
                    <a:pt x="204" y="54"/>
                    <a:pt x="204" y="54"/>
                  </a:cubicBezTo>
                  <a:cubicBezTo>
                    <a:pt x="206" y="63"/>
                    <a:pt x="204" y="70"/>
                    <a:pt x="202" y="76"/>
                  </a:cubicBezTo>
                  <a:cubicBezTo>
                    <a:pt x="200" y="82"/>
                    <a:pt x="196" y="86"/>
                    <a:pt x="190" y="91"/>
                  </a:cubicBezTo>
                  <a:cubicBezTo>
                    <a:pt x="188" y="99"/>
                    <a:pt x="184" y="104"/>
                    <a:pt x="180" y="108"/>
                  </a:cubicBezTo>
                  <a:cubicBezTo>
                    <a:pt x="174" y="115"/>
                    <a:pt x="169" y="115"/>
                    <a:pt x="162" y="110"/>
                  </a:cubicBezTo>
                  <a:cubicBezTo>
                    <a:pt x="159" y="109"/>
                    <a:pt x="159" y="109"/>
                    <a:pt x="159" y="109"/>
                  </a:cubicBezTo>
                  <a:cubicBezTo>
                    <a:pt x="153" y="107"/>
                    <a:pt x="152" y="100"/>
                    <a:pt x="153" y="86"/>
                  </a:cubicBezTo>
                  <a:cubicBezTo>
                    <a:pt x="153" y="81"/>
                    <a:pt x="153" y="81"/>
                    <a:pt x="153" y="81"/>
                  </a:cubicBezTo>
                  <a:cubicBezTo>
                    <a:pt x="139" y="72"/>
                    <a:pt x="139" y="72"/>
                    <a:pt x="139" y="72"/>
                  </a:cubicBezTo>
                  <a:cubicBezTo>
                    <a:pt x="134" y="70"/>
                    <a:pt x="131" y="64"/>
                    <a:pt x="130" y="54"/>
                  </a:cubicBezTo>
                  <a:cubicBezTo>
                    <a:pt x="135" y="7"/>
                    <a:pt x="135" y="7"/>
                    <a:pt x="135" y="7"/>
                  </a:cubicBezTo>
                  <a:cubicBezTo>
                    <a:pt x="133" y="0"/>
                    <a:pt x="133" y="0"/>
                    <a:pt x="133" y="0"/>
                  </a:cubicBezTo>
                  <a:cubicBezTo>
                    <a:pt x="116" y="19"/>
                    <a:pt x="116" y="19"/>
                    <a:pt x="116" y="19"/>
                  </a:cubicBezTo>
                  <a:cubicBezTo>
                    <a:pt x="104" y="27"/>
                    <a:pt x="104" y="27"/>
                    <a:pt x="104" y="27"/>
                  </a:cubicBezTo>
                  <a:cubicBezTo>
                    <a:pt x="101" y="34"/>
                    <a:pt x="101" y="34"/>
                    <a:pt x="101" y="34"/>
                  </a:cubicBezTo>
                  <a:cubicBezTo>
                    <a:pt x="105" y="44"/>
                    <a:pt x="107" y="51"/>
                    <a:pt x="107" y="57"/>
                  </a:cubicBezTo>
                  <a:cubicBezTo>
                    <a:pt x="107" y="67"/>
                    <a:pt x="102" y="76"/>
                    <a:pt x="93" y="79"/>
                  </a:cubicBezTo>
                  <a:cubicBezTo>
                    <a:pt x="74" y="86"/>
                    <a:pt x="74" y="86"/>
                    <a:pt x="74" y="86"/>
                  </a:cubicBezTo>
                  <a:cubicBezTo>
                    <a:pt x="68" y="89"/>
                    <a:pt x="68" y="89"/>
                    <a:pt x="68" y="89"/>
                  </a:cubicBezTo>
                  <a:cubicBezTo>
                    <a:pt x="67" y="97"/>
                    <a:pt x="67" y="97"/>
                    <a:pt x="67" y="97"/>
                  </a:cubicBezTo>
                  <a:cubicBezTo>
                    <a:pt x="67" y="126"/>
                    <a:pt x="67" y="126"/>
                    <a:pt x="67" y="126"/>
                  </a:cubicBezTo>
                  <a:cubicBezTo>
                    <a:pt x="68" y="136"/>
                    <a:pt x="69" y="141"/>
                    <a:pt x="73" y="141"/>
                  </a:cubicBezTo>
                  <a:cubicBezTo>
                    <a:pt x="79" y="144"/>
                    <a:pt x="86" y="144"/>
                    <a:pt x="93" y="139"/>
                  </a:cubicBezTo>
                  <a:cubicBezTo>
                    <a:pt x="99" y="136"/>
                    <a:pt x="99" y="136"/>
                    <a:pt x="99" y="136"/>
                  </a:cubicBezTo>
                  <a:cubicBezTo>
                    <a:pt x="119" y="182"/>
                    <a:pt x="119" y="182"/>
                    <a:pt x="119" y="182"/>
                  </a:cubicBezTo>
                  <a:cubicBezTo>
                    <a:pt x="119" y="183"/>
                    <a:pt x="119" y="183"/>
                    <a:pt x="119" y="183"/>
                  </a:cubicBezTo>
                  <a:cubicBezTo>
                    <a:pt x="119" y="183"/>
                    <a:pt x="119" y="183"/>
                    <a:pt x="119" y="183"/>
                  </a:cubicBezTo>
                  <a:cubicBezTo>
                    <a:pt x="119" y="185"/>
                    <a:pt x="119" y="185"/>
                    <a:pt x="119" y="185"/>
                  </a:cubicBezTo>
                  <a:cubicBezTo>
                    <a:pt x="112" y="269"/>
                    <a:pt x="104" y="316"/>
                    <a:pt x="95" y="329"/>
                  </a:cubicBezTo>
                  <a:cubicBezTo>
                    <a:pt x="90" y="333"/>
                    <a:pt x="87" y="335"/>
                    <a:pt x="81" y="336"/>
                  </a:cubicBezTo>
                  <a:cubicBezTo>
                    <a:pt x="74" y="336"/>
                    <a:pt x="68" y="335"/>
                    <a:pt x="61" y="331"/>
                  </a:cubicBezTo>
                  <a:cubicBezTo>
                    <a:pt x="34" y="386"/>
                    <a:pt x="16" y="414"/>
                    <a:pt x="7" y="419"/>
                  </a:cubicBezTo>
                  <a:cubicBezTo>
                    <a:pt x="8" y="419"/>
                    <a:pt x="8" y="419"/>
                    <a:pt x="8" y="419"/>
                  </a:cubicBezTo>
                  <a:cubicBezTo>
                    <a:pt x="4" y="420"/>
                    <a:pt x="2" y="433"/>
                    <a:pt x="3" y="458"/>
                  </a:cubicBezTo>
                  <a:cubicBezTo>
                    <a:pt x="9" y="463"/>
                    <a:pt x="9" y="463"/>
                    <a:pt x="9" y="463"/>
                  </a:cubicBezTo>
                  <a:cubicBezTo>
                    <a:pt x="11" y="465"/>
                    <a:pt x="11" y="465"/>
                    <a:pt x="11" y="465"/>
                  </a:cubicBezTo>
                  <a:cubicBezTo>
                    <a:pt x="13" y="467"/>
                    <a:pt x="13" y="467"/>
                    <a:pt x="13" y="467"/>
                  </a:cubicBezTo>
                  <a:lnTo>
                    <a:pt x="4" y="47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1" name="Freeform 13">
              <a:extLst>
                <a:ext uri="{FF2B5EF4-FFF2-40B4-BE49-F238E27FC236}">
                  <a16:creationId xmlns="" xmlns:a16="http://schemas.microsoft.com/office/drawing/2014/main" id="{6ED0C7BC-121E-4BB5-9896-B2DCF71B0153}"/>
                </a:ext>
              </a:extLst>
            </p:cNvPr>
            <p:cNvSpPr>
              <a:spLocks/>
            </p:cNvSpPr>
            <p:nvPr/>
          </p:nvSpPr>
          <p:spPr bwMode="auto">
            <a:xfrm>
              <a:off x="3760311" y="4795838"/>
              <a:ext cx="763588" cy="660400"/>
            </a:xfrm>
            <a:custGeom>
              <a:avLst/>
              <a:gdLst>
                <a:gd name="T0" fmla="*/ 377 w 506"/>
                <a:gd name="T1" fmla="*/ 20 h 438"/>
                <a:gd name="T2" fmla="*/ 346 w 506"/>
                <a:gd name="T3" fmla="*/ 26 h 438"/>
                <a:gd name="T4" fmla="*/ 342 w 506"/>
                <a:gd name="T5" fmla="*/ 1 h 438"/>
                <a:gd name="T6" fmla="*/ 331 w 506"/>
                <a:gd name="T7" fmla="*/ 26 h 438"/>
                <a:gd name="T8" fmla="*/ 314 w 506"/>
                <a:gd name="T9" fmla="*/ 47 h 438"/>
                <a:gd name="T10" fmla="*/ 285 w 506"/>
                <a:gd name="T11" fmla="*/ 46 h 438"/>
                <a:gd name="T12" fmla="*/ 280 w 506"/>
                <a:gd name="T13" fmla="*/ 66 h 438"/>
                <a:gd name="T14" fmla="*/ 250 w 506"/>
                <a:gd name="T15" fmla="*/ 74 h 438"/>
                <a:gd name="T16" fmla="*/ 239 w 506"/>
                <a:gd name="T17" fmla="*/ 80 h 438"/>
                <a:gd name="T18" fmla="*/ 212 w 506"/>
                <a:gd name="T19" fmla="*/ 70 h 438"/>
                <a:gd name="T20" fmla="*/ 194 w 506"/>
                <a:gd name="T21" fmla="*/ 63 h 438"/>
                <a:gd name="T22" fmla="*/ 223 w 506"/>
                <a:gd name="T23" fmla="*/ 107 h 438"/>
                <a:gd name="T24" fmla="*/ 238 w 506"/>
                <a:gd name="T25" fmla="*/ 121 h 438"/>
                <a:gd name="T26" fmla="*/ 232 w 506"/>
                <a:gd name="T27" fmla="*/ 146 h 438"/>
                <a:gd name="T28" fmla="*/ 184 w 506"/>
                <a:gd name="T29" fmla="*/ 170 h 438"/>
                <a:gd name="T30" fmla="*/ 165 w 506"/>
                <a:gd name="T31" fmla="*/ 172 h 438"/>
                <a:gd name="T32" fmla="*/ 146 w 506"/>
                <a:gd name="T33" fmla="*/ 167 h 438"/>
                <a:gd name="T34" fmla="*/ 124 w 506"/>
                <a:gd name="T35" fmla="*/ 188 h 438"/>
                <a:gd name="T36" fmla="*/ 103 w 506"/>
                <a:gd name="T37" fmla="*/ 196 h 438"/>
                <a:gd name="T38" fmla="*/ 21 w 506"/>
                <a:gd name="T39" fmla="*/ 195 h 438"/>
                <a:gd name="T40" fmla="*/ 13 w 506"/>
                <a:gd name="T41" fmla="*/ 253 h 438"/>
                <a:gd name="T42" fmla="*/ 29 w 506"/>
                <a:gd name="T43" fmla="*/ 264 h 438"/>
                <a:gd name="T44" fmla="*/ 40 w 506"/>
                <a:gd name="T45" fmla="*/ 251 h 438"/>
                <a:gd name="T46" fmla="*/ 74 w 506"/>
                <a:gd name="T47" fmla="*/ 254 h 438"/>
                <a:gd name="T48" fmla="*/ 82 w 506"/>
                <a:gd name="T49" fmla="*/ 311 h 438"/>
                <a:gd name="T50" fmla="*/ 70 w 506"/>
                <a:gd name="T51" fmla="*/ 343 h 438"/>
                <a:gd name="T52" fmla="*/ 100 w 506"/>
                <a:gd name="T53" fmla="*/ 393 h 438"/>
                <a:gd name="T54" fmla="*/ 87 w 506"/>
                <a:gd name="T55" fmla="*/ 438 h 438"/>
                <a:gd name="T56" fmla="*/ 122 w 506"/>
                <a:gd name="T57" fmla="*/ 421 h 438"/>
                <a:gd name="T58" fmla="*/ 146 w 506"/>
                <a:gd name="T59" fmla="*/ 424 h 438"/>
                <a:gd name="T60" fmla="*/ 223 w 506"/>
                <a:gd name="T61" fmla="*/ 423 h 438"/>
                <a:gd name="T62" fmla="*/ 261 w 506"/>
                <a:gd name="T63" fmla="*/ 398 h 438"/>
                <a:gd name="T64" fmla="*/ 303 w 506"/>
                <a:gd name="T65" fmla="*/ 362 h 438"/>
                <a:gd name="T66" fmla="*/ 329 w 506"/>
                <a:gd name="T67" fmla="*/ 374 h 438"/>
                <a:gd name="T68" fmla="*/ 363 w 506"/>
                <a:gd name="T69" fmla="*/ 387 h 438"/>
                <a:gd name="T70" fmla="*/ 387 w 506"/>
                <a:gd name="T71" fmla="*/ 395 h 438"/>
                <a:gd name="T72" fmla="*/ 391 w 506"/>
                <a:gd name="T73" fmla="*/ 382 h 438"/>
                <a:gd name="T74" fmla="*/ 400 w 506"/>
                <a:gd name="T75" fmla="*/ 375 h 438"/>
                <a:gd name="T76" fmla="*/ 416 w 506"/>
                <a:gd name="T77" fmla="*/ 364 h 438"/>
                <a:gd name="T78" fmla="*/ 458 w 506"/>
                <a:gd name="T79" fmla="*/ 335 h 438"/>
                <a:gd name="T80" fmla="*/ 464 w 506"/>
                <a:gd name="T81" fmla="*/ 327 h 438"/>
                <a:gd name="T82" fmla="*/ 484 w 506"/>
                <a:gd name="T83" fmla="*/ 322 h 438"/>
                <a:gd name="T84" fmla="*/ 501 w 506"/>
                <a:gd name="T85" fmla="*/ 312 h 438"/>
                <a:gd name="T86" fmla="*/ 491 w 506"/>
                <a:gd name="T87" fmla="*/ 272 h 438"/>
                <a:gd name="T88" fmla="*/ 496 w 506"/>
                <a:gd name="T89" fmla="*/ 248 h 438"/>
                <a:gd name="T90" fmla="*/ 459 w 506"/>
                <a:gd name="T91" fmla="*/ 219 h 438"/>
                <a:gd name="T92" fmla="*/ 493 w 506"/>
                <a:gd name="T93" fmla="*/ 91 h 438"/>
                <a:gd name="T94" fmla="*/ 472 w 506"/>
                <a:gd name="T95" fmla="*/ 100 h 438"/>
                <a:gd name="T96" fmla="*/ 445 w 506"/>
                <a:gd name="T97" fmla="*/ 101 h 438"/>
                <a:gd name="T98" fmla="*/ 441 w 506"/>
                <a:gd name="T99" fmla="*/ 91 h 438"/>
                <a:gd name="T100" fmla="*/ 438 w 506"/>
                <a:gd name="T101" fmla="*/ 84 h 438"/>
                <a:gd name="T102" fmla="*/ 414 w 506"/>
                <a:gd name="T103" fmla="*/ 5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6" h="438">
                  <a:moveTo>
                    <a:pt x="398" y="8"/>
                  </a:moveTo>
                  <a:cubicBezTo>
                    <a:pt x="390" y="5"/>
                    <a:pt x="390" y="5"/>
                    <a:pt x="390" y="5"/>
                  </a:cubicBezTo>
                  <a:cubicBezTo>
                    <a:pt x="382" y="10"/>
                    <a:pt x="382" y="10"/>
                    <a:pt x="382" y="10"/>
                  </a:cubicBezTo>
                  <a:cubicBezTo>
                    <a:pt x="377" y="20"/>
                    <a:pt x="377" y="20"/>
                    <a:pt x="377" y="20"/>
                  </a:cubicBezTo>
                  <a:cubicBezTo>
                    <a:pt x="372" y="29"/>
                    <a:pt x="368" y="35"/>
                    <a:pt x="361" y="35"/>
                  </a:cubicBezTo>
                  <a:cubicBezTo>
                    <a:pt x="357" y="35"/>
                    <a:pt x="351" y="32"/>
                    <a:pt x="348" y="28"/>
                  </a:cubicBezTo>
                  <a:cubicBezTo>
                    <a:pt x="347" y="27"/>
                    <a:pt x="347" y="27"/>
                    <a:pt x="347" y="27"/>
                  </a:cubicBezTo>
                  <a:cubicBezTo>
                    <a:pt x="346" y="26"/>
                    <a:pt x="346" y="26"/>
                    <a:pt x="346" y="26"/>
                  </a:cubicBezTo>
                  <a:cubicBezTo>
                    <a:pt x="346" y="26"/>
                    <a:pt x="346" y="26"/>
                    <a:pt x="346" y="26"/>
                  </a:cubicBezTo>
                  <a:cubicBezTo>
                    <a:pt x="343" y="16"/>
                    <a:pt x="343" y="16"/>
                    <a:pt x="343" y="16"/>
                  </a:cubicBezTo>
                  <a:cubicBezTo>
                    <a:pt x="343" y="15"/>
                    <a:pt x="343" y="15"/>
                    <a:pt x="343" y="15"/>
                  </a:cubicBezTo>
                  <a:cubicBezTo>
                    <a:pt x="342" y="1"/>
                    <a:pt x="342" y="1"/>
                    <a:pt x="342" y="1"/>
                  </a:cubicBezTo>
                  <a:cubicBezTo>
                    <a:pt x="335" y="0"/>
                    <a:pt x="335" y="0"/>
                    <a:pt x="335" y="0"/>
                  </a:cubicBezTo>
                  <a:cubicBezTo>
                    <a:pt x="334" y="1"/>
                    <a:pt x="334" y="1"/>
                    <a:pt x="334" y="1"/>
                  </a:cubicBezTo>
                  <a:cubicBezTo>
                    <a:pt x="331" y="12"/>
                    <a:pt x="331" y="12"/>
                    <a:pt x="331" y="12"/>
                  </a:cubicBezTo>
                  <a:cubicBezTo>
                    <a:pt x="331" y="26"/>
                    <a:pt x="331" y="26"/>
                    <a:pt x="331" y="26"/>
                  </a:cubicBezTo>
                  <a:cubicBezTo>
                    <a:pt x="330" y="27"/>
                    <a:pt x="330" y="27"/>
                    <a:pt x="330" y="27"/>
                  </a:cubicBezTo>
                  <a:cubicBezTo>
                    <a:pt x="329" y="28"/>
                    <a:pt x="329" y="28"/>
                    <a:pt x="329" y="28"/>
                  </a:cubicBezTo>
                  <a:cubicBezTo>
                    <a:pt x="316" y="45"/>
                    <a:pt x="316" y="45"/>
                    <a:pt x="316" y="45"/>
                  </a:cubicBezTo>
                  <a:cubicBezTo>
                    <a:pt x="314" y="47"/>
                    <a:pt x="314" y="47"/>
                    <a:pt x="314" y="47"/>
                  </a:cubicBezTo>
                  <a:cubicBezTo>
                    <a:pt x="312" y="47"/>
                    <a:pt x="312" y="47"/>
                    <a:pt x="312" y="47"/>
                  </a:cubicBezTo>
                  <a:cubicBezTo>
                    <a:pt x="287" y="45"/>
                    <a:pt x="287" y="45"/>
                    <a:pt x="287" y="45"/>
                  </a:cubicBezTo>
                  <a:cubicBezTo>
                    <a:pt x="285" y="45"/>
                    <a:pt x="285" y="45"/>
                    <a:pt x="285" y="45"/>
                  </a:cubicBezTo>
                  <a:cubicBezTo>
                    <a:pt x="285" y="46"/>
                    <a:pt x="285" y="46"/>
                    <a:pt x="285" y="46"/>
                  </a:cubicBezTo>
                  <a:cubicBezTo>
                    <a:pt x="285" y="46"/>
                    <a:pt x="285" y="46"/>
                    <a:pt x="285" y="46"/>
                  </a:cubicBezTo>
                  <a:cubicBezTo>
                    <a:pt x="285" y="47"/>
                    <a:pt x="285" y="47"/>
                    <a:pt x="285" y="47"/>
                  </a:cubicBezTo>
                  <a:cubicBezTo>
                    <a:pt x="276" y="59"/>
                    <a:pt x="276" y="59"/>
                    <a:pt x="276" y="59"/>
                  </a:cubicBezTo>
                  <a:cubicBezTo>
                    <a:pt x="280" y="66"/>
                    <a:pt x="280" y="66"/>
                    <a:pt x="280" y="66"/>
                  </a:cubicBezTo>
                  <a:cubicBezTo>
                    <a:pt x="281" y="66"/>
                    <a:pt x="281" y="66"/>
                    <a:pt x="281" y="66"/>
                  </a:cubicBezTo>
                  <a:cubicBezTo>
                    <a:pt x="273" y="78"/>
                    <a:pt x="273" y="78"/>
                    <a:pt x="273" y="78"/>
                  </a:cubicBezTo>
                  <a:cubicBezTo>
                    <a:pt x="250" y="78"/>
                    <a:pt x="250" y="78"/>
                    <a:pt x="250" y="78"/>
                  </a:cubicBezTo>
                  <a:cubicBezTo>
                    <a:pt x="250" y="74"/>
                    <a:pt x="250" y="74"/>
                    <a:pt x="250" y="74"/>
                  </a:cubicBezTo>
                  <a:cubicBezTo>
                    <a:pt x="248" y="72"/>
                    <a:pt x="248" y="72"/>
                    <a:pt x="248" y="72"/>
                  </a:cubicBezTo>
                  <a:cubicBezTo>
                    <a:pt x="245" y="70"/>
                    <a:pt x="245" y="70"/>
                    <a:pt x="245" y="70"/>
                  </a:cubicBezTo>
                  <a:cubicBezTo>
                    <a:pt x="241" y="77"/>
                    <a:pt x="241" y="77"/>
                    <a:pt x="241" y="77"/>
                  </a:cubicBezTo>
                  <a:cubicBezTo>
                    <a:pt x="239" y="80"/>
                    <a:pt x="239" y="80"/>
                    <a:pt x="239" y="80"/>
                  </a:cubicBezTo>
                  <a:cubicBezTo>
                    <a:pt x="224" y="80"/>
                    <a:pt x="224" y="80"/>
                    <a:pt x="224" y="80"/>
                  </a:cubicBezTo>
                  <a:cubicBezTo>
                    <a:pt x="223" y="79"/>
                    <a:pt x="223" y="79"/>
                    <a:pt x="223" y="79"/>
                  </a:cubicBezTo>
                  <a:cubicBezTo>
                    <a:pt x="213" y="72"/>
                    <a:pt x="213" y="72"/>
                    <a:pt x="213" y="72"/>
                  </a:cubicBezTo>
                  <a:cubicBezTo>
                    <a:pt x="212" y="70"/>
                    <a:pt x="212" y="70"/>
                    <a:pt x="212" y="70"/>
                  </a:cubicBezTo>
                  <a:cubicBezTo>
                    <a:pt x="212" y="69"/>
                    <a:pt x="212" y="69"/>
                    <a:pt x="212" y="69"/>
                  </a:cubicBezTo>
                  <a:cubicBezTo>
                    <a:pt x="211" y="69"/>
                    <a:pt x="211" y="69"/>
                    <a:pt x="211" y="69"/>
                  </a:cubicBezTo>
                  <a:cubicBezTo>
                    <a:pt x="211" y="66"/>
                    <a:pt x="211" y="66"/>
                    <a:pt x="211" y="66"/>
                  </a:cubicBezTo>
                  <a:cubicBezTo>
                    <a:pt x="194" y="63"/>
                    <a:pt x="194" y="63"/>
                    <a:pt x="194" y="63"/>
                  </a:cubicBezTo>
                  <a:cubicBezTo>
                    <a:pt x="181" y="69"/>
                    <a:pt x="181" y="69"/>
                    <a:pt x="181" y="69"/>
                  </a:cubicBezTo>
                  <a:cubicBezTo>
                    <a:pt x="174" y="74"/>
                    <a:pt x="174" y="74"/>
                    <a:pt x="174" y="74"/>
                  </a:cubicBezTo>
                  <a:cubicBezTo>
                    <a:pt x="195" y="98"/>
                    <a:pt x="195" y="98"/>
                    <a:pt x="195" y="98"/>
                  </a:cubicBezTo>
                  <a:cubicBezTo>
                    <a:pt x="223" y="107"/>
                    <a:pt x="223" y="107"/>
                    <a:pt x="223" y="107"/>
                  </a:cubicBezTo>
                  <a:cubicBezTo>
                    <a:pt x="224" y="108"/>
                    <a:pt x="224" y="108"/>
                    <a:pt x="224" y="108"/>
                  </a:cubicBezTo>
                  <a:cubicBezTo>
                    <a:pt x="224" y="108"/>
                    <a:pt x="224" y="108"/>
                    <a:pt x="224" y="108"/>
                  </a:cubicBezTo>
                  <a:cubicBezTo>
                    <a:pt x="225" y="109"/>
                    <a:pt x="225" y="109"/>
                    <a:pt x="225" y="109"/>
                  </a:cubicBezTo>
                  <a:cubicBezTo>
                    <a:pt x="238" y="121"/>
                    <a:pt x="238" y="121"/>
                    <a:pt x="238" y="121"/>
                  </a:cubicBezTo>
                  <a:cubicBezTo>
                    <a:pt x="233" y="142"/>
                    <a:pt x="233" y="142"/>
                    <a:pt x="233" y="142"/>
                  </a:cubicBezTo>
                  <a:cubicBezTo>
                    <a:pt x="233" y="142"/>
                    <a:pt x="233" y="142"/>
                    <a:pt x="233" y="142"/>
                  </a:cubicBezTo>
                  <a:cubicBezTo>
                    <a:pt x="233" y="146"/>
                    <a:pt x="233" y="146"/>
                    <a:pt x="233" y="146"/>
                  </a:cubicBezTo>
                  <a:cubicBezTo>
                    <a:pt x="232" y="146"/>
                    <a:pt x="232" y="146"/>
                    <a:pt x="232" y="146"/>
                  </a:cubicBezTo>
                  <a:cubicBezTo>
                    <a:pt x="214" y="160"/>
                    <a:pt x="214" y="160"/>
                    <a:pt x="214" y="160"/>
                  </a:cubicBezTo>
                  <a:cubicBezTo>
                    <a:pt x="214" y="161"/>
                    <a:pt x="214" y="161"/>
                    <a:pt x="214" y="161"/>
                  </a:cubicBezTo>
                  <a:cubicBezTo>
                    <a:pt x="213" y="161"/>
                    <a:pt x="213" y="161"/>
                    <a:pt x="213" y="161"/>
                  </a:cubicBezTo>
                  <a:cubicBezTo>
                    <a:pt x="184" y="170"/>
                    <a:pt x="184" y="170"/>
                    <a:pt x="184" y="170"/>
                  </a:cubicBezTo>
                  <a:cubicBezTo>
                    <a:pt x="182" y="170"/>
                    <a:pt x="182" y="170"/>
                    <a:pt x="182" y="170"/>
                  </a:cubicBezTo>
                  <a:cubicBezTo>
                    <a:pt x="166" y="172"/>
                    <a:pt x="166" y="172"/>
                    <a:pt x="166" y="172"/>
                  </a:cubicBezTo>
                  <a:cubicBezTo>
                    <a:pt x="166" y="172"/>
                    <a:pt x="166" y="172"/>
                    <a:pt x="166" y="172"/>
                  </a:cubicBezTo>
                  <a:cubicBezTo>
                    <a:pt x="165" y="172"/>
                    <a:pt x="165" y="172"/>
                    <a:pt x="165" y="172"/>
                  </a:cubicBezTo>
                  <a:cubicBezTo>
                    <a:pt x="165" y="172"/>
                    <a:pt x="165" y="172"/>
                    <a:pt x="165" y="172"/>
                  </a:cubicBezTo>
                  <a:cubicBezTo>
                    <a:pt x="163" y="172"/>
                    <a:pt x="163" y="172"/>
                    <a:pt x="163" y="172"/>
                  </a:cubicBezTo>
                  <a:cubicBezTo>
                    <a:pt x="152" y="168"/>
                    <a:pt x="152" y="168"/>
                    <a:pt x="152" y="168"/>
                  </a:cubicBezTo>
                  <a:cubicBezTo>
                    <a:pt x="146" y="167"/>
                    <a:pt x="146" y="167"/>
                    <a:pt x="146" y="167"/>
                  </a:cubicBezTo>
                  <a:cubicBezTo>
                    <a:pt x="139" y="177"/>
                    <a:pt x="139" y="177"/>
                    <a:pt x="139" y="177"/>
                  </a:cubicBezTo>
                  <a:cubicBezTo>
                    <a:pt x="138" y="177"/>
                    <a:pt x="138" y="177"/>
                    <a:pt x="138" y="177"/>
                  </a:cubicBezTo>
                  <a:cubicBezTo>
                    <a:pt x="138" y="178"/>
                    <a:pt x="138" y="178"/>
                    <a:pt x="138" y="178"/>
                  </a:cubicBezTo>
                  <a:cubicBezTo>
                    <a:pt x="124" y="188"/>
                    <a:pt x="124" y="188"/>
                    <a:pt x="124" y="188"/>
                  </a:cubicBezTo>
                  <a:cubicBezTo>
                    <a:pt x="123" y="188"/>
                    <a:pt x="123" y="188"/>
                    <a:pt x="123" y="188"/>
                  </a:cubicBezTo>
                  <a:cubicBezTo>
                    <a:pt x="123" y="188"/>
                    <a:pt x="123" y="188"/>
                    <a:pt x="123" y="188"/>
                  </a:cubicBezTo>
                  <a:cubicBezTo>
                    <a:pt x="104" y="196"/>
                    <a:pt x="104" y="196"/>
                    <a:pt x="104" y="196"/>
                  </a:cubicBezTo>
                  <a:cubicBezTo>
                    <a:pt x="103" y="196"/>
                    <a:pt x="103" y="196"/>
                    <a:pt x="103" y="196"/>
                  </a:cubicBezTo>
                  <a:cubicBezTo>
                    <a:pt x="81" y="189"/>
                    <a:pt x="81" y="189"/>
                    <a:pt x="81" y="189"/>
                  </a:cubicBezTo>
                  <a:cubicBezTo>
                    <a:pt x="33" y="191"/>
                    <a:pt x="33" y="191"/>
                    <a:pt x="33" y="191"/>
                  </a:cubicBezTo>
                  <a:cubicBezTo>
                    <a:pt x="22" y="194"/>
                    <a:pt x="22" y="194"/>
                    <a:pt x="22" y="194"/>
                  </a:cubicBezTo>
                  <a:cubicBezTo>
                    <a:pt x="21" y="195"/>
                    <a:pt x="21" y="195"/>
                    <a:pt x="21" y="195"/>
                  </a:cubicBezTo>
                  <a:cubicBezTo>
                    <a:pt x="11" y="195"/>
                    <a:pt x="11" y="195"/>
                    <a:pt x="11" y="195"/>
                  </a:cubicBezTo>
                  <a:cubicBezTo>
                    <a:pt x="0" y="211"/>
                    <a:pt x="0" y="211"/>
                    <a:pt x="0" y="211"/>
                  </a:cubicBezTo>
                  <a:cubicBezTo>
                    <a:pt x="2" y="229"/>
                    <a:pt x="2" y="229"/>
                    <a:pt x="2" y="229"/>
                  </a:cubicBezTo>
                  <a:cubicBezTo>
                    <a:pt x="13" y="253"/>
                    <a:pt x="13" y="253"/>
                    <a:pt x="13" y="253"/>
                  </a:cubicBezTo>
                  <a:cubicBezTo>
                    <a:pt x="24" y="260"/>
                    <a:pt x="24" y="260"/>
                    <a:pt x="24" y="260"/>
                  </a:cubicBezTo>
                  <a:cubicBezTo>
                    <a:pt x="25" y="260"/>
                    <a:pt x="25" y="260"/>
                    <a:pt x="25" y="260"/>
                  </a:cubicBezTo>
                  <a:cubicBezTo>
                    <a:pt x="25" y="261"/>
                    <a:pt x="25" y="261"/>
                    <a:pt x="25" y="261"/>
                  </a:cubicBezTo>
                  <a:cubicBezTo>
                    <a:pt x="29" y="264"/>
                    <a:pt x="29" y="264"/>
                    <a:pt x="29" y="264"/>
                  </a:cubicBezTo>
                  <a:cubicBezTo>
                    <a:pt x="37" y="253"/>
                    <a:pt x="37" y="253"/>
                    <a:pt x="37" y="253"/>
                  </a:cubicBezTo>
                  <a:cubicBezTo>
                    <a:pt x="38" y="252"/>
                    <a:pt x="38" y="252"/>
                    <a:pt x="38" y="252"/>
                  </a:cubicBezTo>
                  <a:cubicBezTo>
                    <a:pt x="39" y="251"/>
                    <a:pt x="39" y="251"/>
                    <a:pt x="39" y="251"/>
                  </a:cubicBezTo>
                  <a:cubicBezTo>
                    <a:pt x="40" y="251"/>
                    <a:pt x="40" y="251"/>
                    <a:pt x="40" y="251"/>
                  </a:cubicBezTo>
                  <a:cubicBezTo>
                    <a:pt x="56" y="249"/>
                    <a:pt x="56" y="249"/>
                    <a:pt x="56" y="249"/>
                  </a:cubicBezTo>
                  <a:cubicBezTo>
                    <a:pt x="58" y="249"/>
                    <a:pt x="58" y="249"/>
                    <a:pt x="58" y="249"/>
                  </a:cubicBezTo>
                  <a:cubicBezTo>
                    <a:pt x="58" y="250"/>
                    <a:pt x="58" y="250"/>
                    <a:pt x="58" y="250"/>
                  </a:cubicBezTo>
                  <a:cubicBezTo>
                    <a:pt x="74" y="254"/>
                    <a:pt x="74" y="254"/>
                    <a:pt x="74" y="254"/>
                  </a:cubicBezTo>
                  <a:cubicBezTo>
                    <a:pt x="90" y="290"/>
                    <a:pt x="90" y="290"/>
                    <a:pt x="90" y="290"/>
                  </a:cubicBezTo>
                  <a:cubicBezTo>
                    <a:pt x="89" y="290"/>
                    <a:pt x="89" y="290"/>
                    <a:pt x="89" y="290"/>
                  </a:cubicBezTo>
                  <a:cubicBezTo>
                    <a:pt x="89" y="291"/>
                    <a:pt x="89" y="291"/>
                    <a:pt x="89" y="291"/>
                  </a:cubicBezTo>
                  <a:cubicBezTo>
                    <a:pt x="82" y="311"/>
                    <a:pt x="82" y="311"/>
                    <a:pt x="82" y="311"/>
                  </a:cubicBezTo>
                  <a:cubicBezTo>
                    <a:pt x="82" y="311"/>
                    <a:pt x="82" y="311"/>
                    <a:pt x="82" y="311"/>
                  </a:cubicBezTo>
                  <a:cubicBezTo>
                    <a:pt x="77" y="324"/>
                    <a:pt x="77" y="324"/>
                    <a:pt x="77" y="324"/>
                  </a:cubicBezTo>
                  <a:cubicBezTo>
                    <a:pt x="77" y="325"/>
                    <a:pt x="77" y="325"/>
                    <a:pt x="77" y="325"/>
                  </a:cubicBezTo>
                  <a:cubicBezTo>
                    <a:pt x="70" y="343"/>
                    <a:pt x="70" y="343"/>
                    <a:pt x="70" y="343"/>
                  </a:cubicBezTo>
                  <a:cubicBezTo>
                    <a:pt x="70" y="365"/>
                    <a:pt x="70" y="365"/>
                    <a:pt x="70" y="365"/>
                  </a:cubicBezTo>
                  <a:cubicBezTo>
                    <a:pt x="82" y="378"/>
                    <a:pt x="82" y="378"/>
                    <a:pt x="82" y="378"/>
                  </a:cubicBezTo>
                  <a:cubicBezTo>
                    <a:pt x="83" y="378"/>
                    <a:pt x="83" y="378"/>
                    <a:pt x="83" y="378"/>
                  </a:cubicBezTo>
                  <a:cubicBezTo>
                    <a:pt x="100" y="393"/>
                    <a:pt x="100" y="393"/>
                    <a:pt x="100" y="393"/>
                  </a:cubicBezTo>
                  <a:cubicBezTo>
                    <a:pt x="102" y="394"/>
                    <a:pt x="102" y="394"/>
                    <a:pt x="102" y="394"/>
                  </a:cubicBezTo>
                  <a:cubicBezTo>
                    <a:pt x="103" y="395"/>
                    <a:pt x="103" y="395"/>
                    <a:pt x="103" y="395"/>
                  </a:cubicBezTo>
                  <a:cubicBezTo>
                    <a:pt x="91" y="424"/>
                    <a:pt x="91" y="424"/>
                    <a:pt x="91" y="424"/>
                  </a:cubicBezTo>
                  <a:cubicBezTo>
                    <a:pt x="87" y="438"/>
                    <a:pt x="87" y="438"/>
                    <a:pt x="87" y="438"/>
                  </a:cubicBezTo>
                  <a:cubicBezTo>
                    <a:pt x="92" y="436"/>
                    <a:pt x="92" y="436"/>
                    <a:pt x="92" y="436"/>
                  </a:cubicBezTo>
                  <a:cubicBezTo>
                    <a:pt x="93" y="436"/>
                    <a:pt x="93" y="436"/>
                    <a:pt x="93" y="436"/>
                  </a:cubicBezTo>
                  <a:cubicBezTo>
                    <a:pt x="103" y="432"/>
                    <a:pt x="103" y="432"/>
                    <a:pt x="103" y="432"/>
                  </a:cubicBezTo>
                  <a:cubicBezTo>
                    <a:pt x="122" y="421"/>
                    <a:pt x="122" y="421"/>
                    <a:pt x="122" y="421"/>
                  </a:cubicBezTo>
                  <a:cubicBezTo>
                    <a:pt x="123" y="421"/>
                    <a:pt x="123" y="421"/>
                    <a:pt x="123" y="421"/>
                  </a:cubicBezTo>
                  <a:cubicBezTo>
                    <a:pt x="144" y="424"/>
                    <a:pt x="144" y="424"/>
                    <a:pt x="144" y="424"/>
                  </a:cubicBezTo>
                  <a:cubicBezTo>
                    <a:pt x="146" y="424"/>
                    <a:pt x="146" y="424"/>
                    <a:pt x="146" y="424"/>
                  </a:cubicBezTo>
                  <a:cubicBezTo>
                    <a:pt x="146" y="424"/>
                    <a:pt x="146" y="424"/>
                    <a:pt x="146" y="424"/>
                  </a:cubicBezTo>
                  <a:cubicBezTo>
                    <a:pt x="177" y="437"/>
                    <a:pt x="177" y="437"/>
                    <a:pt x="177" y="437"/>
                  </a:cubicBezTo>
                  <a:cubicBezTo>
                    <a:pt x="212" y="437"/>
                    <a:pt x="212" y="437"/>
                    <a:pt x="212" y="437"/>
                  </a:cubicBezTo>
                  <a:cubicBezTo>
                    <a:pt x="222" y="424"/>
                    <a:pt x="222" y="424"/>
                    <a:pt x="222" y="424"/>
                  </a:cubicBezTo>
                  <a:cubicBezTo>
                    <a:pt x="223" y="423"/>
                    <a:pt x="223" y="423"/>
                    <a:pt x="223" y="423"/>
                  </a:cubicBezTo>
                  <a:cubicBezTo>
                    <a:pt x="224" y="422"/>
                    <a:pt x="224" y="422"/>
                    <a:pt x="224" y="422"/>
                  </a:cubicBezTo>
                  <a:cubicBezTo>
                    <a:pt x="242" y="414"/>
                    <a:pt x="242" y="414"/>
                    <a:pt x="242" y="414"/>
                  </a:cubicBezTo>
                  <a:cubicBezTo>
                    <a:pt x="258" y="399"/>
                    <a:pt x="258" y="399"/>
                    <a:pt x="258" y="399"/>
                  </a:cubicBezTo>
                  <a:cubicBezTo>
                    <a:pt x="261" y="398"/>
                    <a:pt x="261" y="398"/>
                    <a:pt x="261" y="398"/>
                  </a:cubicBezTo>
                  <a:cubicBezTo>
                    <a:pt x="261" y="398"/>
                    <a:pt x="261" y="398"/>
                    <a:pt x="261" y="398"/>
                  </a:cubicBezTo>
                  <a:cubicBezTo>
                    <a:pt x="273" y="394"/>
                    <a:pt x="273" y="394"/>
                    <a:pt x="273" y="394"/>
                  </a:cubicBezTo>
                  <a:cubicBezTo>
                    <a:pt x="287" y="383"/>
                    <a:pt x="287" y="383"/>
                    <a:pt x="287" y="383"/>
                  </a:cubicBezTo>
                  <a:cubicBezTo>
                    <a:pt x="303" y="362"/>
                    <a:pt x="303" y="362"/>
                    <a:pt x="303" y="362"/>
                  </a:cubicBezTo>
                  <a:cubicBezTo>
                    <a:pt x="325" y="370"/>
                    <a:pt x="325" y="370"/>
                    <a:pt x="325" y="370"/>
                  </a:cubicBezTo>
                  <a:cubicBezTo>
                    <a:pt x="328" y="371"/>
                    <a:pt x="328" y="371"/>
                    <a:pt x="328" y="371"/>
                  </a:cubicBezTo>
                  <a:cubicBezTo>
                    <a:pt x="328" y="372"/>
                    <a:pt x="328" y="372"/>
                    <a:pt x="328" y="372"/>
                  </a:cubicBezTo>
                  <a:cubicBezTo>
                    <a:pt x="329" y="374"/>
                    <a:pt x="329" y="374"/>
                    <a:pt x="329" y="374"/>
                  </a:cubicBezTo>
                  <a:cubicBezTo>
                    <a:pt x="332" y="382"/>
                    <a:pt x="335" y="386"/>
                    <a:pt x="339" y="387"/>
                  </a:cubicBezTo>
                  <a:cubicBezTo>
                    <a:pt x="352" y="385"/>
                    <a:pt x="352" y="385"/>
                    <a:pt x="352" y="385"/>
                  </a:cubicBezTo>
                  <a:cubicBezTo>
                    <a:pt x="356" y="385"/>
                    <a:pt x="356" y="385"/>
                    <a:pt x="356" y="385"/>
                  </a:cubicBezTo>
                  <a:cubicBezTo>
                    <a:pt x="363" y="387"/>
                    <a:pt x="363" y="387"/>
                    <a:pt x="363" y="387"/>
                  </a:cubicBezTo>
                  <a:cubicBezTo>
                    <a:pt x="364" y="387"/>
                    <a:pt x="364" y="387"/>
                    <a:pt x="364" y="387"/>
                  </a:cubicBezTo>
                  <a:cubicBezTo>
                    <a:pt x="364" y="388"/>
                    <a:pt x="364" y="388"/>
                    <a:pt x="364" y="388"/>
                  </a:cubicBezTo>
                  <a:cubicBezTo>
                    <a:pt x="382" y="395"/>
                    <a:pt x="382" y="395"/>
                    <a:pt x="382" y="395"/>
                  </a:cubicBezTo>
                  <a:cubicBezTo>
                    <a:pt x="387" y="395"/>
                    <a:pt x="387" y="395"/>
                    <a:pt x="387" y="395"/>
                  </a:cubicBezTo>
                  <a:cubicBezTo>
                    <a:pt x="388" y="390"/>
                    <a:pt x="388" y="390"/>
                    <a:pt x="388" y="390"/>
                  </a:cubicBezTo>
                  <a:cubicBezTo>
                    <a:pt x="390" y="384"/>
                    <a:pt x="390" y="384"/>
                    <a:pt x="390" y="384"/>
                  </a:cubicBezTo>
                  <a:cubicBezTo>
                    <a:pt x="390" y="383"/>
                    <a:pt x="390" y="383"/>
                    <a:pt x="390" y="383"/>
                  </a:cubicBezTo>
                  <a:cubicBezTo>
                    <a:pt x="391" y="382"/>
                    <a:pt x="391" y="382"/>
                    <a:pt x="391" y="382"/>
                  </a:cubicBezTo>
                  <a:cubicBezTo>
                    <a:pt x="392" y="381"/>
                    <a:pt x="392" y="381"/>
                    <a:pt x="392" y="381"/>
                  </a:cubicBezTo>
                  <a:cubicBezTo>
                    <a:pt x="392" y="380"/>
                    <a:pt x="392" y="380"/>
                    <a:pt x="392" y="380"/>
                  </a:cubicBezTo>
                  <a:cubicBezTo>
                    <a:pt x="399" y="376"/>
                    <a:pt x="399" y="376"/>
                    <a:pt x="399" y="376"/>
                  </a:cubicBezTo>
                  <a:cubicBezTo>
                    <a:pt x="400" y="375"/>
                    <a:pt x="400" y="375"/>
                    <a:pt x="400" y="375"/>
                  </a:cubicBezTo>
                  <a:cubicBezTo>
                    <a:pt x="411" y="365"/>
                    <a:pt x="411" y="365"/>
                    <a:pt x="411" y="365"/>
                  </a:cubicBezTo>
                  <a:cubicBezTo>
                    <a:pt x="413" y="365"/>
                    <a:pt x="413" y="365"/>
                    <a:pt x="413" y="365"/>
                  </a:cubicBezTo>
                  <a:cubicBezTo>
                    <a:pt x="414" y="364"/>
                    <a:pt x="414" y="364"/>
                    <a:pt x="414" y="364"/>
                  </a:cubicBezTo>
                  <a:cubicBezTo>
                    <a:pt x="416" y="364"/>
                    <a:pt x="416" y="364"/>
                    <a:pt x="416" y="364"/>
                  </a:cubicBezTo>
                  <a:cubicBezTo>
                    <a:pt x="426" y="365"/>
                    <a:pt x="426" y="365"/>
                    <a:pt x="426" y="365"/>
                  </a:cubicBezTo>
                  <a:cubicBezTo>
                    <a:pt x="426" y="359"/>
                    <a:pt x="429" y="352"/>
                    <a:pt x="436" y="346"/>
                  </a:cubicBezTo>
                  <a:cubicBezTo>
                    <a:pt x="443" y="341"/>
                    <a:pt x="448" y="338"/>
                    <a:pt x="452" y="339"/>
                  </a:cubicBezTo>
                  <a:cubicBezTo>
                    <a:pt x="458" y="335"/>
                    <a:pt x="458" y="335"/>
                    <a:pt x="458" y="335"/>
                  </a:cubicBezTo>
                  <a:cubicBezTo>
                    <a:pt x="459" y="335"/>
                    <a:pt x="459" y="335"/>
                    <a:pt x="459" y="335"/>
                  </a:cubicBezTo>
                  <a:cubicBezTo>
                    <a:pt x="459" y="333"/>
                    <a:pt x="459" y="333"/>
                    <a:pt x="459" y="333"/>
                  </a:cubicBezTo>
                  <a:cubicBezTo>
                    <a:pt x="464" y="328"/>
                    <a:pt x="464" y="328"/>
                    <a:pt x="464" y="328"/>
                  </a:cubicBezTo>
                  <a:cubicBezTo>
                    <a:pt x="464" y="327"/>
                    <a:pt x="464" y="327"/>
                    <a:pt x="464" y="327"/>
                  </a:cubicBezTo>
                  <a:cubicBezTo>
                    <a:pt x="465" y="327"/>
                    <a:pt x="465" y="327"/>
                    <a:pt x="465" y="327"/>
                  </a:cubicBezTo>
                  <a:cubicBezTo>
                    <a:pt x="466" y="326"/>
                    <a:pt x="466" y="326"/>
                    <a:pt x="466" y="326"/>
                  </a:cubicBezTo>
                  <a:cubicBezTo>
                    <a:pt x="467" y="326"/>
                    <a:pt x="467" y="326"/>
                    <a:pt x="467" y="326"/>
                  </a:cubicBezTo>
                  <a:cubicBezTo>
                    <a:pt x="484" y="322"/>
                    <a:pt x="484" y="322"/>
                    <a:pt x="484" y="322"/>
                  </a:cubicBezTo>
                  <a:cubicBezTo>
                    <a:pt x="494" y="322"/>
                    <a:pt x="494" y="322"/>
                    <a:pt x="494" y="322"/>
                  </a:cubicBezTo>
                  <a:cubicBezTo>
                    <a:pt x="498" y="319"/>
                    <a:pt x="498" y="319"/>
                    <a:pt x="498" y="319"/>
                  </a:cubicBezTo>
                  <a:cubicBezTo>
                    <a:pt x="501" y="312"/>
                    <a:pt x="501" y="312"/>
                    <a:pt x="501" y="312"/>
                  </a:cubicBezTo>
                  <a:cubicBezTo>
                    <a:pt x="501" y="312"/>
                    <a:pt x="501" y="312"/>
                    <a:pt x="501" y="312"/>
                  </a:cubicBezTo>
                  <a:cubicBezTo>
                    <a:pt x="506" y="302"/>
                    <a:pt x="506" y="302"/>
                    <a:pt x="506" y="302"/>
                  </a:cubicBezTo>
                  <a:cubicBezTo>
                    <a:pt x="504" y="301"/>
                    <a:pt x="504" y="301"/>
                    <a:pt x="504" y="301"/>
                  </a:cubicBezTo>
                  <a:cubicBezTo>
                    <a:pt x="498" y="293"/>
                    <a:pt x="494" y="285"/>
                    <a:pt x="492" y="273"/>
                  </a:cubicBezTo>
                  <a:cubicBezTo>
                    <a:pt x="491" y="272"/>
                    <a:pt x="491" y="272"/>
                    <a:pt x="491" y="272"/>
                  </a:cubicBezTo>
                  <a:cubicBezTo>
                    <a:pt x="491" y="272"/>
                    <a:pt x="491" y="272"/>
                    <a:pt x="491" y="272"/>
                  </a:cubicBezTo>
                  <a:cubicBezTo>
                    <a:pt x="492" y="272"/>
                    <a:pt x="492" y="272"/>
                    <a:pt x="492" y="272"/>
                  </a:cubicBezTo>
                  <a:cubicBezTo>
                    <a:pt x="492" y="271"/>
                    <a:pt x="492" y="271"/>
                    <a:pt x="492" y="271"/>
                  </a:cubicBezTo>
                  <a:cubicBezTo>
                    <a:pt x="496" y="248"/>
                    <a:pt x="496" y="248"/>
                    <a:pt x="496" y="248"/>
                  </a:cubicBezTo>
                  <a:cubicBezTo>
                    <a:pt x="496" y="241"/>
                    <a:pt x="498" y="235"/>
                    <a:pt x="503" y="230"/>
                  </a:cubicBezTo>
                  <a:cubicBezTo>
                    <a:pt x="501" y="211"/>
                    <a:pt x="501" y="211"/>
                    <a:pt x="501" y="211"/>
                  </a:cubicBezTo>
                  <a:cubicBezTo>
                    <a:pt x="500" y="209"/>
                    <a:pt x="498" y="207"/>
                    <a:pt x="493" y="206"/>
                  </a:cubicBezTo>
                  <a:cubicBezTo>
                    <a:pt x="459" y="219"/>
                    <a:pt x="459" y="219"/>
                    <a:pt x="459" y="219"/>
                  </a:cubicBezTo>
                  <a:cubicBezTo>
                    <a:pt x="461" y="185"/>
                    <a:pt x="461" y="185"/>
                    <a:pt x="461" y="185"/>
                  </a:cubicBezTo>
                  <a:cubicBezTo>
                    <a:pt x="462" y="179"/>
                    <a:pt x="473" y="170"/>
                    <a:pt x="493" y="158"/>
                  </a:cubicBezTo>
                  <a:cubicBezTo>
                    <a:pt x="483" y="121"/>
                    <a:pt x="483" y="121"/>
                    <a:pt x="483" y="121"/>
                  </a:cubicBezTo>
                  <a:cubicBezTo>
                    <a:pt x="481" y="109"/>
                    <a:pt x="484" y="99"/>
                    <a:pt x="493" y="91"/>
                  </a:cubicBezTo>
                  <a:cubicBezTo>
                    <a:pt x="491" y="84"/>
                    <a:pt x="491" y="84"/>
                    <a:pt x="491" y="84"/>
                  </a:cubicBezTo>
                  <a:cubicBezTo>
                    <a:pt x="480" y="84"/>
                    <a:pt x="480" y="84"/>
                    <a:pt x="480" y="84"/>
                  </a:cubicBezTo>
                  <a:cubicBezTo>
                    <a:pt x="477" y="85"/>
                    <a:pt x="477" y="85"/>
                    <a:pt x="477" y="85"/>
                  </a:cubicBezTo>
                  <a:cubicBezTo>
                    <a:pt x="472" y="100"/>
                    <a:pt x="472" y="100"/>
                    <a:pt x="472" y="100"/>
                  </a:cubicBezTo>
                  <a:cubicBezTo>
                    <a:pt x="467" y="105"/>
                    <a:pt x="463" y="109"/>
                    <a:pt x="459" y="109"/>
                  </a:cubicBezTo>
                  <a:cubicBezTo>
                    <a:pt x="457" y="109"/>
                    <a:pt x="457" y="109"/>
                    <a:pt x="457" y="109"/>
                  </a:cubicBezTo>
                  <a:cubicBezTo>
                    <a:pt x="446" y="101"/>
                    <a:pt x="446" y="101"/>
                    <a:pt x="446" y="101"/>
                  </a:cubicBezTo>
                  <a:cubicBezTo>
                    <a:pt x="445" y="101"/>
                    <a:pt x="445" y="101"/>
                    <a:pt x="445" y="101"/>
                  </a:cubicBezTo>
                  <a:cubicBezTo>
                    <a:pt x="444" y="101"/>
                    <a:pt x="444" y="101"/>
                    <a:pt x="444" y="101"/>
                  </a:cubicBezTo>
                  <a:cubicBezTo>
                    <a:pt x="444" y="100"/>
                    <a:pt x="444" y="100"/>
                    <a:pt x="444" y="100"/>
                  </a:cubicBezTo>
                  <a:cubicBezTo>
                    <a:pt x="444" y="98"/>
                    <a:pt x="444" y="98"/>
                    <a:pt x="444" y="98"/>
                  </a:cubicBezTo>
                  <a:cubicBezTo>
                    <a:pt x="441" y="91"/>
                    <a:pt x="441" y="91"/>
                    <a:pt x="441" y="91"/>
                  </a:cubicBezTo>
                  <a:cubicBezTo>
                    <a:pt x="440" y="80"/>
                    <a:pt x="440" y="80"/>
                    <a:pt x="440" y="80"/>
                  </a:cubicBezTo>
                  <a:cubicBezTo>
                    <a:pt x="440" y="79"/>
                    <a:pt x="440" y="79"/>
                    <a:pt x="440" y="79"/>
                  </a:cubicBezTo>
                  <a:cubicBezTo>
                    <a:pt x="439" y="81"/>
                    <a:pt x="439" y="81"/>
                    <a:pt x="439" y="81"/>
                  </a:cubicBezTo>
                  <a:cubicBezTo>
                    <a:pt x="438" y="84"/>
                    <a:pt x="438" y="84"/>
                    <a:pt x="438" y="84"/>
                  </a:cubicBezTo>
                  <a:cubicBezTo>
                    <a:pt x="419" y="84"/>
                    <a:pt x="419" y="84"/>
                    <a:pt x="419" y="84"/>
                  </a:cubicBezTo>
                  <a:cubicBezTo>
                    <a:pt x="417" y="80"/>
                    <a:pt x="417" y="80"/>
                    <a:pt x="417" y="80"/>
                  </a:cubicBezTo>
                  <a:cubicBezTo>
                    <a:pt x="414" y="69"/>
                    <a:pt x="414" y="69"/>
                    <a:pt x="414" y="69"/>
                  </a:cubicBezTo>
                  <a:cubicBezTo>
                    <a:pt x="414" y="53"/>
                    <a:pt x="414" y="53"/>
                    <a:pt x="414" y="53"/>
                  </a:cubicBezTo>
                  <a:cubicBezTo>
                    <a:pt x="402" y="33"/>
                    <a:pt x="402" y="33"/>
                    <a:pt x="402" y="33"/>
                  </a:cubicBezTo>
                  <a:cubicBezTo>
                    <a:pt x="402" y="16"/>
                    <a:pt x="402" y="16"/>
                    <a:pt x="402" y="16"/>
                  </a:cubicBezTo>
                  <a:lnTo>
                    <a:pt x="398" y="8"/>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2" name="Freeform 14">
              <a:extLst>
                <a:ext uri="{FF2B5EF4-FFF2-40B4-BE49-F238E27FC236}">
                  <a16:creationId xmlns="" xmlns:a16="http://schemas.microsoft.com/office/drawing/2014/main" id="{BB693850-0977-460C-83A7-5252D6F88194}"/>
                </a:ext>
              </a:extLst>
            </p:cNvPr>
            <p:cNvSpPr>
              <a:spLocks/>
            </p:cNvSpPr>
            <p:nvPr/>
          </p:nvSpPr>
          <p:spPr bwMode="auto">
            <a:xfrm>
              <a:off x="3884136" y="5202238"/>
              <a:ext cx="998538" cy="763588"/>
            </a:xfrm>
            <a:custGeom>
              <a:avLst/>
              <a:gdLst>
                <a:gd name="T0" fmla="*/ 533 w 662"/>
                <a:gd name="T1" fmla="*/ 16 h 506"/>
                <a:gd name="T2" fmla="*/ 496 w 662"/>
                <a:gd name="T3" fmla="*/ 48 h 506"/>
                <a:gd name="T4" fmla="*/ 454 w 662"/>
                <a:gd name="T5" fmla="*/ 58 h 506"/>
                <a:gd name="T6" fmla="*/ 426 w 662"/>
                <a:gd name="T7" fmla="*/ 56 h 506"/>
                <a:gd name="T8" fmla="*/ 424 w 662"/>
                <a:gd name="T9" fmla="*/ 57 h 506"/>
                <a:gd name="T10" fmla="*/ 390 w 662"/>
                <a:gd name="T11" fmla="*/ 69 h 506"/>
                <a:gd name="T12" fmla="*/ 361 w 662"/>
                <a:gd name="T13" fmla="*/ 86 h 506"/>
                <a:gd name="T14" fmla="*/ 335 w 662"/>
                <a:gd name="T15" fmla="*/ 107 h 506"/>
                <a:gd name="T16" fmla="*/ 317 w 662"/>
                <a:gd name="T17" fmla="*/ 126 h 506"/>
                <a:gd name="T18" fmla="*/ 312 w 662"/>
                <a:gd name="T19" fmla="*/ 136 h 506"/>
                <a:gd name="T20" fmla="*/ 271 w 662"/>
                <a:gd name="T21" fmla="*/ 128 h 506"/>
                <a:gd name="T22" fmla="*/ 224 w 662"/>
                <a:gd name="T23" fmla="*/ 106 h 506"/>
                <a:gd name="T24" fmla="*/ 212 w 662"/>
                <a:gd name="T25" fmla="*/ 121 h 506"/>
                <a:gd name="T26" fmla="*/ 196 w 662"/>
                <a:gd name="T27" fmla="*/ 135 h 506"/>
                <a:gd name="T28" fmla="*/ 166 w 662"/>
                <a:gd name="T29" fmla="*/ 153 h 506"/>
                <a:gd name="T30" fmla="*/ 135 w 662"/>
                <a:gd name="T31" fmla="*/ 178 h 506"/>
                <a:gd name="T32" fmla="*/ 60 w 662"/>
                <a:gd name="T33" fmla="*/ 166 h 506"/>
                <a:gd name="T34" fmla="*/ 26 w 662"/>
                <a:gd name="T35" fmla="*/ 172 h 506"/>
                <a:gd name="T36" fmla="*/ 2 w 662"/>
                <a:gd name="T37" fmla="*/ 183 h 506"/>
                <a:gd name="T38" fmla="*/ 5 w 662"/>
                <a:gd name="T39" fmla="*/ 209 h 506"/>
                <a:gd name="T40" fmla="*/ 55 w 662"/>
                <a:gd name="T41" fmla="*/ 210 h 506"/>
                <a:gd name="T42" fmla="*/ 62 w 662"/>
                <a:gd name="T43" fmla="*/ 248 h 506"/>
                <a:gd name="T44" fmla="*/ 100 w 662"/>
                <a:gd name="T45" fmla="*/ 243 h 506"/>
                <a:gd name="T46" fmla="*/ 132 w 662"/>
                <a:gd name="T47" fmla="*/ 236 h 506"/>
                <a:gd name="T48" fmla="*/ 142 w 662"/>
                <a:gd name="T49" fmla="*/ 285 h 506"/>
                <a:gd name="T50" fmla="*/ 122 w 662"/>
                <a:gd name="T51" fmla="*/ 308 h 506"/>
                <a:gd name="T52" fmla="*/ 92 w 662"/>
                <a:gd name="T53" fmla="*/ 328 h 506"/>
                <a:gd name="T54" fmla="*/ 142 w 662"/>
                <a:gd name="T55" fmla="*/ 340 h 506"/>
                <a:gd name="T56" fmla="*/ 161 w 662"/>
                <a:gd name="T57" fmla="*/ 352 h 506"/>
                <a:gd name="T58" fmla="*/ 203 w 662"/>
                <a:gd name="T59" fmla="*/ 376 h 506"/>
                <a:gd name="T60" fmla="*/ 186 w 662"/>
                <a:gd name="T61" fmla="*/ 396 h 506"/>
                <a:gd name="T62" fmla="*/ 258 w 662"/>
                <a:gd name="T63" fmla="*/ 472 h 506"/>
                <a:gd name="T64" fmla="*/ 284 w 662"/>
                <a:gd name="T65" fmla="*/ 459 h 506"/>
                <a:gd name="T66" fmla="*/ 324 w 662"/>
                <a:gd name="T67" fmla="*/ 488 h 506"/>
                <a:gd name="T68" fmla="*/ 336 w 662"/>
                <a:gd name="T69" fmla="*/ 474 h 506"/>
                <a:gd name="T70" fmla="*/ 358 w 662"/>
                <a:gd name="T71" fmla="*/ 477 h 506"/>
                <a:gd name="T72" fmla="*/ 409 w 662"/>
                <a:gd name="T73" fmla="*/ 489 h 506"/>
                <a:gd name="T74" fmla="*/ 414 w 662"/>
                <a:gd name="T75" fmla="*/ 492 h 506"/>
                <a:gd name="T76" fmla="*/ 457 w 662"/>
                <a:gd name="T77" fmla="*/ 457 h 506"/>
                <a:gd name="T78" fmla="*/ 472 w 662"/>
                <a:gd name="T79" fmla="*/ 472 h 506"/>
                <a:gd name="T80" fmla="*/ 483 w 662"/>
                <a:gd name="T81" fmla="*/ 449 h 506"/>
                <a:gd name="T82" fmla="*/ 523 w 662"/>
                <a:gd name="T83" fmla="*/ 403 h 506"/>
                <a:gd name="T84" fmla="*/ 548 w 662"/>
                <a:gd name="T85" fmla="*/ 407 h 506"/>
                <a:gd name="T86" fmla="*/ 543 w 662"/>
                <a:gd name="T87" fmla="*/ 378 h 506"/>
                <a:gd name="T88" fmla="*/ 548 w 662"/>
                <a:gd name="T89" fmla="*/ 363 h 506"/>
                <a:gd name="T90" fmla="*/ 604 w 662"/>
                <a:gd name="T91" fmla="*/ 333 h 506"/>
                <a:gd name="T92" fmla="*/ 602 w 662"/>
                <a:gd name="T93" fmla="*/ 303 h 506"/>
                <a:gd name="T94" fmla="*/ 614 w 662"/>
                <a:gd name="T95" fmla="*/ 278 h 506"/>
                <a:gd name="T96" fmla="*/ 632 w 662"/>
                <a:gd name="T97" fmla="*/ 238 h 506"/>
                <a:gd name="T98" fmla="*/ 655 w 662"/>
                <a:gd name="T99" fmla="*/ 206 h 506"/>
                <a:gd name="T100" fmla="*/ 656 w 662"/>
                <a:gd name="T101" fmla="*/ 177 h 506"/>
                <a:gd name="T102" fmla="*/ 655 w 662"/>
                <a:gd name="T103" fmla="*/ 159 h 506"/>
                <a:gd name="T104" fmla="*/ 599 w 662"/>
                <a:gd name="T105" fmla="*/ 162 h 506"/>
                <a:gd name="T106" fmla="*/ 584 w 662"/>
                <a:gd name="T107" fmla="*/ 135 h 506"/>
                <a:gd name="T108" fmla="*/ 556 w 662"/>
                <a:gd name="T109" fmla="*/ 134 h 506"/>
                <a:gd name="T110" fmla="*/ 586 w 662"/>
                <a:gd name="T111" fmla="*/ 77 h 506"/>
                <a:gd name="T112" fmla="*/ 583 w 662"/>
                <a:gd name="T113" fmla="*/ 38 h 506"/>
                <a:gd name="T114" fmla="*/ 574 w 662"/>
                <a:gd name="T115" fmla="*/ 0 h 506"/>
                <a:gd name="T116" fmla="*/ 549 w 662"/>
                <a:gd name="T117" fmla="*/ 13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62" h="506">
                  <a:moveTo>
                    <a:pt x="530" y="13"/>
                  </a:moveTo>
                  <a:cubicBezTo>
                    <a:pt x="531" y="14"/>
                    <a:pt x="531" y="14"/>
                    <a:pt x="531" y="14"/>
                  </a:cubicBezTo>
                  <a:cubicBezTo>
                    <a:pt x="533" y="16"/>
                    <a:pt x="533" y="16"/>
                    <a:pt x="533" y="16"/>
                  </a:cubicBezTo>
                  <a:cubicBezTo>
                    <a:pt x="519" y="37"/>
                    <a:pt x="519" y="37"/>
                    <a:pt x="519" y="37"/>
                  </a:cubicBezTo>
                  <a:cubicBezTo>
                    <a:pt x="514" y="43"/>
                    <a:pt x="507" y="48"/>
                    <a:pt x="498" y="48"/>
                  </a:cubicBezTo>
                  <a:cubicBezTo>
                    <a:pt x="496" y="48"/>
                    <a:pt x="496" y="48"/>
                    <a:pt x="496" y="48"/>
                  </a:cubicBezTo>
                  <a:cubicBezTo>
                    <a:pt x="486" y="41"/>
                    <a:pt x="486" y="41"/>
                    <a:pt x="486" y="41"/>
                  </a:cubicBezTo>
                  <a:cubicBezTo>
                    <a:pt x="475" y="42"/>
                    <a:pt x="475" y="42"/>
                    <a:pt x="475" y="42"/>
                  </a:cubicBezTo>
                  <a:cubicBezTo>
                    <a:pt x="454" y="58"/>
                    <a:pt x="454" y="58"/>
                    <a:pt x="454" y="58"/>
                  </a:cubicBezTo>
                  <a:cubicBezTo>
                    <a:pt x="449" y="60"/>
                    <a:pt x="442" y="55"/>
                    <a:pt x="433" y="42"/>
                  </a:cubicBezTo>
                  <a:cubicBezTo>
                    <a:pt x="427" y="56"/>
                    <a:pt x="427" y="56"/>
                    <a:pt x="427" y="56"/>
                  </a:cubicBezTo>
                  <a:cubicBezTo>
                    <a:pt x="426" y="56"/>
                    <a:pt x="426" y="56"/>
                    <a:pt x="426" y="56"/>
                  </a:cubicBezTo>
                  <a:cubicBezTo>
                    <a:pt x="426" y="56"/>
                    <a:pt x="426" y="56"/>
                    <a:pt x="426" y="56"/>
                  </a:cubicBezTo>
                  <a:cubicBezTo>
                    <a:pt x="424" y="57"/>
                    <a:pt x="424" y="57"/>
                    <a:pt x="424" y="57"/>
                  </a:cubicBezTo>
                  <a:cubicBezTo>
                    <a:pt x="424" y="57"/>
                    <a:pt x="424" y="57"/>
                    <a:pt x="424" y="57"/>
                  </a:cubicBezTo>
                  <a:cubicBezTo>
                    <a:pt x="417" y="64"/>
                    <a:pt x="417" y="64"/>
                    <a:pt x="417" y="64"/>
                  </a:cubicBezTo>
                  <a:cubicBezTo>
                    <a:pt x="403" y="64"/>
                    <a:pt x="403" y="64"/>
                    <a:pt x="403" y="64"/>
                  </a:cubicBezTo>
                  <a:cubicBezTo>
                    <a:pt x="390" y="69"/>
                    <a:pt x="390" y="69"/>
                    <a:pt x="390" y="69"/>
                  </a:cubicBezTo>
                  <a:cubicBezTo>
                    <a:pt x="373" y="81"/>
                    <a:pt x="373" y="81"/>
                    <a:pt x="373" y="81"/>
                  </a:cubicBezTo>
                  <a:cubicBezTo>
                    <a:pt x="367" y="81"/>
                    <a:pt x="367" y="81"/>
                    <a:pt x="367" y="81"/>
                  </a:cubicBezTo>
                  <a:cubicBezTo>
                    <a:pt x="361" y="86"/>
                    <a:pt x="361" y="86"/>
                    <a:pt x="361" y="86"/>
                  </a:cubicBezTo>
                  <a:cubicBezTo>
                    <a:pt x="356" y="91"/>
                    <a:pt x="354" y="95"/>
                    <a:pt x="357" y="99"/>
                  </a:cubicBezTo>
                  <a:cubicBezTo>
                    <a:pt x="364" y="110"/>
                    <a:pt x="364" y="110"/>
                    <a:pt x="364" y="110"/>
                  </a:cubicBezTo>
                  <a:cubicBezTo>
                    <a:pt x="335" y="107"/>
                    <a:pt x="335" y="107"/>
                    <a:pt x="335" y="107"/>
                  </a:cubicBezTo>
                  <a:cubicBezTo>
                    <a:pt x="319" y="119"/>
                    <a:pt x="319" y="119"/>
                    <a:pt x="319" y="119"/>
                  </a:cubicBezTo>
                  <a:cubicBezTo>
                    <a:pt x="317" y="125"/>
                    <a:pt x="317" y="125"/>
                    <a:pt x="317" y="125"/>
                  </a:cubicBezTo>
                  <a:cubicBezTo>
                    <a:pt x="317" y="126"/>
                    <a:pt x="317" y="126"/>
                    <a:pt x="317" y="126"/>
                  </a:cubicBezTo>
                  <a:cubicBezTo>
                    <a:pt x="314" y="134"/>
                    <a:pt x="314" y="134"/>
                    <a:pt x="314" y="134"/>
                  </a:cubicBezTo>
                  <a:cubicBezTo>
                    <a:pt x="313" y="135"/>
                    <a:pt x="313" y="135"/>
                    <a:pt x="313" y="135"/>
                  </a:cubicBezTo>
                  <a:cubicBezTo>
                    <a:pt x="312" y="136"/>
                    <a:pt x="312" y="136"/>
                    <a:pt x="312" y="136"/>
                  </a:cubicBezTo>
                  <a:cubicBezTo>
                    <a:pt x="297" y="136"/>
                    <a:pt x="297" y="136"/>
                    <a:pt x="297" y="136"/>
                  </a:cubicBezTo>
                  <a:cubicBezTo>
                    <a:pt x="278" y="129"/>
                    <a:pt x="278" y="129"/>
                    <a:pt x="278" y="129"/>
                  </a:cubicBezTo>
                  <a:cubicBezTo>
                    <a:pt x="271" y="128"/>
                    <a:pt x="271" y="128"/>
                    <a:pt x="271" y="128"/>
                  </a:cubicBezTo>
                  <a:cubicBezTo>
                    <a:pt x="257" y="130"/>
                    <a:pt x="257" y="130"/>
                    <a:pt x="257" y="130"/>
                  </a:cubicBezTo>
                  <a:cubicBezTo>
                    <a:pt x="250" y="130"/>
                    <a:pt x="243" y="122"/>
                    <a:pt x="237" y="111"/>
                  </a:cubicBezTo>
                  <a:cubicBezTo>
                    <a:pt x="224" y="106"/>
                    <a:pt x="224" y="106"/>
                    <a:pt x="224" y="106"/>
                  </a:cubicBezTo>
                  <a:cubicBezTo>
                    <a:pt x="213" y="121"/>
                    <a:pt x="213" y="121"/>
                    <a:pt x="213" y="121"/>
                  </a:cubicBezTo>
                  <a:cubicBezTo>
                    <a:pt x="213" y="121"/>
                    <a:pt x="213" y="121"/>
                    <a:pt x="213" y="121"/>
                  </a:cubicBezTo>
                  <a:cubicBezTo>
                    <a:pt x="212" y="121"/>
                    <a:pt x="212" y="121"/>
                    <a:pt x="212" y="121"/>
                  </a:cubicBezTo>
                  <a:cubicBezTo>
                    <a:pt x="198" y="134"/>
                    <a:pt x="198" y="134"/>
                    <a:pt x="198" y="134"/>
                  </a:cubicBezTo>
                  <a:cubicBezTo>
                    <a:pt x="196" y="134"/>
                    <a:pt x="196" y="134"/>
                    <a:pt x="196" y="134"/>
                  </a:cubicBezTo>
                  <a:cubicBezTo>
                    <a:pt x="196" y="135"/>
                    <a:pt x="196" y="135"/>
                    <a:pt x="196" y="135"/>
                  </a:cubicBezTo>
                  <a:cubicBezTo>
                    <a:pt x="194" y="135"/>
                    <a:pt x="194" y="135"/>
                    <a:pt x="194" y="135"/>
                  </a:cubicBezTo>
                  <a:cubicBezTo>
                    <a:pt x="183" y="138"/>
                    <a:pt x="183" y="138"/>
                    <a:pt x="183" y="138"/>
                  </a:cubicBezTo>
                  <a:cubicBezTo>
                    <a:pt x="166" y="153"/>
                    <a:pt x="166" y="153"/>
                    <a:pt x="166" y="153"/>
                  </a:cubicBezTo>
                  <a:cubicBezTo>
                    <a:pt x="166" y="153"/>
                    <a:pt x="166" y="153"/>
                    <a:pt x="166" y="153"/>
                  </a:cubicBezTo>
                  <a:cubicBezTo>
                    <a:pt x="148" y="162"/>
                    <a:pt x="148" y="162"/>
                    <a:pt x="148" y="162"/>
                  </a:cubicBezTo>
                  <a:cubicBezTo>
                    <a:pt x="135" y="178"/>
                    <a:pt x="135" y="178"/>
                    <a:pt x="135" y="178"/>
                  </a:cubicBezTo>
                  <a:cubicBezTo>
                    <a:pt x="93" y="178"/>
                    <a:pt x="93" y="178"/>
                    <a:pt x="93" y="178"/>
                  </a:cubicBezTo>
                  <a:cubicBezTo>
                    <a:pt x="93" y="178"/>
                    <a:pt x="93" y="178"/>
                    <a:pt x="93" y="178"/>
                  </a:cubicBezTo>
                  <a:cubicBezTo>
                    <a:pt x="60" y="166"/>
                    <a:pt x="60" y="166"/>
                    <a:pt x="60" y="166"/>
                  </a:cubicBezTo>
                  <a:cubicBezTo>
                    <a:pt x="42" y="164"/>
                    <a:pt x="42" y="164"/>
                    <a:pt x="42" y="164"/>
                  </a:cubicBezTo>
                  <a:cubicBezTo>
                    <a:pt x="27" y="172"/>
                    <a:pt x="27" y="172"/>
                    <a:pt x="27" y="172"/>
                  </a:cubicBezTo>
                  <a:cubicBezTo>
                    <a:pt x="26" y="172"/>
                    <a:pt x="26" y="172"/>
                    <a:pt x="26" y="172"/>
                  </a:cubicBezTo>
                  <a:cubicBezTo>
                    <a:pt x="26" y="172"/>
                    <a:pt x="26" y="172"/>
                    <a:pt x="26" y="172"/>
                  </a:cubicBezTo>
                  <a:cubicBezTo>
                    <a:pt x="15" y="176"/>
                    <a:pt x="15" y="176"/>
                    <a:pt x="15" y="176"/>
                  </a:cubicBezTo>
                  <a:cubicBezTo>
                    <a:pt x="10" y="178"/>
                    <a:pt x="5" y="182"/>
                    <a:pt x="2" y="183"/>
                  </a:cubicBezTo>
                  <a:cubicBezTo>
                    <a:pt x="0" y="188"/>
                    <a:pt x="0" y="188"/>
                    <a:pt x="0" y="188"/>
                  </a:cubicBezTo>
                  <a:cubicBezTo>
                    <a:pt x="0" y="201"/>
                    <a:pt x="0" y="201"/>
                    <a:pt x="0" y="201"/>
                  </a:cubicBezTo>
                  <a:cubicBezTo>
                    <a:pt x="5" y="209"/>
                    <a:pt x="5" y="209"/>
                    <a:pt x="5" y="209"/>
                  </a:cubicBezTo>
                  <a:cubicBezTo>
                    <a:pt x="31" y="201"/>
                    <a:pt x="31" y="201"/>
                    <a:pt x="31" y="201"/>
                  </a:cubicBezTo>
                  <a:cubicBezTo>
                    <a:pt x="36" y="201"/>
                    <a:pt x="43" y="204"/>
                    <a:pt x="53" y="209"/>
                  </a:cubicBezTo>
                  <a:cubicBezTo>
                    <a:pt x="55" y="210"/>
                    <a:pt x="55" y="210"/>
                    <a:pt x="55" y="210"/>
                  </a:cubicBezTo>
                  <a:cubicBezTo>
                    <a:pt x="56" y="211"/>
                    <a:pt x="56" y="211"/>
                    <a:pt x="56" y="211"/>
                  </a:cubicBezTo>
                  <a:cubicBezTo>
                    <a:pt x="57" y="247"/>
                    <a:pt x="57" y="247"/>
                    <a:pt x="57" y="247"/>
                  </a:cubicBezTo>
                  <a:cubicBezTo>
                    <a:pt x="62" y="248"/>
                    <a:pt x="62" y="248"/>
                    <a:pt x="62" y="248"/>
                  </a:cubicBezTo>
                  <a:cubicBezTo>
                    <a:pt x="85" y="248"/>
                    <a:pt x="85" y="248"/>
                    <a:pt x="85" y="248"/>
                  </a:cubicBezTo>
                  <a:cubicBezTo>
                    <a:pt x="98" y="245"/>
                    <a:pt x="98" y="245"/>
                    <a:pt x="98" y="245"/>
                  </a:cubicBezTo>
                  <a:cubicBezTo>
                    <a:pt x="100" y="243"/>
                    <a:pt x="100" y="243"/>
                    <a:pt x="100" y="243"/>
                  </a:cubicBezTo>
                  <a:cubicBezTo>
                    <a:pt x="109" y="239"/>
                    <a:pt x="116" y="235"/>
                    <a:pt x="126" y="234"/>
                  </a:cubicBezTo>
                  <a:cubicBezTo>
                    <a:pt x="130" y="233"/>
                    <a:pt x="130" y="233"/>
                    <a:pt x="130" y="233"/>
                  </a:cubicBezTo>
                  <a:cubicBezTo>
                    <a:pt x="132" y="236"/>
                    <a:pt x="132" y="236"/>
                    <a:pt x="132" y="236"/>
                  </a:cubicBezTo>
                  <a:cubicBezTo>
                    <a:pt x="138" y="249"/>
                    <a:pt x="138" y="249"/>
                    <a:pt x="138" y="249"/>
                  </a:cubicBezTo>
                  <a:cubicBezTo>
                    <a:pt x="138" y="250"/>
                    <a:pt x="138" y="250"/>
                    <a:pt x="138" y="250"/>
                  </a:cubicBezTo>
                  <a:cubicBezTo>
                    <a:pt x="142" y="285"/>
                    <a:pt x="142" y="285"/>
                    <a:pt x="142" y="285"/>
                  </a:cubicBezTo>
                  <a:cubicBezTo>
                    <a:pt x="142" y="288"/>
                    <a:pt x="142" y="288"/>
                    <a:pt x="142" y="288"/>
                  </a:cubicBezTo>
                  <a:cubicBezTo>
                    <a:pt x="123" y="308"/>
                    <a:pt x="123" y="308"/>
                    <a:pt x="123" y="308"/>
                  </a:cubicBezTo>
                  <a:cubicBezTo>
                    <a:pt x="122" y="308"/>
                    <a:pt x="122" y="308"/>
                    <a:pt x="122" y="308"/>
                  </a:cubicBezTo>
                  <a:cubicBezTo>
                    <a:pt x="122" y="309"/>
                    <a:pt x="122" y="309"/>
                    <a:pt x="122" y="309"/>
                  </a:cubicBezTo>
                  <a:cubicBezTo>
                    <a:pt x="99" y="320"/>
                    <a:pt x="99" y="320"/>
                    <a:pt x="99" y="320"/>
                  </a:cubicBezTo>
                  <a:cubicBezTo>
                    <a:pt x="92" y="328"/>
                    <a:pt x="92" y="328"/>
                    <a:pt x="92" y="328"/>
                  </a:cubicBezTo>
                  <a:cubicBezTo>
                    <a:pt x="95" y="335"/>
                    <a:pt x="95" y="335"/>
                    <a:pt x="95" y="335"/>
                  </a:cubicBezTo>
                  <a:cubicBezTo>
                    <a:pt x="141" y="339"/>
                    <a:pt x="141" y="339"/>
                    <a:pt x="141" y="339"/>
                  </a:cubicBezTo>
                  <a:cubicBezTo>
                    <a:pt x="142" y="340"/>
                    <a:pt x="142" y="340"/>
                    <a:pt x="142" y="340"/>
                  </a:cubicBezTo>
                  <a:cubicBezTo>
                    <a:pt x="142" y="340"/>
                    <a:pt x="142" y="340"/>
                    <a:pt x="142" y="340"/>
                  </a:cubicBezTo>
                  <a:cubicBezTo>
                    <a:pt x="143" y="341"/>
                    <a:pt x="143" y="341"/>
                    <a:pt x="143" y="341"/>
                  </a:cubicBezTo>
                  <a:cubicBezTo>
                    <a:pt x="161" y="352"/>
                    <a:pt x="161" y="352"/>
                    <a:pt x="161" y="352"/>
                  </a:cubicBezTo>
                  <a:cubicBezTo>
                    <a:pt x="201" y="350"/>
                    <a:pt x="201" y="350"/>
                    <a:pt x="201" y="350"/>
                  </a:cubicBezTo>
                  <a:cubicBezTo>
                    <a:pt x="201" y="356"/>
                    <a:pt x="201" y="356"/>
                    <a:pt x="201" y="356"/>
                  </a:cubicBezTo>
                  <a:cubicBezTo>
                    <a:pt x="203" y="376"/>
                    <a:pt x="203" y="376"/>
                    <a:pt x="203" y="376"/>
                  </a:cubicBezTo>
                  <a:cubicBezTo>
                    <a:pt x="203" y="378"/>
                    <a:pt x="203" y="378"/>
                    <a:pt x="203" y="378"/>
                  </a:cubicBezTo>
                  <a:cubicBezTo>
                    <a:pt x="204" y="378"/>
                    <a:pt x="204" y="378"/>
                    <a:pt x="204" y="378"/>
                  </a:cubicBezTo>
                  <a:cubicBezTo>
                    <a:pt x="186" y="396"/>
                    <a:pt x="186" y="396"/>
                    <a:pt x="186" y="396"/>
                  </a:cubicBezTo>
                  <a:cubicBezTo>
                    <a:pt x="184" y="419"/>
                    <a:pt x="188" y="433"/>
                    <a:pt x="198" y="436"/>
                  </a:cubicBezTo>
                  <a:cubicBezTo>
                    <a:pt x="231" y="454"/>
                    <a:pt x="231" y="454"/>
                    <a:pt x="231" y="454"/>
                  </a:cubicBezTo>
                  <a:cubicBezTo>
                    <a:pt x="258" y="472"/>
                    <a:pt x="258" y="472"/>
                    <a:pt x="258" y="472"/>
                  </a:cubicBezTo>
                  <a:cubicBezTo>
                    <a:pt x="280" y="461"/>
                    <a:pt x="280" y="461"/>
                    <a:pt x="280" y="461"/>
                  </a:cubicBezTo>
                  <a:cubicBezTo>
                    <a:pt x="282" y="460"/>
                    <a:pt x="282" y="460"/>
                    <a:pt x="282" y="460"/>
                  </a:cubicBezTo>
                  <a:cubicBezTo>
                    <a:pt x="284" y="459"/>
                    <a:pt x="284" y="459"/>
                    <a:pt x="284" y="459"/>
                  </a:cubicBezTo>
                  <a:cubicBezTo>
                    <a:pt x="285" y="460"/>
                    <a:pt x="285" y="460"/>
                    <a:pt x="285" y="460"/>
                  </a:cubicBezTo>
                  <a:cubicBezTo>
                    <a:pt x="319" y="486"/>
                    <a:pt x="319" y="486"/>
                    <a:pt x="319" y="486"/>
                  </a:cubicBezTo>
                  <a:cubicBezTo>
                    <a:pt x="324" y="488"/>
                    <a:pt x="324" y="488"/>
                    <a:pt x="324" y="488"/>
                  </a:cubicBezTo>
                  <a:cubicBezTo>
                    <a:pt x="333" y="477"/>
                    <a:pt x="333" y="477"/>
                    <a:pt x="333" y="477"/>
                  </a:cubicBezTo>
                  <a:cubicBezTo>
                    <a:pt x="335" y="475"/>
                    <a:pt x="335" y="475"/>
                    <a:pt x="335" y="475"/>
                  </a:cubicBezTo>
                  <a:cubicBezTo>
                    <a:pt x="336" y="474"/>
                    <a:pt x="336" y="474"/>
                    <a:pt x="336" y="474"/>
                  </a:cubicBezTo>
                  <a:cubicBezTo>
                    <a:pt x="337" y="474"/>
                    <a:pt x="337" y="474"/>
                    <a:pt x="337" y="474"/>
                  </a:cubicBezTo>
                  <a:cubicBezTo>
                    <a:pt x="338" y="474"/>
                    <a:pt x="338" y="474"/>
                    <a:pt x="338" y="474"/>
                  </a:cubicBezTo>
                  <a:cubicBezTo>
                    <a:pt x="358" y="477"/>
                    <a:pt x="358" y="477"/>
                    <a:pt x="358" y="477"/>
                  </a:cubicBezTo>
                  <a:cubicBezTo>
                    <a:pt x="362" y="442"/>
                    <a:pt x="362" y="442"/>
                    <a:pt x="362" y="442"/>
                  </a:cubicBezTo>
                  <a:cubicBezTo>
                    <a:pt x="388" y="488"/>
                    <a:pt x="388" y="488"/>
                    <a:pt x="388" y="488"/>
                  </a:cubicBezTo>
                  <a:cubicBezTo>
                    <a:pt x="409" y="489"/>
                    <a:pt x="409" y="489"/>
                    <a:pt x="409" y="489"/>
                  </a:cubicBezTo>
                  <a:cubicBezTo>
                    <a:pt x="412" y="490"/>
                    <a:pt x="412" y="490"/>
                    <a:pt x="412" y="490"/>
                  </a:cubicBezTo>
                  <a:cubicBezTo>
                    <a:pt x="414" y="490"/>
                    <a:pt x="414" y="490"/>
                    <a:pt x="414" y="490"/>
                  </a:cubicBezTo>
                  <a:cubicBezTo>
                    <a:pt x="414" y="492"/>
                    <a:pt x="414" y="492"/>
                    <a:pt x="414" y="492"/>
                  </a:cubicBezTo>
                  <a:cubicBezTo>
                    <a:pt x="414" y="506"/>
                    <a:pt x="414" y="506"/>
                    <a:pt x="414" y="506"/>
                  </a:cubicBezTo>
                  <a:cubicBezTo>
                    <a:pt x="422" y="503"/>
                    <a:pt x="422" y="503"/>
                    <a:pt x="422" y="503"/>
                  </a:cubicBezTo>
                  <a:cubicBezTo>
                    <a:pt x="457" y="457"/>
                    <a:pt x="457" y="457"/>
                    <a:pt x="457" y="457"/>
                  </a:cubicBezTo>
                  <a:cubicBezTo>
                    <a:pt x="472" y="479"/>
                    <a:pt x="472" y="479"/>
                    <a:pt x="472" y="479"/>
                  </a:cubicBezTo>
                  <a:cubicBezTo>
                    <a:pt x="472" y="472"/>
                    <a:pt x="472" y="472"/>
                    <a:pt x="472" y="472"/>
                  </a:cubicBezTo>
                  <a:cubicBezTo>
                    <a:pt x="472" y="472"/>
                    <a:pt x="472" y="472"/>
                    <a:pt x="472" y="472"/>
                  </a:cubicBezTo>
                  <a:cubicBezTo>
                    <a:pt x="472" y="471"/>
                    <a:pt x="472" y="471"/>
                    <a:pt x="472" y="471"/>
                  </a:cubicBezTo>
                  <a:cubicBezTo>
                    <a:pt x="472" y="470"/>
                    <a:pt x="472" y="470"/>
                    <a:pt x="472" y="470"/>
                  </a:cubicBezTo>
                  <a:cubicBezTo>
                    <a:pt x="483" y="449"/>
                    <a:pt x="483" y="449"/>
                    <a:pt x="483" y="449"/>
                  </a:cubicBezTo>
                  <a:cubicBezTo>
                    <a:pt x="492" y="433"/>
                    <a:pt x="492" y="433"/>
                    <a:pt x="492" y="433"/>
                  </a:cubicBezTo>
                  <a:cubicBezTo>
                    <a:pt x="518" y="433"/>
                    <a:pt x="518" y="433"/>
                    <a:pt x="518" y="433"/>
                  </a:cubicBezTo>
                  <a:cubicBezTo>
                    <a:pt x="523" y="403"/>
                    <a:pt x="523" y="403"/>
                    <a:pt x="523" y="403"/>
                  </a:cubicBezTo>
                  <a:cubicBezTo>
                    <a:pt x="526" y="403"/>
                    <a:pt x="526" y="403"/>
                    <a:pt x="526" y="403"/>
                  </a:cubicBezTo>
                  <a:cubicBezTo>
                    <a:pt x="528" y="404"/>
                    <a:pt x="528" y="404"/>
                    <a:pt x="528" y="404"/>
                  </a:cubicBezTo>
                  <a:cubicBezTo>
                    <a:pt x="548" y="407"/>
                    <a:pt x="548" y="407"/>
                    <a:pt x="548" y="407"/>
                  </a:cubicBezTo>
                  <a:cubicBezTo>
                    <a:pt x="550" y="397"/>
                    <a:pt x="550" y="397"/>
                    <a:pt x="550" y="397"/>
                  </a:cubicBezTo>
                  <a:cubicBezTo>
                    <a:pt x="543" y="380"/>
                    <a:pt x="543" y="380"/>
                    <a:pt x="543" y="380"/>
                  </a:cubicBezTo>
                  <a:cubicBezTo>
                    <a:pt x="543" y="378"/>
                    <a:pt x="543" y="378"/>
                    <a:pt x="543" y="378"/>
                  </a:cubicBezTo>
                  <a:cubicBezTo>
                    <a:pt x="547" y="366"/>
                    <a:pt x="547" y="366"/>
                    <a:pt x="547" y="366"/>
                  </a:cubicBezTo>
                  <a:cubicBezTo>
                    <a:pt x="547" y="364"/>
                    <a:pt x="547" y="364"/>
                    <a:pt x="547" y="364"/>
                  </a:cubicBezTo>
                  <a:cubicBezTo>
                    <a:pt x="548" y="363"/>
                    <a:pt x="548" y="363"/>
                    <a:pt x="548" y="363"/>
                  </a:cubicBezTo>
                  <a:cubicBezTo>
                    <a:pt x="549" y="363"/>
                    <a:pt x="549" y="363"/>
                    <a:pt x="549" y="363"/>
                  </a:cubicBezTo>
                  <a:cubicBezTo>
                    <a:pt x="549" y="362"/>
                    <a:pt x="549" y="362"/>
                    <a:pt x="549" y="362"/>
                  </a:cubicBezTo>
                  <a:cubicBezTo>
                    <a:pt x="604" y="333"/>
                    <a:pt x="604" y="333"/>
                    <a:pt x="604" y="333"/>
                  </a:cubicBezTo>
                  <a:cubicBezTo>
                    <a:pt x="602" y="304"/>
                    <a:pt x="602" y="304"/>
                    <a:pt x="602" y="304"/>
                  </a:cubicBezTo>
                  <a:cubicBezTo>
                    <a:pt x="602" y="304"/>
                    <a:pt x="602" y="304"/>
                    <a:pt x="602" y="304"/>
                  </a:cubicBezTo>
                  <a:cubicBezTo>
                    <a:pt x="602" y="303"/>
                    <a:pt x="602" y="303"/>
                    <a:pt x="602" y="303"/>
                  </a:cubicBezTo>
                  <a:cubicBezTo>
                    <a:pt x="612" y="282"/>
                    <a:pt x="612" y="282"/>
                    <a:pt x="612" y="282"/>
                  </a:cubicBezTo>
                  <a:cubicBezTo>
                    <a:pt x="614" y="278"/>
                    <a:pt x="614" y="278"/>
                    <a:pt x="614" y="278"/>
                  </a:cubicBezTo>
                  <a:cubicBezTo>
                    <a:pt x="614" y="278"/>
                    <a:pt x="614" y="278"/>
                    <a:pt x="614" y="278"/>
                  </a:cubicBezTo>
                  <a:cubicBezTo>
                    <a:pt x="631" y="239"/>
                    <a:pt x="631" y="239"/>
                    <a:pt x="631" y="239"/>
                  </a:cubicBezTo>
                  <a:cubicBezTo>
                    <a:pt x="632" y="238"/>
                    <a:pt x="632" y="238"/>
                    <a:pt x="632" y="238"/>
                  </a:cubicBezTo>
                  <a:cubicBezTo>
                    <a:pt x="632" y="238"/>
                    <a:pt x="632" y="238"/>
                    <a:pt x="632" y="238"/>
                  </a:cubicBezTo>
                  <a:cubicBezTo>
                    <a:pt x="646" y="224"/>
                    <a:pt x="646" y="224"/>
                    <a:pt x="646" y="224"/>
                  </a:cubicBezTo>
                  <a:cubicBezTo>
                    <a:pt x="655" y="208"/>
                    <a:pt x="655" y="208"/>
                    <a:pt x="655" y="208"/>
                  </a:cubicBezTo>
                  <a:cubicBezTo>
                    <a:pt x="655" y="206"/>
                    <a:pt x="655" y="206"/>
                    <a:pt x="655" y="206"/>
                  </a:cubicBezTo>
                  <a:cubicBezTo>
                    <a:pt x="655" y="206"/>
                    <a:pt x="655" y="206"/>
                    <a:pt x="655" y="206"/>
                  </a:cubicBezTo>
                  <a:cubicBezTo>
                    <a:pt x="662" y="193"/>
                    <a:pt x="662" y="193"/>
                    <a:pt x="662" y="193"/>
                  </a:cubicBezTo>
                  <a:cubicBezTo>
                    <a:pt x="656" y="177"/>
                    <a:pt x="656" y="177"/>
                    <a:pt x="656" y="177"/>
                  </a:cubicBezTo>
                  <a:cubicBezTo>
                    <a:pt x="656" y="176"/>
                    <a:pt x="656" y="176"/>
                    <a:pt x="656" y="176"/>
                  </a:cubicBezTo>
                  <a:cubicBezTo>
                    <a:pt x="655" y="176"/>
                    <a:pt x="655" y="176"/>
                    <a:pt x="655" y="176"/>
                  </a:cubicBezTo>
                  <a:cubicBezTo>
                    <a:pt x="655" y="159"/>
                    <a:pt x="655" y="159"/>
                    <a:pt x="655" y="159"/>
                  </a:cubicBezTo>
                  <a:cubicBezTo>
                    <a:pt x="646" y="159"/>
                    <a:pt x="646" y="159"/>
                    <a:pt x="646" y="159"/>
                  </a:cubicBezTo>
                  <a:cubicBezTo>
                    <a:pt x="630" y="167"/>
                    <a:pt x="630" y="167"/>
                    <a:pt x="630" y="167"/>
                  </a:cubicBezTo>
                  <a:cubicBezTo>
                    <a:pt x="623" y="172"/>
                    <a:pt x="612" y="170"/>
                    <a:pt x="599" y="162"/>
                  </a:cubicBezTo>
                  <a:cubicBezTo>
                    <a:pt x="593" y="157"/>
                    <a:pt x="593" y="147"/>
                    <a:pt x="596" y="131"/>
                  </a:cubicBezTo>
                  <a:cubicBezTo>
                    <a:pt x="588" y="130"/>
                    <a:pt x="588" y="130"/>
                    <a:pt x="588" y="130"/>
                  </a:cubicBezTo>
                  <a:cubicBezTo>
                    <a:pt x="584" y="135"/>
                    <a:pt x="584" y="135"/>
                    <a:pt x="584" y="135"/>
                  </a:cubicBezTo>
                  <a:cubicBezTo>
                    <a:pt x="574" y="146"/>
                    <a:pt x="567" y="152"/>
                    <a:pt x="565" y="152"/>
                  </a:cubicBezTo>
                  <a:cubicBezTo>
                    <a:pt x="563" y="152"/>
                    <a:pt x="562" y="152"/>
                    <a:pt x="560" y="151"/>
                  </a:cubicBezTo>
                  <a:cubicBezTo>
                    <a:pt x="559" y="148"/>
                    <a:pt x="556" y="143"/>
                    <a:pt x="556" y="134"/>
                  </a:cubicBezTo>
                  <a:cubicBezTo>
                    <a:pt x="556" y="125"/>
                    <a:pt x="556" y="118"/>
                    <a:pt x="560" y="116"/>
                  </a:cubicBezTo>
                  <a:cubicBezTo>
                    <a:pt x="562" y="113"/>
                    <a:pt x="564" y="112"/>
                    <a:pt x="566" y="114"/>
                  </a:cubicBezTo>
                  <a:cubicBezTo>
                    <a:pt x="586" y="77"/>
                    <a:pt x="586" y="77"/>
                    <a:pt x="586" y="77"/>
                  </a:cubicBezTo>
                  <a:cubicBezTo>
                    <a:pt x="591" y="63"/>
                    <a:pt x="591" y="63"/>
                    <a:pt x="591" y="63"/>
                  </a:cubicBezTo>
                  <a:cubicBezTo>
                    <a:pt x="594" y="48"/>
                    <a:pt x="594" y="48"/>
                    <a:pt x="594" y="48"/>
                  </a:cubicBezTo>
                  <a:cubicBezTo>
                    <a:pt x="583" y="38"/>
                    <a:pt x="583" y="38"/>
                    <a:pt x="583" y="38"/>
                  </a:cubicBezTo>
                  <a:cubicBezTo>
                    <a:pt x="580" y="35"/>
                    <a:pt x="579" y="28"/>
                    <a:pt x="581" y="17"/>
                  </a:cubicBezTo>
                  <a:cubicBezTo>
                    <a:pt x="581" y="11"/>
                    <a:pt x="581" y="11"/>
                    <a:pt x="581" y="11"/>
                  </a:cubicBezTo>
                  <a:cubicBezTo>
                    <a:pt x="581" y="7"/>
                    <a:pt x="579" y="3"/>
                    <a:pt x="574" y="0"/>
                  </a:cubicBezTo>
                  <a:cubicBezTo>
                    <a:pt x="572" y="0"/>
                    <a:pt x="572" y="0"/>
                    <a:pt x="572" y="0"/>
                  </a:cubicBezTo>
                  <a:cubicBezTo>
                    <a:pt x="571" y="3"/>
                    <a:pt x="571" y="3"/>
                    <a:pt x="571" y="3"/>
                  </a:cubicBezTo>
                  <a:cubicBezTo>
                    <a:pt x="568" y="12"/>
                    <a:pt x="561" y="16"/>
                    <a:pt x="549" y="13"/>
                  </a:cubicBezTo>
                  <a:cubicBezTo>
                    <a:pt x="544" y="11"/>
                    <a:pt x="537" y="11"/>
                    <a:pt x="530" y="13"/>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3" name="Freeform 15">
              <a:extLst>
                <a:ext uri="{FF2B5EF4-FFF2-40B4-BE49-F238E27FC236}">
                  <a16:creationId xmlns="" xmlns:a16="http://schemas.microsoft.com/office/drawing/2014/main" id="{1DF1D751-2391-4F0B-9155-24419E59EE6D}"/>
                </a:ext>
              </a:extLst>
            </p:cNvPr>
            <p:cNvSpPr>
              <a:spLocks/>
            </p:cNvSpPr>
            <p:nvPr/>
          </p:nvSpPr>
          <p:spPr bwMode="auto">
            <a:xfrm>
              <a:off x="4023836" y="4365625"/>
              <a:ext cx="565150" cy="574675"/>
            </a:xfrm>
            <a:custGeom>
              <a:avLst/>
              <a:gdLst>
                <a:gd name="T0" fmla="*/ 355 w 374"/>
                <a:gd name="T1" fmla="*/ 43 h 381"/>
                <a:gd name="T2" fmla="*/ 341 w 374"/>
                <a:gd name="T3" fmla="*/ 39 h 381"/>
                <a:gd name="T4" fmla="*/ 329 w 374"/>
                <a:gd name="T5" fmla="*/ 34 h 381"/>
                <a:gd name="T6" fmla="*/ 309 w 374"/>
                <a:gd name="T7" fmla="*/ 37 h 381"/>
                <a:gd name="T8" fmla="*/ 292 w 374"/>
                <a:gd name="T9" fmla="*/ 31 h 381"/>
                <a:gd name="T10" fmla="*/ 291 w 374"/>
                <a:gd name="T11" fmla="*/ 28 h 381"/>
                <a:gd name="T12" fmla="*/ 269 w 374"/>
                <a:gd name="T13" fmla="*/ 6 h 381"/>
                <a:gd name="T14" fmla="*/ 232 w 374"/>
                <a:gd name="T15" fmla="*/ 21 h 381"/>
                <a:gd name="T16" fmla="*/ 228 w 374"/>
                <a:gd name="T17" fmla="*/ 54 h 381"/>
                <a:gd name="T18" fmla="*/ 213 w 374"/>
                <a:gd name="T19" fmla="*/ 79 h 381"/>
                <a:gd name="T20" fmla="*/ 190 w 374"/>
                <a:gd name="T21" fmla="*/ 114 h 381"/>
                <a:gd name="T22" fmla="*/ 152 w 374"/>
                <a:gd name="T23" fmla="*/ 156 h 381"/>
                <a:gd name="T24" fmla="*/ 115 w 374"/>
                <a:gd name="T25" fmla="*/ 192 h 381"/>
                <a:gd name="T26" fmla="*/ 96 w 374"/>
                <a:gd name="T27" fmla="*/ 217 h 381"/>
                <a:gd name="T28" fmla="*/ 0 w 374"/>
                <a:gd name="T29" fmla="*/ 222 h 381"/>
                <a:gd name="T30" fmla="*/ 26 w 374"/>
                <a:gd name="T31" fmla="*/ 300 h 381"/>
                <a:gd name="T32" fmla="*/ 42 w 374"/>
                <a:gd name="T33" fmla="*/ 309 h 381"/>
                <a:gd name="T34" fmla="*/ 55 w 374"/>
                <a:gd name="T35" fmla="*/ 346 h 381"/>
                <a:gd name="T36" fmla="*/ 57 w 374"/>
                <a:gd name="T37" fmla="*/ 354 h 381"/>
                <a:gd name="T38" fmla="*/ 82 w 374"/>
                <a:gd name="T39" fmla="*/ 346 h 381"/>
                <a:gd name="T40" fmla="*/ 92 w 374"/>
                <a:gd name="T41" fmla="*/ 351 h 381"/>
                <a:gd name="T42" fmla="*/ 100 w 374"/>
                <a:gd name="T43" fmla="*/ 325 h 381"/>
                <a:gd name="T44" fmla="*/ 145 w 374"/>
                <a:gd name="T45" fmla="*/ 307 h 381"/>
                <a:gd name="T46" fmla="*/ 149 w 374"/>
                <a:gd name="T47" fmla="*/ 280 h 381"/>
                <a:gd name="T48" fmla="*/ 158 w 374"/>
                <a:gd name="T49" fmla="*/ 273 h 381"/>
                <a:gd name="T50" fmla="*/ 160 w 374"/>
                <a:gd name="T51" fmla="*/ 273 h 381"/>
                <a:gd name="T52" fmla="*/ 179 w 374"/>
                <a:gd name="T53" fmla="*/ 290 h 381"/>
                <a:gd name="T54" fmla="*/ 186 w 374"/>
                <a:gd name="T55" fmla="*/ 307 h 381"/>
                <a:gd name="T56" fmla="*/ 200 w 374"/>
                <a:gd name="T57" fmla="*/ 287 h 381"/>
                <a:gd name="T58" fmla="*/ 213 w 374"/>
                <a:gd name="T59" fmla="*/ 280 h 381"/>
                <a:gd name="T60" fmla="*/ 229 w 374"/>
                <a:gd name="T61" fmla="*/ 283 h 381"/>
                <a:gd name="T62" fmla="*/ 239 w 374"/>
                <a:gd name="T63" fmla="*/ 313 h 381"/>
                <a:gd name="T64" fmla="*/ 249 w 374"/>
                <a:gd name="T65" fmla="*/ 336 h 381"/>
                <a:gd name="T66" fmla="*/ 255 w 374"/>
                <a:gd name="T67" fmla="*/ 357 h 381"/>
                <a:gd name="T68" fmla="*/ 273 w 374"/>
                <a:gd name="T69" fmla="*/ 357 h 381"/>
                <a:gd name="T70" fmla="*/ 276 w 374"/>
                <a:gd name="T71" fmla="*/ 359 h 381"/>
                <a:gd name="T72" fmla="*/ 285 w 374"/>
                <a:gd name="T73" fmla="*/ 381 h 381"/>
                <a:gd name="T74" fmla="*/ 291 w 374"/>
                <a:gd name="T75" fmla="*/ 364 h 381"/>
                <a:gd name="T76" fmla="*/ 295 w 374"/>
                <a:gd name="T77" fmla="*/ 362 h 381"/>
                <a:gd name="T78" fmla="*/ 303 w 374"/>
                <a:gd name="T79" fmla="*/ 357 h 381"/>
                <a:gd name="T80" fmla="*/ 310 w 374"/>
                <a:gd name="T81" fmla="*/ 349 h 381"/>
                <a:gd name="T82" fmla="*/ 247 w 374"/>
                <a:gd name="T83" fmla="*/ 223 h 381"/>
                <a:gd name="T84" fmla="*/ 231 w 374"/>
                <a:gd name="T85" fmla="*/ 171 h 381"/>
                <a:gd name="T86" fmla="*/ 230 w 374"/>
                <a:gd name="T87" fmla="*/ 169 h 381"/>
                <a:gd name="T88" fmla="*/ 240 w 374"/>
                <a:gd name="T89" fmla="*/ 139 h 381"/>
                <a:gd name="T90" fmla="*/ 344 w 374"/>
                <a:gd name="T91" fmla="*/ 116 h 381"/>
                <a:gd name="T92" fmla="*/ 368 w 374"/>
                <a:gd name="T93" fmla="*/ 100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74" h="381">
                  <a:moveTo>
                    <a:pt x="374" y="77"/>
                  </a:moveTo>
                  <a:cubicBezTo>
                    <a:pt x="366" y="60"/>
                    <a:pt x="366" y="60"/>
                    <a:pt x="366" y="60"/>
                  </a:cubicBezTo>
                  <a:cubicBezTo>
                    <a:pt x="355" y="43"/>
                    <a:pt x="355" y="43"/>
                    <a:pt x="355" y="43"/>
                  </a:cubicBezTo>
                  <a:cubicBezTo>
                    <a:pt x="342" y="40"/>
                    <a:pt x="342" y="40"/>
                    <a:pt x="342" y="40"/>
                  </a:cubicBezTo>
                  <a:cubicBezTo>
                    <a:pt x="341" y="40"/>
                    <a:pt x="341" y="40"/>
                    <a:pt x="341" y="40"/>
                  </a:cubicBezTo>
                  <a:cubicBezTo>
                    <a:pt x="341" y="39"/>
                    <a:pt x="341" y="39"/>
                    <a:pt x="341" y="39"/>
                  </a:cubicBezTo>
                  <a:cubicBezTo>
                    <a:pt x="340" y="39"/>
                    <a:pt x="340" y="39"/>
                    <a:pt x="340" y="39"/>
                  </a:cubicBezTo>
                  <a:cubicBezTo>
                    <a:pt x="329" y="34"/>
                    <a:pt x="329" y="34"/>
                    <a:pt x="329" y="34"/>
                  </a:cubicBezTo>
                  <a:cubicBezTo>
                    <a:pt x="329" y="34"/>
                    <a:pt x="329" y="34"/>
                    <a:pt x="329" y="34"/>
                  </a:cubicBezTo>
                  <a:cubicBezTo>
                    <a:pt x="327" y="34"/>
                    <a:pt x="327" y="34"/>
                    <a:pt x="327" y="34"/>
                  </a:cubicBezTo>
                  <a:cubicBezTo>
                    <a:pt x="323" y="35"/>
                    <a:pt x="323" y="35"/>
                    <a:pt x="323" y="35"/>
                  </a:cubicBezTo>
                  <a:cubicBezTo>
                    <a:pt x="309" y="37"/>
                    <a:pt x="309" y="37"/>
                    <a:pt x="309" y="37"/>
                  </a:cubicBezTo>
                  <a:cubicBezTo>
                    <a:pt x="308" y="37"/>
                    <a:pt x="308" y="37"/>
                    <a:pt x="308" y="37"/>
                  </a:cubicBezTo>
                  <a:cubicBezTo>
                    <a:pt x="306" y="36"/>
                    <a:pt x="306" y="36"/>
                    <a:pt x="306" y="36"/>
                  </a:cubicBezTo>
                  <a:cubicBezTo>
                    <a:pt x="292" y="31"/>
                    <a:pt x="292" y="31"/>
                    <a:pt x="292" y="31"/>
                  </a:cubicBezTo>
                  <a:cubicBezTo>
                    <a:pt x="292" y="30"/>
                    <a:pt x="292" y="30"/>
                    <a:pt x="292" y="30"/>
                  </a:cubicBezTo>
                  <a:cubicBezTo>
                    <a:pt x="291" y="30"/>
                    <a:pt x="291" y="30"/>
                    <a:pt x="291" y="30"/>
                  </a:cubicBezTo>
                  <a:cubicBezTo>
                    <a:pt x="291" y="28"/>
                    <a:pt x="291" y="28"/>
                    <a:pt x="291" y="28"/>
                  </a:cubicBezTo>
                  <a:cubicBezTo>
                    <a:pt x="291" y="28"/>
                    <a:pt x="291" y="28"/>
                    <a:pt x="291" y="28"/>
                  </a:cubicBezTo>
                  <a:cubicBezTo>
                    <a:pt x="281" y="18"/>
                    <a:pt x="281" y="18"/>
                    <a:pt x="281" y="18"/>
                  </a:cubicBezTo>
                  <a:cubicBezTo>
                    <a:pt x="269" y="6"/>
                    <a:pt x="269" y="6"/>
                    <a:pt x="269" y="6"/>
                  </a:cubicBezTo>
                  <a:cubicBezTo>
                    <a:pt x="259" y="0"/>
                    <a:pt x="259" y="0"/>
                    <a:pt x="259" y="0"/>
                  </a:cubicBezTo>
                  <a:cubicBezTo>
                    <a:pt x="247" y="11"/>
                    <a:pt x="247" y="11"/>
                    <a:pt x="247" y="11"/>
                  </a:cubicBezTo>
                  <a:cubicBezTo>
                    <a:pt x="232" y="21"/>
                    <a:pt x="232" y="21"/>
                    <a:pt x="232" y="21"/>
                  </a:cubicBezTo>
                  <a:cubicBezTo>
                    <a:pt x="228" y="53"/>
                    <a:pt x="228" y="53"/>
                    <a:pt x="228" y="53"/>
                  </a:cubicBezTo>
                  <a:cubicBezTo>
                    <a:pt x="228" y="54"/>
                    <a:pt x="228" y="54"/>
                    <a:pt x="228" y="54"/>
                  </a:cubicBezTo>
                  <a:cubicBezTo>
                    <a:pt x="228" y="54"/>
                    <a:pt x="228" y="54"/>
                    <a:pt x="228" y="54"/>
                  </a:cubicBezTo>
                  <a:cubicBezTo>
                    <a:pt x="214" y="77"/>
                    <a:pt x="214" y="77"/>
                    <a:pt x="214" y="77"/>
                  </a:cubicBezTo>
                  <a:cubicBezTo>
                    <a:pt x="214" y="79"/>
                    <a:pt x="214" y="79"/>
                    <a:pt x="214" y="79"/>
                  </a:cubicBezTo>
                  <a:cubicBezTo>
                    <a:pt x="213" y="79"/>
                    <a:pt x="213" y="79"/>
                    <a:pt x="213" y="79"/>
                  </a:cubicBezTo>
                  <a:cubicBezTo>
                    <a:pt x="203" y="90"/>
                    <a:pt x="203" y="90"/>
                    <a:pt x="203" y="90"/>
                  </a:cubicBezTo>
                  <a:cubicBezTo>
                    <a:pt x="190" y="114"/>
                    <a:pt x="190" y="114"/>
                    <a:pt x="190" y="114"/>
                  </a:cubicBezTo>
                  <a:cubicBezTo>
                    <a:pt x="190" y="114"/>
                    <a:pt x="190" y="114"/>
                    <a:pt x="190" y="114"/>
                  </a:cubicBezTo>
                  <a:cubicBezTo>
                    <a:pt x="189" y="116"/>
                    <a:pt x="189" y="116"/>
                    <a:pt x="189" y="116"/>
                  </a:cubicBezTo>
                  <a:cubicBezTo>
                    <a:pt x="179" y="123"/>
                    <a:pt x="171" y="131"/>
                    <a:pt x="163" y="137"/>
                  </a:cubicBezTo>
                  <a:cubicBezTo>
                    <a:pt x="152" y="156"/>
                    <a:pt x="152" y="156"/>
                    <a:pt x="152" y="156"/>
                  </a:cubicBezTo>
                  <a:cubicBezTo>
                    <a:pt x="150" y="161"/>
                    <a:pt x="141" y="168"/>
                    <a:pt x="126" y="174"/>
                  </a:cubicBezTo>
                  <a:cubicBezTo>
                    <a:pt x="115" y="192"/>
                    <a:pt x="115" y="192"/>
                    <a:pt x="115" y="192"/>
                  </a:cubicBezTo>
                  <a:cubicBezTo>
                    <a:pt x="115" y="192"/>
                    <a:pt x="115" y="192"/>
                    <a:pt x="115" y="192"/>
                  </a:cubicBezTo>
                  <a:cubicBezTo>
                    <a:pt x="97" y="216"/>
                    <a:pt x="97" y="216"/>
                    <a:pt x="97" y="216"/>
                  </a:cubicBezTo>
                  <a:cubicBezTo>
                    <a:pt x="96" y="216"/>
                    <a:pt x="96" y="216"/>
                    <a:pt x="96" y="216"/>
                  </a:cubicBezTo>
                  <a:cubicBezTo>
                    <a:pt x="96" y="217"/>
                    <a:pt x="96" y="217"/>
                    <a:pt x="96" y="217"/>
                  </a:cubicBezTo>
                  <a:cubicBezTo>
                    <a:pt x="94" y="217"/>
                    <a:pt x="94" y="217"/>
                    <a:pt x="94" y="217"/>
                  </a:cubicBezTo>
                  <a:cubicBezTo>
                    <a:pt x="10" y="212"/>
                    <a:pt x="10" y="212"/>
                    <a:pt x="10" y="212"/>
                  </a:cubicBezTo>
                  <a:cubicBezTo>
                    <a:pt x="0" y="222"/>
                    <a:pt x="0" y="222"/>
                    <a:pt x="0" y="222"/>
                  </a:cubicBezTo>
                  <a:cubicBezTo>
                    <a:pt x="0" y="240"/>
                    <a:pt x="0" y="240"/>
                    <a:pt x="0" y="240"/>
                  </a:cubicBezTo>
                  <a:cubicBezTo>
                    <a:pt x="9" y="274"/>
                    <a:pt x="9" y="274"/>
                    <a:pt x="9" y="274"/>
                  </a:cubicBezTo>
                  <a:cubicBezTo>
                    <a:pt x="26" y="300"/>
                    <a:pt x="26" y="300"/>
                    <a:pt x="26" y="300"/>
                  </a:cubicBezTo>
                  <a:cubicBezTo>
                    <a:pt x="41" y="308"/>
                    <a:pt x="41" y="308"/>
                    <a:pt x="41" y="308"/>
                  </a:cubicBezTo>
                  <a:cubicBezTo>
                    <a:pt x="41" y="309"/>
                    <a:pt x="41" y="309"/>
                    <a:pt x="41" y="309"/>
                  </a:cubicBezTo>
                  <a:cubicBezTo>
                    <a:pt x="42" y="309"/>
                    <a:pt x="42" y="309"/>
                    <a:pt x="42" y="309"/>
                  </a:cubicBezTo>
                  <a:cubicBezTo>
                    <a:pt x="42" y="309"/>
                    <a:pt x="42" y="309"/>
                    <a:pt x="42" y="309"/>
                  </a:cubicBezTo>
                  <a:cubicBezTo>
                    <a:pt x="51" y="320"/>
                    <a:pt x="55" y="327"/>
                    <a:pt x="55" y="332"/>
                  </a:cubicBezTo>
                  <a:cubicBezTo>
                    <a:pt x="55" y="346"/>
                    <a:pt x="55" y="346"/>
                    <a:pt x="55" y="346"/>
                  </a:cubicBezTo>
                  <a:cubicBezTo>
                    <a:pt x="50" y="351"/>
                    <a:pt x="50" y="351"/>
                    <a:pt x="50" y="351"/>
                  </a:cubicBezTo>
                  <a:cubicBezTo>
                    <a:pt x="53" y="354"/>
                    <a:pt x="53" y="354"/>
                    <a:pt x="53" y="354"/>
                  </a:cubicBezTo>
                  <a:cubicBezTo>
                    <a:pt x="57" y="354"/>
                    <a:pt x="57" y="354"/>
                    <a:pt x="57" y="354"/>
                  </a:cubicBezTo>
                  <a:cubicBezTo>
                    <a:pt x="63" y="341"/>
                    <a:pt x="63" y="341"/>
                    <a:pt x="63" y="341"/>
                  </a:cubicBezTo>
                  <a:cubicBezTo>
                    <a:pt x="66" y="341"/>
                    <a:pt x="66" y="341"/>
                    <a:pt x="66" y="341"/>
                  </a:cubicBezTo>
                  <a:cubicBezTo>
                    <a:pt x="82" y="346"/>
                    <a:pt x="82" y="346"/>
                    <a:pt x="82" y="346"/>
                  </a:cubicBezTo>
                  <a:cubicBezTo>
                    <a:pt x="83" y="351"/>
                    <a:pt x="83" y="351"/>
                    <a:pt x="83" y="351"/>
                  </a:cubicBezTo>
                  <a:cubicBezTo>
                    <a:pt x="92" y="351"/>
                    <a:pt x="92" y="351"/>
                    <a:pt x="92" y="351"/>
                  </a:cubicBezTo>
                  <a:cubicBezTo>
                    <a:pt x="92" y="351"/>
                    <a:pt x="92" y="351"/>
                    <a:pt x="92" y="351"/>
                  </a:cubicBezTo>
                  <a:cubicBezTo>
                    <a:pt x="90" y="345"/>
                    <a:pt x="90" y="345"/>
                    <a:pt x="90" y="345"/>
                  </a:cubicBezTo>
                  <a:cubicBezTo>
                    <a:pt x="89" y="343"/>
                    <a:pt x="89" y="343"/>
                    <a:pt x="89" y="343"/>
                  </a:cubicBezTo>
                  <a:cubicBezTo>
                    <a:pt x="100" y="325"/>
                    <a:pt x="100" y="325"/>
                    <a:pt x="100" y="325"/>
                  </a:cubicBezTo>
                  <a:cubicBezTo>
                    <a:pt x="102" y="320"/>
                    <a:pt x="108" y="318"/>
                    <a:pt x="115" y="320"/>
                  </a:cubicBezTo>
                  <a:cubicBezTo>
                    <a:pt x="134" y="321"/>
                    <a:pt x="134" y="321"/>
                    <a:pt x="134" y="321"/>
                  </a:cubicBezTo>
                  <a:cubicBezTo>
                    <a:pt x="145" y="307"/>
                    <a:pt x="145" y="307"/>
                    <a:pt x="145" y="307"/>
                  </a:cubicBezTo>
                  <a:cubicBezTo>
                    <a:pt x="145" y="294"/>
                    <a:pt x="145" y="294"/>
                    <a:pt x="145" y="294"/>
                  </a:cubicBezTo>
                  <a:cubicBezTo>
                    <a:pt x="149" y="281"/>
                    <a:pt x="149" y="281"/>
                    <a:pt x="149" y="281"/>
                  </a:cubicBezTo>
                  <a:cubicBezTo>
                    <a:pt x="149" y="280"/>
                    <a:pt x="149" y="280"/>
                    <a:pt x="149" y="280"/>
                  </a:cubicBezTo>
                  <a:cubicBezTo>
                    <a:pt x="150" y="279"/>
                    <a:pt x="150" y="279"/>
                    <a:pt x="150" y="279"/>
                  </a:cubicBezTo>
                  <a:cubicBezTo>
                    <a:pt x="151" y="278"/>
                    <a:pt x="151" y="278"/>
                    <a:pt x="151" y="278"/>
                  </a:cubicBezTo>
                  <a:cubicBezTo>
                    <a:pt x="158" y="273"/>
                    <a:pt x="158" y="273"/>
                    <a:pt x="158" y="273"/>
                  </a:cubicBezTo>
                  <a:cubicBezTo>
                    <a:pt x="158" y="272"/>
                    <a:pt x="158" y="272"/>
                    <a:pt x="158" y="272"/>
                  </a:cubicBezTo>
                  <a:cubicBezTo>
                    <a:pt x="159" y="272"/>
                    <a:pt x="159" y="272"/>
                    <a:pt x="159" y="272"/>
                  </a:cubicBezTo>
                  <a:cubicBezTo>
                    <a:pt x="160" y="273"/>
                    <a:pt x="160" y="273"/>
                    <a:pt x="160" y="273"/>
                  </a:cubicBezTo>
                  <a:cubicBezTo>
                    <a:pt x="176" y="275"/>
                    <a:pt x="176" y="275"/>
                    <a:pt x="176" y="275"/>
                  </a:cubicBezTo>
                  <a:cubicBezTo>
                    <a:pt x="176" y="278"/>
                    <a:pt x="176" y="278"/>
                    <a:pt x="176" y="278"/>
                  </a:cubicBezTo>
                  <a:cubicBezTo>
                    <a:pt x="179" y="290"/>
                    <a:pt x="179" y="290"/>
                    <a:pt x="179" y="290"/>
                  </a:cubicBezTo>
                  <a:cubicBezTo>
                    <a:pt x="179" y="297"/>
                    <a:pt x="179" y="297"/>
                    <a:pt x="179" y="297"/>
                  </a:cubicBezTo>
                  <a:cubicBezTo>
                    <a:pt x="182" y="306"/>
                    <a:pt x="182" y="306"/>
                    <a:pt x="182" y="306"/>
                  </a:cubicBezTo>
                  <a:cubicBezTo>
                    <a:pt x="186" y="307"/>
                    <a:pt x="186" y="307"/>
                    <a:pt x="186" y="307"/>
                  </a:cubicBezTo>
                  <a:cubicBezTo>
                    <a:pt x="191" y="300"/>
                    <a:pt x="191" y="300"/>
                    <a:pt x="191" y="300"/>
                  </a:cubicBezTo>
                  <a:cubicBezTo>
                    <a:pt x="191" y="299"/>
                    <a:pt x="191" y="299"/>
                    <a:pt x="191" y="299"/>
                  </a:cubicBezTo>
                  <a:cubicBezTo>
                    <a:pt x="200" y="287"/>
                    <a:pt x="200" y="287"/>
                    <a:pt x="200" y="287"/>
                  </a:cubicBezTo>
                  <a:cubicBezTo>
                    <a:pt x="201" y="285"/>
                    <a:pt x="201" y="285"/>
                    <a:pt x="201" y="285"/>
                  </a:cubicBezTo>
                  <a:cubicBezTo>
                    <a:pt x="212" y="280"/>
                    <a:pt x="212" y="280"/>
                    <a:pt x="212" y="280"/>
                  </a:cubicBezTo>
                  <a:cubicBezTo>
                    <a:pt x="213" y="280"/>
                    <a:pt x="213" y="280"/>
                    <a:pt x="213" y="280"/>
                  </a:cubicBezTo>
                  <a:cubicBezTo>
                    <a:pt x="214" y="279"/>
                    <a:pt x="214" y="279"/>
                    <a:pt x="214" y="279"/>
                  </a:cubicBezTo>
                  <a:cubicBezTo>
                    <a:pt x="228" y="283"/>
                    <a:pt x="228" y="283"/>
                    <a:pt x="228" y="283"/>
                  </a:cubicBezTo>
                  <a:cubicBezTo>
                    <a:pt x="229" y="283"/>
                    <a:pt x="229" y="283"/>
                    <a:pt x="229" y="283"/>
                  </a:cubicBezTo>
                  <a:cubicBezTo>
                    <a:pt x="231" y="284"/>
                    <a:pt x="231" y="284"/>
                    <a:pt x="231" y="284"/>
                  </a:cubicBezTo>
                  <a:cubicBezTo>
                    <a:pt x="239" y="299"/>
                    <a:pt x="239" y="299"/>
                    <a:pt x="239" y="299"/>
                  </a:cubicBezTo>
                  <a:cubicBezTo>
                    <a:pt x="239" y="313"/>
                    <a:pt x="239" y="313"/>
                    <a:pt x="239" y="313"/>
                  </a:cubicBezTo>
                  <a:cubicBezTo>
                    <a:pt x="249" y="333"/>
                    <a:pt x="249" y="333"/>
                    <a:pt x="249" y="333"/>
                  </a:cubicBezTo>
                  <a:cubicBezTo>
                    <a:pt x="249" y="333"/>
                    <a:pt x="249" y="333"/>
                    <a:pt x="249" y="333"/>
                  </a:cubicBezTo>
                  <a:cubicBezTo>
                    <a:pt x="249" y="336"/>
                    <a:pt x="249" y="336"/>
                    <a:pt x="249" y="336"/>
                  </a:cubicBezTo>
                  <a:cubicBezTo>
                    <a:pt x="249" y="350"/>
                    <a:pt x="249" y="350"/>
                    <a:pt x="249" y="350"/>
                  </a:cubicBezTo>
                  <a:cubicBezTo>
                    <a:pt x="252" y="357"/>
                    <a:pt x="252" y="357"/>
                    <a:pt x="252" y="357"/>
                  </a:cubicBezTo>
                  <a:cubicBezTo>
                    <a:pt x="255" y="357"/>
                    <a:pt x="255" y="357"/>
                    <a:pt x="255" y="357"/>
                  </a:cubicBezTo>
                  <a:cubicBezTo>
                    <a:pt x="260" y="351"/>
                    <a:pt x="260" y="351"/>
                    <a:pt x="260" y="351"/>
                  </a:cubicBezTo>
                  <a:cubicBezTo>
                    <a:pt x="261" y="349"/>
                    <a:pt x="261" y="349"/>
                    <a:pt x="261" y="349"/>
                  </a:cubicBezTo>
                  <a:cubicBezTo>
                    <a:pt x="273" y="357"/>
                    <a:pt x="273" y="357"/>
                    <a:pt x="273" y="357"/>
                  </a:cubicBezTo>
                  <a:cubicBezTo>
                    <a:pt x="274" y="357"/>
                    <a:pt x="274" y="357"/>
                    <a:pt x="274" y="357"/>
                  </a:cubicBezTo>
                  <a:cubicBezTo>
                    <a:pt x="276" y="357"/>
                    <a:pt x="276" y="357"/>
                    <a:pt x="276" y="357"/>
                  </a:cubicBezTo>
                  <a:cubicBezTo>
                    <a:pt x="276" y="359"/>
                    <a:pt x="276" y="359"/>
                    <a:pt x="276" y="359"/>
                  </a:cubicBezTo>
                  <a:cubicBezTo>
                    <a:pt x="276" y="360"/>
                    <a:pt x="276" y="360"/>
                    <a:pt x="276" y="360"/>
                  </a:cubicBezTo>
                  <a:cubicBezTo>
                    <a:pt x="280" y="378"/>
                    <a:pt x="280" y="378"/>
                    <a:pt x="280" y="378"/>
                  </a:cubicBezTo>
                  <a:cubicBezTo>
                    <a:pt x="285" y="381"/>
                    <a:pt x="285" y="381"/>
                    <a:pt x="285" y="381"/>
                  </a:cubicBezTo>
                  <a:cubicBezTo>
                    <a:pt x="286" y="379"/>
                    <a:pt x="286" y="379"/>
                    <a:pt x="286" y="379"/>
                  </a:cubicBezTo>
                  <a:cubicBezTo>
                    <a:pt x="291" y="365"/>
                    <a:pt x="291" y="365"/>
                    <a:pt x="291" y="365"/>
                  </a:cubicBezTo>
                  <a:cubicBezTo>
                    <a:pt x="291" y="364"/>
                    <a:pt x="291" y="364"/>
                    <a:pt x="291" y="364"/>
                  </a:cubicBezTo>
                  <a:cubicBezTo>
                    <a:pt x="292" y="362"/>
                    <a:pt x="292" y="362"/>
                    <a:pt x="292" y="362"/>
                  </a:cubicBezTo>
                  <a:cubicBezTo>
                    <a:pt x="293" y="362"/>
                    <a:pt x="293" y="362"/>
                    <a:pt x="293" y="362"/>
                  </a:cubicBezTo>
                  <a:cubicBezTo>
                    <a:pt x="295" y="362"/>
                    <a:pt x="295" y="362"/>
                    <a:pt x="295" y="362"/>
                  </a:cubicBezTo>
                  <a:cubicBezTo>
                    <a:pt x="302" y="358"/>
                    <a:pt x="302" y="358"/>
                    <a:pt x="302" y="358"/>
                  </a:cubicBezTo>
                  <a:cubicBezTo>
                    <a:pt x="303" y="358"/>
                    <a:pt x="303" y="358"/>
                    <a:pt x="303" y="358"/>
                  </a:cubicBezTo>
                  <a:cubicBezTo>
                    <a:pt x="303" y="357"/>
                    <a:pt x="303" y="357"/>
                    <a:pt x="303" y="357"/>
                  </a:cubicBezTo>
                  <a:cubicBezTo>
                    <a:pt x="312" y="357"/>
                    <a:pt x="312" y="357"/>
                    <a:pt x="312" y="357"/>
                  </a:cubicBezTo>
                  <a:cubicBezTo>
                    <a:pt x="310" y="351"/>
                    <a:pt x="310" y="351"/>
                    <a:pt x="310" y="351"/>
                  </a:cubicBezTo>
                  <a:cubicBezTo>
                    <a:pt x="310" y="349"/>
                    <a:pt x="310" y="349"/>
                    <a:pt x="310" y="349"/>
                  </a:cubicBezTo>
                  <a:cubicBezTo>
                    <a:pt x="305" y="300"/>
                    <a:pt x="305" y="300"/>
                    <a:pt x="305" y="300"/>
                  </a:cubicBezTo>
                  <a:cubicBezTo>
                    <a:pt x="285" y="267"/>
                    <a:pt x="285" y="267"/>
                    <a:pt x="285" y="267"/>
                  </a:cubicBezTo>
                  <a:cubicBezTo>
                    <a:pt x="247" y="223"/>
                    <a:pt x="247" y="223"/>
                    <a:pt x="247" y="223"/>
                  </a:cubicBezTo>
                  <a:cubicBezTo>
                    <a:pt x="246" y="222"/>
                    <a:pt x="246" y="222"/>
                    <a:pt x="246" y="222"/>
                  </a:cubicBezTo>
                  <a:cubicBezTo>
                    <a:pt x="244" y="193"/>
                    <a:pt x="244" y="193"/>
                    <a:pt x="244" y="193"/>
                  </a:cubicBezTo>
                  <a:cubicBezTo>
                    <a:pt x="231" y="171"/>
                    <a:pt x="231" y="171"/>
                    <a:pt x="231" y="171"/>
                  </a:cubicBezTo>
                  <a:cubicBezTo>
                    <a:pt x="231" y="170"/>
                    <a:pt x="231" y="170"/>
                    <a:pt x="231" y="170"/>
                  </a:cubicBezTo>
                  <a:cubicBezTo>
                    <a:pt x="230" y="169"/>
                    <a:pt x="230" y="169"/>
                    <a:pt x="230" y="169"/>
                  </a:cubicBezTo>
                  <a:cubicBezTo>
                    <a:pt x="230" y="169"/>
                    <a:pt x="230" y="169"/>
                    <a:pt x="230" y="169"/>
                  </a:cubicBezTo>
                  <a:cubicBezTo>
                    <a:pt x="231" y="167"/>
                    <a:pt x="231" y="167"/>
                    <a:pt x="231" y="167"/>
                  </a:cubicBezTo>
                  <a:cubicBezTo>
                    <a:pt x="238" y="139"/>
                    <a:pt x="238" y="139"/>
                    <a:pt x="238" y="139"/>
                  </a:cubicBezTo>
                  <a:cubicBezTo>
                    <a:pt x="240" y="139"/>
                    <a:pt x="240" y="139"/>
                    <a:pt x="240" y="139"/>
                  </a:cubicBezTo>
                  <a:cubicBezTo>
                    <a:pt x="242" y="139"/>
                    <a:pt x="242" y="139"/>
                    <a:pt x="242" y="139"/>
                  </a:cubicBezTo>
                  <a:cubicBezTo>
                    <a:pt x="308" y="135"/>
                    <a:pt x="308" y="135"/>
                    <a:pt x="308" y="135"/>
                  </a:cubicBezTo>
                  <a:cubicBezTo>
                    <a:pt x="344" y="116"/>
                    <a:pt x="344" y="116"/>
                    <a:pt x="344" y="116"/>
                  </a:cubicBezTo>
                  <a:cubicBezTo>
                    <a:pt x="344" y="116"/>
                    <a:pt x="344" y="116"/>
                    <a:pt x="344" y="116"/>
                  </a:cubicBezTo>
                  <a:cubicBezTo>
                    <a:pt x="345" y="115"/>
                    <a:pt x="345" y="115"/>
                    <a:pt x="345" y="115"/>
                  </a:cubicBezTo>
                  <a:cubicBezTo>
                    <a:pt x="358" y="111"/>
                    <a:pt x="366" y="106"/>
                    <a:pt x="368" y="100"/>
                  </a:cubicBezTo>
                  <a:cubicBezTo>
                    <a:pt x="372" y="95"/>
                    <a:pt x="374" y="88"/>
                    <a:pt x="374" y="77"/>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4" name="Freeform 16">
              <a:extLst>
                <a:ext uri="{FF2B5EF4-FFF2-40B4-BE49-F238E27FC236}">
                  <a16:creationId xmlns="" xmlns:a16="http://schemas.microsoft.com/office/drawing/2014/main" id="{20D293FE-23F3-4F1F-B6BA-5F0D8DA57793}"/>
                </a:ext>
              </a:extLst>
            </p:cNvPr>
            <p:cNvSpPr>
              <a:spLocks/>
            </p:cNvSpPr>
            <p:nvPr/>
          </p:nvSpPr>
          <p:spPr bwMode="auto">
            <a:xfrm>
              <a:off x="4025423" y="3251200"/>
              <a:ext cx="641350" cy="1150938"/>
            </a:xfrm>
            <a:custGeom>
              <a:avLst/>
              <a:gdLst>
                <a:gd name="T0" fmla="*/ 125 w 425"/>
                <a:gd name="T1" fmla="*/ 238 h 763"/>
                <a:gd name="T2" fmla="*/ 159 w 425"/>
                <a:gd name="T3" fmla="*/ 266 h 763"/>
                <a:gd name="T4" fmla="*/ 184 w 425"/>
                <a:gd name="T5" fmla="*/ 285 h 763"/>
                <a:gd name="T6" fmla="*/ 231 w 425"/>
                <a:gd name="T7" fmla="*/ 303 h 763"/>
                <a:gd name="T8" fmla="*/ 232 w 425"/>
                <a:gd name="T9" fmla="*/ 305 h 763"/>
                <a:gd name="T10" fmla="*/ 245 w 425"/>
                <a:gd name="T11" fmla="*/ 326 h 763"/>
                <a:gd name="T12" fmla="*/ 233 w 425"/>
                <a:gd name="T13" fmla="*/ 359 h 763"/>
                <a:gd name="T14" fmla="*/ 232 w 425"/>
                <a:gd name="T15" fmla="*/ 380 h 763"/>
                <a:gd name="T16" fmla="*/ 220 w 425"/>
                <a:gd name="T17" fmla="*/ 417 h 763"/>
                <a:gd name="T18" fmla="*/ 185 w 425"/>
                <a:gd name="T19" fmla="*/ 414 h 763"/>
                <a:gd name="T20" fmla="*/ 147 w 425"/>
                <a:gd name="T21" fmla="*/ 438 h 763"/>
                <a:gd name="T22" fmla="*/ 153 w 425"/>
                <a:gd name="T23" fmla="*/ 468 h 763"/>
                <a:gd name="T24" fmla="*/ 114 w 425"/>
                <a:gd name="T25" fmla="*/ 459 h 763"/>
                <a:gd name="T26" fmla="*/ 82 w 425"/>
                <a:gd name="T27" fmla="*/ 447 h 763"/>
                <a:gd name="T28" fmla="*/ 51 w 425"/>
                <a:gd name="T29" fmla="*/ 519 h 763"/>
                <a:gd name="T30" fmla="*/ 61 w 425"/>
                <a:gd name="T31" fmla="*/ 538 h 763"/>
                <a:gd name="T32" fmla="*/ 68 w 425"/>
                <a:gd name="T33" fmla="*/ 557 h 763"/>
                <a:gd name="T34" fmla="*/ 70 w 425"/>
                <a:gd name="T35" fmla="*/ 587 h 763"/>
                <a:gd name="T36" fmla="*/ 6 w 425"/>
                <a:gd name="T37" fmla="*/ 600 h 763"/>
                <a:gd name="T38" fmla="*/ 8 w 425"/>
                <a:gd name="T39" fmla="*/ 643 h 763"/>
                <a:gd name="T40" fmla="*/ 16 w 425"/>
                <a:gd name="T41" fmla="*/ 670 h 763"/>
                <a:gd name="T42" fmla="*/ 87 w 425"/>
                <a:gd name="T43" fmla="*/ 667 h 763"/>
                <a:gd name="T44" fmla="*/ 112 w 425"/>
                <a:gd name="T45" fmla="*/ 686 h 763"/>
                <a:gd name="T46" fmla="*/ 133 w 425"/>
                <a:gd name="T47" fmla="*/ 702 h 763"/>
                <a:gd name="T48" fmla="*/ 151 w 425"/>
                <a:gd name="T49" fmla="*/ 688 h 763"/>
                <a:gd name="T50" fmla="*/ 201 w 425"/>
                <a:gd name="T51" fmla="*/ 722 h 763"/>
                <a:gd name="T52" fmla="*/ 258 w 425"/>
                <a:gd name="T53" fmla="*/ 725 h 763"/>
                <a:gd name="T54" fmla="*/ 275 w 425"/>
                <a:gd name="T55" fmla="*/ 736 h 763"/>
                <a:gd name="T56" fmla="*/ 275 w 425"/>
                <a:gd name="T57" fmla="*/ 737 h 763"/>
                <a:gd name="T58" fmla="*/ 298 w 425"/>
                <a:gd name="T59" fmla="*/ 759 h 763"/>
                <a:gd name="T60" fmla="*/ 325 w 425"/>
                <a:gd name="T61" fmla="*/ 739 h 763"/>
                <a:gd name="T62" fmla="*/ 316 w 425"/>
                <a:gd name="T63" fmla="*/ 723 h 763"/>
                <a:gd name="T64" fmla="*/ 325 w 425"/>
                <a:gd name="T65" fmla="*/ 680 h 763"/>
                <a:gd name="T66" fmla="*/ 353 w 425"/>
                <a:gd name="T67" fmla="*/ 678 h 763"/>
                <a:gd name="T68" fmla="*/ 318 w 425"/>
                <a:gd name="T69" fmla="*/ 641 h 763"/>
                <a:gd name="T70" fmla="*/ 308 w 425"/>
                <a:gd name="T71" fmla="*/ 627 h 763"/>
                <a:gd name="T72" fmla="*/ 320 w 425"/>
                <a:gd name="T73" fmla="*/ 611 h 763"/>
                <a:gd name="T74" fmla="*/ 398 w 425"/>
                <a:gd name="T75" fmla="*/ 615 h 763"/>
                <a:gd name="T76" fmla="*/ 425 w 425"/>
                <a:gd name="T77" fmla="*/ 611 h 763"/>
                <a:gd name="T78" fmla="*/ 381 w 425"/>
                <a:gd name="T79" fmla="*/ 495 h 763"/>
                <a:gd name="T80" fmla="*/ 360 w 425"/>
                <a:gd name="T81" fmla="*/ 486 h 763"/>
                <a:gd name="T82" fmla="*/ 357 w 425"/>
                <a:gd name="T83" fmla="*/ 455 h 763"/>
                <a:gd name="T84" fmla="*/ 363 w 425"/>
                <a:gd name="T85" fmla="*/ 252 h 763"/>
                <a:gd name="T86" fmla="*/ 367 w 425"/>
                <a:gd name="T87" fmla="*/ 213 h 763"/>
                <a:gd name="T88" fmla="*/ 389 w 425"/>
                <a:gd name="T89" fmla="*/ 181 h 763"/>
                <a:gd name="T90" fmla="*/ 365 w 425"/>
                <a:gd name="T91" fmla="*/ 147 h 763"/>
                <a:gd name="T92" fmla="*/ 363 w 425"/>
                <a:gd name="T93" fmla="*/ 117 h 763"/>
                <a:gd name="T94" fmla="*/ 364 w 425"/>
                <a:gd name="T95" fmla="*/ 114 h 763"/>
                <a:gd name="T96" fmla="*/ 383 w 425"/>
                <a:gd name="T97" fmla="*/ 49 h 763"/>
                <a:gd name="T98" fmla="*/ 396 w 425"/>
                <a:gd name="T99" fmla="*/ 29 h 763"/>
                <a:gd name="T100" fmla="*/ 412 w 425"/>
                <a:gd name="T101" fmla="*/ 16 h 763"/>
                <a:gd name="T102" fmla="*/ 391 w 425"/>
                <a:gd name="T103" fmla="*/ 0 h 763"/>
                <a:gd name="T104" fmla="*/ 354 w 425"/>
                <a:gd name="T105" fmla="*/ 14 h 763"/>
                <a:gd name="T106" fmla="*/ 320 w 425"/>
                <a:gd name="T107" fmla="*/ 45 h 763"/>
                <a:gd name="T108" fmla="*/ 276 w 425"/>
                <a:gd name="T109" fmla="*/ 76 h 763"/>
                <a:gd name="T110" fmla="*/ 257 w 425"/>
                <a:gd name="T111" fmla="*/ 93 h 763"/>
                <a:gd name="T112" fmla="*/ 244 w 425"/>
                <a:gd name="T113" fmla="*/ 156 h 763"/>
                <a:gd name="T114" fmla="*/ 241 w 425"/>
                <a:gd name="T115" fmla="*/ 174 h 763"/>
                <a:gd name="T116" fmla="*/ 228 w 425"/>
                <a:gd name="T117" fmla="*/ 191 h 763"/>
                <a:gd name="T118" fmla="*/ 226 w 425"/>
                <a:gd name="T119" fmla="*/ 193 h 763"/>
                <a:gd name="T120" fmla="*/ 200 w 425"/>
                <a:gd name="T121" fmla="*/ 196 h 763"/>
                <a:gd name="T122" fmla="*/ 199 w 425"/>
                <a:gd name="T123" fmla="*/ 196 h 763"/>
                <a:gd name="T124" fmla="*/ 142 w 425"/>
                <a:gd name="T125" fmla="*/ 174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5" h="763">
                  <a:moveTo>
                    <a:pt x="142" y="174"/>
                  </a:moveTo>
                  <a:cubicBezTo>
                    <a:pt x="135" y="173"/>
                    <a:pt x="135" y="173"/>
                    <a:pt x="135" y="173"/>
                  </a:cubicBezTo>
                  <a:cubicBezTo>
                    <a:pt x="125" y="238"/>
                    <a:pt x="125" y="238"/>
                    <a:pt x="125" y="238"/>
                  </a:cubicBezTo>
                  <a:cubicBezTo>
                    <a:pt x="143" y="259"/>
                    <a:pt x="143" y="259"/>
                    <a:pt x="143" y="259"/>
                  </a:cubicBezTo>
                  <a:cubicBezTo>
                    <a:pt x="159" y="266"/>
                    <a:pt x="159" y="266"/>
                    <a:pt x="159" y="266"/>
                  </a:cubicBezTo>
                  <a:cubicBezTo>
                    <a:pt x="159" y="266"/>
                    <a:pt x="159" y="266"/>
                    <a:pt x="159" y="266"/>
                  </a:cubicBezTo>
                  <a:cubicBezTo>
                    <a:pt x="161" y="266"/>
                    <a:pt x="161" y="266"/>
                    <a:pt x="161" y="266"/>
                  </a:cubicBezTo>
                  <a:cubicBezTo>
                    <a:pt x="162" y="267"/>
                    <a:pt x="162" y="267"/>
                    <a:pt x="162" y="267"/>
                  </a:cubicBezTo>
                  <a:cubicBezTo>
                    <a:pt x="184" y="285"/>
                    <a:pt x="184" y="285"/>
                    <a:pt x="184" y="285"/>
                  </a:cubicBezTo>
                  <a:cubicBezTo>
                    <a:pt x="214" y="293"/>
                    <a:pt x="214" y="293"/>
                    <a:pt x="214" y="293"/>
                  </a:cubicBezTo>
                  <a:cubicBezTo>
                    <a:pt x="215" y="293"/>
                    <a:pt x="215" y="293"/>
                    <a:pt x="215" y="293"/>
                  </a:cubicBezTo>
                  <a:cubicBezTo>
                    <a:pt x="231" y="303"/>
                    <a:pt x="231" y="303"/>
                    <a:pt x="231" y="303"/>
                  </a:cubicBezTo>
                  <a:cubicBezTo>
                    <a:pt x="232" y="303"/>
                    <a:pt x="232" y="303"/>
                    <a:pt x="232" y="303"/>
                  </a:cubicBezTo>
                  <a:cubicBezTo>
                    <a:pt x="232" y="303"/>
                    <a:pt x="232" y="303"/>
                    <a:pt x="232" y="303"/>
                  </a:cubicBezTo>
                  <a:cubicBezTo>
                    <a:pt x="232" y="305"/>
                    <a:pt x="232" y="305"/>
                    <a:pt x="232" y="305"/>
                  </a:cubicBezTo>
                  <a:cubicBezTo>
                    <a:pt x="244" y="322"/>
                    <a:pt x="244" y="322"/>
                    <a:pt x="244" y="322"/>
                  </a:cubicBezTo>
                  <a:cubicBezTo>
                    <a:pt x="246" y="324"/>
                    <a:pt x="246" y="324"/>
                    <a:pt x="246" y="324"/>
                  </a:cubicBezTo>
                  <a:cubicBezTo>
                    <a:pt x="245" y="326"/>
                    <a:pt x="245" y="326"/>
                    <a:pt x="245" y="326"/>
                  </a:cubicBezTo>
                  <a:cubicBezTo>
                    <a:pt x="234" y="343"/>
                    <a:pt x="234" y="343"/>
                    <a:pt x="234" y="343"/>
                  </a:cubicBezTo>
                  <a:cubicBezTo>
                    <a:pt x="232" y="345"/>
                    <a:pt x="232" y="351"/>
                    <a:pt x="232" y="359"/>
                  </a:cubicBezTo>
                  <a:cubicBezTo>
                    <a:pt x="233" y="359"/>
                    <a:pt x="233" y="359"/>
                    <a:pt x="233" y="359"/>
                  </a:cubicBezTo>
                  <a:cubicBezTo>
                    <a:pt x="233" y="379"/>
                    <a:pt x="233" y="379"/>
                    <a:pt x="233" y="379"/>
                  </a:cubicBezTo>
                  <a:cubicBezTo>
                    <a:pt x="232" y="380"/>
                    <a:pt x="232" y="380"/>
                    <a:pt x="232" y="380"/>
                  </a:cubicBezTo>
                  <a:cubicBezTo>
                    <a:pt x="232" y="380"/>
                    <a:pt x="232" y="380"/>
                    <a:pt x="232" y="380"/>
                  </a:cubicBezTo>
                  <a:cubicBezTo>
                    <a:pt x="223" y="412"/>
                    <a:pt x="223" y="412"/>
                    <a:pt x="223" y="412"/>
                  </a:cubicBezTo>
                  <a:cubicBezTo>
                    <a:pt x="222" y="417"/>
                    <a:pt x="222" y="417"/>
                    <a:pt x="222" y="417"/>
                  </a:cubicBezTo>
                  <a:cubicBezTo>
                    <a:pt x="220" y="417"/>
                    <a:pt x="220" y="417"/>
                    <a:pt x="220" y="417"/>
                  </a:cubicBezTo>
                  <a:cubicBezTo>
                    <a:pt x="216" y="416"/>
                    <a:pt x="216" y="416"/>
                    <a:pt x="216" y="416"/>
                  </a:cubicBezTo>
                  <a:cubicBezTo>
                    <a:pt x="203" y="413"/>
                    <a:pt x="203" y="413"/>
                    <a:pt x="203" y="413"/>
                  </a:cubicBezTo>
                  <a:cubicBezTo>
                    <a:pt x="185" y="414"/>
                    <a:pt x="185" y="414"/>
                    <a:pt x="185" y="414"/>
                  </a:cubicBezTo>
                  <a:cubicBezTo>
                    <a:pt x="169" y="419"/>
                    <a:pt x="169" y="419"/>
                    <a:pt x="169" y="419"/>
                  </a:cubicBezTo>
                  <a:cubicBezTo>
                    <a:pt x="151" y="434"/>
                    <a:pt x="151" y="434"/>
                    <a:pt x="151" y="434"/>
                  </a:cubicBezTo>
                  <a:cubicBezTo>
                    <a:pt x="147" y="438"/>
                    <a:pt x="147" y="438"/>
                    <a:pt x="147" y="438"/>
                  </a:cubicBezTo>
                  <a:cubicBezTo>
                    <a:pt x="170" y="450"/>
                    <a:pt x="170" y="450"/>
                    <a:pt x="170" y="450"/>
                  </a:cubicBezTo>
                  <a:cubicBezTo>
                    <a:pt x="168" y="454"/>
                    <a:pt x="168" y="454"/>
                    <a:pt x="168" y="454"/>
                  </a:cubicBezTo>
                  <a:cubicBezTo>
                    <a:pt x="167" y="459"/>
                    <a:pt x="162" y="465"/>
                    <a:pt x="153" y="468"/>
                  </a:cubicBezTo>
                  <a:cubicBezTo>
                    <a:pt x="138" y="469"/>
                    <a:pt x="138" y="469"/>
                    <a:pt x="138" y="469"/>
                  </a:cubicBezTo>
                  <a:cubicBezTo>
                    <a:pt x="114" y="459"/>
                    <a:pt x="114" y="459"/>
                    <a:pt x="114" y="459"/>
                  </a:cubicBezTo>
                  <a:cubicBezTo>
                    <a:pt x="114" y="459"/>
                    <a:pt x="114" y="459"/>
                    <a:pt x="114" y="459"/>
                  </a:cubicBezTo>
                  <a:cubicBezTo>
                    <a:pt x="114" y="459"/>
                    <a:pt x="114" y="459"/>
                    <a:pt x="114" y="459"/>
                  </a:cubicBezTo>
                  <a:cubicBezTo>
                    <a:pt x="92" y="447"/>
                    <a:pt x="92" y="447"/>
                    <a:pt x="92" y="447"/>
                  </a:cubicBezTo>
                  <a:cubicBezTo>
                    <a:pt x="82" y="447"/>
                    <a:pt x="82" y="447"/>
                    <a:pt x="82" y="447"/>
                  </a:cubicBezTo>
                  <a:cubicBezTo>
                    <a:pt x="56" y="485"/>
                    <a:pt x="56" y="485"/>
                    <a:pt x="56" y="485"/>
                  </a:cubicBezTo>
                  <a:cubicBezTo>
                    <a:pt x="51" y="497"/>
                    <a:pt x="51" y="497"/>
                    <a:pt x="51" y="497"/>
                  </a:cubicBezTo>
                  <a:cubicBezTo>
                    <a:pt x="51" y="519"/>
                    <a:pt x="51" y="519"/>
                    <a:pt x="51" y="519"/>
                  </a:cubicBezTo>
                  <a:cubicBezTo>
                    <a:pt x="61" y="537"/>
                    <a:pt x="61" y="537"/>
                    <a:pt x="61" y="537"/>
                  </a:cubicBezTo>
                  <a:cubicBezTo>
                    <a:pt x="61" y="538"/>
                    <a:pt x="61" y="538"/>
                    <a:pt x="61" y="538"/>
                  </a:cubicBezTo>
                  <a:cubicBezTo>
                    <a:pt x="61" y="538"/>
                    <a:pt x="61" y="538"/>
                    <a:pt x="61" y="538"/>
                  </a:cubicBezTo>
                  <a:cubicBezTo>
                    <a:pt x="61" y="538"/>
                    <a:pt x="61" y="538"/>
                    <a:pt x="61" y="538"/>
                  </a:cubicBezTo>
                  <a:cubicBezTo>
                    <a:pt x="68" y="555"/>
                    <a:pt x="68" y="555"/>
                    <a:pt x="68" y="555"/>
                  </a:cubicBezTo>
                  <a:cubicBezTo>
                    <a:pt x="68" y="557"/>
                    <a:pt x="68" y="557"/>
                    <a:pt x="68" y="557"/>
                  </a:cubicBezTo>
                  <a:cubicBezTo>
                    <a:pt x="69" y="582"/>
                    <a:pt x="69" y="582"/>
                    <a:pt x="69" y="582"/>
                  </a:cubicBezTo>
                  <a:cubicBezTo>
                    <a:pt x="69" y="585"/>
                    <a:pt x="69" y="585"/>
                    <a:pt x="69" y="585"/>
                  </a:cubicBezTo>
                  <a:cubicBezTo>
                    <a:pt x="70" y="587"/>
                    <a:pt x="70" y="587"/>
                    <a:pt x="70" y="587"/>
                  </a:cubicBezTo>
                  <a:cubicBezTo>
                    <a:pt x="53" y="590"/>
                    <a:pt x="53" y="590"/>
                    <a:pt x="53" y="590"/>
                  </a:cubicBezTo>
                  <a:cubicBezTo>
                    <a:pt x="21" y="590"/>
                    <a:pt x="21" y="590"/>
                    <a:pt x="21" y="590"/>
                  </a:cubicBezTo>
                  <a:cubicBezTo>
                    <a:pt x="6" y="600"/>
                    <a:pt x="6" y="600"/>
                    <a:pt x="6" y="600"/>
                  </a:cubicBezTo>
                  <a:cubicBezTo>
                    <a:pt x="0" y="610"/>
                    <a:pt x="0" y="610"/>
                    <a:pt x="0" y="610"/>
                  </a:cubicBezTo>
                  <a:cubicBezTo>
                    <a:pt x="1" y="611"/>
                    <a:pt x="1" y="611"/>
                    <a:pt x="1" y="611"/>
                  </a:cubicBezTo>
                  <a:cubicBezTo>
                    <a:pt x="8" y="643"/>
                    <a:pt x="8" y="643"/>
                    <a:pt x="8" y="643"/>
                  </a:cubicBezTo>
                  <a:cubicBezTo>
                    <a:pt x="9" y="643"/>
                    <a:pt x="9" y="643"/>
                    <a:pt x="9" y="643"/>
                  </a:cubicBezTo>
                  <a:cubicBezTo>
                    <a:pt x="9" y="656"/>
                    <a:pt x="9" y="656"/>
                    <a:pt x="9" y="656"/>
                  </a:cubicBezTo>
                  <a:cubicBezTo>
                    <a:pt x="16" y="670"/>
                    <a:pt x="16" y="670"/>
                    <a:pt x="16" y="670"/>
                  </a:cubicBezTo>
                  <a:cubicBezTo>
                    <a:pt x="38" y="685"/>
                    <a:pt x="38" y="685"/>
                    <a:pt x="38" y="685"/>
                  </a:cubicBezTo>
                  <a:cubicBezTo>
                    <a:pt x="71" y="678"/>
                    <a:pt x="71" y="678"/>
                    <a:pt x="71" y="678"/>
                  </a:cubicBezTo>
                  <a:cubicBezTo>
                    <a:pt x="87" y="667"/>
                    <a:pt x="87" y="667"/>
                    <a:pt x="87" y="667"/>
                  </a:cubicBezTo>
                  <a:cubicBezTo>
                    <a:pt x="89" y="666"/>
                    <a:pt x="89" y="666"/>
                    <a:pt x="89" y="666"/>
                  </a:cubicBezTo>
                  <a:cubicBezTo>
                    <a:pt x="104" y="666"/>
                    <a:pt x="104" y="666"/>
                    <a:pt x="104" y="666"/>
                  </a:cubicBezTo>
                  <a:cubicBezTo>
                    <a:pt x="112" y="686"/>
                    <a:pt x="112" y="686"/>
                    <a:pt x="112" y="686"/>
                  </a:cubicBezTo>
                  <a:cubicBezTo>
                    <a:pt x="117" y="691"/>
                    <a:pt x="121" y="697"/>
                    <a:pt x="124" y="703"/>
                  </a:cubicBezTo>
                  <a:cubicBezTo>
                    <a:pt x="131" y="702"/>
                    <a:pt x="131" y="702"/>
                    <a:pt x="131" y="702"/>
                  </a:cubicBezTo>
                  <a:cubicBezTo>
                    <a:pt x="133" y="702"/>
                    <a:pt x="133" y="702"/>
                    <a:pt x="133" y="702"/>
                  </a:cubicBezTo>
                  <a:cubicBezTo>
                    <a:pt x="135" y="702"/>
                    <a:pt x="135" y="702"/>
                    <a:pt x="135" y="702"/>
                  </a:cubicBezTo>
                  <a:cubicBezTo>
                    <a:pt x="136" y="700"/>
                    <a:pt x="136" y="700"/>
                    <a:pt x="136" y="700"/>
                  </a:cubicBezTo>
                  <a:cubicBezTo>
                    <a:pt x="151" y="688"/>
                    <a:pt x="151" y="688"/>
                    <a:pt x="151" y="688"/>
                  </a:cubicBezTo>
                  <a:cubicBezTo>
                    <a:pt x="165" y="713"/>
                    <a:pt x="165" y="713"/>
                    <a:pt x="165" y="713"/>
                  </a:cubicBezTo>
                  <a:cubicBezTo>
                    <a:pt x="180" y="722"/>
                    <a:pt x="180" y="722"/>
                    <a:pt x="180" y="722"/>
                  </a:cubicBezTo>
                  <a:cubicBezTo>
                    <a:pt x="201" y="722"/>
                    <a:pt x="201" y="722"/>
                    <a:pt x="201" y="722"/>
                  </a:cubicBezTo>
                  <a:cubicBezTo>
                    <a:pt x="216" y="720"/>
                    <a:pt x="216" y="720"/>
                    <a:pt x="216" y="720"/>
                  </a:cubicBezTo>
                  <a:cubicBezTo>
                    <a:pt x="220" y="720"/>
                    <a:pt x="220" y="720"/>
                    <a:pt x="220" y="720"/>
                  </a:cubicBezTo>
                  <a:cubicBezTo>
                    <a:pt x="258" y="725"/>
                    <a:pt x="258" y="725"/>
                    <a:pt x="258" y="725"/>
                  </a:cubicBezTo>
                  <a:cubicBezTo>
                    <a:pt x="259" y="725"/>
                    <a:pt x="259" y="725"/>
                    <a:pt x="259" y="725"/>
                  </a:cubicBezTo>
                  <a:cubicBezTo>
                    <a:pt x="259" y="726"/>
                    <a:pt x="259" y="726"/>
                    <a:pt x="259" y="726"/>
                  </a:cubicBezTo>
                  <a:cubicBezTo>
                    <a:pt x="275" y="736"/>
                    <a:pt x="275" y="736"/>
                    <a:pt x="275" y="736"/>
                  </a:cubicBezTo>
                  <a:cubicBezTo>
                    <a:pt x="275" y="736"/>
                    <a:pt x="275" y="736"/>
                    <a:pt x="275" y="736"/>
                  </a:cubicBezTo>
                  <a:cubicBezTo>
                    <a:pt x="275" y="736"/>
                    <a:pt x="275" y="736"/>
                    <a:pt x="275" y="736"/>
                  </a:cubicBezTo>
                  <a:cubicBezTo>
                    <a:pt x="275" y="737"/>
                    <a:pt x="275" y="737"/>
                    <a:pt x="275" y="737"/>
                  </a:cubicBezTo>
                  <a:cubicBezTo>
                    <a:pt x="288" y="747"/>
                    <a:pt x="288" y="747"/>
                    <a:pt x="288" y="747"/>
                  </a:cubicBezTo>
                  <a:cubicBezTo>
                    <a:pt x="288" y="748"/>
                    <a:pt x="288" y="748"/>
                    <a:pt x="288" y="748"/>
                  </a:cubicBezTo>
                  <a:cubicBezTo>
                    <a:pt x="298" y="759"/>
                    <a:pt x="298" y="759"/>
                    <a:pt x="298" y="759"/>
                  </a:cubicBezTo>
                  <a:cubicBezTo>
                    <a:pt x="308" y="763"/>
                    <a:pt x="308" y="763"/>
                    <a:pt x="308" y="763"/>
                  </a:cubicBezTo>
                  <a:cubicBezTo>
                    <a:pt x="325" y="761"/>
                    <a:pt x="325" y="761"/>
                    <a:pt x="325" y="761"/>
                  </a:cubicBezTo>
                  <a:cubicBezTo>
                    <a:pt x="325" y="739"/>
                    <a:pt x="325" y="739"/>
                    <a:pt x="325" y="739"/>
                  </a:cubicBezTo>
                  <a:cubicBezTo>
                    <a:pt x="317" y="724"/>
                    <a:pt x="317" y="724"/>
                    <a:pt x="317" y="724"/>
                  </a:cubicBezTo>
                  <a:cubicBezTo>
                    <a:pt x="316" y="724"/>
                    <a:pt x="316" y="724"/>
                    <a:pt x="316" y="724"/>
                  </a:cubicBezTo>
                  <a:cubicBezTo>
                    <a:pt x="316" y="723"/>
                    <a:pt x="316" y="723"/>
                    <a:pt x="316" y="723"/>
                  </a:cubicBezTo>
                  <a:cubicBezTo>
                    <a:pt x="309" y="696"/>
                    <a:pt x="309" y="696"/>
                    <a:pt x="309" y="696"/>
                  </a:cubicBezTo>
                  <a:cubicBezTo>
                    <a:pt x="324" y="681"/>
                    <a:pt x="324" y="681"/>
                    <a:pt x="324" y="681"/>
                  </a:cubicBezTo>
                  <a:cubicBezTo>
                    <a:pt x="325" y="680"/>
                    <a:pt x="325" y="680"/>
                    <a:pt x="325" y="680"/>
                  </a:cubicBezTo>
                  <a:cubicBezTo>
                    <a:pt x="326" y="680"/>
                    <a:pt x="326" y="680"/>
                    <a:pt x="326" y="680"/>
                  </a:cubicBezTo>
                  <a:cubicBezTo>
                    <a:pt x="339" y="678"/>
                    <a:pt x="339" y="678"/>
                    <a:pt x="339" y="678"/>
                  </a:cubicBezTo>
                  <a:cubicBezTo>
                    <a:pt x="353" y="678"/>
                    <a:pt x="353" y="678"/>
                    <a:pt x="353" y="678"/>
                  </a:cubicBezTo>
                  <a:cubicBezTo>
                    <a:pt x="357" y="672"/>
                    <a:pt x="357" y="672"/>
                    <a:pt x="357" y="672"/>
                  </a:cubicBezTo>
                  <a:cubicBezTo>
                    <a:pt x="348" y="661"/>
                    <a:pt x="348" y="661"/>
                    <a:pt x="348" y="661"/>
                  </a:cubicBezTo>
                  <a:cubicBezTo>
                    <a:pt x="318" y="641"/>
                    <a:pt x="318" y="641"/>
                    <a:pt x="318" y="641"/>
                  </a:cubicBezTo>
                  <a:cubicBezTo>
                    <a:pt x="310" y="629"/>
                    <a:pt x="310" y="629"/>
                    <a:pt x="310" y="629"/>
                  </a:cubicBezTo>
                  <a:cubicBezTo>
                    <a:pt x="309" y="628"/>
                    <a:pt x="309" y="628"/>
                    <a:pt x="309" y="628"/>
                  </a:cubicBezTo>
                  <a:cubicBezTo>
                    <a:pt x="308" y="627"/>
                    <a:pt x="308" y="627"/>
                    <a:pt x="308" y="627"/>
                  </a:cubicBezTo>
                  <a:cubicBezTo>
                    <a:pt x="309" y="625"/>
                    <a:pt x="309" y="625"/>
                    <a:pt x="309" y="625"/>
                  </a:cubicBezTo>
                  <a:cubicBezTo>
                    <a:pt x="318" y="609"/>
                    <a:pt x="318" y="609"/>
                    <a:pt x="318" y="609"/>
                  </a:cubicBezTo>
                  <a:cubicBezTo>
                    <a:pt x="320" y="611"/>
                    <a:pt x="320" y="611"/>
                    <a:pt x="320" y="611"/>
                  </a:cubicBezTo>
                  <a:cubicBezTo>
                    <a:pt x="341" y="617"/>
                    <a:pt x="341" y="617"/>
                    <a:pt x="341" y="617"/>
                  </a:cubicBezTo>
                  <a:cubicBezTo>
                    <a:pt x="397" y="614"/>
                    <a:pt x="397" y="614"/>
                    <a:pt x="397" y="614"/>
                  </a:cubicBezTo>
                  <a:cubicBezTo>
                    <a:pt x="398" y="615"/>
                    <a:pt x="398" y="615"/>
                    <a:pt x="398" y="615"/>
                  </a:cubicBezTo>
                  <a:cubicBezTo>
                    <a:pt x="399" y="615"/>
                    <a:pt x="399" y="615"/>
                    <a:pt x="399" y="615"/>
                  </a:cubicBezTo>
                  <a:cubicBezTo>
                    <a:pt x="415" y="621"/>
                    <a:pt x="415" y="621"/>
                    <a:pt x="415" y="621"/>
                  </a:cubicBezTo>
                  <a:cubicBezTo>
                    <a:pt x="425" y="611"/>
                    <a:pt x="425" y="611"/>
                    <a:pt x="425" y="611"/>
                  </a:cubicBezTo>
                  <a:cubicBezTo>
                    <a:pt x="420" y="579"/>
                    <a:pt x="420" y="579"/>
                    <a:pt x="420" y="579"/>
                  </a:cubicBezTo>
                  <a:cubicBezTo>
                    <a:pt x="400" y="566"/>
                    <a:pt x="400" y="566"/>
                    <a:pt x="400" y="566"/>
                  </a:cubicBezTo>
                  <a:cubicBezTo>
                    <a:pt x="383" y="556"/>
                    <a:pt x="378" y="533"/>
                    <a:pt x="381" y="495"/>
                  </a:cubicBezTo>
                  <a:cubicBezTo>
                    <a:pt x="364" y="487"/>
                    <a:pt x="364" y="487"/>
                    <a:pt x="364" y="487"/>
                  </a:cubicBezTo>
                  <a:cubicBezTo>
                    <a:pt x="362" y="486"/>
                    <a:pt x="362" y="486"/>
                    <a:pt x="362" y="486"/>
                  </a:cubicBezTo>
                  <a:cubicBezTo>
                    <a:pt x="360" y="486"/>
                    <a:pt x="360" y="486"/>
                    <a:pt x="360" y="486"/>
                  </a:cubicBezTo>
                  <a:cubicBezTo>
                    <a:pt x="360" y="484"/>
                    <a:pt x="360" y="484"/>
                    <a:pt x="360" y="484"/>
                  </a:cubicBezTo>
                  <a:cubicBezTo>
                    <a:pt x="360" y="483"/>
                    <a:pt x="360" y="483"/>
                    <a:pt x="360" y="483"/>
                  </a:cubicBezTo>
                  <a:cubicBezTo>
                    <a:pt x="357" y="455"/>
                    <a:pt x="357" y="455"/>
                    <a:pt x="357" y="455"/>
                  </a:cubicBezTo>
                  <a:cubicBezTo>
                    <a:pt x="380" y="347"/>
                    <a:pt x="380" y="347"/>
                    <a:pt x="380" y="347"/>
                  </a:cubicBezTo>
                  <a:cubicBezTo>
                    <a:pt x="371" y="316"/>
                    <a:pt x="365" y="295"/>
                    <a:pt x="365" y="284"/>
                  </a:cubicBezTo>
                  <a:cubicBezTo>
                    <a:pt x="363" y="252"/>
                    <a:pt x="363" y="252"/>
                    <a:pt x="363" y="252"/>
                  </a:cubicBezTo>
                  <a:cubicBezTo>
                    <a:pt x="365" y="218"/>
                    <a:pt x="365" y="218"/>
                    <a:pt x="365" y="218"/>
                  </a:cubicBezTo>
                  <a:cubicBezTo>
                    <a:pt x="365" y="215"/>
                    <a:pt x="365" y="215"/>
                    <a:pt x="365" y="215"/>
                  </a:cubicBezTo>
                  <a:cubicBezTo>
                    <a:pt x="367" y="213"/>
                    <a:pt x="367" y="213"/>
                    <a:pt x="367" y="213"/>
                  </a:cubicBezTo>
                  <a:cubicBezTo>
                    <a:pt x="367" y="213"/>
                    <a:pt x="367" y="213"/>
                    <a:pt x="367" y="213"/>
                  </a:cubicBezTo>
                  <a:cubicBezTo>
                    <a:pt x="389" y="198"/>
                    <a:pt x="389" y="198"/>
                    <a:pt x="389" y="198"/>
                  </a:cubicBezTo>
                  <a:cubicBezTo>
                    <a:pt x="389" y="181"/>
                    <a:pt x="389" y="181"/>
                    <a:pt x="389" y="181"/>
                  </a:cubicBezTo>
                  <a:cubicBezTo>
                    <a:pt x="389" y="176"/>
                    <a:pt x="386" y="170"/>
                    <a:pt x="381" y="162"/>
                  </a:cubicBezTo>
                  <a:cubicBezTo>
                    <a:pt x="367" y="147"/>
                    <a:pt x="367" y="147"/>
                    <a:pt x="367" y="147"/>
                  </a:cubicBezTo>
                  <a:cubicBezTo>
                    <a:pt x="365" y="147"/>
                    <a:pt x="365" y="147"/>
                    <a:pt x="365" y="147"/>
                  </a:cubicBezTo>
                  <a:cubicBezTo>
                    <a:pt x="365" y="144"/>
                    <a:pt x="365" y="144"/>
                    <a:pt x="365" y="144"/>
                  </a:cubicBezTo>
                  <a:cubicBezTo>
                    <a:pt x="363" y="118"/>
                    <a:pt x="363" y="118"/>
                    <a:pt x="363" y="118"/>
                  </a:cubicBezTo>
                  <a:cubicBezTo>
                    <a:pt x="363" y="117"/>
                    <a:pt x="363" y="117"/>
                    <a:pt x="363" y="117"/>
                  </a:cubicBezTo>
                  <a:cubicBezTo>
                    <a:pt x="362" y="116"/>
                    <a:pt x="362" y="116"/>
                    <a:pt x="362" y="116"/>
                  </a:cubicBezTo>
                  <a:cubicBezTo>
                    <a:pt x="364" y="115"/>
                    <a:pt x="364" y="115"/>
                    <a:pt x="364" y="115"/>
                  </a:cubicBezTo>
                  <a:cubicBezTo>
                    <a:pt x="364" y="114"/>
                    <a:pt x="364" y="114"/>
                    <a:pt x="364" y="114"/>
                  </a:cubicBezTo>
                  <a:cubicBezTo>
                    <a:pt x="392" y="79"/>
                    <a:pt x="392" y="79"/>
                    <a:pt x="392" y="79"/>
                  </a:cubicBezTo>
                  <a:cubicBezTo>
                    <a:pt x="392" y="65"/>
                    <a:pt x="392" y="65"/>
                    <a:pt x="392" y="65"/>
                  </a:cubicBezTo>
                  <a:cubicBezTo>
                    <a:pt x="383" y="49"/>
                    <a:pt x="383" y="49"/>
                    <a:pt x="383" y="49"/>
                  </a:cubicBezTo>
                  <a:cubicBezTo>
                    <a:pt x="383" y="48"/>
                    <a:pt x="383" y="48"/>
                    <a:pt x="383" y="48"/>
                  </a:cubicBezTo>
                  <a:cubicBezTo>
                    <a:pt x="382" y="46"/>
                    <a:pt x="382" y="46"/>
                    <a:pt x="382" y="46"/>
                  </a:cubicBezTo>
                  <a:cubicBezTo>
                    <a:pt x="396" y="29"/>
                    <a:pt x="396" y="29"/>
                    <a:pt x="396" y="29"/>
                  </a:cubicBezTo>
                  <a:cubicBezTo>
                    <a:pt x="396" y="28"/>
                    <a:pt x="396" y="28"/>
                    <a:pt x="396" y="28"/>
                  </a:cubicBezTo>
                  <a:cubicBezTo>
                    <a:pt x="397" y="28"/>
                    <a:pt x="397" y="28"/>
                    <a:pt x="397" y="28"/>
                  </a:cubicBezTo>
                  <a:cubicBezTo>
                    <a:pt x="412" y="16"/>
                    <a:pt x="412" y="16"/>
                    <a:pt x="412" y="16"/>
                  </a:cubicBezTo>
                  <a:cubicBezTo>
                    <a:pt x="410" y="2"/>
                    <a:pt x="410" y="2"/>
                    <a:pt x="410" y="2"/>
                  </a:cubicBezTo>
                  <a:cubicBezTo>
                    <a:pt x="402" y="2"/>
                    <a:pt x="402" y="2"/>
                    <a:pt x="402" y="2"/>
                  </a:cubicBezTo>
                  <a:cubicBezTo>
                    <a:pt x="391" y="0"/>
                    <a:pt x="391" y="0"/>
                    <a:pt x="391" y="0"/>
                  </a:cubicBezTo>
                  <a:cubicBezTo>
                    <a:pt x="384" y="26"/>
                    <a:pt x="384" y="26"/>
                    <a:pt x="384" y="26"/>
                  </a:cubicBezTo>
                  <a:cubicBezTo>
                    <a:pt x="381" y="24"/>
                    <a:pt x="381" y="24"/>
                    <a:pt x="381" y="24"/>
                  </a:cubicBezTo>
                  <a:cubicBezTo>
                    <a:pt x="354" y="14"/>
                    <a:pt x="354" y="14"/>
                    <a:pt x="354" y="14"/>
                  </a:cubicBezTo>
                  <a:cubicBezTo>
                    <a:pt x="337" y="11"/>
                    <a:pt x="337" y="11"/>
                    <a:pt x="337" y="11"/>
                  </a:cubicBezTo>
                  <a:cubicBezTo>
                    <a:pt x="343" y="37"/>
                    <a:pt x="343" y="37"/>
                    <a:pt x="343" y="37"/>
                  </a:cubicBezTo>
                  <a:cubicBezTo>
                    <a:pt x="320" y="45"/>
                    <a:pt x="320" y="45"/>
                    <a:pt x="320" y="45"/>
                  </a:cubicBezTo>
                  <a:cubicBezTo>
                    <a:pt x="286" y="62"/>
                    <a:pt x="286" y="62"/>
                    <a:pt x="286" y="62"/>
                  </a:cubicBezTo>
                  <a:cubicBezTo>
                    <a:pt x="276" y="76"/>
                    <a:pt x="276" y="76"/>
                    <a:pt x="276" y="76"/>
                  </a:cubicBezTo>
                  <a:cubicBezTo>
                    <a:pt x="276" y="76"/>
                    <a:pt x="276" y="76"/>
                    <a:pt x="276" y="76"/>
                  </a:cubicBezTo>
                  <a:cubicBezTo>
                    <a:pt x="276" y="77"/>
                    <a:pt x="276" y="77"/>
                    <a:pt x="276" y="77"/>
                  </a:cubicBezTo>
                  <a:cubicBezTo>
                    <a:pt x="275" y="77"/>
                    <a:pt x="275" y="77"/>
                    <a:pt x="275" y="77"/>
                  </a:cubicBezTo>
                  <a:cubicBezTo>
                    <a:pt x="257" y="93"/>
                    <a:pt x="257" y="93"/>
                    <a:pt x="257" y="93"/>
                  </a:cubicBezTo>
                  <a:cubicBezTo>
                    <a:pt x="253" y="118"/>
                    <a:pt x="253" y="118"/>
                    <a:pt x="253" y="118"/>
                  </a:cubicBezTo>
                  <a:cubicBezTo>
                    <a:pt x="253" y="121"/>
                    <a:pt x="253" y="121"/>
                    <a:pt x="253" y="121"/>
                  </a:cubicBezTo>
                  <a:cubicBezTo>
                    <a:pt x="244" y="156"/>
                    <a:pt x="244" y="156"/>
                    <a:pt x="244" y="156"/>
                  </a:cubicBezTo>
                  <a:cubicBezTo>
                    <a:pt x="245" y="156"/>
                    <a:pt x="245" y="156"/>
                    <a:pt x="245" y="156"/>
                  </a:cubicBezTo>
                  <a:cubicBezTo>
                    <a:pt x="241" y="173"/>
                    <a:pt x="241" y="173"/>
                    <a:pt x="241" y="173"/>
                  </a:cubicBezTo>
                  <a:cubicBezTo>
                    <a:pt x="241" y="174"/>
                    <a:pt x="241" y="174"/>
                    <a:pt x="241" y="174"/>
                  </a:cubicBezTo>
                  <a:cubicBezTo>
                    <a:pt x="241" y="174"/>
                    <a:pt x="241" y="174"/>
                    <a:pt x="241" y="174"/>
                  </a:cubicBezTo>
                  <a:cubicBezTo>
                    <a:pt x="240" y="175"/>
                    <a:pt x="240" y="175"/>
                    <a:pt x="240" y="175"/>
                  </a:cubicBezTo>
                  <a:cubicBezTo>
                    <a:pt x="228" y="191"/>
                    <a:pt x="228" y="191"/>
                    <a:pt x="228" y="191"/>
                  </a:cubicBezTo>
                  <a:cubicBezTo>
                    <a:pt x="227" y="191"/>
                    <a:pt x="227" y="191"/>
                    <a:pt x="227" y="191"/>
                  </a:cubicBezTo>
                  <a:cubicBezTo>
                    <a:pt x="227" y="192"/>
                    <a:pt x="227" y="192"/>
                    <a:pt x="227" y="192"/>
                  </a:cubicBezTo>
                  <a:cubicBezTo>
                    <a:pt x="226" y="193"/>
                    <a:pt x="226" y="193"/>
                    <a:pt x="226" y="193"/>
                  </a:cubicBezTo>
                  <a:cubicBezTo>
                    <a:pt x="225" y="193"/>
                    <a:pt x="225" y="193"/>
                    <a:pt x="225" y="193"/>
                  </a:cubicBezTo>
                  <a:cubicBezTo>
                    <a:pt x="200" y="196"/>
                    <a:pt x="200" y="196"/>
                    <a:pt x="200" y="196"/>
                  </a:cubicBezTo>
                  <a:cubicBezTo>
                    <a:pt x="200" y="196"/>
                    <a:pt x="200" y="196"/>
                    <a:pt x="200" y="196"/>
                  </a:cubicBezTo>
                  <a:cubicBezTo>
                    <a:pt x="200" y="198"/>
                    <a:pt x="200" y="198"/>
                    <a:pt x="200" y="198"/>
                  </a:cubicBezTo>
                  <a:cubicBezTo>
                    <a:pt x="199" y="196"/>
                    <a:pt x="199" y="196"/>
                    <a:pt x="199" y="196"/>
                  </a:cubicBezTo>
                  <a:cubicBezTo>
                    <a:pt x="199" y="196"/>
                    <a:pt x="199" y="196"/>
                    <a:pt x="199" y="196"/>
                  </a:cubicBezTo>
                  <a:cubicBezTo>
                    <a:pt x="161" y="184"/>
                    <a:pt x="161" y="184"/>
                    <a:pt x="161" y="184"/>
                  </a:cubicBezTo>
                  <a:cubicBezTo>
                    <a:pt x="159" y="183"/>
                    <a:pt x="159" y="183"/>
                    <a:pt x="159" y="183"/>
                  </a:cubicBezTo>
                  <a:lnTo>
                    <a:pt x="142" y="174"/>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5" name="Freeform 17">
              <a:extLst>
                <a:ext uri="{FF2B5EF4-FFF2-40B4-BE49-F238E27FC236}">
                  <a16:creationId xmlns="" xmlns:a16="http://schemas.microsoft.com/office/drawing/2014/main" id="{51A79224-50B0-454B-9D5C-D8CC676464FF}"/>
                </a:ext>
              </a:extLst>
            </p:cNvPr>
            <p:cNvSpPr>
              <a:spLocks/>
            </p:cNvSpPr>
            <p:nvPr/>
          </p:nvSpPr>
          <p:spPr bwMode="auto">
            <a:xfrm>
              <a:off x="4581048" y="3040063"/>
              <a:ext cx="431800" cy="942975"/>
            </a:xfrm>
            <a:custGeom>
              <a:avLst/>
              <a:gdLst>
                <a:gd name="T0" fmla="*/ 263 w 286"/>
                <a:gd name="T1" fmla="*/ 8 h 625"/>
                <a:gd name="T2" fmla="*/ 247 w 286"/>
                <a:gd name="T3" fmla="*/ 15 h 625"/>
                <a:gd name="T4" fmla="*/ 234 w 286"/>
                <a:gd name="T5" fmla="*/ 30 h 625"/>
                <a:gd name="T6" fmla="*/ 231 w 286"/>
                <a:gd name="T7" fmla="*/ 31 h 625"/>
                <a:gd name="T8" fmla="*/ 179 w 286"/>
                <a:gd name="T9" fmla="*/ 35 h 625"/>
                <a:gd name="T10" fmla="*/ 162 w 286"/>
                <a:gd name="T11" fmla="*/ 50 h 625"/>
                <a:gd name="T12" fmla="*/ 147 w 286"/>
                <a:gd name="T13" fmla="*/ 61 h 625"/>
                <a:gd name="T14" fmla="*/ 123 w 286"/>
                <a:gd name="T15" fmla="*/ 61 h 625"/>
                <a:gd name="T16" fmla="*/ 110 w 286"/>
                <a:gd name="T17" fmla="*/ 98 h 625"/>
                <a:gd name="T18" fmla="*/ 109 w 286"/>
                <a:gd name="T19" fmla="*/ 99 h 625"/>
                <a:gd name="T20" fmla="*/ 87 w 286"/>
                <a:gd name="T21" fmla="*/ 120 h 625"/>
                <a:gd name="T22" fmla="*/ 55 w 286"/>
                <a:gd name="T23" fmla="*/ 157 h 625"/>
                <a:gd name="T24" fmla="*/ 36 w 286"/>
                <a:gd name="T25" fmla="*/ 177 h 625"/>
                <a:gd name="T26" fmla="*/ 34 w 286"/>
                <a:gd name="T27" fmla="*/ 202 h 625"/>
                <a:gd name="T28" fmla="*/ 34 w 286"/>
                <a:gd name="T29" fmla="*/ 224 h 625"/>
                <a:gd name="T30" fmla="*/ 23 w 286"/>
                <a:gd name="T31" fmla="*/ 243 h 625"/>
                <a:gd name="T32" fmla="*/ 23 w 286"/>
                <a:gd name="T33" fmla="*/ 294 h 625"/>
                <a:gd name="T34" fmla="*/ 32 w 286"/>
                <a:gd name="T35" fmla="*/ 322 h 625"/>
                <a:gd name="T36" fmla="*/ 30 w 286"/>
                <a:gd name="T37" fmla="*/ 346 h 625"/>
                <a:gd name="T38" fmla="*/ 9 w 286"/>
                <a:gd name="T39" fmla="*/ 425 h 625"/>
                <a:gd name="T40" fmla="*/ 24 w 286"/>
                <a:gd name="T41" fmla="*/ 488 h 625"/>
                <a:gd name="T42" fmla="*/ 18 w 286"/>
                <a:gd name="T43" fmla="*/ 625 h 625"/>
                <a:gd name="T44" fmla="*/ 45 w 286"/>
                <a:gd name="T45" fmla="*/ 599 h 625"/>
                <a:gd name="T46" fmla="*/ 149 w 286"/>
                <a:gd name="T47" fmla="*/ 547 h 625"/>
                <a:gd name="T48" fmla="*/ 199 w 286"/>
                <a:gd name="T49" fmla="*/ 552 h 625"/>
                <a:gd name="T50" fmla="*/ 240 w 286"/>
                <a:gd name="T51" fmla="*/ 515 h 625"/>
                <a:gd name="T52" fmla="*/ 251 w 286"/>
                <a:gd name="T53" fmla="*/ 490 h 625"/>
                <a:gd name="T54" fmla="*/ 251 w 286"/>
                <a:gd name="T55" fmla="*/ 485 h 625"/>
                <a:gd name="T56" fmla="*/ 256 w 286"/>
                <a:gd name="T57" fmla="*/ 448 h 625"/>
                <a:gd name="T58" fmla="*/ 260 w 286"/>
                <a:gd name="T59" fmla="*/ 426 h 625"/>
                <a:gd name="T60" fmla="*/ 251 w 286"/>
                <a:gd name="T61" fmla="*/ 369 h 625"/>
                <a:gd name="T62" fmla="*/ 255 w 286"/>
                <a:gd name="T63" fmla="*/ 351 h 625"/>
                <a:gd name="T64" fmla="*/ 286 w 286"/>
                <a:gd name="T65" fmla="*/ 283 h 625"/>
                <a:gd name="T66" fmla="*/ 240 w 286"/>
                <a:gd name="T67" fmla="*/ 243 h 625"/>
                <a:gd name="T68" fmla="*/ 234 w 286"/>
                <a:gd name="T69" fmla="*/ 224 h 625"/>
                <a:gd name="T70" fmla="*/ 237 w 286"/>
                <a:gd name="T71" fmla="*/ 192 h 625"/>
                <a:gd name="T72" fmla="*/ 244 w 286"/>
                <a:gd name="T73" fmla="*/ 170 h 625"/>
                <a:gd name="T74" fmla="*/ 276 w 286"/>
                <a:gd name="T75" fmla="*/ 145 h 625"/>
                <a:gd name="T76" fmla="*/ 282 w 286"/>
                <a:gd name="T77" fmla="*/ 86 h 625"/>
                <a:gd name="T78" fmla="*/ 263 w 286"/>
                <a:gd name="T79" fmla="*/ 82 h 625"/>
                <a:gd name="T80" fmla="*/ 241 w 286"/>
                <a:gd name="T81" fmla="*/ 68 h 625"/>
                <a:gd name="T82" fmla="*/ 239 w 286"/>
                <a:gd name="T83" fmla="*/ 4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6" h="625">
                  <a:moveTo>
                    <a:pt x="266" y="30"/>
                  </a:moveTo>
                  <a:cubicBezTo>
                    <a:pt x="271" y="25"/>
                    <a:pt x="271" y="25"/>
                    <a:pt x="271" y="25"/>
                  </a:cubicBezTo>
                  <a:cubicBezTo>
                    <a:pt x="263" y="8"/>
                    <a:pt x="263" y="8"/>
                    <a:pt x="263" y="8"/>
                  </a:cubicBezTo>
                  <a:cubicBezTo>
                    <a:pt x="256" y="0"/>
                    <a:pt x="256" y="0"/>
                    <a:pt x="256" y="0"/>
                  </a:cubicBezTo>
                  <a:cubicBezTo>
                    <a:pt x="247" y="14"/>
                    <a:pt x="247" y="14"/>
                    <a:pt x="247" y="14"/>
                  </a:cubicBezTo>
                  <a:cubicBezTo>
                    <a:pt x="247" y="15"/>
                    <a:pt x="247" y="15"/>
                    <a:pt x="247" y="15"/>
                  </a:cubicBezTo>
                  <a:cubicBezTo>
                    <a:pt x="247" y="15"/>
                    <a:pt x="247" y="15"/>
                    <a:pt x="247" y="15"/>
                  </a:cubicBezTo>
                  <a:cubicBezTo>
                    <a:pt x="247" y="15"/>
                    <a:pt x="247" y="15"/>
                    <a:pt x="247" y="15"/>
                  </a:cubicBezTo>
                  <a:cubicBezTo>
                    <a:pt x="234" y="30"/>
                    <a:pt x="234" y="30"/>
                    <a:pt x="234" y="30"/>
                  </a:cubicBezTo>
                  <a:cubicBezTo>
                    <a:pt x="234" y="30"/>
                    <a:pt x="234" y="30"/>
                    <a:pt x="234" y="30"/>
                  </a:cubicBezTo>
                  <a:cubicBezTo>
                    <a:pt x="233" y="31"/>
                    <a:pt x="233" y="31"/>
                    <a:pt x="233" y="31"/>
                  </a:cubicBezTo>
                  <a:cubicBezTo>
                    <a:pt x="231" y="31"/>
                    <a:pt x="231" y="31"/>
                    <a:pt x="231" y="31"/>
                  </a:cubicBezTo>
                  <a:cubicBezTo>
                    <a:pt x="205" y="39"/>
                    <a:pt x="205" y="39"/>
                    <a:pt x="205" y="39"/>
                  </a:cubicBezTo>
                  <a:cubicBezTo>
                    <a:pt x="203" y="39"/>
                    <a:pt x="203" y="39"/>
                    <a:pt x="203" y="39"/>
                  </a:cubicBezTo>
                  <a:cubicBezTo>
                    <a:pt x="179" y="35"/>
                    <a:pt x="179" y="35"/>
                    <a:pt x="179" y="35"/>
                  </a:cubicBezTo>
                  <a:cubicBezTo>
                    <a:pt x="165" y="39"/>
                    <a:pt x="165" y="39"/>
                    <a:pt x="165" y="39"/>
                  </a:cubicBezTo>
                  <a:cubicBezTo>
                    <a:pt x="162" y="50"/>
                    <a:pt x="162" y="50"/>
                    <a:pt x="162" y="50"/>
                  </a:cubicBezTo>
                  <a:cubicBezTo>
                    <a:pt x="162" y="50"/>
                    <a:pt x="162" y="50"/>
                    <a:pt x="162" y="50"/>
                  </a:cubicBezTo>
                  <a:cubicBezTo>
                    <a:pt x="161" y="53"/>
                    <a:pt x="161" y="53"/>
                    <a:pt x="161" y="53"/>
                  </a:cubicBezTo>
                  <a:cubicBezTo>
                    <a:pt x="149" y="60"/>
                    <a:pt x="149" y="60"/>
                    <a:pt x="149" y="60"/>
                  </a:cubicBezTo>
                  <a:cubicBezTo>
                    <a:pt x="147" y="61"/>
                    <a:pt x="147" y="61"/>
                    <a:pt x="147" y="61"/>
                  </a:cubicBezTo>
                  <a:cubicBezTo>
                    <a:pt x="145" y="61"/>
                    <a:pt x="145" y="61"/>
                    <a:pt x="145" y="61"/>
                  </a:cubicBezTo>
                  <a:cubicBezTo>
                    <a:pt x="124" y="59"/>
                    <a:pt x="124" y="59"/>
                    <a:pt x="124" y="59"/>
                  </a:cubicBezTo>
                  <a:cubicBezTo>
                    <a:pt x="123" y="61"/>
                    <a:pt x="123" y="61"/>
                    <a:pt x="123" y="61"/>
                  </a:cubicBezTo>
                  <a:cubicBezTo>
                    <a:pt x="123" y="82"/>
                    <a:pt x="123" y="82"/>
                    <a:pt x="123" y="82"/>
                  </a:cubicBezTo>
                  <a:cubicBezTo>
                    <a:pt x="122" y="83"/>
                    <a:pt x="122" y="83"/>
                    <a:pt x="122" y="83"/>
                  </a:cubicBezTo>
                  <a:cubicBezTo>
                    <a:pt x="110" y="98"/>
                    <a:pt x="110" y="98"/>
                    <a:pt x="110" y="98"/>
                  </a:cubicBezTo>
                  <a:cubicBezTo>
                    <a:pt x="110" y="98"/>
                    <a:pt x="110" y="98"/>
                    <a:pt x="110" y="98"/>
                  </a:cubicBezTo>
                  <a:cubicBezTo>
                    <a:pt x="110" y="99"/>
                    <a:pt x="110" y="99"/>
                    <a:pt x="110" y="99"/>
                  </a:cubicBezTo>
                  <a:cubicBezTo>
                    <a:pt x="109" y="99"/>
                    <a:pt x="109" y="99"/>
                    <a:pt x="109" y="99"/>
                  </a:cubicBezTo>
                  <a:cubicBezTo>
                    <a:pt x="89" y="119"/>
                    <a:pt x="89" y="119"/>
                    <a:pt x="89" y="119"/>
                  </a:cubicBezTo>
                  <a:cubicBezTo>
                    <a:pt x="88" y="119"/>
                    <a:pt x="88" y="119"/>
                    <a:pt x="88" y="119"/>
                  </a:cubicBezTo>
                  <a:cubicBezTo>
                    <a:pt x="87" y="120"/>
                    <a:pt x="87" y="120"/>
                    <a:pt x="87" y="120"/>
                  </a:cubicBezTo>
                  <a:cubicBezTo>
                    <a:pt x="66" y="124"/>
                    <a:pt x="66" y="124"/>
                    <a:pt x="66" y="124"/>
                  </a:cubicBezTo>
                  <a:cubicBezTo>
                    <a:pt x="52" y="139"/>
                    <a:pt x="52" y="139"/>
                    <a:pt x="52" y="139"/>
                  </a:cubicBezTo>
                  <a:cubicBezTo>
                    <a:pt x="55" y="157"/>
                    <a:pt x="55" y="157"/>
                    <a:pt x="55" y="157"/>
                  </a:cubicBezTo>
                  <a:cubicBezTo>
                    <a:pt x="55" y="161"/>
                    <a:pt x="55" y="161"/>
                    <a:pt x="55" y="161"/>
                  </a:cubicBezTo>
                  <a:cubicBezTo>
                    <a:pt x="52" y="162"/>
                    <a:pt x="52" y="162"/>
                    <a:pt x="52" y="162"/>
                  </a:cubicBezTo>
                  <a:cubicBezTo>
                    <a:pt x="36" y="177"/>
                    <a:pt x="36" y="177"/>
                    <a:pt x="36" y="177"/>
                  </a:cubicBezTo>
                  <a:cubicBezTo>
                    <a:pt x="28" y="188"/>
                    <a:pt x="28" y="188"/>
                    <a:pt x="28" y="188"/>
                  </a:cubicBezTo>
                  <a:cubicBezTo>
                    <a:pt x="34" y="201"/>
                    <a:pt x="34" y="201"/>
                    <a:pt x="34" y="201"/>
                  </a:cubicBezTo>
                  <a:cubicBezTo>
                    <a:pt x="34" y="202"/>
                    <a:pt x="34" y="202"/>
                    <a:pt x="34" y="202"/>
                  </a:cubicBezTo>
                  <a:cubicBezTo>
                    <a:pt x="34" y="204"/>
                    <a:pt x="34" y="204"/>
                    <a:pt x="34" y="204"/>
                  </a:cubicBezTo>
                  <a:cubicBezTo>
                    <a:pt x="34" y="224"/>
                    <a:pt x="34" y="224"/>
                    <a:pt x="34" y="224"/>
                  </a:cubicBezTo>
                  <a:cubicBezTo>
                    <a:pt x="34" y="224"/>
                    <a:pt x="34" y="224"/>
                    <a:pt x="34" y="224"/>
                  </a:cubicBezTo>
                  <a:cubicBezTo>
                    <a:pt x="34" y="225"/>
                    <a:pt x="34" y="225"/>
                    <a:pt x="34" y="225"/>
                  </a:cubicBezTo>
                  <a:cubicBezTo>
                    <a:pt x="23" y="242"/>
                    <a:pt x="23" y="242"/>
                    <a:pt x="23" y="242"/>
                  </a:cubicBezTo>
                  <a:cubicBezTo>
                    <a:pt x="23" y="243"/>
                    <a:pt x="23" y="243"/>
                    <a:pt x="23" y="243"/>
                  </a:cubicBezTo>
                  <a:cubicBezTo>
                    <a:pt x="7" y="261"/>
                    <a:pt x="7" y="261"/>
                    <a:pt x="7" y="261"/>
                  </a:cubicBezTo>
                  <a:cubicBezTo>
                    <a:pt x="9" y="282"/>
                    <a:pt x="9" y="282"/>
                    <a:pt x="9" y="282"/>
                  </a:cubicBezTo>
                  <a:cubicBezTo>
                    <a:pt x="23" y="294"/>
                    <a:pt x="23" y="294"/>
                    <a:pt x="23" y="294"/>
                  </a:cubicBezTo>
                  <a:cubicBezTo>
                    <a:pt x="23" y="295"/>
                    <a:pt x="23" y="295"/>
                    <a:pt x="23" y="295"/>
                  </a:cubicBezTo>
                  <a:cubicBezTo>
                    <a:pt x="23" y="295"/>
                    <a:pt x="23" y="295"/>
                    <a:pt x="23" y="295"/>
                  </a:cubicBezTo>
                  <a:cubicBezTo>
                    <a:pt x="29" y="306"/>
                    <a:pt x="32" y="314"/>
                    <a:pt x="32" y="322"/>
                  </a:cubicBezTo>
                  <a:cubicBezTo>
                    <a:pt x="32" y="345"/>
                    <a:pt x="32" y="345"/>
                    <a:pt x="32" y="345"/>
                  </a:cubicBezTo>
                  <a:cubicBezTo>
                    <a:pt x="31" y="345"/>
                    <a:pt x="31" y="345"/>
                    <a:pt x="31" y="345"/>
                  </a:cubicBezTo>
                  <a:cubicBezTo>
                    <a:pt x="30" y="346"/>
                    <a:pt x="30" y="346"/>
                    <a:pt x="30" y="346"/>
                  </a:cubicBezTo>
                  <a:cubicBezTo>
                    <a:pt x="9" y="362"/>
                    <a:pt x="9" y="362"/>
                    <a:pt x="9" y="362"/>
                  </a:cubicBezTo>
                  <a:cubicBezTo>
                    <a:pt x="7" y="393"/>
                    <a:pt x="7" y="393"/>
                    <a:pt x="7" y="393"/>
                  </a:cubicBezTo>
                  <a:cubicBezTo>
                    <a:pt x="9" y="425"/>
                    <a:pt x="9" y="425"/>
                    <a:pt x="9" y="425"/>
                  </a:cubicBezTo>
                  <a:cubicBezTo>
                    <a:pt x="9" y="436"/>
                    <a:pt x="13" y="456"/>
                    <a:pt x="24" y="485"/>
                  </a:cubicBezTo>
                  <a:cubicBezTo>
                    <a:pt x="24" y="486"/>
                    <a:pt x="24" y="486"/>
                    <a:pt x="24" y="486"/>
                  </a:cubicBezTo>
                  <a:cubicBezTo>
                    <a:pt x="24" y="488"/>
                    <a:pt x="24" y="488"/>
                    <a:pt x="24" y="488"/>
                  </a:cubicBezTo>
                  <a:cubicBezTo>
                    <a:pt x="0" y="596"/>
                    <a:pt x="0" y="596"/>
                    <a:pt x="0" y="596"/>
                  </a:cubicBezTo>
                  <a:cubicBezTo>
                    <a:pt x="3" y="617"/>
                    <a:pt x="3" y="617"/>
                    <a:pt x="3" y="617"/>
                  </a:cubicBezTo>
                  <a:cubicBezTo>
                    <a:pt x="18" y="625"/>
                    <a:pt x="18" y="625"/>
                    <a:pt x="18" y="625"/>
                  </a:cubicBezTo>
                  <a:cubicBezTo>
                    <a:pt x="44" y="599"/>
                    <a:pt x="44" y="599"/>
                    <a:pt x="44" y="599"/>
                  </a:cubicBezTo>
                  <a:cubicBezTo>
                    <a:pt x="44" y="599"/>
                    <a:pt x="44" y="599"/>
                    <a:pt x="44" y="599"/>
                  </a:cubicBezTo>
                  <a:cubicBezTo>
                    <a:pt x="45" y="599"/>
                    <a:pt x="45" y="599"/>
                    <a:pt x="45" y="599"/>
                  </a:cubicBezTo>
                  <a:cubicBezTo>
                    <a:pt x="126" y="568"/>
                    <a:pt x="126" y="568"/>
                    <a:pt x="126" y="568"/>
                  </a:cubicBezTo>
                  <a:cubicBezTo>
                    <a:pt x="147" y="549"/>
                    <a:pt x="147" y="549"/>
                    <a:pt x="147" y="549"/>
                  </a:cubicBezTo>
                  <a:cubicBezTo>
                    <a:pt x="149" y="547"/>
                    <a:pt x="149" y="547"/>
                    <a:pt x="149" y="547"/>
                  </a:cubicBezTo>
                  <a:cubicBezTo>
                    <a:pt x="150" y="548"/>
                    <a:pt x="150" y="548"/>
                    <a:pt x="150" y="548"/>
                  </a:cubicBezTo>
                  <a:cubicBezTo>
                    <a:pt x="152" y="548"/>
                    <a:pt x="152" y="548"/>
                    <a:pt x="152" y="548"/>
                  </a:cubicBezTo>
                  <a:cubicBezTo>
                    <a:pt x="199" y="552"/>
                    <a:pt x="199" y="552"/>
                    <a:pt x="199" y="552"/>
                  </a:cubicBezTo>
                  <a:cubicBezTo>
                    <a:pt x="205" y="552"/>
                    <a:pt x="219" y="547"/>
                    <a:pt x="239" y="538"/>
                  </a:cubicBezTo>
                  <a:cubicBezTo>
                    <a:pt x="239" y="516"/>
                    <a:pt x="239" y="516"/>
                    <a:pt x="239" y="516"/>
                  </a:cubicBezTo>
                  <a:cubicBezTo>
                    <a:pt x="240" y="515"/>
                    <a:pt x="240" y="515"/>
                    <a:pt x="240" y="515"/>
                  </a:cubicBezTo>
                  <a:cubicBezTo>
                    <a:pt x="241" y="515"/>
                    <a:pt x="241" y="515"/>
                    <a:pt x="241" y="515"/>
                  </a:cubicBezTo>
                  <a:cubicBezTo>
                    <a:pt x="254" y="503"/>
                    <a:pt x="254" y="503"/>
                    <a:pt x="254" y="503"/>
                  </a:cubicBezTo>
                  <a:cubicBezTo>
                    <a:pt x="251" y="490"/>
                    <a:pt x="251" y="490"/>
                    <a:pt x="251" y="490"/>
                  </a:cubicBezTo>
                  <a:cubicBezTo>
                    <a:pt x="251" y="488"/>
                    <a:pt x="251" y="488"/>
                    <a:pt x="251" y="488"/>
                  </a:cubicBezTo>
                  <a:cubicBezTo>
                    <a:pt x="251" y="487"/>
                    <a:pt x="251" y="487"/>
                    <a:pt x="251" y="487"/>
                  </a:cubicBezTo>
                  <a:cubicBezTo>
                    <a:pt x="251" y="485"/>
                    <a:pt x="251" y="485"/>
                    <a:pt x="251" y="485"/>
                  </a:cubicBezTo>
                  <a:cubicBezTo>
                    <a:pt x="252" y="484"/>
                    <a:pt x="252" y="484"/>
                    <a:pt x="252" y="484"/>
                  </a:cubicBezTo>
                  <a:cubicBezTo>
                    <a:pt x="256" y="480"/>
                    <a:pt x="256" y="476"/>
                    <a:pt x="253" y="473"/>
                  </a:cubicBezTo>
                  <a:cubicBezTo>
                    <a:pt x="250" y="466"/>
                    <a:pt x="251" y="458"/>
                    <a:pt x="256" y="448"/>
                  </a:cubicBezTo>
                  <a:cubicBezTo>
                    <a:pt x="261" y="441"/>
                    <a:pt x="261" y="441"/>
                    <a:pt x="261" y="441"/>
                  </a:cubicBezTo>
                  <a:cubicBezTo>
                    <a:pt x="261" y="441"/>
                    <a:pt x="261" y="441"/>
                    <a:pt x="261" y="441"/>
                  </a:cubicBezTo>
                  <a:cubicBezTo>
                    <a:pt x="260" y="426"/>
                    <a:pt x="260" y="426"/>
                    <a:pt x="260" y="426"/>
                  </a:cubicBezTo>
                  <a:cubicBezTo>
                    <a:pt x="244" y="407"/>
                    <a:pt x="244" y="407"/>
                    <a:pt x="244" y="407"/>
                  </a:cubicBezTo>
                  <a:cubicBezTo>
                    <a:pt x="237" y="402"/>
                    <a:pt x="236" y="395"/>
                    <a:pt x="240" y="387"/>
                  </a:cubicBezTo>
                  <a:cubicBezTo>
                    <a:pt x="242" y="381"/>
                    <a:pt x="245" y="374"/>
                    <a:pt x="251" y="369"/>
                  </a:cubicBezTo>
                  <a:cubicBezTo>
                    <a:pt x="255" y="351"/>
                    <a:pt x="255" y="351"/>
                    <a:pt x="255" y="351"/>
                  </a:cubicBezTo>
                  <a:cubicBezTo>
                    <a:pt x="255" y="351"/>
                    <a:pt x="255" y="351"/>
                    <a:pt x="255" y="351"/>
                  </a:cubicBezTo>
                  <a:cubicBezTo>
                    <a:pt x="255" y="351"/>
                    <a:pt x="255" y="351"/>
                    <a:pt x="255" y="351"/>
                  </a:cubicBezTo>
                  <a:cubicBezTo>
                    <a:pt x="266" y="326"/>
                    <a:pt x="266" y="326"/>
                    <a:pt x="266" y="326"/>
                  </a:cubicBezTo>
                  <a:cubicBezTo>
                    <a:pt x="270" y="314"/>
                    <a:pt x="270" y="314"/>
                    <a:pt x="270" y="314"/>
                  </a:cubicBezTo>
                  <a:cubicBezTo>
                    <a:pt x="286" y="283"/>
                    <a:pt x="286" y="283"/>
                    <a:pt x="286" y="283"/>
                  </a:cubicBezTo>
                  <a:cubicBezTo>
                    <a:pt x="275" y="263"/>
                    <a:pt x="275" y="263"/>
                    <a:pt x="275" y="263"/>
                  </a:cubicBezTo>
                  <a:cubicBezTo>
                    <a:pt x="242" y="243"/>
                    <a:pt x="242" y="243"/>
                    <a:pt x="242" y="243"/>
                  </a:cubicBezTo>
                  <a:cubicBezTo>
                    <a:pt x="240" y="243"/>
                    <a:pt x="240" y="243"/>
                    <a:pt x="240" y="243"/>
                  </a:cubicBezTo>
                  <a:cubicBezTo>
                    <a:pt x="240" y="240"/>
                    <a:pt x="240" y="240"/>
                    <a:pt x="240" y="240"/>
                  </a:cubicBezTo>
                  <a:cubicBezTo>
                    <a:pt x="240" y="240"/>
                    <a:pt x="240" y="240"/>
                    <a:pt x="240" y="240"/>
                  </a:cubicBezTo>
                  <a:cubicBezTo>
                    <a:pt x="234" y="224"/>
                    <a:pt x="234" y="224"/>
                    <a:pt x="234" y="224"/>
                  </a:cubicBezTo>
                  <a:cubicBezTo>
                    <a:pt x="234" y="223"/>
                    <a:pt x="234" y="223"/>
                    <a:pt x="234" y="223"/>
                  </a:cubicBezTo>
                  <a:cubicBezTo>
                    <a:pt x="234" y="220"/>
                    <a:pt x="234" y="220"/>
                    <a:pt x="234" y="220"/>
                  </a:cubicBezTo>
                  <a:cubicBezTo>
                    <a:pt x="237" y="192"/>
                    <a:pt x="237" y="192"/>
                    <a:pt x="237" y="192"/>
                  </a:cubicBezTo>
                  <a:cubicBezTo>
                    <a:pt x="237" y="192"/>
                    <a:pt x="237" y="192"/>
                    <a:pt x="237" y="192"/>
                  </a:cubicBezTo>
                  <a:cubicBezTo>
                    <a:pt x="237" y="191"/>
                    <a:pt x="237" y="191"/>
                    <a:pt x="237" y="191"/>
                  </a:cubicBezTo>
                  <a:cubicBezTo>
                    <a:pt x="244" y="170"/>
                    <a:pt x="244" y="170"/>
                    <a:pt x="244" y="170"/>
                  </a:cubicBezTo>
                  <a:cubicBezTo>
                    <a:pt x="243" y="162"/>
                    <a:pt x="244" y="157"/>
                    <a:pt x="247" y="153"/>
                  </a:cubicBezTo>
                  <a:cubicBezTo>
                    <a:pt x="250" y="151"/>
                    <a:pt x="253" y="149"/>
                    <a:pt x="256" y="149"/>
                  </a:cubicBezTo>
                  <a:cubicBezTo>
                    <a:pt x="276" y="145"/>
                    <a:pt x="276" y="145"/>
                    <a:pt x="276" y="145"/>
                  </a:cubicBezTo>
                  <a:cubicBezTo>
                    <a:pt x="281" y="134"/>
                    <a:pt x="281" y="134"/>
                    <a:pt x="281" y="134"/>
                  </a:cubicBezTo>
                  <a:cubicBezTo>
                    <a:pt x="286" y="99"/>
                    <a:pt x="286" y="99"/>
                    <a:pt x="286" y="99"/>
                  </a:cubicBezTo>
                  <a:cubicBezTo>
                    <a:pt x="282" y="86"/>
                    <a:pt x="282" y="86"/>
                    <a:pt x="282" y="86"/>
                  </a:cubicBezTo>
                  <a:cubicBezTo>
                    <a:pt x="264" y="82"/>
                    <a:pt x="264" y="82"/>
                    <a:pt x="264" y="82"/>
                  </a:cubicBezTo>
                  <a:cubicBezTo>
                    <a:pt x="263" y="82"/>
                    <a:pt x="263" y="82"/>
                    <a:pt x="263" y="82"/>
                  </a:cubicBezTo>
                  <a:cubicBezTo>
                    <a:pt x="263" y="82"/>
                    <a:pt x="263" y="82"/>
                    <a:pt x="263" y="82"/>
                  </a:cubicBezTo>
                  <a:cubicBezTo>
                    <a:pt x="242" y="72"/>
                    <a:pt x="242" y="72"/>
                    <a:pt x="242" y="72"/>
                  </a:cubicBezTo>
                  <a:cubicBezTo>
                    <a:pt x="241" y="71"/>
                    <a:pt x="241" y="71"/>
                    <a:pt x="241" y="71"/>
                  </a:cubicBezTo>
                  <a:cubicBezTo>
                    <a:pt x="241" y="68"/>
                    <a:pt x="241" y="68"/>
                    <a:pt x="241" y="68"/>
                  </a:cubicBezTo>
                  <a:cubicBezTo>
                    <a:pt x="240" y="67"/>
                    <a:pt x="240" y="67"/>
                    <a:pt x="240" y="67"/>
                  </a:cubicBezTo>
                  <a:cubicBezTo>
                    <a:pt x="239" y="42"/>
                    <a:pt x="239" y="42"/>
                    <a:pt x="239" y="42"/>
                  </a:cubicBezTo>
                  <a:cubicBezTo>
                    <a:pt x="239" y="40"/>
                    <a:pt x="239" y="40"/>
                    <a:pt x="239" y="40"/>
                  </a:cubicBezTo>
                  <a:cubicBezTo>
                    <a:pt x="239" y="37"/>
                    <a:pt x="239" y="37"/>
                    <a:pt x="239" y="37"/>
                  </a:cubicBezTo>
                  <a:lnTo>
                    <a:pt x="266" y="3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6" name="Freeform 18">
              <a:extLst>
                <a:ext uri="{FF2B5EF4-FFF2-40B4-BE49-F238E27FC236}">
                  <a16:creationId xmlns="" xmlns:a16="http://schemas.microsoft.com/office/drawing/2014/main" id="{690FADD6-5D52-42C1-A7DF-C75F19EAA79A}"/>
                </a:ext>
              </a:extLst>
            </p:cNvPr>
            <p:cNvSpPr>
              <a:spLocks/>
            </p:cNvSpPr>
            <p:nvPr/>
          </p:nvSpPr>
          <p:spPr bwMode="auto">
            <a:xfrm>
              <a:off x="4471511" y="4645025"/>
              <a:ext cx="688975" cy="798513"/>
            </a:xfrm>
            <a:custGeom>
              <a:avLst/>
              <a:gdLst>
                <a:gd name="T0" fmla="*/ 394 w 457"/>
                <a:gd name="T1" fmla="*/ 89 h 529"/>
                <a:gd name="T2" fmla="*/ 385 w 457"/>
                <a:gd name="T3" fmla="*/ 70 h 529"/>
                <a:gd name="T4" fmla="*/ 377 w 457"/>
                <a:gd name="T5" fmla="*/ 32 h 529"/>
                <a:gd name="T6" fmla="*/ 359 w 457"/>
                <a:gd name="T7" fmla="*/ 45 h 529"/>
                <a:gd name="T8" fmla="*/ 329 w 457"/>
                <a:gd name="T9" fmla="*/ 40 h 529"/>
                <a:gd name="T10" fmla="*/ 329 w 457"/>
                <a:gd name="T11" fmla="*/ 19 h 529"/>
                <a:gd name="T12" fmla="*/ 320 w 457"/>
                <a:gd name="T13" fmla="*/ 26 h 529"/>
                <a:gd name="T14" fmla="*/ 287 w 457"/>
                <a:gd name="T15" fmla="*/ 58 h 529"/>
                <a:gd name="T16" fmla="*/ 281 w 457"/>
                <a:gd name="T17" fmla="*/ 58 h 529"/>
                <a:gd name="T18" fmla="*/ 260 w 457"/>
                <a:gd name="T19" fmla="*/ 43 h 529"/>
                <a:gd name="T20" fmla="*/ 242 w 457"/>
                <a:gd name="T21" fmla="*/ 36 h 529"/>
                <a:gd name="T22" fmla="*/ 197 w 457"/>
                <a:gd name="T23" fmla="*/ 21 h 529"/>
                <a:gd name="T24" fmla="*/ 173 w 457"/>
                <a:gd name="T25" fmla="*/ 10 h 529"/>
                <a:gd name="T26" fmla="*/ 123 w 457"/>
                <a:gd name="T27" fmla="*/ 1 h 529"/>
                <a:gd name="T28" fmla="*/ 104 w 457"/>
                <a:gd name="T29" fmla="*/ 42 h 529"/>
                <a:gd name="T30" fmla="*/ 90 w 457"/>
                <a:gd name="T31" fmla="*/ 42 h 529"/>
                <a:gd name="T32" fmla="*/ 38 w 457"/>
                <a:gd name="T33" fmla="*/ 68 h 529"/>
                <a:gd name="T34" fmla="*/ 33 w 457"/>
                <a:gd name="T35" fmla="*/ 192 h 529"/>
                <a:gd name="T36" fmla="*/ 24 w 457"/>
                <a:gd name="T37" fmla="*/ 219 h 529"/>
                <a:gd name="T38" fmla="*/ 2 w 457"/>
                <a:gd name="T39" fmla="*/ 288 h 529"/>
                <a:gd name="T40" fmla="*/ 19 w 457"/>
                <a:gd name="T41" fmla="*/ 294 h 529"/>
                <a:gd name="T42" fmla="*/ 44 w 457"/>
                <a:gd name="T43" fmla="*/ 332 h 529"/>
                <a:gd name="T44" fmla="*/ 35 w 457"/>
                <a:gd name="T45" fmla="*/ 348 h 529"/>
                <a:gd name="T46" fmla="*/ 63 w 457"/>
                <a:gd name="T47" fmla="*/ 417 h 529"/>
                <a:gd name="T48" fmla="*/ 100 w 457"/>
                <a:gd name="T49" fmla="*/ 399 h 529"/>
                <a:gd name="T50" fmla="*/ 121 w 457"/>
                <a:gd name="T51" fmla="*/ 400 h 529"/>
                <a:gd name="T52" fmla="*/ 138 w 457"/>
                <a:gd name="T53" fmla="*/ 370 h 529"/>
                <a:gd name="T54" fmla="*/ 180 w 457"/>
                <a:gd name="T55" fmla="*/ 356 h 529"/>
                <a:gd name="T56" fmla="*/ 202 w 457"/>
                <a:gd name="T57" fmla="*/ 399 h 529"/>
                <a:gd name="T58" fmla="*/ 213 w 457"/>
                <a:gd name="T59" fmla="*/ 436 h 529"/>
                <a:gd name="T60" fmla="*/ 186 w 457"/>
                <a:gd name="T61" fmla="*/ 488 h 529"/>
                <a:gd name="T62" fmla="*/ 222 w 457"/>
                <a:gd name="T63" fmla="*/ 494 h 529"/>
                <a:gd name="T64" fmla="*/ 234 w 457"/>
                <a:gd name="T65" fmla="*/ 526 h 529"/>
                <a:gd name="T66" fmla="*/ 270 w 457"/>
                <a:gd name="T67" fmla="*/ 517 h 529"/>
                <a:gd name="T68" fmla="*/ 286 w 457"/>
                <a:gd name="T69" fmla="*/ 470 h 529"/>
                <a:gd name="T70" fmla="*/ 355 w 457"/>
                <a:gd name="T71" fmla="*/ 499 h 529"/>
                <a:gd name="T72" fmla="*/ 336 w 457"/>
                <a:gd name="T73" fmla="*/ 453 h 529"/>
                <a:gd name="T74" fmla="*/ 338 w 457"/>
                <a:gd name="T75" fmla="*/ 449 h 529"/>
                <a:gd name="T76" fmla="*/ 439 w 457"/>
                <a:gd name="T77" fmla="*/ 438 h 529"/>
                <a:gd name="T78" fmla="*/ 440 w 457"/>
                <a:gd name="T79" fmla="*/ 436 h 529"/>
                <a:gd name="T80" fmla="*/ 440 w 457"/>
                <a:gd name="T81" fmla="*/ 430 h 529"/>
                <a:gd name="T82" fmla="*/ 437 w 457"/>
                <a:gd name="T83" fmla="*/ 374 h 529"/>
                <a:gd name="T84" fmla="*/ 449 w 457"/>
                <a:gd name="T85" fmla="*/ 353 h 529"/>
                <a:gd name="T86" fmla="*/ 429 w 457"/>
                <a:gd name="T87" fmla="*/ 332 h 529"/>
                <a:gd name="T88" fmla="*/ 418 w 457"/>
                <a:gd name="T89" fmla="*/ 259 h 529"/>
                <a:gd name="T90" fmla="*/ 397 w 457"/>
                <a:gd name="T91" fmla="*/ 269 h 529"/>
                <a:gd name="T92" fmla="*/ 394 w 457"/>
                <a:gd name="T93" fmla="*/ 222 h 529"/>
                <a:gd name="T94" fmla="*/ 429 w 457"/>
                <a:gd name="T95" fmla="*/ 132 h 529"/>
                <a:gd name="T96" fmla="*/ 395 w 457"/>
                <a:gd name="T97" fmla="*/ 9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57" h="529">
                  <a:moveTo>
                    <a:pt x="395" y="90"/>
                  </a:moveTo>
                  <a:cubicBezTo>
                    <a:pt x="396" y="89"/>
                    <a:pt x="396" y="89"/>
                    <a:pt x="396" y="89"/>
                  </a:cubicBezTo>
                  <a:cubicBezTo>
                    <a:pt x="394" y="89"/>
                    <a:pt x="394" y="89"/>
                    <a:pt x="394" y="89"/>
                  </a:cubicBezTo>
                  <a:cubicBezTo>
                    <a:pt x="394" y="87"/>
                    <a:pt x="394" y="87"/>
                    <a:pt x="394" y="87"/>
                  </a:cubicBezTo>
                  <a:cubicBezTo>
                    <a:pt x="386" y="71"/>
                    <a:pt x="386" y="71"/>
                    <a:pt x="386" y="71"/>
                  </a:cubicBezTo>
                  <a:cubicBezTo>
                    <a:pt x="385" y="70"/>
                    <a:pt x="385" y="70"/>
                    <a:pt x="385" y="70"/>
                  </a:cubicBezTo>
                  <a:cubicBezTo>
                    <a:pt x="385" y="68"/>
                    <a:pt x="385" y="68"/>
                    <a:pt x="385" y="68"/>
                  </a:cubicBezTo>
                  <a:cubicBezTo>
                    <a:pt x="387" y="43"/>
                    <a:pt x="387" y="43"/>
                    <a:pt x="387" y="43"/>
                  </a:cubicBezTo>
                  <a:cubicBezTo>
                    <a:pt x="387" y="40"/>
                    <a:pt x="384" y="37"/>
                    <a:pt x="377" y="32"/>
                  </a:cubicBezTo>
                  <a:cubicBezTo>
                    <a:pt x="371" y="32"/>
                    <a:pt x="371" y="32"/>
                    <a:pt x="371" y="32"/>
                  </a:cubicBezTo>
                  <a:cubicBezTo>
                    <a:pt x="361" y="45"/>
                    <a:pt x="361" y="45"/>
                    <a:pt x="361" y="45"/>
                  </a:cubicBezTo>
                  <a:cubicBezTo>
                    <a:pt x="359" y="45"/>
                    <a:pt x="359" y="45"/>
                    <a:pt x="359" y="45"/>
                  </a:cubicBezTo>
                  <a:cubicBezTo>
                    <a:pt x="359" y="45"/>
                    <a:pt x="359" y="45"/>
                    <a:pt x="359" y="45"/>
                  </a:cubicBezTo>
                  <a:cubicBezTo>
                    <a:pt x="333" y="58"/>
                    <a:pt x="333" y="58"/>
                    <a:pt x="333" y="58"/>
                  </a:cubicBezTo>
                  <a:cubicBezTo>
                    <a:pt x="329" y="40"/>
                    <a:pt x="329" y="40"/>
                    <a:pt x="329" y="40"/>
                  </a:cubicBezTo>
                  <a:cubicBezTo>
                    <a:pt x="329" y="38"/>
                    <a:pt x="329" y="38"/>
                    <a:pt x="329" y="38"/>
                  </a:cubicBezTo>
                  <a:cubicBezTo>
                    <a:pt x="331" y="29"/>
                    <a:pt x="331" y="29"/>
                    <a:pt x="331" y="29"/>
                  </a:cubicBezTo>
                  <a:cubicBezTo>
                    <a:pt x="329" y="19"/>
                    <a:pt x="329" y="19"/>
                    <a:pt x="329" y="19"/>
                  </a:cubicBezTo>
                  <a:cubicBezTo>
                    <a:pt x="326" y="18"/>
                    <a:pt x="326" y="18"/>
                    <a:pt x="326" y="18"/>
                  </a:cubicBezTo>
                  <a:cubicBezTo>
                    <a:pt x="321" y="26"/>
                    <a:pt x="321" y="26"/>
                    <a:pt x="321" y="26"/>
                  </a:cubicBezTo>
                  <a:cubicBezTo>
                    <a:pt x="320" y="26"/>
                    <a:pt x="320" y="26"/>
                    <a:pt x="320" y="26"/>
                  </a:cubicBezTo>
                  <a:cubicBezTo>
                    <a:pt x="320" y="27"/>
                    <a:pt x="320" y="27"/>
                    <a:pt x="320" y="27"/>
                  </a:cubicBezTo>
                  <a:cubicBezTo>
                    <a:pt x="288" y="56"/>
                    <a:pt x="288" y="56"/>
                    <a:pt x="288" y="56"/>
                  </a:cubicBezTo>
                  <a:cubicBezTo>
                    <a:pt x="287" y="58"/>
                    <a:pt x="287" y="58"/>
                    <a:pt x="287" y="58"/>
                  </a:cubicBezTo>
                  <a:cubicBezTo>
                    <a:pt x="286" y="58"/>
                    <a:pt x="286" y="58"/>
                    <a:pt x="286" y="58"/>
                  </a:cubicBezTo>
                  <a:cubicBezTo>
                    <a:pt x="283" y="58"/>
                    <a:pt x="283" y="58"/>
                    <a:pt x="283" y="58"/>
                  </a:cubicBezTo>
                  <a:cubicBezTo>
                    <a:pt x="281" y="58"/>
                    <a:pt x="281" y="58"/>
                    <a:pt x="281" y="58"/>
                  </a:cubicBezTo>
                  <a:cubicBezTo>
                    <a:pt x="272" y="53"/>
                    <a:pt x="272" y="53"/>
                    <a:pt x="272" y="53"/>
                  </a:cubicBezTo>
                  <a:cubicBezTo>
                    <a:pt x="271" y="52"/>
                    <a:pt x="271" y="52"/>
                    <a:pt x="271" y="52"/>
                  </a:cubicBezTo>
                  <a:cubicBezTo>
                    <a:pt x="260" y="43"/>
                    <a:pt x="260" y="43"/>
                    <a:pt x="260" y="43"/>
                  </a:cubicBezTo>
                  <a:cubicBezTo>
                    <a:pt x="243" y="37"/>
                    <a:pt x="243" y="37"/>
                    <a:pt x="243" y="37"/>
                  </a:cubicBezTo>
                  <a:cubicBezTo>
                    <a:pt x="243" y="37"/>
                    <a:pt x="243" y="37"/>
                    <a:pt x="243" y="37"/>
                  </a:cubicBezTo>
                  <a:cubicBezTo>
                    <a:pt x="242" y="36"/>
                    <a:pt x="242" y="36"/>
                    <a:pt x="242" y="36"/>
                  </a:cubicBezTo>
                  <a:cubicBezTo>
                    <a:pt x="232" y="28"/>
                    <a:pt x="232" y="28"/>
                    <a:pt x="232" y="28"/>
                  </a:cubicBezTo>
                  <a:cubicBezTo>
                    <a:pt x="197" y="21"/>
                    <a:pt x="197" y="21"/>
                    <a:pt x="197" y="21"/>
                  </a:cubicBezTo>
                  <a:cubicBezTo>
                    <a:pt x="197" y="21"/>
                    <a:pt x="197" y="21"/>
                    <a:pt x="197" y="21"/>
                  </a:cubicBezTo>
                  <a:cubicBezTo>
                    <a:pt x="196" y="21"/>
                    <a:pt x="196" y="21"/>
                    <a:pt x="196" y="21"/>
                  </a:cubicBezTo>
                  <a:cubicBezTo>
                    <a:pt x="173" y="9"/>
                    <a:pt x="173" y="9"/>
                    <a:pt x="173" y="9"/>
                  </a:cubicBezTo>
                  <a:cubicBezTo>
                    <a:pt x="173" y="10"/>
                    <a:pt x="173" y="10"/>
                    <a:pt x="173" y="10"/>
                  </a:cubicBezTo>
                  <a:cubicBezTo>
                    <a:pt x="155" y="2"/>
                    <a:pt x="155" y="2"/>
                    <a:pt x="155" y="2"/>
                  </a:cubicBezTo>
                  <a:cubicBezTo>
                    <a:pt x="132" y="0"/>
                    <a:pt x="132" y="0"/>
                    <a:pt x="132" y="0"/>
                  </a:cubicBezTo>
                  <a:cubicBezTo>
                    <a:pt x="123" y="1"/>
                    <a:pt x="123" y="1"/>
                    <a:pt x="123" y="1"/>
                  </a:cubicBezTo>
                  <a:cubicBezTo>
                    <a:pt x="130" y="40"/>
                    <a:pt x="130" y="40"/>
                    <a:pt x="130" y="40"/>
                  </a:cubicBezTo>
                  <a:cubicBezTo>
                    <a:pt x="127" y="40"/>
                    <a:pt x="127" y="40"/>
                    <a:pt x="127" y="40"/>
                  </a:cubicBezTo>
                  <a:cubicBezTo>
                    <a:pt x="104" y="42"/>
                    <a:pt x="104" y="42"/>
                    <a:pt x="104" y="42"/>
                  </a:cubicBezTo>
                  <a:cubicBezTo>
                    <a:pt x="91" y="42"/>
                    <a:pt x="91" y="42"/>
                    <a:pt x="91" y="42"/>
                  </a:cubicBezTo>
                  <a:cubicBezTo>
                    <a:pt x="90" y="42"/>
                    <a:pt x="90" y="42"/>
                    <a:pt x="90" y="42"/>
                  </a:cubicBezTo>
                  <a:cubicBezTo>
                    <a:pt x="90" y="42"/>
                    <a:pt x="90" y="42"/>
                    <a:pt x="90" y="42"/>
                  </a:cubicBezTo>
                  <a:cubicBezTo>
                    <a:pt x="78" y="33"/>
                    <a:pt x="78" y="33"/>
                    <a:pt x="78" y="33"/>
                  </a:cubicBezTo>
                  <a:cubicBezTo>
                    <a:pt x="57" y="43"/>
                    <a:pt x="57" y="43"/>
                    <a:pt x="57" y="43"/>
                  </a:cubicBezTo>
                  <a:cubicBezTo>
                    <a:pt x="38" y="68"/>
                    <a:pt x="38" y="68"/>
                    <a:pt x="38" y="68"/>
                  </a:cubicBezTo>
                  <a:cubicBezTo>
                    <a:pt x="21" y="114"/>
                    <a:pt x="21" y="114"/>
                    <a:pt x="21" y="114"/>
                  </a:cubicBezTo>
                  <a:cubicBezTo>
                    <a:pt x="26" y="163"/>
                    <a:pt x="26" y="163"/>
                    <a:pt x="26" y="163"/>
                  </a:cubicBezTo>
                  <a:cubicBezTo>
                    <a:pt x="33" y="192"/>
                    <a:pt x="33" y="192"/>
                    <a:pt x="33" y="192"/>
                  </a:cubicBezTo>
                  <a:cubicBezTo>
                    <a:pt x="34" y="195"/>
                    <a:pt x="34" y="196"/>
                    <a:pt x="33" y="197"/>
                  </a:cubicBezTo>
                  <a:cubicBezTo>
                    <a:pt x="30" y="198"/>
                    <a:pt x="30" y="198"/>
                    <a:pt x="30" y="198"/>
                  </a:cubicBezTo>
                  <a:cubicBezTo>
                    <a:pt x="25" y="201"/>
                    <a:pt x="23" y="209"/>
                    <a:pt x="24" y="219"/>
                  </a:cubicBezTo>
                  <a:cubicBezTo>
                    <a:pt x="34" y="262"/>
                    <a:pt x="34" y="262"/>
                    <a:pt x="34" y="262"/>
                  </a:cubicBezTo>
                  <a:cubicBezTo>
                    <a:pt x="31" y="265"/>
                    <a:pt x="31" y="265"/>
                    <a:pt x="31" y="265"/>
                  </a:cubicBezTo>
                  <a:cubicBezTo>
                    <a:pt x="12" y="275"/>
                    <a:pt x="3" y="284"/>
                    <a:pt x="2" y="288"/>
                  </a:cubicBezTo>
                  <a:cubicBezTo>
                    <a:pt x="0" y="303"/>
                    <a:pt x="0" y="303"/>
                    <a:pt x="0" y="303"/>
                  </a:cubicBezTo>
                  <a:cubicBezTo>
                    <a:pt x="18" y="295"/>
                    <a:pt x="18" y="295"/>
                    <a:pt x="18" y="295"/>
                  </a:cubicBezTo>
                  <a:cubicBezTo>
                    <a:pt x="19" y="294"/>
                    <a:pt x="19" y="294"/>
                    <a:pt x="19" y="294"/>
                  </a:cubicBezTo>
                  <a:cubicBezTo>
                    <a:pt x="20" y="294"/>
                    <a:pt x="20" y="294"/>
                    <a:pt x="20" y="294"/>
                  </a:cubicBezTo>
                  <a:cubicBezTo>
                    <a:pt x="32" y="294"/>
                    <a:pt x="40" y="298"/>
                    <a:pt x="41" y="309"/>
                  </a:cubicBezTo>
                  <a:cubicBezTo>
                    <a:pt x="44" y="332"/>
                    <a:pt x="44" y="332"/>
                    <a:pt x="44" y="332"/>
                  </a:cubicBezTo>
                  <a:cubicBezTo>
                    <a:pt x="43" y="335"/>
                    <a:pt x="43" y="335"/>
                    <a:pt x="43" y="335"/>
                  </a:cubicBezTo>
                  <a:cubicBezTo>
                    <a:pt x="41" y="337"/>
                    <a:pt x="41" y="337"/>
                    <a:pt x="41" y="337"/>
                  </a:cubicBezTo>
                  <a:cubicBezTo>
                    <a:pt x="38" y="341"/>
                    <a:pt x="35" y="344"/>
                    <a:pt x="35" y="348"/>
                  </a:cubicBezTo>
                  <a:cubicBezTo>
                    <a:pt x="32" y="372"/>
                    <a:pt x="32" y="372"/>
                    <a:pt x="32" y="372"/>
                  </a:cubicBezTo>
                  <a:cubicBezTo>
                    <a:pt x="33" y="381"/>
                    <a:pt x="37" y="387"/>
                    <a:pt x="41" y="390"/>
                  </a:cubicBezTo>
                  <a:cubicBezTo>
                    <a:pt x="63" y="417"/>
                    <a:pt x="63" y="417"/>
                    <a:pt x="63" y="417"/>
                  </a:cubicBezTo>
                  <a:cubicBezTo>
                    <a:pt x="83" y="401"/>
                    <a:pt x="83" y="401"/>
                    <a:pt x="83" y="401"/>
                  </a:cubicBezTo>
                  <a:cubicBezTo>
                    <a:pt x="99" y="399"/>
                    <a:pt x="99" y="399"/>
                    <a:pt x="99" y="399"/>
                  </a:cubicBezTo>
                  <a:cubicBezTo>
                    <a:pt x="100" y="399"/>
                    <a:pt x="100" y="399"/>
                    <a:pt x="100" y="399"/>
                  </a:cubicBezTo>
                  <a:cubicBezTo>
                    <a:pt x="101" y="401"/>
                    <a:pt x="101" y="401"/>
                    <a:pt x="101" y="401"/>
                  </a:cubicBezTo>
                  <a:cubicBezTo>
                    <a:pt x="111" y="404"/>
                    <a:pt x="111" y="404"/>
                    <a:pt x="111" y="404"/>
                  </a:cubicBezTo>
                  <a:cubicBezTo>
                    <a:pt x="115" y="404"/>
                    <a:pt x="118" y="403"/>
                    <a:pt x="121" y="400"/>
                  </a:cubicBezTo>
                  <a:cubicBezTo>
                    <a:pt x="130" y="386"/>
                    <a:pt x="130" y="386"/>
                    <a:pt x="130" y="386"/>
                  </a:cubicBezTo>
                  <a:cubicBezTo>
                    <a:pt x="128" y="378"/>
                    <a:pt x="128" y="378"/>
                    <a:pt x="128" y="378"/>
                  </a:cubicBezTo>
                  <a:cubicBezTo>
                    <a:pt x="130" y="374"/>
                    <a:pt x="134" y="372"/>
                    <a:pt x="138" y="370"/>
                  </a:cubicBezTo>
                  <a:cubicBezTo>
                    <a:pt x="163" y="370"/>
                    <a:pt x="163" y="370"/>
                    <a:pt x="163" y="370"/>
                  </a:cubicBezTo>
                  <a:cubicBezTo>
                    <a:pt x="167" y="372"/>
                    <a:pt x="171" y="371"/>
                    <a:pt x="171" y="369"/>
                  </a:cubicBezTo>
                  <a:cubicBezTo>
                    <a:pt x="174" y="362"/>
                    <a:pt x="177" y="359"/>
                    <a:pt x="180" y="356"/>
                  </a:cubicBezTo>
                  <a:cubicBezTo>
                    <a:pt x="183" y="356"/>
                    <a:pt x="188" y="357"/>
                    <a:pt x="192" y="361"/>
                  </a:cubicBezTo>
                  <a:cubicBezTo>
                    <a:pt x="199" y="367"/>
                    <a:pt x="204" y="372"/>
                    <a:pt x="204" y="380"/>
                  </a:cubicBezTo>
                  <a:cubicBezTo>
                    <a:pt x="202" y="399"/>
                    <a:pt x="202" y="399"/>
                    <a:pt x="202" y="399"/>
                  </a:cubicBezTo>
                  <a:cubicBezTo>
                    <a:pt x="206" y="402"/>
                    <a:pt x="206" y="402"/>
                    <a:pt x="206" y="402"/>
                  </a:cubicBezTo>
                  <a:cubicBezTo>
                    <a:pt x="213" y="407"/>
                    <a:pt x="217" y="412"/>
                    <a:pt x="217" y="417"/>
                  </a:cubicBezTo>
                  <a:cubicBezTo>
                    <a:pt x="213" y="436"/>
                    <a:pt x="213" y="436"/>
                    <a:pt x="213" y="436"/>
                  </a:cubicBezTo>
                  <a:cubicBezTo>
                    <a:pt x="210" y="446"/>
                    <a:pt x="206" y="453"/>
                    <a:pt x="202" y="456"/>
                  </a:cubicBezTo>
                  <a:cubicBezTo>
                    <a:pt x="202" y="455"/>
                    <a:pt x="202" y="455"/>
                    <a:pt x="202" y="455"/>
                  </a:cubicBezTo>
                  <a:cubicBezTo>
                    <a:pt x="186" y="488"/>
                    <a:pt x="186" y="488"/>
                    <a:pt x="186" y="488"/>
                  </a:cubicBezTo>
                  <a:cubicBezTo>
                    <a:pt x="192" y="490"/>
                    <a:pt x="192" y="490"/>
                    <a:pt x="192" y="490"/>
                  </a:cubicBezTo>
                  <a:cubicBezTo>
                    <a:pt x="217" y="491"/>
                    <a:pt x="217" y="491"/>
                    <a:pt x="217" y="491"/>
                  </a:cubicBezTo>
                  <a:cubicBezTo>
                    <a:pt x="222" y="494"/>
                    <a:pt x="222" y="494"/>
                    <a:pt x="222" y="494"/>
                  </a:cubicBezTo>
                  <a:cubicBezTo>
                    <a:pt x="220" y="498"/>
                    <a:pt x="220" y="498"/>
                    <a:pt x="220" y="498"/>
                  </a:cubicBezTo>
                  <a:cubicBezTo>
                    <a:pt x="217" y="508"/>
                    <a:pt x="216" y="516"/>
                    <a:pt x="217" y="521"/>
                  </a:cubicBezTo>
                  <a:cubicBezTo>
                    <a:pt x="225" y="526"/>
                    <a:pt x="231" y="529"/>
                    <a:pt x="234" y="526"/>
                  </a:cubicBezTo>
                  <a:cubicBezTo>
                    <a:pt x="249" y="520"/>
                    <a:pt x="249" y="520"/>
                    <a:pt x="249" y="520"/>
                  </a:cubicBezTo>
                  <a:cubicBezTo>
                    <a:pt x="256" y="517"/>
                    <a:pt x="256" y="517"/>
                    <a:pt x="256" y="517"/>
                  </a:cubicBezTo>
                  <a:cubicBezTo>
                    <a:pt x="270" y="517"/>
                    <a:pt x="270" y="517"/>
                    <a:pt x="270" y="517"/>
                  </a:cubicBezTo>
                  <a:cubicBezTo>
                    <a:pt x="283" y="502"/>
                    <a:pt x="283" y="502"/>
                    <a:pt x="283" y="502"/>
                  </a:cubicBezTo>
                  <a:cubicBezTo>
                    <a:pt x="283" y="484"/>
                    <a:pt x="283" y="484"/>
                    <a:pt x="283" y="484"/>
                  </a:cubicBezTo>
                  <a:cubicBezTo>
                    <a:pt x="282" y="478"/>
                    <a:pt x="283" y="474"/>
                    <a:pt x="286" y="470"/>
                  </a:cubicBezTo>
                  <a:cubicBezTo>
                    <a:pt x="290" y="467"/>
                    <a:pt x="298" y="467"/>
                    <a:pt x="311" y="475"/>
                  </a:cubicBezTo>
                  <a:cubicBezTo>
                    <a:pt x="336" y="490"/>
                    <a:pt x="336" y="490"/>
                    <a:pt x="336" y="490"/>
                  </a:cubicBezTo>
                  <a:cubicBezTo>
                    <a:pt x="345" y="497"/>
                    <a:pt x="351" y="499"/>
                    <a:pt x="355" y="499"/>
                  </a:cubicBezTo>
                  <a:cubicBezTo>
                    <a:pt x="355" y="498"/>
                    <a:pt x="355" y="498"/>
                    <a:pt x="355" y="498"/>
                  </a:cubicBezTo>
                  <a:cubicBezTo>
                    <a:pt x="357" y="494"/>
                    <a:pt x="355" y="485"/>
                    <a:pt x="350" y="475"/>
                  </a:cubicBezTo>
                  <a:cubicBezTo>
                    <a:pt x="336" y="453"/>
                    <a:pt x="336" y="453"/>
                    <a:pt x="336" y="453"/>
                  </a:cubicBezTo>
                  <a:cubicBezTo>
                    <a:pt x="336" y="451"/>
                    <a:pt x="336" y="451"/>
                    <a:pt x="336" y="451"/>
                  </a:cubicBezTo>
                  <a:cubicBezTo>
                    <a:pt x="337" y="451"/>
                    <a:pt x="337" y="451"/>
                    <a:pt x="337" y="451"/>
                  </a:cubicBezTo>
                  <a:cubicBezTo>
                    <a:pt x="338" y="449"/>
                    <a:pt x="338" y="449"/>
                    <a:pt x="338" y="449"/>
                  </a:cubicBezTo>
                  <a:cubicBezTo>
                    <a:pt x="352" y="430"/>
                    <a:pt x="367" y="424"/>
                    <a:pt x="384" y="430"/>
                  </a:cubicBezTo>
                  <a:cubicBezTo>
                    <a:pt x="423" y="448"/>
                    <a:pt x="423" y="448"/>
                    <a:pt x="423" y="448"/>
                  </a:cubicBezTo>
                  <a:cubicBezTo>
                    <a:pt x="439" y="438"/>
                    <a:pt x="439" y="438"/>
                    <a:pt x="439" y="438"/>
                  </a:cubicBezTo>
                  <a:cubicBezTo>
                    <a:pt x="440" y="438"/>
                    <a:pt x="440" y="438"/>
                    <a:pt x="440" y="438"/>
                  </a:cubicBezTo>
                  <a:cubicBezTo>
                    <a:pt x="440" y="437"/>
                    <a:pt x="440" y="437"/>
                    <a:pt x="440" y="437"/>
                  </a:cubicBezTo>
                  <a:cubicBezTo>
                    <a:pt x="440" y="436"/>
                    <a:pt x="440" y="436"/>
                    <a:pt x="440" y="436"/>
                  </a:cubicBezTo>
                  <a:cubicBezTo>
                    <a:pt x="438" y="433"/>
                    <a:pt x="438" y="433"/>
                    <a:pt x="438" y="433"/>
                  </a:cubicBezTo>
                  <a:cubicBezTo>
                    <a:pt x="439" y="432"/>
                    <a:pt x="439" y="432"/>
                    <a:pt x="439" y="432"/>
                  </a:cubicBezTo>
                  <a:cubicBezTo>
                    <a:pt x="440" y="430"/>
                    <a:pt x="440" y="430"/>
                    <a:pt x="440" y="430"/>
                  </a:cubicBezTo>
                  <a:cubicBezTo>
                    <a:pt x="452" y="409"/>
                    <a:pt x="457" y="393"/>
                    <a:pt x="452" y="385"/>
                  </a:cubicBezTo>
                  <a:cubicBezTo>
                    <a:pt x="449" y="378"/>
                    <a:pt x="444" y="374"/>
                    <a:pt x="440" y="374"/>
                  </a:cubicBezTo>
                  <a:cubicBezTo>
                    <a:pt x="437" y="374"/>
                    <a:pt x="437" y="374"/>
                    <a:pt x="437" y="374"/>
                  </a:cubicBezTo>
                  <a:cubicBezTo>
                    <a:pt x="434" y="364"/>
                    <a:pt x="434" y="364"/>
                    <a:pt x="434" y="364"/>
                  </a:cubicBezTo>
                  <a:cubicBezTo>
                    <a:pt x="437" y="364"/>
                    <a:pt x="437" y="364"/>
                    <a:pt x="437" y="364"/>
                  </a:cubicBezTo>
                  <a:cubicBezTo>
                    <a:pt x="444" y="361"/>
                    <a:pt x="448" y="357"/>
                    <a:pt x="449" y="353"/>
                  </a:cubicBezTo>
                  <a:cubicBezTo>
                    <a:pt x="446" y="348"/>
                    <a:pt x="446" y="348"/>
                    <a:pt x="446" y="348"/>
                  </a:cubicBezTo>
                  <a:cubicBezTo>
                    <a:pt x="429" y="332"/>
                    <a:pt x="429" y="332"/>
                    <a:pt x="429" y="332"/>
                  </a:cubicBezTo>
                  <a:cubicBezTo>
                    <a:pt x="429" y="332"/>
                    <a:pt x="429" y="332"/>
                    <a:pt x="429" y="332"/>
                  </a:cubicBezTo>
                  <a:cubicBezTo>
                    <a:pt x="429" y="331"/>
                    <a:pt x="429" y="331"/>
                    <a:pt x="429" y="331"/>
                  </a:cubicBezTo>
                  <a:cubicBezTo>
                    <a:pt x="421" y="308"/>
                    <a:pt x="421" y="308"/>
                    <a:pt x="421" y="308"/>
                  </a:cubicBezTo>
                  <a:cubicBezTo>
                    <a:pt x="418" y="290"/>
                    <a:pt x="415" y="274"/>
                    <a:pt x="418" y="259"/>
                  </a:cubicBezTo>
                  <a:cubicBezTo>
                    <a:pt x="418" y="249"/>
                    <a:pt x="418" y="249"/>
                    <a:pt x="418" y="249"/>
                  </a:cubicBezTo>
                  <a:cubicBezTo>
                    <a:pt x="407" y="258"/>
                    <a:pt x="407" y="258"/>
                    <a:pt x="407" y="258"/>
                  </a:cubicBezTo>
                  <a:cubicBezTo>
                    <a:pt x="397" y="269"/>
                    <a:pt x="397" y="269"/>
                    <a:pt x="397" y="269"/>
                  </a:cubicBezTo>
                  <a:cubicBezTo>
                    <a:pt x="394" y="224"/>
                    <a:pt x="394" y="224"/>
                    <a:pt x="394" y="224"/>
                  </a:cubicBezTo>
                  <a:cubicBezTo>
                    <a:pt x="394" y="224"/>
                    <a:pt x="394" y="224"/>
                    <a:pt x="394" y="224"/>
                  </a:cubicBezTo>
                  <a:cubicBezTo>
                    <a:pt x="394" y="222"/>
                    <a:pt x="394" y="222"/>
                    <a:pt x="394" y="222"/>
                  </a:cubicBezTo>
                  <a:cubicBezTo>
                    <a:pt x="395" y="222"/>
                    <a:pt x="395" y="222"/>
                    <a:pt x="395" y="222"/>
                  </a:cubicBezTo>
                  <a:cubicBezTo>
                    <a:pt x="419" y="189"/>
                    <a:pt x="434" y="169"/>
                    <a:pt x="440" y="163"/>
                  </a:cubicBezTo>
                  <a:cubicBezTo>
                    <a:pt x="429" y="132"/>
                    <a:pt x="429" y="132"/>
                    <a:pt x="429" y="132"/>
                  </a:cubicBezTo>
                  <a:cubicBezTo>
                    <a:pt x="426" y="116"/>
                    <a:pt x="424" y="106"/>
                    <a:pt x="424" y="102"/>
                  </a:cubicBezTo>
                  <a:cubicBezTo>
                    <a:pt x="405" y="94"/>
                    <a:pt x="405" y="94"/>
                    <a:pt x="405" y="94"/>
                  </a:cubicBezTo>
                  <a:lnTo>
                    <a:pt x="395" y="9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7" name="Freeform 19">
              <a:extLst>
                <a:ext uri="{FF2B5EF4-FFF2-40B4-BE49-F238E27FC236}">
                  <a16:creationId xmlns="" xmlns:a16="http://schemas.microsoft.com/office/drawing/2014/main" id="{DA9F95E5-CB98-4CFF-BCD9-A81C4ACC9C02}"/>
                </a:ext>
              </a:extLst>
            </p:cNvPr>
            <p:cNvSpPr>
              <a:spLocks/>
            </p:cNvSpPr>
            <p:nvPr/>
          </p:nvSpPr>
          <p:spPr bwMode="auto">
            <a:xfrm>
              <a:off x="4390548" y="4189413"/>
              <a:ext cx="973138" cy="606425"/>
            </a:xfrm>
            <a:custGeom>
              <a:avLst/>
              <a:gdLst>
                <a:gd name="T0" fmla="*/ 85 w 645"/>
                <a:gd name="T1" fmla="*/ 11 h 402"/>
                <a:gd name="T2" fmla="*/ 113 w 645"/>
                <a:gd name="T3" fmla="*/ 31 h 402"/>
                <a:gd name="T4" fmla="*/ 129 w 645"/>
                <a:gd name="T5" fmla="*/ 53 h 402"/>
                <a:gd name="T6" fmla="*/ 116 w 645"/>
                <a:gd name="T7" fmla="*/ 68 h 402"/>
                <a:gd name="T8" fmla="*/ 80 w 645"/>
                <a:gd name="T9" fmla="*/ 77 h 402"/>
                <a:gd name="T10" fmla="*/ 84 w 645"/>
                <a:gd name="T11" fmla="*/ 98 h 402"/>
                <a:gd name="T12" fmla="*/ 94 w 645"/>
                <a:gd name="T13" fmla="*/ 142 h 402"/>
                <a:gd name="T14" fmla="*/ 118 w 645"/>
                <a:gd name="T15" fmla="*/ 150 h 402"/>
                <a:gd name="T16" fmla="*/ 120 w 645"/>
                <a:gd name="T17" fmla="*/ 152 h 402"/>
                <a:gd name="T18" fmla="*/ 134 w 645"/>
                <a:gd name="T19" fmla="*/ 172 h 402"/>
                <a:gd name="T20" fmla="*/ 141 w 645"/>
                <a:gd name="T21" fmla="*/ 192 h 402"/>
                <a:gd name="T22" fmla="*/ 106 w 645"/>
                <a:gd name="T23" fmla="*/ 243 h 402"/>
                <a:gd name="T24" fmla="*/ 4 w 645"/>
                <a:gd name="T25" fmla="*/ 268 h 402"/>
                <a:gd name="T26" fmla="*/ 11 w 645"/>
                <a:gd name="T27" fmla="*/ 306 h 402"/>
                <a:gd name="T28" fmla="*/ 50 w 645"/>
                <a:gd name="T29" fmla="*/ 377 h 402"/>
                <a:gd name="T30" fmla="*/ 52 w 645"/>
                <a:gd name="T31" fmla="*/ 378 h 402"/>
                <a:gd name="T32" fmla="*/ 67 w 645"/>
                <a:gd name="T33" fmla="*/ 398 h 402"/>
                <a:gd name="T34" fmla="*/ 80 w 645"/>
                <a:gd name="T35" fmla="*/ 364 h 402"/>
                <a:gd name="T36" fmla="*/ 102 w 645"/>
                <a:gd name="T37" fmla="*/ 335 h 402"/>
                <a:gd name="T38" fmla="*/ 148 w 645"/>
                <a:gd name="T39" fmla="*/ 333 h 402"/>
                <a:gd name="T40" fmla="*/ 167 w 645"/>
                <a:gd name="T41" fmla="*/ 293 h 402"/>
                <a:gd name="T42" fmla="*/ 210 w 645"/>
                <a:gd name="T43" fmla="*/ 292 h 402"/>
                <a:gd name="T44" fmla="*/ 288 w 645"/>
                <a:gd name="T45" fmla="*/ 320 h 402"/>
                <a:gd name="T46" fmla="*/ 290 w 645"/>
                <a:gd name="T47" fmla="*/ 320 h 402"/>
                <a:gd name="T48" fmla="*/ 319 w 645"/>
                <a:gd name="T49" fmla="*/ 335 h 402"/>
                <a:gd name="T50" fmla="*/ 319 w 645"/>
                <a:gd name="T51" fmla="*/ 335 h 402"/>
                <a:gd name="T52" fmla="*/ 347 w 645"/>
                <a:gd name="T53" fmla="*/ 336 h 402"/>
                <a:gd name="T54" fmla="*/ 374 w 645"/>
                <a:gd name="T55" fmla="*/ 304 h 402"/>
                <a:gd name="T56" fmla="*/ 391 w 645"/>
                <a:gd name="T57" fmla="*/ 315 h 402"/>
                <a:gd name="T58" fmla="*/ 393 w 645"/>
                <a:gd name="T59" fmla="*/ 341 h 402"/>
                <a:gd name="T60" fmla="*/ 420 w 645"/>
                <a:gd name="T61" fmla="*/ 323 h 402"/>
                <a:gd name="T62" fmla="*/ 435 w 645"/>
                <a:gd name="T63" fmla="*/ 324 h 402"/>
                <a:gd name="T64" fmla="*/ 449 w 645"/>
                <a:gd name="T65" fmla="*/ 370 h 402"/>
                <a:gd name="T66" fmla="*/ 511 w 645"/>
                <a:gd name="T67" fmla="*/ 342 h 402"/>
                <a:gd name="T68" fmla="*/ 568 w 645"/>
                <a:gd name="T69" fmla="*/ 318 h 402"/>
                <a:gd name="T70" fmla="*/ 625 w 645"/>
                <a:gd name="T71" fmla="*/ 301 h 402"/>
                <a:gd name="T72" fmla="*/ 639 w 645"/>
                <a:gd name="T73" fmla="*/ 291 h 402"/>
                <a:gd name="T74" fmla="*/ 606 w 645"/>
                <a:gd name="T75" fmla="*/ 201 h 402"/>
                <a:gd name="T76" fmla="*/ 621 w 645"/>
                <a:gd name="T77" fmla="*/ 175 h 402"/>
                <a:gd name="T78" fmla="*/ 585 w 645"/>
                <a:gd name="T79" fmla="*/ 164 h 402"/>
                <a:gd name="T80" fmla="*/ 567 w 645"/>
                <a:gd name="T81" fmla="*/ 143 h 402"/>
                <a:gd name="T82" fmla="*/ 566 w 645"/>
                <a:gd name="T83" fmla="*/ 141 h 402"/>
                <a:gd name="T84" fmla="*/ 492 w 645"/>
                <a:gd name="T85" fmla="*/ 124 h 402"/>
                <a:gd name="T86" fmla="*/ 428 w 645"/>
                <a:gd name="T87" fmla="*/ 122 h 402"/>
                <a:gd name="T88" fmla="*/ 284 w 645"/>
                <a:gd name="T89" fmla="*/ 64 h 402"/>
                <a:gd name="T90" fmla="*/ 189 w 645"/>
                <a:gd name="T91" fmla="*/ 0 h 402"/>
                <a:gd name="T92" fmla="*/ 97 w 645"/>
                <a:gd name="T93" fmla="*/ 6 h 402"/>
                <a:gd name="T94" fmla="*/ 81 w 645"/>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5" h="402">
                  <a:moveTo>
                    <a:pt x="81" y="1"/>
                  </a:moveTo>
                  <a:cubicBezTo>
                    <a:pt x="80" y="5"/>
                    <a:pt x="80" y="5"/>
                    <a:pt x="80" y="5"/>
                  </a:cubicBezTo>
                  <a:cubicBezTo>
                    <a:pt x="85" y="11"/>
                    <a:pt x="85" y="11"/>
                    <a:pt x="85" y="11"/>
                  </a:cubicBezTo>
                  <a:cubicBezTo>
                    <a:pt x="113" y="30"/>
                    <a:pt x="113" y="30"/>
                    <a:pt x="113" y="30"/>
                  </a:cubicBezTo>
                  <a:cubicBezTo>
                    <a:pt x="113" y="30"/>
                    <a:pt x="113" y="30"/>
                    <a:pt x="113" y="30"/>
                  </a:cubicBezTo>
                  <a:cubicBezTo>
                    <a:pt x="113" y="31"/>
                    <a:pt x="113" y="31"/>
                    <a:pt x="113" y="31"/>
                  </a:cubicBezTo>
                  <a:cubicBezTo>
                    <a:pt x="114" y="31"/>
                    <a:pt x="114" y="31"/>
                    <a:pt x="114" y="31"/>
                  </a:cubicBezTo>
                  <a:cubicBezTo>
                    <a:pt x="131" y="50"/>
                    <a:pt x="131" y="50"/>
                    <a:pt x="131" y="50"/>
                  </a:cubicBezTo>
                  <a:cubicBezTo>
                    <a:pt x="129" y="53"/>
                    <a:pt x="129" y="53"/>
                    <a:pt x="129" y="53"/>
                  </a:cubicBezTo>
                  <a:cubicBezTo>
                    <a:pt x="118" y="65"/>
                    <a:pt x="118" y="65"/>
                    <a:pt x="118" y="65"/>
                  </a:cubicBezTo>
                  <a:cubicBezTo>
                    <a:pt x="117" y="66"/>
                    <a:pt x="117" y="66"/>
                    <a:pt x="117" y="66"/>
                  </a:cubicBezTo>
                  <a:cubicBezTo>
                    <a:pt x="116" y="68"/>
                    <a:pt x="116" y="68"/>
                    <a:pt x="116" y="68"/>
                  </a:cubicBezTo>
                  <a:cubicBezTo>
                    <a:pt x="98" y="68"/>
                    <a:pt x="98" y="68"/>
                    <a:pt x="98" y="68"/>
                  </a:cubicBezTo>
                  <a:cubicBezTo>
                    <a:pt x="87" y="69"/>
                    <a:pt x="87" y="69"/>
                    <a:pt x="87" y="69"/>
                  </a:cubicBezTo>
                  <a:cubicBezTo>
                    <a:pt x="80" y="77"/>
                    <a:pt x="80" y="77"/>
                    <a:pt x="80" y="77"/>
                  </a:cubicBezTo>
                  <a:cubicBezTo>
                    <a:pt x="83" y="86"/>
                    <a:pt x="83" y="86"/>
                    <a:pt x="83" y="86"/>
                  </a:cubicBezTo>
                  <a:cubicBezTo>
                    <a:pt x="83" y="87"/>
                    <a:pt x="83" y="87"/>
                    <a:pt x="83" y="87"/>
                  </a:cubicBezTo>
                  <a:cubicBezTo>
                    <a:pt x="84" y="98"/>
                    <a:pt x="84" y="98"/>
                    <a:pt x="84" y="98"/>
                  </a:cubicBezTo>
                  <a:cubicBezTo>
                    <a:pt x="94" y="112"/>
                    <a:pt x="94" y="112"/>
                    <a:pt x="94" y="112"/>
                  </a:cubicBezTo>
                  <a:cubicBezTo>
                    <a:pt x="94" y="113"/>
                    <a:pt x="94" y="113"/>
                    <a:pt x="94" y="113"/>
                  </a:cubicBezTo>
                  <a:cubicBezTo>
                    <a:pt x="94" y="142"/>
                    <a:pt x="94" y="142"/>
                    <a:pt x="94" y="142"/>
                  </a:cubicBezTo>
                  <a:cubicBezTo>
                    <a:pt x="102" y="145"/>
                    <a:pt x="102" y="145"/>
                    <a:pt x="102" y="145"/>
                  </a:cubicBezTo>
                  <a:cubicBezTo>
                    <a:pt x="117" y="150"/>
                    <a:pt x="117" y="150"/>
                    <a:pt x="117" y="150"/>
                  </a:cubicBezTo>
                  <a:cubicBezTo>
                    <a:pt x="118" y="150"/>
                    <a:pt x="118" y="150"/>
                    <a:pt x="118" y="150"/>
                  </a:cubicBezTo>
                  <a:cubicBezTo>
                    <a:pt x="118" y="150"/>
                    <a:pt x="118" y="150"/>
                    <a:pt x="118" y="150"/>
                  </a:cubicBezTo>
                  <a:cubicBezTo>
                    <a:pt x="119" y="151"/>
                    <a:pt x="119" y="151"/>
                    <a:pt x="119" y="151"/>
                  </a:cubicBezTo>
                  <a:cubicBezTo>
                    <a:pt x="120" y="152"/>
                    <a:pt x="120" y="152"/>
                    <a:pt x="120" y="152"/>
                  </a:cubicBezTo>
                  <a:cubicBezTo>
                    <a:pt x="134" y="171"/>
                    <a:pt x="134" y="171"/>
                    <a:pt x="134" y="171"/>
                  </a:cubicBezTo>
                  <a:cubicBezTo>
                    <a:pt x="134" y="172"/>
                    <a:pt x="134" y="172"/>
                    <a:pt x="134" y="172"/>
                  </a:cubicBezTo>
                  <a:cubicBezTo>
                    <a:pt x="134" y="172"/>
                    <a:pt x="134" y="172"/>
                    <a:pt x="134" y="172"/>
                  </a:cubicBezTo>
                  <a:cubicBezTo>
                    <a:pt x="141" y="191"/>
                    <a:pt x="141" y="191"/>
                    <a:pt x="141" y="191"/>
                  </a:cubicBezTo>
                  <a:cubicBezTo>
                    <a:pt x="141" y="192"/>
                    <a:pt x="141" y="192"/>
                    <a:pt x="141" y="192"/>
                  </a:cubicBezTo>
                  <a:cubicBezTo>
                    <a:pt x="141" y="192"/>
                    <a:pt x="141" y="192"/>
                    <a:pt x="141" y="192"/>
                  </a:cubicBezTo>
                  <a:cubicBezTo>
                    <a:pt x="141" y="205"/>
                    <a:pt x="141" y="205"/>
                    <a:pt x="141" y="205"/>
                  </a:cubicBezTo>
                  <a:cubicBezTo>
                    <a:pt x="140" y="212"/>
                    <a:pt x="138" y="218"/>
                    <a:pt x="136" y="223"/>
                  </a:cubicBezTo>
                  <a:cubicBezTo>
                    <a:pt x="131" y="230"/>
                    <a:pt x="121" y="236"/>
                    <a:pt x="106" y="243"/>
                  </a:cubicBezTo>
                  <a:cubicBezTo>
                    <a:pt x="71" y="264"/>
                    <a:pt x="71" y="264"/>
                    <a:pt x="71" y="264"/>
                  </a:cubicBezTo>
                  <a:cubicBezTo>
                    <a:pt x="69" y="264"/>
                    <a:pt x="69" y="264"/>
                    <a:pt x="69" y="264"/>
                  </a:cubicBezTo>
                  <a:cubicBezTo>
                    <a:pt x="4" y="268"/>
                    <a:pt x="4" y="268"/>
                    <a:pt x="4" y="268"/>
                  </a:cubicBezTo>
                  <a:cubicBezTo>
                    <a:pt x="0" y="284"/>
                    <a:pt x="0" y="284"/>
                    <a:pt x="0" y="284"/>
                  </a:cubicBezTo>
                  <a:cubicBezTo>
                    <a:pt x="11" y="305"/>
                    <a:pt x="11" y="305"/>
                    <a:pt x="11" y="305"/>
                  </a:cubicBezTo>
                  <a:cubicBezTo>
                    <a:pt x="11" y="306"/>
                    <a:pt x="11" y="306"/>
                    <a:pt x="11" y="306"/>
                  </a:cubicBezTo>
                  <a:cubicBezTo>
                    <a:pt x="11" y="307"/>
                    <a:pt x="11" y="307"/>
                    <a:pt x="11" y="307"/>
                  </a:cubicBezTo>
                  <a:cubicBezTo>
                    <a:pt x="15" y="334"/>
                    <a:pt x="15" y="334"/>
                    <a:pt x="15" y="334"/>
                  </a:cubicBezTo>
                  <a:cubicBezTo>
                    <a:pt x="50" y="377"/>
                    <a:pt x="50" y="377"/>
                    <a:pt x="50" y="377"/>
                  </a:cubicBezTo>
                  <a:cubicBezTo>
                    <a:pt x="52" y="377"/>
                    <a:pt x="52" y="377"/>
                    <a:pt x="52" y="377"/>
                  </a:cubicBezTo>
                  <a:cubicBezTo>
                    <a:pt x="52" y="377"/>
                    <a:pt x="52" y="377"/>
                    <a:pt x="52" y="377"/>
                  </a:cubicBezTo>
                  <a:cubicBezTo>
                    <a:pt x="52" y="378"/>
                    <a:pt x="52" y="378"/>
                    <a:pt x="52" y="378"/>
                  </a:cubicBezTo>
                  <a:cubicBezTo>
                    <a:pt x="66" y="402"/>
                    <a:pt x="66" y="402"/>
                    <a:pt x="66" y="402"/>
                  </a:cubicBezTo>
                  <a:cubicBezTo>
                    <a:pt x="67" y="399"/>
                    <a:pt x="67" y="399"/>
                    <a:pt x="67" y="399"/>
                  </a:cubicBezTo>
                  <a:cubicBezTo>
                    <a:pt x="67" y="398"/>
                    <a:pt x="67" y="398"/>
                    <a:pt x="67" y="398"/>
                  </a:cubicBezTo>
                  <a:cubicBezTo>
                    <a:pt x="79" y="365"/>
                    <a:pt x="79" y="365"/>
                    <a:pt x="79" y="365"/>
                  </a:cubicBezTo>
                  <a:cubicBezTo>
                    <a:pt x="79" y="365"/>
                    <a:pt x="79" y="365"/>
                    <a:pt x="79" y="365"/>
                  </a:cubicBezTo>
                  <a:cubicBezTo>
                    <a:pt x="80" y="364"/>
                    <a:pt x="80" y="364"/>
                    <a:pt x="80" y="364"/>
                  </a:cubicBezTo>
                  <a:cubicBezTo>
                    <a:pt x="80" y="364"/>
                    <a:pt x="80" y="364"/>
                    <a:pt x="80" y="364"/>
                  </a:cubicBezTo>
                  <a:cubicBezTo>
                    <a:pt x="101" y="336"/>
                    <a:pt x="101" y="336"/>
                    <a:pt x="101" y="336"/>
                  </a:cubicBezTo>
                  <a:cubicBezTo>
                    <a:pt x="102" y="335"/>
                    <a:pt x="102" y="335"/>
                    <a:pt x="102" y="335"/>
                  </a:cubicBezTo>
                  <a:cubicBezTo>
                    <a:pt x="129" y="323"/>
                    <a:pt x="129" y="323"/>
                    <a:pt x="129" y="323"/>
                  </a:cubicBezTo>
                  <a:cubicBezTo>
                    <a:pt x="131" y="323"/>
                    <a:pt x="131" y="323"/>
                    <a:pt x="131" y="323"/>
                  </a:cubicBezTo>
                  <a:cubicBezTo>
                    <a:pt x="148" y="333"/>
                    <a:pt x="148" y="333"/>
                    <a:pt x="148" y="333"/>
                  </a:cubicBezTo>
                  <a:cubicBezTo>
                    <a:pt x="170" y="331"/>
                    <a:pt x="170" y="331"/>
                    <a:pt x="170" y="331"/>
                  </a:cubicBezTo>
                  <a:cubicBezTo>
                    <a:pt x="162" y="294"/>
                    <a:pt x="162" y="294"/>
                    <a:pt x="162" y="294"/>
                  </a:cubicBezTo>
                  <a:cubicBezTo>
                    <a:pt x="167" y="293"/>
                    <a:pt x="167" y="293"/>
                    <a:pt x="167" y="293"/>
                  </a:cubicBezTo>
                  <a:cubicBezTo>
                    <a:pt x="187" y="291"/>
                    <a:pt x="187" y="291"/>
                    <a:pt x="187" y="291"/>
                  </a:cubicBezTo>
                  <a:cubicBezTo>
                    <a:pt x="208" y="292"/>
                    <a:pt x="208" y="292"/>
                    <a:pt x="208" y="292"/>
                  </a:cubicBezTo>
                  <a:cubicBezTo>
                    <a:pt x="210" y="292"/>
                    <a:pt x="210" y="292"/>
                    <a:pt x="210" y="292"/>
                  </a:cubicBezTo>
                  <a:cubicBezTo>
                    <a:pt x="210" y="293"/>
                    <a:pt x="210" y="293"/>
                    <a:pt x="210" y="293"/>
                  </a:cubicBezTo>
                  <a:cubicBezTo>
                    <a:pt x="252" y="312"/>
                    <a:pt x="252" y="312"/>
                    <a:pt x="252" y="312"/>
                  </a:cubicBezTo>
                  <a:cubicBezTo>
                    <a:pt x="288" y="320"/>
                    <a:pt x="288" y="320"/>
                    <a:pt x="288" y="320"/>
                  </a:cubicBezTo>
                  <a:cubicBezTo>
                    <a:pt x="289" y="320"/>
                    <a:pt x="289" y="320"/>
                    <a:pt x="289" y="320"/>
                  </a:cubicBezTo>
                  <a:cubicBezTo>
                    <a:pt x="289" y="320"/>
                    <a:pt x="289" y="320"/>
                    <a:pt x="289" y="320"/>
                  </a:cubicBezTo>
                  <a:cubicBezTo>
                    <a:pt x="290" y="320"/>
                    <a:pt x="290" y="320"/>
                    <a:pt x="290" y="320"/>
                  </a:cubicBezTo>
                  <a:cubicBezTo>
                    <a:pt x="302" y="328"/>
                    <a:pt x="302" y="328"/>
                    <a:pt x="302" y="328"/>
                  </a:cubicBezTo>
                  <a:cubicBezTo>
                    <a:pt x="319" y="334"/>
                    <a:pt x="319" y="334"/>
                    <a:pt x="319" y="334"/>
                  </a:cubicBezTo>
                  <a:cubicBezTo>
                    <a:pt x="319" y="335"/>
                    <a:pt x="319" y="335"/>
                    <a:pt x="319" y="335"/>
                  </a:cubicBezTo>
                  <a:cubicBezTo>
                    <a:pt x="319" y="335"/>
                    <a:pt x="319" y="335"/>
                    <a:pt x="319" y="335"/>
                  </a:cubicBezTo>
                  <a:cubicBezTo>
                    <a:pt x="319" y="335"/>
                    <a:pt x="319" y="335"/>
                    <a:pt x="319" y="335"/>
                  </a:cubicBezTo>
                  <a:cubicBezTo>
                    <a:pt x="319" y="335"/>
                    <a:pt x="319" y="335"/>
                    <a:pt x="319" y="335"/>
                  </a:cubicBezTo>
                  <a:cubicBezTo>
                    <a:pt x="329" y="345"/>
                    <a:pt x="329" y="345"/>
                    <a:pt x="329" y="345"/>
                  </a:cubicBezTo>
                  <a:cubicBezTo>
                    <a:pt x="335" y="347"/>
                    <a:pt x="335" y="347"/>
                    <a:pt x="335" y="347"/>
                  </a:cubicBezTo>
                  <a:cubicBezTo>
                    <a:pt x="347" y="336"/>
                    <a:pt x="347" y="336"/>
                    <a:pt x="347" y="336"/>
                  </a:cubicBezTo>
                  <a:cubicBezTo>
                    <a:pt x="347" y="335"/>
                    <a:pt x="347" y="335"/>
                    <a:pt x="347" y="335"/>
                  </a:cubicBezTo>
                  <a:cubicBezTo>
                    <a:pt x="365" y="322"/>
                    <a:pt x="365" y="322"/>
                    <a:pt x="365" y="322"/>
                  </a:cubicBezTo>
                  <a:cubicBezTo>
                    <a:pt x="374" y="304"/>
                    <a:pt x="374" y="304"/>
                    <a:pt x="374" y="304"/>
                  </a:cubicBezTo>
                  <a:cubicBezTo>
                    <a:pt x="391" y="313"/>
                    <a:pt x="391" y="313"/>
                    <a:pt x="391" y="313"/>
                  </a:cubicBezTo>
                  <a:cubicBezTo>
                    <a:pt x="391" y="314"/>
                    <a:pt x="391" y="314"/>
                    <a:pt x="391" y="314"/>
                  </a:cubicBezTo>
                  <a:cubicBezTo>
                    <a:pt x="391" y="315"/>
                    <a:pt x="391" y="315"/>
                    <a:pt x="391" y="315"/>
                  </a:cubicBezTo>
                  <a:cubicBezTo>
                    <a:pt x="396" y="329"/>
                    <a:pt x="396" y="329"/>
                    <a:pt x="396" y="329"/>
                  </a:cubicBezTo>
                  <a:cubicBezTo>
                    <a:pt x="396" y="332"/>
                    <a:pt x="396" y="332"/>
                    <a:pt x="396" y="332"/>
                  </a:cubicBezTo>
                  <a:cubicBezTo>
                    <a:pt x="393" y="341"/>
                    <a:pt x="393" y="341"/>
                    <a:pt x="393" y="341"/>
                  </a:cubicBezTo>
                  <a:cubicBezTo>
                    <a:pt x="395" y="343"/>
                    <a:pt x="395" y="343"/>
                    <a:pt x="395" y="343"/>
                  </a:cubicBezTo>
                  <a:cubicBezTo>
                    <a:pt x="405" y="338"/>
                    <a:pt x="405" y="338"/>
                    <a:pt x="405" y="338"/>
                  </a:cubicBezTo>
                  <a:cubicBezTo>
                    <a:pt x="420" y="323"/>
                    <a:pt x="420" y="323"/>
                    <a:pt x="420" y="323"/>
                  </a:cubicBezTo>
                  <a:cubicBezTo>
                    <a:pt x="434" y="323"/>
                    <a:pt x="434" y="323"/>
                    <a:pt x="434" y="323"/>
                  </a:cubicBezTo>
                  <a:cubicBezTo>
                    <a:pt x="434" y="324"/>
                    <a:pt x="434" y="324"/>
                    <a:pt x="434" y="324"/>
                  </a:cubicBezTo>
                  <a:cubicBezTo>
                    <a:pt x="435" y="324"/>
                    <a:pt x="435" y="324"/>
                    <a:pt x="435" y="324"/>
                  </a:cubicBezTo>
                  <a:cubicBezTo>
                    <a:pt x="444" y="330"/>
                    <a:pt x="444" y="330"/>
                    <a:pt x="444" y="330"/>
                  </a:cubicBezTo>
                  <a:cubicBezTo>
                    <a:pt x="450" y="336"/>
                    <a:pt x="453" y="342"/>
                    <a:pt x="450" y="347"/>
                  </a:cubicBezTo>
                  <a:cubicBezTo>
                    <a:pt x="449" y="370"/>
                    <a:pt x="449" y="370"/>
                    <a:pt x="449" y="370"/>
                  </a:cubicBezTo>
                  <a:cubicBezTo>
                    <a:pt x="456" y="382"/>
                    <a:pt x="456" y="382"/>
                    <a:pt x="456" y="382"/>
                  </a:cubicBezTo>
                  <a:cubicBezTo>
                    <a:pt x="458" y="383"/>
                    <a:pt x="458" y="383"/>
                    <a:pt x="458" y="383"/>
                  </a:cubicBezTo>
                  <a:cubicBezTo>
                    <a:pt x="483" y="355"/>
                    <a:pt x="500" y="342"/>
                    <a:pt x="511" y="342"/>
                  </a:cubicBezTo>
                  <a:cubicBezTo>
                    <a:pt x="539" y="342"/>
                    <a:pt x="539" y="342"/>
                    <a:pt x="539" y="342"/>
                  </a:cubicBezTo>
                  <a:cubicBezTo>
                    <a:pt x="545" y="328"/>
                    <a:pt x="545" y="328"/>
                    <a:pt x="545" y="328"/>
                  </a:cubicBezTo>
                  <a:cubicBezTo>
                    <a:pt x="568" y="318"/>
                    <a:pt x="568" y="318"/>
                    <a:pt x="568" y="318"/>
                  </a:cubicBezTo>
                  <a:cubicBezTo>
                    <a:pt x="569" y="318"/>
                    <a:pt x="569" y="318"/>
                    <a:pt x="569" y="318"/>
                  </a:cubicBezTo>
                  <a:cubicBezTo>
                    <a:pt x="596" y="315"/>
                    <a:pt x="596" y="315"/>
                    <a:pt x="596" y="315"/>
                  </a:cubicBezTo>
                  <a:cubicBezTo>
                    <a:pt x="625" y="301"/>
                    <a:pt x="625" y="301"/>
                    <a:pt x="625" y="301"/>
                  </a:cubicBezTo>
                  <a:cubicBezTo>
                    <a:pt x="625" y="300"/>
                    <a:pt x="625" y="300"/>
                    <a:pt x="625" y="300"/>
                  </a:cubicBezTo>
                  <a:cubicBezTo>
                    <a:pt x="643" y="300"/>
                    <a:pt x="643" y="300"/>
                    <a:pt x="643" y="300"/>
                  </a:cubicBezTo>
                  <a:cubicBezTo>
                    <a:pt x="639" y="291"/>
                    <a:pt x="639" y="291"/>
                    <a:pt x="639" y="291"/>
                  </a:cubicBezTo>
                  <a:cubicBezTo>
                    <a:pt x="640" y="289"/>
                    <a:pt x="640" y="289"/>
                    <a:pt x="640" y="289"/>
                  </a:cubicBezTo>
                  <a:cubicBezTo>
                    <a:pt x="645" y="285"/>
                    <a:pt x="645" y="285"/>
                    <a:pt x="645" y="285"/>
                  </a:cubicBezTo>
                  <a:cubicBezTo>
                    <a:pt x="606" y="201"/>
                    <a:pt x="606" y="201"/>
                    <a:pt x="606" y="201"/>
                  </a:cubicBezTo>
                  <a:cubicBezTo>
                    <a:pt x="606" y="199"/>
                    <a:pt x="606" y="199"/>
                    <a:pt x="606" y="199"/>
                  </a:cubicBezTo>
                  <a:cubicBezTo>
                    <a:pt x="605" y="198"/>
                    <a:pt x="605" y="198"/>
                    <a:pt x="605" y="198"/>
                  </a:cubicBezTo>
                  <a:cubicBezTo>
                    <a:pt x="621" y="175"/>
                    <a:pt x="621" y="175"/>
                    <a:pt x="621" y="175"/>
                  </a:cubicBezTo>
                  <a:cubicBezTo>
                    <a:pt x="616" y="170"/>
                    <a:pt x="616" y="170"/>
                    <a:pt x="616" y="170"/>
                  </a:cubicBezTo>
                  <a:cubicBezTo>
                    <a:pt x="588" y="164"/>
                    <a:pt x="588" y="164"/>
                    <a:pt x="588" y="164"/>
                  </a:cubicBezTo>
                  <a:cubicBezTo>
                    <a:pt x="585" y="164"/>
                    <a:pt x="585" y="164"/>
                    <a:pt x="585" y="164"/>
                  </a:cubicBezTo>
                  <a:cubicBezTo>
                    <a:pt x="585" y="164"/>
                    <a:pt x="585" y="164"/>
                    <a:pt x="585" y="164"/>
                  </a:cubicBezTo>
                  <a:cubicBezTo>
                    <a:pt x="585" y="162"/>
                    <a:pt x="585" y="162"/>
                    <a:pt x="585" y="162"/>
                  </a:cubicBezTo>
                  <a:cubicBezTo>
                    <a:pt x="567" y="143"/>
                    <a:pt x="567" y="143"/>
                    <a:pt x="567" y="143"/>
                  </a:cubicBezTo>
                  <a:cubicBezTo>
                    <a:pt x="568" y="139"/>
                    <a:pt x="568" y="139"/>
                    <a:pt x="568" y="139"/>
                  </a:cubicBezTo>
                  <a:cubicBezTo>
                    <a:pt x="567" y="140"/>
                    <a:pt x="567" y="140"/>
                    <a:pt x="567" y="140"/>
                  </a:cubicBezTo>
                  <a:cubicBezTo>
                    <a:pt x="566" y="141"/>
                    <a:pt x="566" y="141"/>
                    <a:pt x="566" y="141"/>
                  </a:cubicBezTo>
                  <a:cubicBezTo>
                    <a:pt x="550" y="131"/>
                    <a:pt x="550" y="131"/>
                    <a:pt x="550" y="131"/>
                  </a:cubicBezTo>
                  <a:cubicBezTo>
                    <a:pt x="542" y="140"/>
                    <a:pt x="535" y="147"/>
                    <a:pt x="526" y="149"/>
                  </a:cubicBezTo>
                  <a:cubicBezTo>
                    <a:pt x="519" y="152"/>
                    <a:pt x="507" y="143"/>
                    <a:pt x="492" y="124"/>
                  </a:cubicBezTo>
                  <a:cubicBezTo>
                    <a:pt x="483" y="114"/>
                    <a:pt x="483" y="114"/>
                    <a:pt x="483" y="114"/>
                  </a:cubicBezTo>
                  <a:cubicBezTo>
                    <a:pt x="482" y="112"/>
                    <a:pt x="475" y="114"/>
                    <a:pt x="463" y="118"/>
                  </a:cubicBezTo>
                  <a:cubicBezTo>
                    <a:pt x="445" y="124"/>
                    <a:pt x="434" y="125"/>
                    <a:pt x="428" y="122"/>
                  </a:cubicBezTo>
                  <a:cubicBezTo>
                    <a:pt x="423" y="117"/>
                    <a:pt x="421" y="106"/>
                    <a:pt x="423" y="93"/>
                  </a:cubicBezTo>
                  <a:cubicBezTo>
                    <a:pt x="424" y="81"/>
                    <a:pt x="423" y="75"/>
                    <a:pt x="421" y="72"/>
                  </a:cubicBezTo>
                  <a:cubicBezTo>
                    <a:pt x="284" y="64"/>
                    <a:pt x="284" y="64"/>
                    <a:pt x="284" y="64"/>
                  </a:cubicBezTo>
                  <a:cubicBezTo>
                    <a:pt x="271" y="59"/>
                    <a:pt x="260" y="54"/>
                    <a:pt x="255" y="48"/>
                  </a:cubicBezTo>
                  <a:cubicBezTo>
                    <a:pt x="234" y="43"/>
                    <a:pt x="234" y="43"/>
                    <a:pt x="234" y="43"/>
                  </a:cubicBezTo>
                  <a:cubicBezTo>
                    <a:pt x="226" y="40"/>
                    <a:pt x="210" y="26"/>
                    <a:pt x="189" y="0"/>
                  </a:cubicBezTo>
                  <a:cubicBezTo>
                    <a:pt x="175" y="11"/>
                    <a:pt x="175" y="11"/>
                    <a:pt x="175" y="11"/>
                  </a:cubicBezTo>
                  <a:cubicBezTo>
                    <a:pt x="154" y="5"/>
                    <a:pt x="154" y="5"/>
                    <a:pt x="154" y="5"/>
                  </a:cubicBezTo>
                  <a:cubicBezTo>
                    <a:pt x="97" y="6"/>
                    <a:pt x="97" y="6"/>
                    <a:pt x="97" y="6"/>
                  </a:cubicBezTo>
                  <a:cubicBezTo>
                    <a:pt x="97" y="6"/>
                    <a:pt x="97" y="6"/>
                    <a:pt x="97" y="6"/>
                  </a:cubicBezTo>
                  <a:cubicBezTo>
                    <a:pt x="97" y="6"/>
                    <a:pt x="97" y="6"/>
                    <a:pt x="97" y="6"/>
                  </a:cubicBezTo>
                  <a:lnTo>
                    <a:pt x="81" y="1"/>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8" name="Freeform 20">
              <a:extLst>
                <a:ext uri="{FF2B5EF4-FFF2-40B4-BE49-F238E27FC236}">
                  <a16:creationId xmlns="" xmlns:a16="http://schemas.microsoft.com/office/drawing/2014/main" id="{A3F381AB-9F4C-4F99-B3CB-45F4C74358D5}"/>
                </a:ext>
              </a:extLst>
            </p:cNvPr>
            <p:cNvSpPr>
              <a:spLocks/>
            </p:cNvSpPr>
            <p:nvPr/>
          </p:nvSpPr>
          <p:spPr bwMode="auto">
            <a:xfrm>
              <a:off x="4604861" y="5305425"/>
              <a:ext cx="1009650" cy="803275"/>
            </a:xfrm>
            <a:custGeom>
              <a:avLst/>
              <a:gdLst>
                <a:gd name="T0" fmla="*/ 645 w 669"/>
                <a:gd name="T1" fmla="*/ 171 h 532"/>
                <a:gd name="T2" fmla="*/ 669 w 669"/>
                <a:gd name="T3" fmla="*/ 166 h 532"/>
                <a:gd name="T4" fmla="*/ 622 w 669"/>
                <a:gd name="T5" fmla="*/ 118 h 532"/>
                <a:gd name="T6" fmla="*/ 589 w 669"/>
                <a:gd name="T7" fmla="*/ 58 h 532"/>
                <a:gd name="T8" fmla="*/ 532 w 669"/>
                <a:gd name="T9" fmla="*/ 71 h 532"/>
                <a:gd name="T10" fmla="*/ 529 w 669"/>
                <a:gd name="T11" fmla="*/ 77 h 532"/>
                <a:gd name="T12" fmla="*/ 482 w 669"/>
                <a:gd name="T13" fmla="*/ 66 h 532"/>
                <a:gd name="T14" fmla="*/ 397 w 669"/>
                <a:gd name="T15" fmla="*/ 105 h 532"/>
                <a:gd name="T16" fmla="*/ 397 w 669"/>
                <a:gd name="T17" fmla="*/ 50 h 532"/>
                <a:gd name="T18" fmla="*/ 393 w 669"/>
                <a:gd name="T19" fmla="*/ 27 h 532"/>
                <a:gd name="T20" fmla="*/ 365 w 669"/>
                <a:gd name="T21" fmla="*/ 26 h 532"/>
                <a:gd name="T22" fmla="*/ 334 w 669"/>
                <a:gd name="T23" fmla="*/ 24 h 532"/>
                <a:gd name="T24" fmla="*/ 289 w 669"/>
                <a:gd name="T25" fmla="*/ 3 h 532"/>
                <a:gd name="T26" fmla="*/ 277 w 669"/>
                <a:gd name="T27" fmla="*/ 65 h 532"/>
                <a:gd name="T28" fmla="*/ 218 w 669"/>
                <a:gd name="T29" fmla="*/ 47 h 532"/>
                <a:gd name="T30" fmla="*/ 205 w 669"/>
                <a:gd name="T31" fmla="*/ 43 h 532"/>
                <a:gd name="T32" fmla="*/ 189 w 669"/>
                <a:gd name="T33" fmla="*/ 87 h 532"/>
                <a:gd name="T34" fmla="*/ 198 w 669"/>
                <a:gd name="T35" fmla="*/ 125 h 532"/>
                <a:gd name="T36" fmla="*/ 179 w 669"/>
                <a:gd name="T37" fmla="*/ 161 h 532"/>
                <a:gd name="T38" fmla="*/ 137 w 669"/>
                <a:gd name="T39" fmla="*/ 270 h 532"/>
                <a:gd name="T40" fmla="*/ 76 w 669"/>
                <a:gd name="T41" fmla="*/ 310 h 532"/>
                <a:gd name="T42" fmla="*/ 84 w 669"/>
                <a:gd name="T43" fmla="*/ 329 h 532"/>
                <a:gd name="T44" fmla="*/ 50 w 669"/>
                <a:gd name="T45" fmla="*/ 376 h 532"/>
                <a:gd name="T46" fmla="*/ 14 w 669"/>
                <a:gd name="T47" fmla="*/ 387 h 532"/>
                <a:gd name="T48" fmla="*/ 7 w 669"/>
                <a:gd name="T49" fmla="*/ 485 h 532"/>
                <a:gd name="T50" fmla="*/ 20 w 669"/>
                <a:gd name="T51" fmla="*/ 517 h 532"/>
                <a:gd name="T52" fmla="*/ 55 w 669"/>
                <a:gd name="T53" fmla="*/ 529 h 532"/>
                <a:gd name="T54" fmla="*/ 58 w 669"/>
                <a:gd name="T55" fmla="*/ 525 h 532"/>
                <a:gd name="T56" fmla="*/ 47 w 669"/>
                <a:gd name="T57" fmla="*/ 493 h 532"/>
                <a:gd name="T58" fmla="*/ 32 w 669"/>
                <a:gd name="T59" fmla="*/ 480 h 532"/>
                <a:gd name="T60" fmla="*/ 49 w 669"/>
                <a:gd name="T61" fmla="*/ 458 h 532"/>
                <a:gd name="T62" fmla="*/ 85 w 669"/>
                <a:gd name="T63" fmla="*/ 429 h 532"/>
                <a:gd name="T64" fmla="*/ 169 w 669"/>
                <a:gd name="T65" fmla="*/ 373 h 532"/>
                <a:gd name="T66" fmla="*/ 186 w 669"/>
                <a:gd name="T67" fmla="*/ 383 h 532"/>
                <a:gd name="T68" fmla="*/ 198 w 669"/>
                <a:gd name="T69" fmla="*/ 373 h 532"/>
                <a:gd name="T70" fmla="*/ 255 w 669"/>
                <a:gd name="T71" fmla="*/ 362 h 532"/>
                <a:gd name="T72" fmla="*/ 258 w 669"/>
                <a:gd name="T73" fmla="*/ 359 h 532"/>
                <a:gd name="T74" fmla="*/ 314 w 669"/>
                <a:gd name="T75" fmla="*/ 337 h 532"/>
                <a:gd name="T76" fmla="*/ 326 w 669"/>
                <a:gd name="T77" fmla="*/ 253 h 532"/>
                <a:gd name="T78" fmla="*/ 344 w 669"/>
                <a:gd name="T79" fmla="*/ 250 h 532"/>
                <a:gd name="T80" fmla="*/ 349 w 669"/>
                <a:gd name="T81" fmla="*/ 252 h 532"/>
                <a:gd name="T82" fmla="*/ 419 w 669"/>
                <a:gd name="T83" fmla="*/ 297 h 532"/>
                <a:gd name="T84" fmla="*/ 411 w 669"/>
                <a:gd name="T85" fmla="*/ 272 h 532"/>
                <a:gd name="T86" fmla="*/ 438 w 669"/>
                <a:gd name="T87" fmla="*/ 261 h 532"/>
                <a:gd name="T88" fmla="*/ 456 w 669"/>
                <a:gd name="T89" fmla="*/ 252 h 532"/>
                <a:gd name="T90" fmla="*/ 509 w 669"/>
                <a:gd name="T91" fmla="*/ 268 h 532"/>
                <a:gd name="T92" fmla="*/ 544 w 669"/>
                <a:gd name="T93" fmla="*/ 245 h 532"/>
                <a:gd name="T94" fmla="*/ 547 w 669"/>
                <a:gd name="T95" fmla="*/ 248 h 532"/>
                <a:gd name="T96" fmla="*/ 628 w 669"/>
                <a:gd name="T97" fmla="*/ 182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69" h="532">
                  <a:moveTo>
                    <a:pt x="628" y="182"/>
                  </a:moveTo>
                  <a:cubicBezTo>
                    <a:pt x="638" y="181"/>
                    <a:pt x="643" y="177"/>
                    <a:pt x="645" y="172"/>
                  </a:cubicBezTo>
                  <a:cubicBezTo>
                    <a:pt x="645" y="171"/>
                    <a:pt x="645" y="171"/>
                    <a:pt x="645" y="171"/>
                  </a:cubicBezTo>
                  <a:cubicBezTo>
                    <a:pt x="646" y="167"/>
                    <a:pt x="646" y="167"/>
                    <a:pt x="646" y="167"/>
                  </a:cubicBezTo>
                  <a:cubicBezTo>
                    <a:pt x="650" y="167"/>
                    <a:pt x="650" y="167"/>
                    <a:pt x="650" y="167"/>
                  </a:cubicBezTo>
                  <a:cubicBezTo>
                    <a:pt x="669" y="166"/>
                    <a:pt x="669" y="166"/>
                    <a:pt x="669" y="166"/>
                  </a:cubicBezTo>
                  <a:cubicBezTo>
                    <a:pt x="669" y="153"/>
                    <a:pt x="669" y="153"/>
                    <a:pt x="669" y="153"/>
                  </a:cubicBezTo>
                  <a:cubicBezTo>
                    <a:pt x="664" y="153"/>
                    <a:pt x="659" y="151"/>
                    <a:pt x="654" y="146"/>
                  </a:cubicBezTo>
                  <a:cubicBezTo>
                    <a:pt x="622" y="118"/>
                    <a:pt x="622" y="118"/>
                    <a:pt x="622" y="118"/>
                  </a:cubicBezTo>
                  <a:cubicBezTo>
                    <a:pt x="622" y="117"/>
                    <a:pt x="622" y="117"/>
                    <a:pt x="622" y="117"/>
                  </a:cubicBezTo>
                  <a:cubicBezTo>
                    <a:pt x="608" y="77"/>
                    <a:pt x="608" y="77"/>
                    <a:pt x="608" y="77"/>
                  </a:cubicBezTo>
                  <a:cubicBezTo>
                    <a:pt x="589" y="58"/>
                    <a:pt x="589" y="58"/>
                    <a:pt x="589" y="58"/>
                  </a:cubicBezTo>
                  <a:cubicBezTo>
                    <a:pt x="566" y="57"/>
                    <a:pt x="548" y="57"/>
                    <a:pt x="535" y="58"/>
                  </a:cubicBezTo>
                  <a:cubicBezTo>
                    <a:pt x="531" y="59"/>
                    <a:pt x="531" y="59"/>
                    <a:pt x="531" y="59"/>
                  </a:cubicBezTo>
                  <a:cubicBezTo>
                    <a:pt x="532" y="71"/>
                    <a:pt x="532" y="71"/>
                    <a:pt x="532" y="71"/>
                  </a:cubicBezTo>
                  <a:cubicBezTo>
                    <a:pt x="532" y="74"/>
                    <a:pt x="532" y="74"/>
                    <a:pt x="532" y="74"/>
                  </a:cubicBezTo>
                  <a:cubicBezTo>
                    <a:pt x="532" y="77"/>
                    <a:pt x="532" y="77"/>
                    <a:pt x="532" y="77"/>
                  </a:cubicBezTo>
                  <a:cubicBezTo>
                    <a:pt x="529" y="77"/>
                    <a:pt x="529" y="77"/>
                    <a:pt x="529" y="77"/>
                  </a:cubicBezTo>
                  <a:cubicBezTo>
                    <a:pt x="512" y="84"/>
                    <a:pt x="512" y="84"/>
                    <a:pt x="512" y="84"/>
                  </a:cubicBezTo>
                  <a:cubicBezTo>
                    <a:pt x="509" y="82"/>
                    <a:pt x="509" y="82"/>
                    <a:pt x="509" y="82"/>
                  </a:cubicBezTo>
                  <a:cubicBezTo>
                    <a:pt x="495" y="68"/>
                    <a:pt x="487" y="63"/>
                    <a:pt x="482" y="66"/>
                  </a:cubicBezTo>
                  <a:cubicBezTo>
                    <a:pt x="445" y="84"/>
                    <a:pt x="424" y="93"/>
                    <a:pt x="417" y="88"/>
                  </a:cubicBezTo>
                  <a:cubicBezTo>
                    <a:pt x="413" y="89"/>
                    <a:pt x="408" y="94"/>
                    <a:pt x="400" y="101"/>
                  </a:cubicBezTo>
                  <a:cubicBezTo>
                    <a:pt x="397" y="105"/>
                    <a:pt x="397" y="105"/>
                    <a:pt x="397" y="105"/>
                  </a:cubicBezTo>
                  <a:cubicBezTo>
                    <a:pt x="393" y="101"/>
                    <a:pt x="393" y="101"/>
                    <a:pt x="393" y="101"/>
                  </a:cubicBezTo>
                  <a:cubicBezTo>
                    <a:pt x="382" y="91"/>
                    <a:pt x="377" y="83"/>
                    <a:pt x="377" y="77"/>
                  </a:cubicBezTo>
                  <a:cubicBezTo>
                    <a:pt x="377" y="72"/>
                    <a:pt x="384" y="64"/>
                    <a:pt x="397" y="50"/>
                  </a:cubicBezTo>
                  <a:cubicBezTo>
                    <a:pt x="412" y="33"/>
                    <a:pt x="419" y="24"/>
                    <a:pt x="419" y="22"/>
                  </a:cubicBezTo>
                  <a:cubicBezTo>
                    <a:pt x="416" y="17"/>
                    <a:pt x="416" y="17"/>
                    <a:pt x="416" y="17"/>
                  </a:cubicBezTo>
                  <a:cubicBezTo>
                    <a:pt x="412" y="14"/>
                    <a:pt x="403" y="19"/>
                    <a:pt x="393" y="27"/>
                  </a:cubicBezTo>
                  <a:cubicBezTo>
                    <a:pt x="382" y="34"/>
                    <a:pt x="376" y="38"/>
                    <a:pt x="372" y="37"/>
                  </a:cubicBezTo>
                  <a:cubicBezTo>
                    <a:pt x="370" y="37"/>
                    <a:pt x="368" y="33"/>
                    <a:pt x="367" y="28"/>
                  </a:cubicBezTo>
                  <a:cubicBezTo>
                    <a:pt x="365" y="26"/>
                    <a:pt x="365" y="26"/>
                    <a:pt x="365" y="26"/>
                  </a:cubicBezTo>
                  <a:cubicBezTo>
                    <a:pt x="356" y="9"/>
                    <a:pt x="356" y="9"/>
                    <a:pt x="356" y="9"/>
                  </a:cubicBezTo>
                  <a:cubicBezTo>
                    <a:pt x="336" y="22"/>
                    <a:pt x="336" y="22"/>
                    <a:pt x="336" y="22"/>
                  </a:cubicBezTo>
                  <a:cubicBezTo>
                    <a:pt x="334" y="24"/>
                    <a:pt x="334" y="24"/>
                    <a:pt x="334" y="24"/>
                  </a:cubicBezTo>
                  <a:cubicBezTo>
                    <a:pt x="333" y="22"/>
                    <a:pt x="333" y="22"/>
                    <a:pt x="333" y="22"/>
                  </a:cubicBezTo>
                  <a:cubicBezTo>
                    <a:pt x="332" y="22"/>
                    <a:pt x="332" y="22"/>
                    <a:pt x="332" y="22"/>
                  </a:cubicBezTo>
                  <a:cubicBezTo>
                    <a:pt x="317" y="13"/>
                    <a:pt x="303" y="8"/>
                    <a:pt x="289" y="3"/>
                  </a:cubicBezTo>
                  <a:cubicBezTo>
                    <a:pt x="280" y="0"/>
                    <a:pt x="270" y="4"/>
                    <a:pt x="261" y="15"/>
                  </a:cubicBezTo>
                  <a:cubicBezTo>
                    <a:pt x="270" y="31"/>
                    <a:pt x="270" y="31"/>
                    <a:pt x="270" y="31"/>
                  </a:cubicBezTo>
                  <a:cubicBezTo>
                    <a:pt x="277" y="47"/>
                    <a:pt x="280" y="58"/>
                    <a:pt x="277" y="65"/>
                  </a:cubicBezTo>
                  <a:cubicBezTo>
                    <a:pt x="276" y="68"/>
                    <a:pt x="273" y="71"/>
                    <a:pt x="268" y="71"/>
                  </a:cubicBezTo>
                  <a:cubicBezTo>
                    <a:pt x="262" y="74"/>
                    <a:pt x="253" y="71"/>
                    <a:pt x="241" y="62"/>
                  </a:cubicBezTo>
                  <a:cubicBezTo>
                    <a:pt x="231" y="56"/>
                    <a:pt x="224" y="50"/>
                    <a:pt x="218" y="47"/>
                  </a:cubicBezTo>
                  <a:cubicBezTo>
                    <a:pt x="205" y="42"/>
                    <a:pt x="205" y="42"/>
                    <a:pt x="205" y="42"/>
                  </a:cubicBezTo>
                  <a:cubicBezTo>
                    <a:pt x="205" y="43"/>
                    <a:pt x="205" y="43"/>
                    <a:pt x="205" y="43"/>
                  </a:cubicBezTo>
                  <a:cubicBezTo>
                    <a:pt x="205" y="43"/>
                    <a:pt x="205" y="43"/>
                    <a:pt x="205" y="43"/>
                  </a:cubicBezTo>
                  <a:cubicBezTo>
                    <a:pt x="206" y="45"/>
                    <a:pt x="206" y="45"/>
                    <a:pt x="206" y="45"/>
                  </a:cubicBezTo>
                  <a:cubicBezTo>
                    <a:pt x="206" y="68"/>
                    <a:pt x="206" y="68"/>
                    <a:pt x="206" y="68"/>
                  </a:cubicBezTo>
                  <a:cubicBezTo>
                    <a:pt x="189" y="87"/>
                    <a:pt x="189" y="87"/>
                    <a:pt x="189" y="87"/>
                  </a:cubicBezTo>
                  <a:cubicBezTo>
                    <a:pt x="189" y="105"/>
                    <a:pt x="189" y="105"/>
                    <a:pt x="189" y="105"/>
                  </a:cubicBezTo>
                  <a:cubicBezTo>
                    <a:pt x="197" y="124"/>
                    <a:pt x="197" y="124"/>
                    <a:pt x="197" y="124"/>
                  </a:cubicBezTo>
                  <a:cubicBezTo>
                    <a:pt x="198" y="125"/>
                    <a:pt x="198" y="125"/>
                    <a:pt x="198" y="125"/>
                  </a:cubicBezTo>
                  <a:cubicBezTo>
                    <a:pt x="186" y="143"/>
                    <a:pt x="186" y="143"/>
                    <a:pt x="186" y="143"/>
                  </a:cubicBezTo>
                  <a:cubicBezTo>
                    <a:pt x="179" y="160"/>
                    <a:pt x="179" y="160"/>
                    <a:pt x="179" y="160"/>
                  </a:cubicBezTo>
                  <a:cubicBezTo>
                    <a:pt x="179" y="161"/>
                    <a:pt x="179" y="161"/>
                    <a:pt x="179" y="161"/>
                  </a:cubicBezTo>
                  <a:cubicBezTo>
                    <a:pt x="163" y="177"/>
                    <a:pt x="163" y="177"/>
                    <a:pt x="163" y="177"/>
                  </a:cubicBezTo>
                  <a:cubicBezTo>
                    <a:pt x="136" y="237"/>
                    <a:pt x="136" y="237"/>
                    <a:pt x="136" y="237"/>
                  </a:cubicBezTo>
                  <a:cubicBezTo>
                    <a:pt x="137" y="270"/>
                    <a:pt x="137" y="270"/>
                    <a:pt x="137" y="270"/>
                  </a:cubicBezTo>
                  <a:cubicBezTo>
                    <a:pt x="136" y="271"/>
                    <a:pt x="136" y="271"/>
                    <a:pt x="136" y="271"/>
                  </a:cubicBezTo>
                  <a:cubicBezTo>
                    <a:pt x="79" y="304"/>
                    <a:pt x="79" y="304"/>
                    <a:pt x="79" y="304"/>
                  </a:cubicBezTo>
                  <a:cubicBezTo>
                    <a:pt x="76" y="310"/>
                    <a:pt x="76" y="310"/>
                    <a:pt x="76" y="310"/>
                  </a:cubicBezTo>
                  <a:cubicBezTo>
                    <a:pt x="84" y="327"/>
                    <a:pt x="84" y="327"/>
                    <a:pt x="84" y="327"/>
                  </a:cubicBezTo>
                  <a:cubicBezTo>
                    <a:pt x="84" y="328"/>
                    <a:pt x="84" y="328"/>
                    <a:pt x="84" y="328"/>
                  </a:cubicBezTo>
                  <a:cubicBezTo>
                    <a:pt x="84" y="329"/>
                    <a:pt x="84" y="329"/>
                    <a:pt x="84" y="329"/>
                  </a:cubicBezTo>
                  <a:cubicBezTo>
                    <a:pt x="78" y="351"/>
                    <a:pt x="78" y="351"/>
                    <a:pt x="78" y="351"/>
                  </a:cubicBezTo>
                  <a:cubicBezTo>
                    <a:pt x="55" y="348"/>
                    <a:pt x="55" y="348"/>
                    <a:pt x="55" y="348"/>
                  </a:cubicBezTo>
                  <a:cubicBezTo>
                    <a:pt x="50" y="376"/>
                    <a:pt x="50" y="376"/>
                    <a:pt x="50" y="376"/>
                  </a:cubicBezTo>
                  <a:cubicBezTo>
                    <a:pt x="20" y="376"/>
                    <a:pt x="20" y="376"/>
                    <a:pt x="20" y="376"/>
                  </a:cubicBezTo>
                  <a:cubicBezTo>
                    <a:pt x="14" y="387"/>
                    <a:pt x="14" y="387"/>
                    <a:pt x="14" y="387"/>
                  </a:cubicBezTo>
                  <a:cubicBezTo>
                    <a:pt x="14" y="387"/>
                    <a:pt x="14" y="387"/>
                    <a:pt x="14" y="387"/>
                  </a:cubicBezTo>
                  <a:cubicBezTo>
                    <a:pt x="6" y="405"/>
                    <a:pt x="6" y="405"/>
                    <a:pt x="6" y="405"/>
                  </a:cubicBezTo>
                  <a:cubicBezTo>
                    <a:pt x="0" y="471"/>
                    <a:pt x="0" y="471"/>
                    <a:pt x="0" y="471"/>
                  </a:cubicBezTo>
                  <a:cubicBezTo>
                    <a:pt x="7" y="485"/>
                    <a:pt x="7" y="485"/>
                    <a:pt x="7" y="485"/>
                  </a:cubicBezTo>
                  <a:cubicBezTo>
                    <a:pt x="8" y="487"/>
                    <a:pt x="8" y="487"/>
                    <a:pt x="8" y="487"/>
                  </a:cubicBezTo>
                  <a:cubicBezTo>
                    <a:pt x="8" y="501"/>
                    <a:pt x="8" y="501"/>
                    <a:pt x="8" y="501"/>
                  </a:cubicBezTo>
                  <a:cubicBezTo>
                    <a:pt x="20" y="517"/>
                    <a:pt x="20" y="517"/>
                    <a:pt x="20" y="517"/>
                  </a:cubicBezTo>
                  <a:cubicBezTo>
                    <a:pt x="21" y="519"/>
                    <a:pt x="21" y="519"/>
                    <a:pt x="21" y="519"/>
                  </a:cubicBezTo>
                  <a:cubicBezTo>
                    <a:pt x="21" y="532"/>
                    <a:pt x="21" y="532"/>
                    <a:pt x="21" y="532"/>
                  </a:cubicBezTo>
                  <a:cubicBezTo>
                    <a:pt x="55" y="529"/>
                    <a:pt x="55" y="529"/>
                    <a:pt x="55" y="529"/>
                  </a:cubicBezTo>
                  <a:cubicBezTo>
                    <a:pt x="57" y="526"/>
                    <a:pt x="57" y="526"/>
                    <a:pt x="57" y="526"/>
                  </a:cubicBezTo>
                  <a:cubicBezTo>
                    <a:pt x="57" y="525"/>
                    <a:pt x="57" y="525"/>
                    <a:pt x="57" y="525"/>
                  </a:cubicBezTo>
                  <a:cubicBezTo>
                    <a:pt x="58" y="525"/>
                    <a:pt x="58" y="525"/>
                    <a:pt x="58" y="525"/>
                  </a:cubicBezTo>
                  <a:cubicBezTo>
                    <a:pt x="58" y="524"/>
                    <a:pt x="58" y="524"/>
                    <a:pt x="58" y="524"/>
                  </a:cubicBezTo>
                  <a:cubicBezTo>
                    <a:pt x="68" y="512"/>
                    <a:pt x="68" y="512"/>
                    <a:pt x="68" y="512"/>
                  </a:cubicBezTo>
                  <a:cubicBezTo>
                    <a:pt x="47" y="493"/>
                    <a:pt x="47" y="493"/>
                    <a:pt x="47" y="493"/>
                  </a:cubicBezTo>
                  <a:cubicBezTo>
                    <a:pt x="45" y="490"/>
                    <a:pt x="45" y="490"/>
                    <a:pt x="45" y="490"/>
                  </a:cubicBezTo>
                  <a:cubicBezTo>
                    <a:pt x="33" y="481"/>
                    <a:pt x="33" y="481"/>
                    <a:pt x="33" y="481"/>
                  </a:cubicBezTo>
                  <a:cubicBezTo>
                    <a:pt x="32" y="480"/>
                    <a:pt x="32" y="480"/>
                    <a:pt x="32" y="480"/>
                  </a:cubicBezTo>
                  <a:cubicBezTo>
                    <a:pt x="31" y="479"/>
                    <a:pt x="31" y="479"/>
                    <a:pt x="31" y="479"/>
                  </a:cubicBezTo>
                  <a:cubicBezTo>
                    <a:pt x="31" y="458"/>
                    <a:pt x="31" y="458"/>
                    <a:pt x="31" y="458"/>
                  </a:cubicBezTo>
                  <a:cubicBezTo>
                    <a:pt x="49" y="458"/>
                    <a:pt x="49" y="458"/>
                    <a:pt x="49" y="458"/>
                  </a:cubicBezTo>
                  <a:cubicBezTo>
                    <a:pt x="51" y="450"/>
                    <a:pt x="51" y="450"/>
                    <a:pt x="51" y="450"/>
                  </a:cubicBezTo>
                  <a:cubicBezTo>
                    <a:pt x="44" y="429"/>
                    <a:pt x="44" y="429"/>
                    <a:pt x="44" y="429"/>
                  </a:cubicBezTo>
                  <a:cubicBezTo>
                    <a:pt x="85" y="429"/>
                    <a:pt x="85" y="429"/>
                    <a:pt x="85" y="429"/>
                  </a:cubicBezTo>
                  <a:cubicBezTo>
                    <a:pt x="158" y="394"/>
                    <a:pt x="158" y="394"/>
                    <a:pt x="158" y="394"/>
                  </a:cubicBezTo>
                  <a:cubicBezTo>
                    <a:pt x="167" y="379"/>
                    <a:pt x="167" y="379"/>
                    <a:pt x="167" y="379"/>
                  </a:cubicBezTo>
                  <a:cubicBezTo>
                    <a:pt x="169" y="373"/>
                    <a:pt x="169" y="373"/>
                    <a:pt x="169" y="373"/>
                  </a:cubicBezTo>
                  <a:cubicBezTo>
                    <a:pt x="184" y="380"/>
                    <a:pt x="184" y="380"/>
                    <a:pt x="184" y="380"/>
                  </a:cubicBezTo>
                  <a:cubicBezTo>
                    <a:pt x="185" y="380"/>
                    <a:pt x="185" y="380"/>
                    <a:pt x="185" y="380"/>
                  </a:cubicBezTo>
                  <a:cubicBezTo>
                    <a:pt x="186" y="383"/>
                    <a:pt x="186" y="383"/>
                    <a:pt x="186" y="383"/>
                  </a:cubicBezTo>
                  <a:cubicBezTo>
                    <a:pt x="192" y="390"/>
                    <a:pt x="192" y="390"/>
                    <a:pt x="192" y="390"/>
                  </a:cubicBezTo>
                  <a:cubicBezTo>
                    <a:pt x="200" y="389"/>
                    <a:pt x="200" y="389"/>
                    <a:pt x="200" y="389"/>
                  </a:cubicBezTo>
                  <a:cubicBezTo>
                    <a:pt x="198" y="373"/>
                    <a:pt x="198" y="373"/>
                    <a:pt x="198" y="373"/>
                  </a:cubicBezTo>
                  <a:cubicBezTo>
                    <a:pt x="222" y="373"/>
                    <a:pt x="222" y="373"/>
                    <a:pt x="222" y="373"/>
                  </a:cubicBezTo>
                  <a:cubicBezTo>
                    <a:pt x="245" y="378"/>
                    <a:pt x="245" y="378"/>
                    <a:pt x="245" y="378"/>
                  </a:cubicBezTo>
                  <a:cubicBezTo>
                    <a:pt x="255" y="362"/>
                    <a:pt x="255" y="362"/>
                    <a:pt x="255" y="362"/>
                  </a:cubicBezTo>
                  <a:cubicBezTo>
                    <a:pt x="256" y="361"/>
                    <a:pt x="256" y="361"/>
                    <a:pt x="256" y="361"/>
                  </a:cubicBezTo>
                  <a:cubicBezTo>
                    <a:pt x="256" y="360"/>
                    <a:pt x="256" y="360"/>
                    <a:pt x="256" y="360"/>
                  </a:cubicBezTo>
                  <a:cubicBezTo>
                    <a:pt x="258" y="359"/>
                    <a:pt x="258" y="359"/>
                    <a:pt x="258" y="359"/>
                  </a:cubicBezTo>
                  <a:cubicBezTo>
                    <a:pt x="283" y="351"/>
                    <a:pt x="283" y="351"/>
                    <a:pt x="283" y="351"/>
                  </a:cubicBezTo>
                  <a:cubicBezTo>
                    <a:pt x="287" y="314"/>
                    <a:pt x="287" y="314"/>
                    <a:pt x="287" y="314"/>
                  </a:cubicBezTo>
                  <a:cubicBezTo>
                    <a:pt x="314" y="337"/>
                    <a:pt x="314" y="337"/>
                    <a:pt x="314" y="337"/>
                  </a:cubicBezTo>
                  <a:cubicBezTo>
                    <a:pt x="324" y="340"/>
                    <a:pt x="324" y="340"/>
                    <a:pt x="324" y="340"/>
                  </a:cubicBezTo>
                  <a:cubicBezTo>
                    <a:pt x="330" y="333"/>
                    <a:pt x="330" y="333"/>
                    <a:pt x="330" y="333"/>
                  </a:cubicBezTo>
                  <a:cubicBezTo>
                    <a:pt x="326" y="253"/>
                    <a:pt x="326" y="253"/>
                    <a:pt x="326" y="253"/>
                  </a:cubicBezTo>
                  <a:cubicBezTo>
                    <a:pt x="326" y="251"/>
                    <a:pt x="326" y="251"/>
                    <a:pt x="326" y="251"/>
                  </a:cubicBezTo>
                  <a:cubicBezTo>
                    <a:pt x="326" y="247"/>
                    <a:pt x="326" y="247"/>
                    <a:pt x="326" y="247"/>
                  </a:cubicBezTo>
                  <a:cubicBezTo>
                    <a:pt x="344" y="250"/>
                    <a:pt x="344" y="250"/>
                    <a:pt x="344" y="250"/>
                  </a:cubicBezTo>
                  <a:cubicBezTo>
                    <a:pt x="345" y="250"/>
                    <a:pt x="345" y="250"/>
                    <a:pt x="345" y="250"/>
                  </a:cubicBezTo>
                  <a:cubicBezTo>
                    <a:pt x="345" y="250"/>
                    <a:pt x="347" y="251"/>
                    <a:pt x="348" y="251"/>
                  </a:cubicBezTo>
                  <a:cubicBezTo>
                    <a:pt x="348" y="251"/>
                    <a:pt x="348" y="252"/>
                    <a:pt x="349" y="252"/>
                  </a:cubicBezTo>
                  <a:cubicBezTo>
                    <a:pt x="357" y="264"/>
                    <a:pt x="377" y="304"/>
                    <a:pt x="377" y="304"/>
                  </a:cubicBezTo>
                  <a:cubicBezTo>
                    <a:pt x="413" y="299"/>
                    <a:pt x="413" y="299"/>
                    <a:pt x="413" y="299"/>
                  </a:cubicBezTo>
                  <a:cubicBezTo>
                    <a:pt x="419" y="297"/>
                    <a:pt x="419" y="297"/>
                    <a:pt x="419" y="297"/>
                  </a:cubicBezTo>
                  <a:cubicBezTo>
                    <a:pt x="425" y="285"/>
                    <a:pt x="425" y="285"/>
                    <a:pt x="425" y="285"/>
                  </a:cubicBezTo>
                  <a:cubicBezTo>
                    <a:pt x="414" y="276"/>
                    <a:pt x="414" y="276"/>
                    <a:pt x="414" y="276"/>
                  </a:cubicBezTo>
                  <a:cubicBezTo>
                    <a:pt x="411" y="272"/>
                    <a:pt x="411" y="272"/>
                    <a:pt x="411" y="272"/>
                  </a:cubicBezTo>
                  <a:cubicBezTo>
                    <a:pt x="435" y="264"/>
                    <a:pt x="435" y="264"/>
                    <a:pt x="435" y="264"/>
                  </a:cubicBezTo>
                  <a:cubicBezTo>
                    <a:pt x="437" y="262"/>
                    <a:pt x="437" y="262"/>
                    <a:pt x="437" y="262"/>
                  </a:cubicBezTo>
                  <a:cubicBezTo>
                    <a:pt x="438" y="261"/>
                    <a:pt x="438" y="261"/>
                    <a:pt x="438" y="261"/>
                  </a:cubicBezTo>
                  <a:cubicBezTo>
                    <a:pt x="448" y="272"/>
                    <a:pt x="448" y="272"/>
                    <a:pt x="448" y="272"/>
                  </a:cubicBezTo>
                  <a:cubicBezTo>
                    <a:pt x="456" y="268"/>
                    <a:pt x="456" y="268"/>
                    <a:pt x="456" y="268"/>
                  </a:cubicBezTo>
                  <a:cubicBezTo>
                    <a:pt x="456" y="252"/>
                    <a:pt x="456" y="252"/>
                    <a:pt x="456" y="252"/>
                  </a:cubicBezTo>
                  <a:cubicBezTo>
                    <a:pt x="462" y="251"/>
                    <a:pt x="462" y="251"/>
                    <a:pt x="462" y="251"/>
                  </a:cubicBezTo>
                  <a:cubicBezTo>
                    <a:pt x="479" y="251"/>
                    <a:pt x="479" y="251"/>
                    <a:pt x="479" y="251"/>
                  </a:cubicBezTo>
                  <a:cubicBezTo>
                    <a:pt x="492" y="252"/>
                    <a:pt x="502" y="258"/>
                    <a:pt x="509" y="268"/>
                  </a:cubicBezTo>
                  <a:cubicBezTo>
                    <a:pt x="511" y="272"/>
                    <a:pt x="511" y="272"/>
                    <a:pt x="511" y="272"/>
                  </a:cubicBezTo>
                  <a:cubicBezTo>
                    <a:pt x="518" y="247"/>
                    <a:pt x="518" y="247"/>
                    <a:pt x="518" y="247"/>
                  </a:cubicBezTo>
                  <a:cubicBezTo>
                    <a:pt x="523" y="240"/>
                    <a:pt x="531" y="239"/>
                    <a:pt x="544" y="245"/>
                  </a:cubicBezTo>
                  <a:cubicBezTo>
                    <a:pt x="546" y="246"/>
                    <a:pt x="546" y="246"/>
                    <a:pt x="546" y="246"/>
                  </a:cubicBezTo>
                  <a:cubicBezTo>
                    <a:pt x="546" y="247"/>
                    <a:pt x="546" y="247"/>
                    <a:pt x="546" y="247"/>
                  </a:cubicBezTo>
                  <a:cubicBezTo>
                    <a:pt x="547" y="248"/>
                    <a:pt x="547" y="248"/>
                    <a:pt x="547" y="248"/>
                  </a:cubicBezTo>
                  <a:cubicBezTo>
                    <a:pt x="548" y="249"/>
                    <a:pt x="550" y="250"/>
                    <a:pt x="551" y="250"/>
                  </a:cubicBezTo>
                  <a:cubicBezTo>
                    <a:pt x="556" y="248"/>
                    <a:pt x="575" y="235"/>
                    <a:pt x="606" y="211"/>
                  </a:cubicBezTo>
                  <a:cubicBezTo>
                    <a:pt x="606" y="195"/>
                    <a:pt x="615" y="186"/>
                    <a:pt x="628" y="182"/>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19" name="Freeform 21">
              <a:extLst>
                <a:ext uri="{FF2B5EF4-FFF2-40B4-BE49-F238E27FC236}">
                  <a16:creationId xmlns="" xmlns:a16="http://schemas.microsoft.com/office/drawing/2014/main" id="{001977B2-710C-4278-AC2F-6557DE773271}"/>
                </a:ext>
              </a:extLst>
            </p:cNvPr>
            <p:cNvSpPr>
              <a:spLocks/>
            </p:cNvSpPr>
            <p:nvPr/>
          </p:nvSpPr>
          <p:spPr bwMode="auto">
            <a:xfrm>
              <a:off x="5082698" y="4616450"/>
              <a:ext cx="608013" cy="822325"/>
            </a:xfrm>
            <a:custGeom>
              <a:avLst/>
              <a:gdLst>
                <a:gd name="T0" fmla="*/ 315 w 403"/>
                <a:gd name="T1" fmla="*/ 20 h 545"/>
                <a:gd name="T2" fmla="*/ 280 w 403"/>
                <a:gd name="T3" fmla="*/ 6 h 545"/>
                <a:gd name="T4" fmla="*/ 232 w 403"/>
                <a:gd name="T5" fmla="*/ 40 h 545"/>
                <a:gd name="T6" fmla="*/ 202 w 403"/>
                <a:gd name="T7" fmla="*/ 27 h 545"/>
                <a:gd name="T8" fmla="*/ 200 w 403"/>
                <a:gd name="T9" fmla="*/ 29 h 545"/>
                <a:gd name="T10" fmla="*/ 142 w 403"/>
                <a:gd name="T11" fmla="*/ 43 h 545"/>
                <a:gd name="T12" fmla="*/ 113 w 403"/>
                <a:gd name="T13" fmla="*/ 46 h 545"/>
                <a:gd name="T14" fmla="*/ 90 w 403"/>
                <a:gd name="T15" fmla="*/ 69 h 545"/>
                <a:gd name="T16" fmla="*/ 53 w 403"/>
                <a:gd name="T17" fmla="*/ 71 h 545"/>
                <a:gd name="T18" fmla="*/ 28 w 403"/>
                <a:gd name="T19" fmla="*/ 116 h 545"/>
                <a:gd name="T20" fmla="*/ 29 w 403"/>
                <a:gd name="T21" fmla="*/ 121 h 545"/>
                <a:gd name="T22" fmla="*/ 45 w 403"/>
                <a:gd name="T23" fmla="*/ 180 h 545"/>
                <a:gd name="T24" fmla="*/ 46 w 403"/>
                <a:gd name="T25" fmla="*/ 188 h 545"/>
                <a:gd name="T26" fmla="*/ 43 w 403"/>
                <a:gd name="T27" fmla="*/ 189 h 545"/>
                <a:gd name="T28" fmla="*/ 0 w 403"/>
                <a:gd name="T29" fmla="*/ 247 h 545"/>
                <a:gd name="T30" fmla="*/ 18 w 403"/>
                <a:gd name="T31" fmla="*/ 257 h 545"/>
                <a:gd name="T32" fmla="*/ 34 w 403"/>
                <a:gd name="T33" fmla="*/ 344 h 545"/>
                <a:gd name="T34" fmla="*/ 55 w 403"/>
                <a:gd name="T35" fmla="*/ 375 h 545"/>
                <a:gd name="T36" fmla="*/ 57 w 403"/>
                <a:gd name="T37" fmla="*/ 399 h 545"/>
                <a:gd name="T38" fmla="*/ 59 w 403"/>
                <a:gd name="T39" fmla="*/ 476 h 545"/>
                <a:gd name="T40" fmla="*/ 70 w 403"/>
                <a:gd name="T41" fmla="*/ 476 h 545"/>
                <a:gd name="T42" fmla="*/ 115 w 403"/>
                <a:gd name="T43" fmla="*/ 476 h 545"/>
                <a:gd name="T44" fmla="*/ 74 w 403"/>
                <a:gd name="T45" fmla="*/ 534 h 545"/>
                <a:gd name="T46" fmla="*/ 105 w 403"/>
                <a:gd name="T47" fmla="*/ 535 h 545"/>
                <a:gd name="T48" fmla="*/ 198 w 403"/>
                <a:gd name="T49" fmla="*/ 528 h 545"/>
                <a:gd name="T50" fmla="*/ 204 w 403"/>
                <a:gd name="T51" fmla="*/ 513 h 545"/>
                <a:gd name="T52" fmla="*/ 204 w 403"/>
                <a:gd name="T53" fmla="*/ 501 h 545"/>
                <a:gd name="T54" fmla="*/ 198 w 403"/>
                <a:gd name="T55" fmla="*/ 470 h 545"/>
                <a:gd name="T56" fmla="*/ 219 w 403"/>
                <a:gd name="T57" fmla="*/ 455 h 545"/>
                <a:gd name="T58" fmla="*/ 214 w 403"/>
                <a:gd name="T59" fmla="*/ 441 h 545"/>
                <a:gd name="T60" fmla="*/ 215 w 403"/>
                <a:gd name="T61" fmla="*/ 440 h 545"/>
                <a:gd name="T62" fmla="*/ 226 w 403"/>
                <a:gd name="T63" fmla="*/ 405 h 545"/>
                <a:gd name="T64" fmla="*/ 235 w 403"/>
                <a:gd name="T65" fmla="*/ 392 h 545"/>
                <a:gd name="T66" fmla="*/ 246 w 403"/>
                <a:gd name="T67" fmla="*/ 383 h 545"/>
                <a:gd name="T68" fmla="*/ 266 w 403"/>
                <a:gd name="T69" fmla="*/ 341 h 545"/>
                <a:gd name="T70" fmla="*/ 272 w 403"/>
                <a:gd name="T71" fmla="*/ 335 h 545"/>
                <a:gd name="T72" fmla="*/ 263 w 403"/>
                <a:gd name="T73" fmla="*/ 291 h 545"/>
                <a:gd name="T74" fmla="*/ 295 w 403"/>
                <a:gd name="T75" fmla="*/ 261 h 545"/>
                <a:gd name="T76" fmla="*/ 291 w 403"/>
                <a:gd name="T77" fmla="*/ 222 h 545"/>
                <a:gd name="T78" fmla="*/ 330 w 403"/>
                <a:gd name="T79" fmla="*/ 177 h 545"/>
                <a:gd name="T80" fmla="*/ 346 w 403"/>
                <a:gd name="T81" fmla="*/ 184 h 545"/>
                <a:gd name="T82" fmla="*/ 375 w 403"/>
                <a:gd name="T83" fmla="*/ 167 h 545"/>
                <a:gd name="T84" fmla="*/ 375 w 403"/>
                <a:gd name="T85" fmla="*/ 167 h 545"/>
                <a:gd name="T86" fmla="*/ 392 w 403"/>
                <a:gd name="T87" fmla="*/ 156 h 545"/>
                <a:gd name="T88" fmla="*/ 390 w 403"/>
                <a:gd name="T89" fmla="*/ 138 h 545"/>
                <a:gd name="T90" fmla="*/ 397 w 403"/>
                <a:gd name="T91" fmla="*/ 134 h 545"/>
                <a:gd name="T92" fmla="*/ 403 w 403"/>
                <a:gd name="T93" fmla="*/ 126 h 545"/>
                <a:gd name="T94" fmla="*/ 366 w 403"/>
                <a:gd name="T95" fmla="*/ 67 h 545"/>
                <a:gd name="T96" fmla="*/ 350 w 403"/>
                <a:gd name="T97" fmla="*/ 24 h 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03" h="545">
                  <a:moveTo>
                    <a:pt x="316" y="21"/>
                  </a:moveTo>
                  <a:cubicBezTo>
                    <a:pt x="315" y="20"/>
                    <a:pt x="315" y="20"/>
                    <a:pt x="315" y="20"/>
                  </a:cubicBezTo>
                  <a:cubicBezTo>
                    <a:pt x="292" y="0"/>
                    <a:pt x="292" y="0"/>
                    <a:pt x="292" y="0"/>
                  </a:cubicBezTo>
                  <a:cubicBezTo>
                    <a:pt x="280" y="6"/>
                    <a:pt x="280" y="6"/>
                    <a:pt x="280" y="6"/>
                  </a:cubicBezTo>
                  <a:cubicBezTo>
                    <a:pt x="271" y="25"/>
                    <a:pt x="259" y="37"/>
                    <a:pt x="245" y="42"/>
                  </a:cubicBezTo>
                  <a:cubicBezTo>
                    <a:pt x="240" y="44"/>
                    <a:pt x="235" y="43"/>
                    <a:pt x="232" y="40"/>
                  </a:cubicBezTo>
                  <a:cubicBezTo>
                    <a:pt x="228" y="35"/>
                    <a:pt x="230" y="23"/>
                    <a:pt x="237" y="5"/>
                  </a:cubicBezTo>
                  <a:cubicBezTo>
                    <a:pt x="202" y="27"/>
                    <a:pt x="202" y="27"/>
                    <a:pt x="202" y="27"/>
                  </a:cubicBezTo>
                  <a:cubicBezTo>
                    <a:pt x="201" y="29"/>
                    <a:pt x="201" y="29"/>
                    <a:pt x="201" y="29"/>
                  </a:cubicBezTo>
                  <a:cubicBezTo>
                    <a:pt x="200" y="29"/>
                    <a:pt x="200" y="29"/>
                    <a:pt x="200" y="29"/>
                  </a:cubicBezTo>
                  <a:cubicBezTo>
                    <a:pt x="170" y="29"/>
                    <a:pt x="170" y="29"/>
                    <a:pt x="170" y="29"/>
                  </a:cubicBezTo>
                  <a:cubicBezTo>
                    <a:pt x="142" y="43"/>
                    <a:pt x="142" y="43"/>
                    <a:pt x="142" y="43"/>
                  </a:cubicBezTo>
                  <a:cubicBezTo>
                    <a:pt x="142" y="45"/>
                    <a:pt x="142" y="45"/>
                    <a:pt x="142" y="45"/>
                  </a:cubicBezTo>
                  <a:cubicBezTo>
                    <a:pt x="113" y="46"/>
                    <a:pt x="113" y="46"/>
                    <a:pt x="113" y="46"/>
                  </a:cubicBezTo>
                  <a:cubicBezTo>
                    <a:pt x="97" y="55"/>
                    <a:pt x="97" y="55"/>
                    <a:pt x="97" y="55"/>
                  </a:cubicBezTo>
                  <a:cubicBezTo>
                    <a:pt x="90" y="69"/>
                    <a:pt x="90" y="69"/>
                    <a:pt x="90" y="69"/>
                  </a:cubicBezTo>
                  <a:cubicBezTo>
                    <a:pt x="87" y="71"/>
                    <a:pt x="87" y="71"/>
                    <a:pt x="87" y="71"/>
                  </a:cubicBezTo>
                  <a:cubicBezTo>
                    <a:pt x="53" y="71"/>
                    <a:pt x="53" y="71"/>
                    <a:pt x="53" y="71"/>
                  </a:cubicBezTo>
                  <a:cubicBezTo>
                    <a:pt x="46" y="71"/>
                    <a:pt x="33" y="82"/>
                    <a:pt x="10" y="104"/>
                  </a:cubicBezTo>
                  <a:cubicBezTo>
                    <a:pt x="21" y="108"/>
                    <a:pt x="26" y="113"/>
                    <a:pt x="28" y="116"/>
                  </a:cubicBezTo>
                  <a:cubicBezTo>
                    <a:pt x="29" y="122"/>
                    <a:pt x="29" y="122"/>
                    <a:pt x="29" y="122"/>
                  </a:cubicBezTo>
                  <a:cubicBezTo>
                    <a:pt x="29" y="121"/>
                    <a:pt x="29" y="121"/>
                    <a:pt x="29" y="121"/>
                  </a:cubicBezTo>
                  <a:cubicBezTo>
                    <a:pt x="45" y="180"/>
                    <a:pt x="45" y="180"/>
                    <a:pt x="45" y="180"/>
                  </a:cubicBezTo>
                  <a:cubicBezTo>
                    <a:pt x="45" y="180"/>
                    <a:pt x="45" y="180"/>
                    <a:pt x="45" y="180"/>
                  </a:cubicBezTo>
                  <a:cubicBezTo>
                    <a:pt x="46" y="183"/>
                    <a:pt x="46" y="183"/>
                    <a:pt x="46" y="183"/>
                  </a:cubicBezTo>
                  <a:cubicBezTo>
                    <a:pt x="46" y="188"/>
                    <a:pt x="46" y="188"/>
                    <a:pt x="46" y="188"/>
                  </a:cubicBezTo>
                  <a:cubicBezTo>
                    <a:pt x="45" y="188"/>
                    <a:pt x="45" y="188"/>
                    <a:pt x="45" y="188"/>
                  </a:cubicBezTo>
                  <a:cubicBezTo>
                    <a:pt x="43" y="189"/>
                    <a:pt x="43" y="189"/>
                    <a:pt x="43" y="189"/>
                  </a:cubicBezTo>
                  <a:cubicBezTo>
                    <a:pt x="42" y="189"/>
                    <a:pt x="42" y="189"/>
                    <a:pt x="42" y="189"/>
                  </a:cubicBezTo>
                  <a:cubicBezTo>
                    <a:pt x="0" y="247"/>
                    <a:pt x="0" y="247"/>
                    <a:pt x="0" y="247"/>
                  </a:cubicBezTo>
                  <a:cubicBezTo>
                    <a:pt x="2" y="261"/>
                    <a:pt x="2" y="261"/>
                    <a:pt x="2" y="261"/>
                  </a:cubicBezTo>
                  <a:cubicBezTo>
                    <a:pt x="8" y="256"/>
                    <a:pt x="14" y="255"/>
                    <a:pt x="18" y="257"/>
                  </a:cubicBezTo>
                  <a:cubicBezTo>
                    <a:pt x="23" y="259"/>
                    <a:pt x="25" y="268"/>
                    <a:pt x="23" y="280"/>
                  </a:cubicBezTo>
                  <a:cubicBezTo>
                    <a:pt x="21" y="300"/>
                    <a:pt x="24" y="323"/>
                    <a:pt x="34" y="344"/>
                  </a:cubicBezTo>
                  <a:cubicBezTo>
                    <a:pt x="48" y="360"/>
                    <a:pt x="48" y="360"/>
                    <a:pt x="48" y="360"/>
                  </a:cubicBezTo>
                  <a:cubicBezTo>
                    <a:pt x="54" y="365"/>
                    <a:pt x="56" y="370"/>
                    <a:pt x="55" y="375"/>
                  </a:cubicBezTo>
                  <a:cubicBezTo>
                    <a:pt x="47" y="386"/>
                    <a:pt x="47" y="386"/>
                    <a:pt x="47" y="386"/>
                  </a:cubicBezTo>
                  <a:cubicBezTo>
                    <a:pt x="57" y="399"/>
                    <a:pt x="57" y="399"/>
                    <a:pt x="57" y="399"/>
                  </a:cubicBezTo>
                  <a:cubicBezTo>
                    <a:pt x="62" y="409"/>
                    <a:pt x="58" y="427"/>
                    <a:pt x="45" y="452"/>
                  </a:cubicBezTo>
                  <a:cubicBezTo>
                    <a:pt x="59" y="476"/>
                    <a:pt x="59" y="476"/>
                    <a:pt x="59" y="476"/>
                  </a:cubicBezTo>
                  <a:cubicBezTo>
                    <a:pt x="61" y="481"/>
                    <a:pt x="61" y="481"/>
                    <a:pt x="61" y="481"/>
                  </a:cubicBezTo>
                  <a:cubicBezTo>
                    <a:pt x="70" y="476"/>
                    <a:pt x="70" y="476"/>
                    <a:pt x="70" y="476"/>
                  </a:cubicBezTo>
                  <a:cubicBezTo>
                    <a:pt x="83" y="463"/>
                    <a:pt x="95" y="460"/>
                    <a:pt x="104" y="463"/>
                  </a:cubicBezTo>
                  <a:cubicBezTo>
                    <a:pt x="111" y="465"/>
                    <a:pt x="114" y="470"/>
                    <a:pt x="115" y="476"/>
                  </a:cubicBezTo>
                  <a:cubicBezTo>
                    <a:pt x="116" y="483"/>
                    <a:pt x="108" y="496"/>
                    <a:pt x="89" y="515"/>
                  </a:cubicBezTo>
                  <a:cubicBezTo>
                    <a:pt x="74" y="534"/>
                    <a:pt x="74" y="534"/>
                    <a:pt x="74" y="534"/>
                  </a:cubicBezTo>
                  <a:cubicBezTo>
                    <a:pt x="81" y="545"/>
                    <a:pt x="81" y="545"/>
                    <a:pt x="81" y="545"/>
                  </a:cubicBezTo>
                  <a:cubicBezTo>
                    <a:pt x="92" y="536"/>
                    <a:pt x="100" y="533"/>
                    <a:pt x="105" y="535"/>
                  </a:cubicBezTo>
                  <a:cubicBezTo>
                    <a:pt x="112" y="535"/>
                    <a:pt x="130" y="528"/>
                    <a:pt x="160" y="513"/>
                  </a:cubicBezTo>
                  <a:cubicBezTo>
                    <a:pt x="170" y="507"/>
                    <a:pt x="182" y="513"/>
                    <a:pt x="198" y="528"/>
                  </a:cubicBezTo>
                  <a:cubicBezTo>
                    <a:pt x="205" y="525"/>
                    <a:pt x="205" y="525"/>
                    <a:pt x="205" y="525"/>
                  </a:cubicBezTo>
                  <a:cubicBezTo>
                    <a:pt x="204" y="513"/>
                    <a:pt x="204" y="513"/>
                    <a:pt x="204" y="513"/>
                  </a:cubicBezTo>
                  <a:cubicBezTo>
                    <a:pt x="200" y="510"/>
                    <a:pt x="200" y="510"/>
                    <a:pt x="200" y="510"/>
                  </a:cubicBezTo>
                  <a:cubicBezTo>
                    <a:pt x="198" y="507"/>
                    <a:pt x="200" y="504"/>
                    <a:pt x="204" y="501"/>
                  </a:cubicBezTo>
                  <a:cubicBezTo>
                    <a:pt x="198" y="481"/>
                    <a:pt x="198" y="481"/>
                    <a:pt x="198" y="481"/>
                  </a:cubicBezTo>
                  <a:cubicBezTo>
                    <a:pt x="197" y="478"/>
                    <a:pt x="197" y="474"/>
                    <a:pt x="198" y="470"/>
                  </a:cubicBezTo>
                  <a:cubicBezTo>
                    <a:pt x="201" y="467"/>
                    <a:pt x="206" y="465"/>
                    <a:pt x="210" y="463"/>
                  </a:cubicBezTo>
                  <a:cubicBezTo>
                    <a:pt x="219" y="455"/>
                    <a:pt x="219" y="455"/>
                    <a:pt x="219" y="455"/>
                  </a:cubicBezTo>
                  <a:cubicBezTo>
                    <a:pt x="214" y="442"/>
                    <a:pt x="214" y="442"/>
                    <a:pt x="214" y="442"/>
                  </a:cubicBezTo>
                  <a:cubicBezTo>
                    <a:pt x="214" y="441"/>
                    <a:pt x="214" y="441"/>
                    <a:pt x="214" y="441"/>
                  </a:cubicBezTo>
                  <a:cubicBezTo>
                    <a:pt x="215" y="441"/>
                    <a:pt x="215" y="441"/>
                    <a:pt x="215" y="441"/>
                  </a:cubicBezTo>
                  <a:cubicBezTo>
                    <a:pt x="215" y="440"/>
                    <a:pt x="215" y="440"/>
                    <a:pt x="215" y="440"/>
                  </a:cubicBezTo>
                  <a:cubicBezTo>
                    <a:pt x="219" y="433"/>
                    <a:pt x="219" y="428"/>
                    <a:pt x="218" y="425"/>
                  </a:cubicBezTo>
                  <a:cubicBezTo>
                    <a:pt x="214" y="418"/>
                    <a:pt x="217" y="412"/>
                    <a:pt x="226" y="405"/>
                  </a:cubicBezTo>
                  <a:cubicBezTo>
                    <a:pt x="237" y="394"/>
                    <a:pt x="237" y="394"/>
                    <a:pt x="237" y="394"/>
                  </a:cubicBezTo>
                  <a:cubicBezTo>
                    <a:pt x="235" y="392"/>
                    <a:pt x="235" y="392"/>
                    <a:pt x="235" y="392"/>
                  </a:cubicBezTo>
                  <a:cubicBezTo>
                    <a:pt x="232" y="389"/>
                    <a:pt x="232" y="389"/>
                    <a:pt x="232" y="389"/>
                  </a:cubicBezTo>
                  <a:cubicBezTo>
                    <a:pt x="246" y="383"/>
                    <a:pt x="246" y="383"/>
                    <a:pt x="246" y="383"/>
                  </a:cubicBezTo>
                  <a:cubicBezTo>
                    <a:pt x="246" y="366"/>
                    <a:pt x="246" y="366"/>
                    <a:pt x="246" y="366"/>
                  </a:cubicBezTo>
                  <a:cubicBezTo>
                    <a:pt x="246" y="360"/>
                    <a:pt x="251" y="351"/>
                    <a:pt x="266" y="341"/>
                  </a:cubicBezTo>
                  <a:cubicBezTo>
                    <a:pt x="272" y="335"/>
                    <a:pt x="272" y="335"/>
                    <a:pt x="272" y="335"/>
                  </a:cubicBezTo>
                  <a:cubicBezTo>
                    <a:pt x="272" y="335"/>
                    <a:pt x="272" y="335"/>
                    <a:pt x="272" y="335"/>
                  </a:cubicBezTo>
                  <a:cubicBezTo>
                    <a:pt x="256" y="317"/>
                    <a:pt x="256" y="317"/>
                    <a:pt x="256" y="317"/>
                  </a:cubicBezTo>
                  <a:cubicBezTo>
                    <a:pt x="251" y="310"/>
                    <a:pt x="253" y="300"/>
                    <a:pt x="263" y="291"/>
                  </a:cubicBezTo>
                  <a:cubicBezTo>
                    <a:pt x="263" y="289"/>
                    <a:pt x="263" y="289"/>
                    <a:pt x="263" y="289"/>
                  </a:cubicBezTo>
                  <a:cubicBezTo>
                    <a:pt x="295" y="261"/>
                    <a:pt x="295" y="261"/>
                    <a:pt x="295" y="261"/>
                  </a:cubicBezTo>
                  <a:cubicBezTo>
                    <a:pt x="296" y="254"/>
                    <a:pt x="296" y="254"/>
                    <a:pt x="296" y="254"/>
                  </a:cubicBezTo>
                  <a:cubicBezTo>
                    <a:pt x="290" y="252"/>
                    <a:pt x="288" y="240"/>
                    <a:pt x="291" y="222"/>
                  </a:cubicBezTo>
                  <a:cubicBezTo>
                    <a:pt x="295" y="194"/>
                    <a:pt x="308" y="180"/>
                    <a:pt x="330" y="177"/>
                  </a:cubicBezTo>
                  <a:cubicBezTo>
                    <a:pt x="330" y="177"/>
                    <a:pt x="330" y="177"/>
                    <a:pt x="330" y="177"/>
                  </a:cubicBezTo>
                  <a:cubicBezTo>
                    <a:pt x="332" y="177"/>
                    <a:pt x="332" y="177"/>
                    <a:pt x="332" y="177"/>
                  </a:cubicBezTo>
                  <a:cubicBezTo>
                    <a:pt x="346" y="184"/>
                    <a:pt x="346" y="184"/>
                    <a:pt x="346" y="184"/>
                  </a:cubicBezTo>
                  <a:cubicBezTo>
                    <a:pt x="361" y="184"/>
                    <a:pt x="361" y="184"/>
                    <a:pt x="361" y="184"/>
                  </a:cubicBezTo>
                  <a:cubicBezTo>
                    <a:pt x="375" y="167"/>
                    <a:pt x="375" y="167"/>
                    <a:pt x="375" y="167"/>
                  </a:cubicBezTo>
                  <a:cubicBezTo>
                    <a:pt x="375" y="167"/>
                    <a:pt x="375" y="167"/>
                    <a:pt x="375" y="167"/>
                  </a:cubicBezTo>
                  <a:cubicBezTo>
                    <a:pt x="375" y="167"/>
                    <a:pt x="375" y="167"/>
                    <a:pt x="375" y="167"/>
                  </a:cubicBezTo>
                  <a:cubicBezTo>
                    <a:pt x="376" y="166"/>
                    <a:pt x="376" y="166"/>
                    <a:pt x="376" y="166"/>
                  </a:cubicBezTo>
                  <a:cubicBezTo>
                    <a:pt x="392" y="156"/>
                    <a:pt x="392" y="156"/>
                    <a:pt x="392" y="156"/>
                  </a:cubicBezTo>
                  <a:cubicBezTo>
                    <a:pt x="390" y="141"/>
                    <a:pt x="390" y="141"/>
                    <a:pt x="390" y="141"/>
                  </a:cubicBezTo>
                  <a:cubicBezTo>
                    <a:pt x="390" y="138"/>
                    <a:pt x="390" y="138"/>
                    <a:pt x="390" y="138"/>
                  </a:cubicBezTo>
                  <a:cubicBezTo>
                    <a:pt x="392" y="136"/>
                    <a:pt x="392" y="136"/>
                    <a:pt x="392" y="136"/>
                  </a:cubicBezTo>
                  <a:cubicBezTo>
                    <a:pt x="397" y="134"/>
                    <a:pt x="397" y="134"/>
                    <a:pt x="397" y="134"/>
                  </a:cubicBezTo>
                  <a:cubicBezTo>
                    <a:pt x="402" y="127"/>
                    <a:pt x="402" y="127"/>
                    <a:pt x="402" y="127"/>
                  </a:cubicBezTo>
                  <a:cubicBezTo>
                    <a:pt x="403" y="126"/>
                    <a:pt x="403" y="126"/>
                    <a:pt x="403" y="126"/>
                  </a:cubicBezTo>
                  <a:cubicBezTo>
                    <a:pt x="392" y="108"/>
                    <a:pt x="392" y="108"/>
                    <a:pt x="392" y="108"/>
                  </a:cubicBezTo>
                  <a:cubicBezTo>
                    <a:pt x="382" y="95"/>
                    <a:pt x="372" y="82"/>
                    <a:pt x="366" y="67"/>
                  </a:cubicBezTo>
                  <a:cubicBezTo>
                    <a:pt x="361" y="58"/>
                    <a:pt x="362" y="47"/>
                    <a:pt x="369" y="36"/>
                  </a:cubicBezTo>
                  <a:cubicBezTo>
                    <a:pt x="350" y="24"/>
                    <a:pt x="350" y="24"/>
                    <a:pt x="350" y="24"/>
                  </a:cubicBezTo>
                  <a:lnTo>
                    <a:pt x="316" y="21"/>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0" name="Freeform 22">
              <a:extLst>
                <a:ext uri="{FF2B5EF4-FFF2-40B4-BE49-F238E27FC236}">
                  <a16:creationId xmlns="" xmlns:a16="http://schemas.microsoft.com/office/drawing/2014/main" id="{72312DDF-1E87-40BE-A1C1-D852EF6F8521}"/>
                </a:ext>
              </a:extLst>
            </p:cNvPr>
            <p:cNvSpPr>
              <a:spLocks/>
            </p:cNvSpPr>
            <p:nvPr/>
          </p:nvSpPr>
          <p:spPr bwMode="auto">
            <a:xfrm>
              <a:off x="5397023" y="4830763"/>
              <a:ext cx="560388" cy="687388"/>
            </a:xfrm>
            <a:custGeom>
              <a:avLst/>
              <a:gdLst>
                <a:gd name="T0" fmla="*/ 192 w 371"/>
                <a:gd name="T1" fmla="*/ 21 h 456"/>
                <a:gd name="T2" fmla="*/ 158 w 371"/>
                <a:gd name="T3" fmla="*/ 52 h 456"/>
                <a:gd name="T4" fmla="*/ 157 w 371"/>
                <a:gd name="T5" fmla="*/ 54 h 456"/>
                <a:gd name="T6" fmla="*/ 134 w 371"/>
                <a:gd name="T7" fmla="*/ 54 h 456"/>
                <a:gd name="T8" fmla="*/ 94 w 371"/>
                <a:gd name="T9" fmla="*/ 81 h 456"/>
                <a:gd name="T10" fmla="*/ 105 w 371"/>
                <a:gd name="T11" fmla="*/ 88 h 456"/>
                <a:gd name="T12" fmla="*/ 97 w 371"/>
                <a:gd name="T13" fmla="*/ 124 h 456"/>
                <a:gd name="T14" fmla="*/ 62 w 371"/>
                <a:gd name="T15" fmla="*/ 155 h 456"/>
                <a:gd name="T16" fmla="*/ 63 w 371"/>
                <a:gd name="T17" fmla="*/ 177 h 456"/>
                <a:gd name="T18" fmla="*/ 71 w 371"/>
                <a:gd name="T19" fmla="*/ 202 h 456"/>
                <a:gd name="T20" fmla="*/ 48 w 371"/>
                <a:gd name="T21" fmla="*/ 244 h 456"/>
                <a:gd name="T22" fmla="*/ 47 w 371"/>
                <a:gd name="T23" fmla="*/ 248 h 456"/>
                <a:gd name="T24" fmla="*/ 31 w 371"/>
                <a:gd name="T25" fmla="*/ 265 h 456"/>
                <a:gd name="T26" fmla="*/ 20 w 371"/>
                <a:gd name="T27" fmla="*/ 278 h 456"/>
                <a:gd name="T28" fmla="*/ 18 w 371"/>
                <a:gd name="T29" fmla="*/ 320 h 456"/>
                <a:gd name="T30" fmla="*/ 5 w 371"/>
                <a:gd name="T31" fmla="*/ 332 h 456"/>
                <a:gd name="T32" fmla="*/ 0 w 371"/>
                <a:gd name="T33" fmla="*/ 336 h 456"/>
                <a:gd name="T34" fmla="*/ 9 w 371"/>
                <a:gd name="T35" fmla="*/ 361 h 456"/>
                <a:gd name="T36" fmla="*/ 69 w 371"/>
                <a:gd name="T37" fmla="*/ 361 h 456"/>
                <a:gd name="T38" fmla="*/ 93 w 371"/>
                <a:gd name="T39" fmla="*/ 385 h 456"/>
                <a:gd name="T40" fmla="*/ 94 w 371"/>
                <a:gd name="T41" fmla="*/ 386 h 456"/>
                <a:gd name="T42" fmla="*/ 136 w 371"/>
                <a:gd name="T43" fmla="*/ 452 h 456"/>
                <a:gd name="T44" fmla="*/ 149 w 371"/>
                <a:gd name="T45" fmla="*/ 423 h 456"/>
                <a:gd name="T46" fmla="*/ 179 w 371"/>
                <a:gd name="T47" fmla="*/ 446 h 456"/>
                <a:gd name="T48" fmla="*/ 201 w 371"/>
                <a:gd name="T49" fmla="*/ 384 h 456"/>
                <a:gd name="T50" fmla="*/ 207 w 371"/>
                <a:gd name="T51" fmla="*/ 385 h 456"/>
                <a:gd name="T52" fmla="*/ 226 w 371"/>
                <a:gd name="T53" fmla="*/ 371 h 456"/>
                <a:gd name="T54" fmla="*/ 226 w 371"/>
                <a:gd name="T55" fmla="*/ 365 h 456"/>
                <a:gd name="T56" fmla="*/ 255 w 371"/>
                <a:gd name="T57" fmla="*/ 366 h 456"/>
                <a:gd name="T58" fmla="*/ 271 w 371"/>
                <a:gd name="T59" fmla="*/ 294 h 456"/>
                <a:gd name="T60" fmla="*/ 301 w 371"/>
                <a:gd name="T61" fmla="*/ 290 h 456"/>
                <a:gd name="T62" fmla="*/ 287 w 371"/>
                <a:gd name="T63" fmla="*/ 276 h 456"/>
                <a:gd name="T64" fmla="*/ 309 w 371"/>
                <a:gd name="T65" fmla="*/ 257 h 456"/>
                <a:gd name="T66" fmla="*/ 324 w 371"/>
                <a:gd name="T67" fmla="*/ 264 h 456"/>
                <a:gd name="T68" fmla="*/ 315 w 371"/>
                <a:gd name="T69" fmla="*/ 242 h 456"/>
                <a:gd name="T70" fmla="*/ 324 w 371"/>
                <a:gd name="T71" fmla="*/ 236 h 456"/>
                <a:gd name="T72" fmla="*/ 311 w 371"/>
                <a:gd name="T73" fmla="*/ 208 h 456"/>
                <a:gd name="T74" fmla="*/ 315 w 371"/>
                <a:gd name="T75" fmla="*/ 205 h 456"/>
                <a:gd name="T76" fmla="*/ 345 w 371"/>
                <a:gd name="T77" fmla="*/ 177 h 456"/>
                <a:gd name="T78" fmla="*/ 319 w 371"/>
                <a:gd name="T79" fmla="*/ 144 h 456"/>
                <a:gd name="T80" fmla="*/ 351 w 371"/>
                <a:gd name="T81" fmla="*/ 130 h 456"/>
                <a:gd name="T82" fmla="*/ 367 w 371"/>
                <a:gd name="T83" fmla="*/ 112 h 456"/>
                <a:gd name="T84" fmla="*/ 357 w 371"/>
                <a:gd name="T85" fmla="*/ 90 h 456"/>
                <a:gd name="T86" fmla="*/ 356 w 371"/>
                <a:gd name="T87" fmla="*/ 86 h 456"/>
                <a:gd name="T88" fmla="*/ 356 w 371"/>
                <a:gd name="T89" fmla="*/ 78 h 456"/>
                <a:gd name="T90" fmla="*/ 352 w 371"/>
                <a:gd name="T91" fmla="*/ 78 h 456"/>
                <a:gd name="T92" fmla="*/ 309 w 371"/>
                <a:gd name="T93" fmla="*/ 73 h 456"/>
                <a:gd name="T94" fmla="*/ 308 w 371"/>
                <a:gd name="T95" fmla="*/ 72 h 456"/>
                <a:gd name="T96" fmla="*/ 297 w 371"/>
                <a:gd name="T97" fmla="*/ 59 h 456"/>
                <a:gd name="T98" fmla="*/ 246 w 371"/>
                <a:gd name="T99" fmla="*/ 80 h 456"/>
                <a:gd name="T100" fmla="*/ 226 w 371"/>
                <a:gd name="T101" fmla="*/ 40 h 456"/>
                <a:gd name="T102" fmla="*/ 194 w 371"/>
                <a:gd name="T103" fmla="*/ 1 h 456"/>
                <a:gd name="T104" fmla="*/ 194 w 371"/>
                <a:gd name="T105" fmla="*/ 20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1" h="456">
                  <a:moveTo>
                    <a:pt x="194" y="20"/>
                  </a:moveTo>
                  <a:cubicBezTo>
                    <a:pt x="192" y="21"/>
                    <a:pt x="192" y="21"/>
                    <a:pt x="192" y="21"/>
                  </a:cubicBezTo>
                  <a:cubicBezTo>
                    <a:pt x="174" y="34"/>
                    <a:pt x="174" y="34"/>
                    <a:pt x="174" y="34"/>
                  </a:cubicBezTo>
                  <a:cubicBezTo>
                    <a:pt x="158" y="52"/>
                    <a:pt x="158" y="52"/>
                    <a:pt x="158" y="52"/>
                  </a:cubicBezTo>
                  <a:cubicBezTo>
                    <a:pt x="157" y="52"/>
                    <a:pt x="157" y="52"/>
                    <a:pt x="157" y="52"/>
                  </a:cubicBezTo>
                  <a:cubicBezTo>
                    <a:pt x="157" y="54"/>
                    <a:pt x="157" y="54"/>
                    <a:pt x="157" y="54"/>
                  </a:cubicBezTo>
                  <a:cubicBezTo>
                    <a:pt x="134" y="54"/>
                    <a:pt x="134" y="54"/>
                    <a:pt x="134" y="54"/>
                  </a:cubicBezTo>
                  <a:cubicBezTo>
                    <a:pt x="134" y="54"/>
                    <a:pt x="134" y="54"/>
                    <a:pt x="134" y="54"/>
                  </a:cubicBezTo>
                  <a:cubicBezTo>
                    <a:pt x="121" y="47"/>
                    <a:pt x="121" y="47"/>
                    <a:pt x="121" y="47"/>
                  </a:cubicBezTo>
                  <a:cubicBezTo>
                    <a:pt x="105" y="51"/>
                    <a:pt x="97" y="61"/>
                    <a:pt x="94" y="81"/>
                  </a:cubicBezTo>
                  <a:cubicBezTo>
                    <a:pt x="93" y="99"/>
                    <a:pt x="93" y="99"/>
                    <a:pt x="93" y="99"/>
                  </a:cubicBezTo>
                  <a:cubicBezTo>
                    <a:pt x="105" y="88"/>
                    <a:pt x="105" y="88"/>
                    <a:pt x="105" y="88"/>
                  </a:cubicBezTo>
                  <a:cubicBezTo>
                    <a:pt x="97" y="123"/>
                    <a:pt x="97" y="123"/>
                    <a:pt x="97" y="123"/>
                  </a:cubicBezTo>
                  <a:cubicBezTo>
                    <a:pt x="97" y="124"/>
                    <a:pt x="97" y="124"/>
                    <a:pt x="97" y="124"/>
                  </a:cubicBezTo>
                  <a:cubicBezTo>
                    <a:pt x="97" y="125"/>
                    <a:pt x="97" y="125"/>
                    <a:pt x="97" y="125"/>
                  </a:cubicBezTo>
                  <a:cubicBezTo>
                    <a:pt x="62" y="155"/>
                    <a:pt x="62" y="155"/>
                    <a:pt x="62" y="155"/>
                  </a:cubicBezTo>
                  <a:cubicBezTo>
                    <a:pt x="57" y="162"/>
                    <a:pt x="55" y="167"/>
                    <a:pt x="57" y="170"/>
                  </a:cubicBezTo>
                  <a:cubicBezTo>
                    <a:pt x="63" y="177"/>
                    <a:pt x="63" y="177"/>
                    <a:pt x="63" y="177"/>
                  </a:cubicBezTo>
                  <a:cubicBezTo>
                    <a:pt x="71" y="184"/>
                    <a:pt x="75" y="189"/>
                    <a:pt x="74" y="193"/>
                  </a:cubicBezTo>
                  <a:cubicBezTo>
                    <a:pt x="74" y="196"/>
                    <a:pt x="73" y="200"/>
                    <a:pt x="71" y="202"/>
                  </a:cubicBezTo>
                  <a:cubicBezTo>
                    <a:pt x="48" y="221"/>
                    <a:pt x="48" y="221"/>
                    <a:pt x="48" y="221"/>
                  </a:cubicBezTo>
                  <a:cubicBezTo>
                    <a:pt x="49" y="226"/>
                    <a:pt x="49" y="234"/>
                    <a:pt x="48" y="244"/>
                  </a:cubicBezTo>
                  <a:cubicBezTo>
                    <a:pt x="48" y="247"/>
                    <a:pt x="48" y="247"/>
                    <a:pt x="48" y="247"/>
                  </a:cubicBezTo>
                  <a:cubicBezTo>
                    <a:pt x="47" y="248"/>
                    <a:pt x="47" y="248"/>
                    <a:pt x="47" y="248"/>
                  </a:cubicBezTo>
                  <a:cubicBezTo>
                    <a:pt x="39" y="251"/>
                    <a:pt x="39" y="251"/>
                    <a:pt x="39" y="251"/>
                  </a:cubicBezTo>
                  <a:cubicBezTo>
                    <a:pt x="39" y="257"/>
                    <a:pt x="37" y="260"/>
                    <a:pt x="31" y="265"/>
                  </a:cubicBezTo>
                  <a:cubicBezTo>
                    <a:pt x="20" y="277"/>
                    <a:pt x="20" y="277"/>
                    <a:pt x="20" y="277"/>
                  </a:cubicBezTo>
                  <a:cubicBezTo>
                    <a:pt x="20" y="278"/>
                    <a:pt x="20" y="278"/>
                    <a:pt x="20" y="278"/>
                  </a:cubicBezTo>
                  <a:cubicBezTo>
                    <a:pt x="22" y="283"/>
                    <a:pt x="22" y="289"/>
                    <a:pt x="18" y="299"/>
                  </a:cubicBezTo>
                  <a:cubicBezTo>
                    <a:pt x="23" y="309"/>
                    <a:pt x="23" y="317"/>
                    <a:pt x="18" y="320"/>
                  </a:cubicBezTo>
                  <a:cubicBezTo>
                    <a:pt x="7" y="330"/>
                    <a:pt x="7" y="330"/>
                    <a:pt x="7" y="330"/>
                  </a:cubicBezTo>
                  <a:cubicBezTo>
                    <a:pt x="5" y="332"/>
                    <a:pt x="5" y="332"/>
                    <a:pt x="5" y="332"/>
                  </a:cubicBezTo>
                  <a:cubicBezTo>
                    <a:pt x="0" y="334"/>
                    <a:pt x="0" y="334"/>
                    <a:pt x="0" y="334"/>
                  </a:cubicBezTo>
                  <a:cubicBezTo>
                    <a:pt x="0" y="336"/>
                    <a:pt x="0" y="336"/>
                    <a:pt x="0" y="336"/>
                  </a:cubicBezTo>
                  <a:cubicBezTo>
                    <a:pt x="7" y="361"/>
                    <a:pt x="7" y="361"/>
                    <a:pt x="7" y="361"/>
                  </a:cubicBezTo>
                  <a:cubicBezTo>
                    <a:pt x="9" y="361"/>
                    <a:pt x="9" y="361"/>
                    <a:pt x="9" y="361"/>
                  </a:cubicBezTo>
                  <a:cubicBezTo>
                    <a:pt x="27" y="359"/>
                    <a:pt x="46" y="359"/>
                    <a:pt x="67" y="361"/>
                  </a:cubicBezTo>
                  <a:cubicBezTo>
                    <a:pt x="69" y="361"/>
                    <a:pt x="69" y="361"/>
                    <a:pt x="69" y="361"/>
                  </a:cubicBezTo>
                  <a:cubicBezTo>
                    <a:pt x="69" y="362"/>
                    <a:pt x="69" y="362"/>
                    <a:pt x="69" y="362"/>
                  </a:cubicBezTo>
                  <a:cubicBezTo>
                    <a:pt x="93" y="385"/>
                    <a:pt x="93" y="385"/>
                    <a:pt x="93" y="385"/>
                  </a:cubicBezTo>
                  <a:cubicBezTo>
                    <a:pt x="93" y="386"/>
                    <a:pt x="93" y="386"/>
                    <a:pt x="93" y="386"/>
                  </a:cubicBezTo>
                  <a:cubicBezTo>
                    <a:pt x="94" y="386"/>
                    <a:pt x="94" y="386"/>
                    <a:pt x="94" y="386"/>
                  </a:cubicBezTo>
                  <a:cubicBezTo>
                    <a:pt x="107" y="425"/>
                    <a:pt x="107" y="425"/>
                    <a:pt x="107" y="425"/>
                  </a:cubicBezTo>
                  <a:cubicBezTo>
                    <a:pt x="136" y="452"/>
                    <a:pt x="136" y="452"/>
                    <a:pt x="136" y="452"/>
                  </a:cubicBezTo>
                  <a:cubicBezTo>
                    <a:pt x="148" y="456"/>
                    <a:pt x="148" y="456"/>
                    <a:pt x="148" y="456"/>
                  </a:cubicBezTo>
                  <a:cubicBezTo>
                    <a:pt x="149" y="423"/>
                    <a:pt x="149" y="423"/>
                    <a:pt x="149" y="423"/>
                  </a:cubicBezTo>
                  <a:cubicBezTo>
                    <a:pt x="175" y="450"/>
                    <a:pt x="175" y="450"/>
                    <a:pt x="175" y="450"/>
                  </a:cubicBezTo>
                  <a:cubicBezTo>
                    <a:pt x="179" y="446"/>
                    <a:pt x="179" y="446"/>
                    <a:pt x="179" y="446"/>
                  </a:cubicBezTo>
                  <a:cubicBezTo>
                    <a:pt x="198" y="406"/>
                    <a:pt x="198" y="406"/>
                    <a:pt x="198" y="406"/>
                  </a:cubicBezTo>
                  <a:cubicBezTo>
                    <a:pt x="201" y="384"/>
                    <a:pt x="201" y="384"/>
                    <a:pt x="201" y="384"/>
                  </a:cubicBezTo>
                  <a:cubicBezTo>
                    <a:pt x="205" y="385"/>
                    <a:pt x="205" y="385"/>
                    <a:pt x="205" y="385"/>
                  </a:cubicBezTo>
                  <a:cubicBezTo>
                    <a:pt x="207" y="385"/>
                    <a:pt x="207" y="385"/>
                    <a:pt x="207" y="385"/>
                  </a:cubicBezTo>
                  <a:cubicBezTo>
                    <a:pt x="227" y="386"/>
                    <a:pt x="227" y="386"/>
                    <a:pt x="227" y="386"/>
                  </a:cubicBezTo>
                  <a:cubicBezTo>
                    <a:pt x="226" y="371"/>
                    <a:pt x="226" y="371"/>
                    <a:pt x="226" y="371"/>
                  </a:cubicBezTo>
                  <a:cubicBezTo>
                    <a:pt x="226" y="367"/>
                    <a:pt x="226" y="367"/>
                    <a:pt x="226" y="367"/>
                  </a:cubicBezTo>
                  <a:cubicBezTo>
                    <a:pt x="226" y="365"/>
                    <a:pt x="226" y="365"/>
                    <a:pt x="226" y="365"/>
                  </a:cubicBezTo>
                  <a:cubicBezTo>
                    <a:pt x="229" y="365"/>
                    <a:pt x="229" y="365"/>
                    <a:pt x="229" y="365"/>
                  </a:cubicBezTo>
                  <a:cubicBezTo>
                    <a:pt x="255" y="366"/>
                    <a:pt x="255" y="366"/>
                    <a:pt x="255" y="366"/>
                  </a:cubicBezTo>
                  <a:cubicBezTo>
                    <a:pt x="269" y="353"/>
                    <a:pt x="275" y="341"/>
                    <a:pt x="275" y="332"/>
                  </a:cubicBezTo>
                  <a:cubicBezTo>
                    <a:pt x="271" y="294"/>
                    <a:pt x="271" y="294"/>
                    <a:pt x="271" y="294"/>
                  </a:cubicBezTo>
                  <a:cubicBezTo>
                    <a:pt x="294" y="301"/>
                    <a:pt x="294" y="301"/>
                    <a:pt x="294" y="301"/>
                  </a:cubicBezTo>
                  <a:cubicBezTo>
                    <a:pt x="301" y="290"/>
                    <a:pt x="301" y="290"/>
                    <a:pt x="301" y="290"/>
                  </a:cubicBezTo>
                  <a:cubicBezTo>
                    <a:pt x="290" y="280"/>
                    <a:pt x="290" y="280"/>
                    <a:pt x="290" y="280"/>
                  </a:cubicBezTo>
                  <a:cubicBezTo>
                    <a:pt x="287" y="276"/>
                    <a:pt x="287" y="276"/>
                    <a:pt x="287" y="276"/>
                  </a:cubicBezTo>
                  <a:cubicBezTo>
                    <a:pt x="308" y="255"/>
                    <a:pt x="308" y="255"/>
                    <a:pt x="308" y="255"/>
                  </a:cubicBezTo>
                  <a:cubicBezTo>
                    <a:pt x="309" y="257"/>
                    <a:pt x="309" y="257"/>
                    <a:pt x="309" y="257"/>
                  </a:cubicBezTo>
                  <a:cubicBezTo>
                    <a:pt x="311" y="257"/>
                    <a:pt x="311" y="257"/>
                    <a:pt x="311" y="257"/>
                  </a:cubicBezTo>
                  <a:cubicBezTo>
                    <a:pt x="324" y="264"/>
                    <a:pt x="324" y="264"/>
                    <a:pt x="324" y="264"/>
                  </a:cubicBezTo>
                  <a:cubicBezTo>
                    <a:pt x="324" y="261"/>
                    <a:pt x="324" y="261"/>
                    <a:pt x="324" y="261"/>
                  </a:cubicBezTo>
                  <a:cubicBezTo>
                    <a:pt x="315" y="242"/>
                    <a:pt x="315" y="242"/>
                    <a:pt x="315" y="242"/>
                  </a:cubicBezTo>
                  <a:cubicBezTo>
                    <a:pt x="319" y="239"/>
                    <a:pt x="319" y="239"/>
                    <a:pt x="319" y="239"/>
                  </a:cubicBezTo>
                  <a:cubicBezTo>
                    <a:pt x="324" y="236"/>
                    <a:pt x="324" y="236"/>
                    <a:pt x="324" y="236"/>
                  </a:cubicBezTo>
                  <a:cubicBezTo>
                    <a:pt x="322" y="228"/>
                    <a:pt x="322" y="228"/>
                    <a:pt x="322" y="228"/>
                  </a:cubicBezTo>
                  <a:cubicBezTo>
                    <a:pt x="311" y="208"/>
                    <a:pt x="311" y="208"/>
                    <a:pt x="311" y="208"/>
                  </a:cubicBezTo>
                  <a:cubicBezTo>
                    <a:pt x="313" y="207"/>
                    <a:pt x="313" y="207"/>
                    <a:pt x="313" y="207"/>
                  </a:cubicBezTo>
                  <a:cubicBezTo>
                    <a:pt x="315" y="205"/>
                    <a:pt x="315" y="205"/>
                    <a:pt x="315" y="205"/>
                  </a:cubicBezTo>
                  <a:cubicBezTo>
                    <a:pt x="344" y="189"/>
                    <a:pt x="344" y="189"/>
                    <a:pt x="344" y="189"/>
                  </a:cubicBezTo>
                  <a:cubicBezTo>
                    <a:pt x="345" y="177"/>
                    <a:pt x="345" y="177"/>
                    <a:pt x="345" y="177"/>
                  </a:cubicBezTo>
                  <a:cubicBezTo>
                    <a:pt x="321" y="165"/>
                    <a:pt x="308" y="154"/>
                    <a:pt x="310" y="149"/>
                  </a:cubicBezTo>
                  <a:cubicBezTo>
                    <a:pt x="311" y="145"/>
                    <a:pt x="313" y="144"/>
                    <a:pt x="319" y="144"/>
                  </a:cubicBezTo>
                  <a:cubicBezTo>
                    <a:pt x="350" y="149"/>
                    <a:pt x="350" y="149"/>
                    <a:pt x="350" y="149"/>
                  </a:cubicBezTo>
                  <a:cubicBezTo>
                    <a:pt x="351" y="130"/>
                    <a:pt x="351" y="130"/>
                    <a:pt x="351" y="130"/>
                  </a:cubicBezTo>
                  <a:cubicBezTo>
                    <a:pt x="351" y="128"/>
                    <a:pt x="351" y="128"/>
                    <a:pt x="351" y="128"/>
                  </a:cubicBezTo>
                  <a:cubicBezTo>
                    <a:pt x="367" y="112"/>
                    <a:pt x="367" y="112"/>
                    <a:pt x="367" y="112"/>
                  </a:cubicBezTo>
                  <a:cubicBezTo>
                    <a:pt x="371" y="100"/>
                    <a:pt x="371" y="100"/>
                    <a:pt x="371" y="100"/>
                  </a:cubicBezTo>
                  <a:cubicBezTo>
                    <a:pt x="365" y="98"/>
                    <a:pt x="361" y="94"/>
                    <a:pt x="357" y="90"/>
                  </a:cubicBezTo>
                  <a:cubicBezTo>
                    <a:pt x="356" y="88"/>
                    <a:pt x="356" y="88"/>
                    <a:pt x="356" y="88"/>
                  </a:cubicBezTo>
                  <a:cubicBezTo>
                    <a:pt x="356" y="86"/>
                    <a:pt x="356" y="86"/>
                    <a:pt x="356" y="86"/>
                  </a:cubicBezTo>
                  <a:cubicBezTo>
                    <a:pt x="357" y="80"/>
                    <a:pt x="357" y="80"/>
                    <a:pt x="357" y="80"/>
                  </a:cubicBezTo>
                  <a:cubicBezTo>
                    <a:pt x="356" y="78"/>
                    <a:pt x="356" y="78"/>
                    <a:pt x="356" y="78"/>
                  </a:cubicBezTo>
                  <a:cubicBezTo>
                    <a:pt x="353" y="77"/>
                    <a:pt x="353" y="77"/>
                    <a:pt x="353" y="77"/>
                  </a:cubicBezTo>
                  <a:cubicBezTo>
                    <a:pt x="352" y="78"/>
                    <a:pt x="352" y="78"/>
                    <a:pt x="352" y="78"/>
                  </a:cubicBezTo>
                  <a:cubicBezTo>
                    <a:pt x="350" y="82"/>
                    <a:pt x="345" y="86"/>
                    <a:pt x="338" y="86"/>
                  </a:cubicBezTo>
                  <a:cubicBezTo>
                    <a:pt x="326" y="86"/>
                    <a:pt x="316" y="80"/>
                    <a:pt x="309" y="73"/>
                  </a:cubicBezTo>
                  <a:cubicBezTo>
                    <a:pt x="309" y="72"/>
                    <a:pt x="309" y="72"/>
                    <a:pt x="309" y="72"/>
                  </a:cubicBezTo>
                  <a:cubicBezTo>
                    <a:pt x="308" y="72"/>
                    <a:pt x="308" y="72"/>
                    <a:pt x="308" y="72"/>
                  </a:cubicBezTo>
                  <a:cubicBezTo>
                    <a:pt x="300" y="57"/>
                    <a:pt x="300" y="57"/>
                    <a:pt x="300" y="57"/>
                  </a:cubicBezTo>
                  <a:cubicBezTo>
                    <a:pt x="297" y="59"/>
                    <a:pt x="297" y="59"/>
                    <a:pt x="297" y="59"/>
                  </a:cubicBezTo>
                  <a:cubicBezTo>
                    <a:pt x="296" y="66"/>
                    <a:pt x="292" y="72"/>
                    <a:pt x="285" y="77"/>
                  </a:cubicBezTo>
                  <a:cubicBezTo>
                    <a:pt x="271" y="84"/>
                    <a:pt x="258" y="86"/>
                    <a:pt x="246" y="80"/>
                  </a:cubicBezTo>
                  <a:cubicBezTo>
                    <a:pt x="237" y="77"/>
                    <a:pt x="232" y="71"/>
                    <a:pt x="229" y="61"/>
                  </a:cubicBezTo>
                  <a:cubicBezTo>
                    <a:pt x="226" y="40"/>
                    <a:pt x="226" y="40"/>
                    <a:pt x="226" y="40"/>
                  </a:cubicBezTo>
                  <a:cubicBezTo>
                    <a:pt x="223" y="20"/>
                    <a:pt x="218" y="9"/>
                    <a:pt x="212" y="5"/>
                  </a:cubicBezTo>
                  <a:cubicBezTo>
                    <a:pt x="206" y="1"/>
                    <a:pt x="199" y="0"/>
                    <a:pt x="194" y="1"/>
                  </a:cubicBezTo>
                  <a:cubicBezTo>
                    <a:pt x="195" y="19"/>
                    <a:pt x="195" y="19"/>
                    <a:pt x="195" y="19"/>
                  </a:cubicBezTo>
                  <a:lnTo>
                    <a:pt x="194" y="2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1" name="Freeform 23">
              <a:extLst>
                <a:ext uri="{FF2B5EF4-FFF2-40B4-BE49-F238E27FC236}">
                  <a16:creationId xmlns="" xmlns:a16="http://schemas.microsoft.com/office/drawing/2014/main" id="{C2FA7829-73A7-4D16-A4FE-7BC4867043D0}"/>
                </a:ext>
              </a:extLst>
            </p:cNvPr>
            <p:cNvSpPr>
              <a:spLocks/>
            </p:cNvSpPr>
            <p:nvPr/>
          </p:nvSpPr>
          <p:spPr bwMode="auto">
            <a:xfrm>
              <a:off x="5643086" y="4397375"/>
              <a:ext cx="485775" cy="561975"/>
            </a:xfrm>
            <a:custGeom>
              <a:avLst/>
              <a:gdLst>
                <a:gd name="T0" fmla="*/ 169 w 322"/>
                <a:gd name="T1" fmla="*/ 16 h 372"/>
                <a:gd name="T2" fmla="*/ 113 w 322"/>
                <a:gd name="T3" fmla="*/ 5 h 372"/>
                <a:gd name="T4" fmla="*/ 102 w 322"/>
                <a:gd name="T5" fmla="*/ 71 h 372"/>
                <a:gd name="T6" fmla="*/ 74 w 322"/>
                <a:gd name="T7" fmla="*/ 86 h 372"/>
                <a:gd name="T8" fmla="*/ 61 w 322"/>
                <a:gd name="T9" fmla="*/ 109 h 372"/>
                <a:gd name="T10" fmla="*/ 45 w 322"/>
                <a:gd name="T11" fmla="*/ 141 h 372"/>
                <a:gd name="T12" fmla="*/ 17 w 322"/>
                <a:gd name="T13" fmla="*/ 180 h 372"/>
                <a:gd name="T14" fmla="*/ 5 w 322"/>
                <a:gd name="T15" fmla="*/ 207 h 372"/>
                <a:gd name="T16" fmla="*/ 31 w 322"/>
                <a:gd name="T17" fmla="*/ 246 h 372"/>
                <a:gd name="T18" fmla="*/ 43 w 322"/>
                <a:gd name="T19" fmla="*/ 268 h 372"/>
                <a:gd name="T20" fmla="*/ 44 w 322"/>
                <a:gd name="T21" fmla="*/ 270 h 372"/>
                <a:gd name="T22" fmla="*/ 43 w 322"/>
                <a:gd name="T23" fmla="*/ 274 h 372"/>
                <a:gd name="T24" fmla="*/ 41 w 322"/>
                <a:gd name="T25" fmla="*/ 278 h 372"/>
                <a:gd name="T26" fmla="*/ 73 w 322"/>
                <a:gd name="T27" fmla="*/ 325 h 372"/>
                <a:gd name="T28" fmla="*/ 87 w 322"/>
                <a:gd name="T29" fmla="*/ 357 h 372"/>
                <a:gd name="T30" fmla="*/ 123 w 322"/>
                <a:gd name="T31" fmla="*/ 344 h 372"/>
                <a:gd name="T32" fmla="*/ 122 w 322"/>
                <a:gd name="T33" fmla="*/ 341 h 372"/>
                <a:gd name="T34" fmla="*/ 142 w 322"/>
                <a:gd name="T35" fmla="*/ 330 h 372"/>
                <a:gd name="T36" fmla="*/ 175 w 322"/>
                <a:gd name="T37" fmla="*/ 360 h 372"/>
                <a:gd name="T38" fmla="*/ 180 w 322"/>
                <a:gd name="T39" fmla="*/ 359 h 372"/>
                <a:gd name="T40" fmla="*/ 196 w 322"/>
                <a:gd name="T41" fmla="*/ 355 h 372"/>
                <a:gd name="T42" fmla="*/ 202 w 322"/>
                <a:gd name="T43" fmla="*/ 355 h 372"/>
                <a:gd name="T44" fmla="*/ 222 w 322"/>
                <a:gd name="T45" fmla="*/ 372 h 372"/>
                <a:gd name="T46" fmla="*/ 226 w 322"/>
                <a:gd name="T47" fmla="*/ 327 h 372"/>
                <a:gd name="T48" fmla="*/ 227 w 322"/>
                <a:gd name="T49" fmla="*/ 326 h 372"/>
                <a:gd name="T50" fmla="*/ 235 w 322"/>
                <a:gd name="T51" fmla="*/ 299 h 372"/>
                <a:gd name="T52" fmla="*/ 234 w 322"/>
                <a:gd name="T53" fmla="*/ 293 h 372"/>
                <a:gd name="T54" fmla="*/ 238 w 322"/>
                <a:gd name="T55" fmla="*/ 290 h 372"/>
                <a:gd name="T56" fmla="*/ 266 w 322"/>
                <a:gd name="T57" fmla="*/ 248 h 372"/>
                <a:gd name="T58" fmla="*/ 274 w 322"/>
                <a:gd name="T59" fmla="*/ 250 h 372"/>
                <a:gd name="T60" fmla="*/ 272 w 322"/>
                <a:gd name="T61" fmla="*/ 269 h 372"/>
                <a:gd name="T62" fmla="*/ 303 w 322"/>
                <a:gd name="T63" fmla="*/ 243 h 372"/>
                <a:gd name="T64" fmla="*/ 296 w 322"/>
                <a:gd name="T65" fmla="*/ 229 h 372"/>
                <a:gd name="T66" fmla="*/ 303 w 322"/>
                <a:gd name="T67" fmla="*/ 182 h 372"/>
                <a:gd name="T68" fmla="*/ 287 w 322"/>
                <a:gd name="T69" fmla="*/ 180 h 372"/>
                <a:gd name="T70" fmla="*/ 285 w 322"/>
                <a:gd name="T71" fmla="*/ 177 h 372"/>
                <a:gd name="T72" fmla="*/ 281 w 322"/>
                <a:gd name="T73" fmla="*/ 154 h 372"/>
                <a:gd name="T74" fmla="*/ 322 w 322"/>
                <a:gd name="T75" fmla="*/ 153 h 372"/>
                <a:gd name="T76" fmla="*/ 287 w 322"/>
                <a:gd name="T77" fmla="*/ 115 h 372"/>
                <a:gd name="T78" fmla="*/ 311 w 322"/>
                <a:gd name="T79" fmla="*/ 88 h 372"/>
                <a:gd name="T80" fmla="*/ 295 w 322"/>
                <a:gd name="T81" fmla="*/ 90 h 372"/>
                <a:gd name="T82" fmla="*/ 294 w 322"/>
                <a:gd name="T83" fmla="*/ 88 h 372"/>
                <a:gd name="T84" fmla="*/ 274 w 322"/>
                <a:gd name="T85" fmla="*/ 63 h 372"/>
                <a:gd name="T86" fmla="*/ 214 w 322"/>
                <a:gd name="T87" fmla="*/ 86 h 372"/>
                <a:gd name="T88" fmla="*/ 208 w 322"/>
                <a:gd name="T89" fmla="*/ 86 h 372"/>
                <a:gd name="T90" fmla="*/ 206 w 322"/>
                <a:gd name="T91" fmla="*/ 48 h 372"/>
                <a:gd name="T92" fmla="*/ 217 w 322"/>
                <a:gd name="T93"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2" h="372">
                  <a:moveTo>
                    <a:pt x="198" y="5"/>
                  </a:moveTo>
                  <a:cubicBezTo>
                    <a:pt x="186" y="11"/>
                    <a:pt x="177" y="15"/>
                    <a:pt x="169" y="16"/>
                  </a:cubicBezTo>
                  <a:cubicBezTo>
                    <a:pt x="163" y="16"/>
                    <a:pt x="152" y="14"/>
                    <a:pt x="138" y="9"/>
                  </a:cubicBezTo>
                  <a:cubicBezTo>
                    <a:pt x="113" y="5"/>
                    <a:pt x="113" y="5"/>
                    <a:pt x="113" y="5"/>
                  </a:cubicBezTo>
                  <a:cubicBezTo>
                    <a:pt x="106" y="9"/>
                    <a:pt x="98" y="19"/>
                    <a:pt x="86" y="37"/>
                  </a:cubicBezTo>
                  <a:cubicBezTo>
                    <a:pt x="102" y="71"/>
                    <a:pt x="102" y="71"/>
                    <a:pt x="102" y="71"/>
                  </a:cubicBezTo>
                  <a:cubicBezTo>
                    <a:pt x="75" y="86"/>
                    <a:pt x="75" y="86"/>
                    <a:pt x="75" y="86"/>
                  </a:cubicBezTo>
                  <a:cubicBezTo>
                    <a:pt x="74" y="86"/>
                    <a:pt x="74" y="86"/>
                    <a:pt x="74" y="86"/>
                  </a:cubicBezTo>
                  <a:cubicBezTo>
                    <a:pt x="53" y="79"/>
                    <a:pt x="53" y="79"/>
                    <a:pt x="53" y="79"/>
                  </a:cubicBezTo>
                  <a:cubicBezTo>
                    <a:pt x="62" y="95"/>
                    <a:pt x="64" y="105"/>
                    <a:pt x="61" y="109"/>
                  </a:cubicBezTo>
                  <a:cubicBezTo>
                    <a:pt x="58" y="117"/>
                    <a:pt x="58" y="117"/>
                    <a:pt x="58" y="117"/>
                  </a:cubicBezTo>
                  <a:cubicBezTo>
                    <a:pt x="53" y="130"/>
                    <a:pt x="49" y="137"/>
                    <a:pt x="45" y="141"/>
                  </a:cubicBezTo>
                  <a:cubicBezTo>
                    <a:pt x="8" y="174"/>
                    <a:pt x="8" y="174"/>
                    <a:pt x="8" y="174"/>
                  </a:cubicBezTo>
                  <a:cubicBezTo>
                    <a:pt x="17" y="180"/>
                    <a:pt x="17" y="180"/>
                    <a:pt x="17" y="180"/>
                  </a:cubicBezTo>
                  <a:cubicBezTo>
                    <a:pt x="11" y="185"/>
                    <a:pt x="11" y="185"/>
                    <a:pt x="11" y="185"/>
                  </a:cubicBezTo>
                  <a:cubicBezTo>
                    <a:pt x="3" y="192"/>
                    <a:pt x="0" y="201"/>
                    <a:pt x="5" y="207"/>
                  </a:cubicBezTo>
                  <a:cubicBezTo>
                    <a:pt x="30" y="246"/>
                    <a:pt x="30" y="246"/>
                    <a:pt x="30" y="246"/>
                  </a:cubicBezTo>
                  <a:cubicBezTo>
                    <a:pt x="31" y="246"/>
                    <a:pt x="31" y="246"/>
                    <a:pt x="31" y="246"/>
                  </a:cubicBezTo>
                  <a:cubicBezTo>
                    <a:pt x="31" y="247"/>
                    <a:pt x="31" y="247"/>
                    <a:pt x="31" y="247"/>
                  </a:cubicBezTo>
                  <a:cubicBezTo>
                    <a:pt x="43" y="268"/>
                    <a:pt x="43" y="268"/>
                    <a:pt x="43" y="268"/>
                  </a:cubicBezTo>
                  <a:cubicBezTo>
                    <a:pt x="43" y="269"/>
                    <a:pt x="43" y="269"/>
                    <a:pt x="43" y="269"/>
                  </a:cubicBezTo>
                  <a:cubicBezTo>
                    <a:pt x="44" y="270"/>
                    <a:pt x="44" y="270"/>
                    <a:pt x="44" y="270"/>
                  </a:cubicBezTo>
                  <a:cubicBezTo>
                    <a:pt x="43" y="272"/>
                    <a:pt x="43" y="272"/>
                    <a:pt x="43" y="272"/>
                  </a:cubicBezTo>
                  <a:cubicBezTo>
                    <a:pt x="43" y="274"/>
                    <a:pt x="43" y="274"/>
                    <a:pt x="43" y="274"/>
                  </a:cubicBezTo>
                  <a:cubicBezTo>
                    <a:pt x="43" y="276"/>
                    <a:pt x="43" y="276"/>
                    <a:pt x="43" y="276"/>
                  </a:cubicBezTo>
                  <a:cubicBezTo>
                    <a:pt x="41" y="278"/>
                    <a:pt x="41" y="278"/>
                    <a:pt x="41" y="278"/>
                  </a:cubicBezTo>
                  <a:cubicBezTo>
                    <a:pt x="46" y="278"/>
                    <a:pt x="50" y="280"/>
                    <a:pt x="55" y="283"/>
                  </a:cubicBezTo>
                  <a:cubicBezTo>
                    <a:pt x="64" y="288"/>
                    <a:pt x="70" y="303"/>
                    <a:pt x="73" y="325"/>
                  </a:cubicBezTo>
                  <a:cubicBezTo>
                    <a:pt x="77" y="346"/>
                    <a:pt x="77" y="346"/>
                    <a:pt x="77" y="346"/>
                  </a:cubicBezTo>
                  <a:cubicBezTo>
                    <a:pt x="80" y="352"/>
                    <a:pt x="82" y="355"/>
                    <a:pt x="87" y="357"/>
                  </a:cubicBezTo>
                  <a:cubicBezTo>
                    <a:pt x="95" y="361"/>
                    <a:pt x="106" y="360"/>
                    <a:pt x="115" y="354"/>
                  </a:cubicBezTo>
                  <a:cubicBezTo>
                    <a:pt x="121" y="350"/>
                    <a:pt x="124" y="347"/>
                    <a:pt x="123" y="344"/>
                  </a:cubicBezTo>
                  <a:cubicBezTo>
                    <a:pt x="122" y="343"/>
                    <a:pt x="122" y="343"/>
                    <a:pt x="122" y="343"/>
                  </a:cubicBezTo>
                  <a:cubicBezTo>
                    <a:pt x="122" y="341"/>
                    <a:pt x="122" y="341"/>
                    <a:pt x="122" y="341"/>
                  </a:cubicBezTo>
                  <a:cubicBezTo>
                    <a:pt x="140" y="328"/>
                    <a:pt x="140" y="328"/>
                    <a:pt x="140" y="328"/>
                  </a:cubicBezTo>
                  <a:cubicBezTo>
                    <a:pt x="142" y="330"/>
                    <a:pt x="142" y="330"/>
                    <a:pt x="142" y="330"/>
                  </a:cubicBezTo>
                  <a:cubicBezTo>
                    <a:pt x="156" y="354"/>
                    <a:pt x="156" y="354"/>
                    <a:pt x="156" y="354"/>
                  </a:cubicBezTo>
                  <a:cubicBezTo>
                    <a:pt x="161" y="358"/>
                    <a:pt x="166" y="360"/>
                    <a:pt x="175" y="360"/>
                  </a:cubicBezTo>
                  <a:cubicBezTo>
                    <a:pt x="180" y="359"/>
                    <a:pt x="180" y="359"/>
                    <a:pt x="180" y="359"/>
                  </a:cubicBezTo>
                  <a:cubicBezTo>
                    <a:pt x="180" y="359"/>
                    <a:pt x="180" y="359"/>
                    <a:pt x="180" y="359"/>
                  </a:cubicBezTo>
                  <a:cubicBezTo>
                    <a:pt x="176" y="346"/>
                    <a:pt x="176" y="346"/>
                    <a:pt x="176" y="346"/>
                  </a:cubicBezTo>
                  <a:cubicBezTo>
                    <a:pt x="196" y="355"/>
                    <a:pt x="196" y="355"/>
                    <a:pt x="196" y="355"/>
                  </a:cubicBezTo>
                  <a:cubicBezTo>
                    <a:pt x="201" y="355"/>
                    <a:pt x="201" y="355"/>
                    <a:pt x="201" y="355"/>
                  </a:cubicBezTo>
                  <a:cubicBezTo>
                    <a:pt x="202" y="355"/>
                    <a:pt x="202" y="355"/>
                    <a:pt x="202" y="355"/>
                  </a:cubicBezTo>
                  <a:cubicBezTo>
                    <a:pt x="203" y="357"/>
                    <a:pt x="203" y="357"/>
                    <a:pt x="203" y="357"/>
                  </a:cubicBezTo>
                  <a:cubicBezTo>
                    <a:pt x="222" y="372"/>
                    <a:pt x="222" y="372"/>
                    <a:pt x="222" y="372"/>
                  </a:cubicBezTo>
                  <a:cubicBezTo>
                    <a:pt x="227" y="363"/>
                    <a:pt x="227" y="363"/>
                    <a:pt x="227" y="363"/>
                  </a:cubicBezTo>
                  <a:cubicBezTo>
                    <a:pt x="226" y="327"/>
                    <a:pt x="226" y="327"/>
                    <a:pt x="226" y="327"/>
                  </a:cubicBezTo>
                  <a:cubicBezTo>
                    <a:pt x="227" y="326"/>
                    <a:pt x="227" y="326"/>
                    <a:pt x="227" y="326"/>
                  </a:cubicBezTo>
                  <a:cubicBezTo>
                    <a:pt x="227" y="326"/>
                    <a:pt x="227" y="326"/>
                    <a:pt x="227" y="326"/>
                  </a:cubicBezTo>
                  <a:cubicBezTo>
                    <a:pt x="240" y="310"/>
                    <a:pt x="240" y="310"/>
                    <a:pt x="240" y="310"/>
                  </a:cubicBezTo>
                  <a:cubicBezTo>
                    <a:pt x="241" y="308"/>
                    <a:pt x="240" y="304"/>
                    <a:pt x="235" y="299"/>
                  </a:cubicBezTo>
                  <a:cubicBezTo>
                    <a:pt x="232" y="296"/>
                    <a:pt x="232" y="296"/>
                    <a:pt x="232" y="296"/>
                  </a:cubicBezTo>
                  <a:cubicBezTo>
                    <a:pt x="234" y="293"/>
                    <a:pt x="234" y="293"/>
                    <a:pt x="234" y="293"/>
                  </a:cubicBezTo>
                  <a:cubicBezTo>
                    <a:pt x="235" y="291"/>
                    <a:pt x="235" y="291"/>
                    <a:pt x="235" y="291"/>
                  </a:cubicBezTo>
                  <a:cubicBezTo>
                    <a:pt x="238" y="290"/>
                    <a:pt x="238" y="290"/>
                    <a:pt x="238" y="290"/>
                  </a:cubicBezTo>
                  <a:cubicBezTo>
                    <a:pt x="264" y="247"/>
                    <a:pt x="264" y="247"/>
                    <a:pt x="264" y="247"/>
                  </a:cubicBezTo>
                  <a:cubicBezTo>
                    <a:pt x="266" y="248"/>
                    <a:pt x="266" y="248"/>
                    <a:pt x="266" y="248"/>
                  </a:cubicBezTo>
                  <a:cubicBezTo>
                    <a:pt x="272" y="249"/>
                    <a:pt x="272" y="249"/>
                    <a:pt x="272" y="249"/>
                  </a:cubicBezTo>
                  <a:cubicBezTo>
                    <a:pt x="274" y="250"/>
                    <a:pt x="274" y="250"/>
                    <a:pt x="274" y="250"/>
                  </a:cubicBezTo>
                  <a:cubicBezTo>
                    <a:pt x="274" y="252"/>
                    <a:pt x="274" y="252"/>
                    <a:pt x="274" y="252"/>
                  </a:cubicBezTo>
                  <a:cubicBezTo>
                    <a:pt x="272" y="269"/>
                    <a:pt x="272" y="269"/>
                    <a:pt x="272" y="269"/>
                  </a:cubicBezTo>
                  <a:cubicBezTo>
                    <a:pt x="274" y="269"/>
                    <a:pt x="274" y="269"/>
                    <a:pt x="274" y="269"/>
                  </a:cubicBezTo>
                  <a:cubicBezTo>
                    <a:pt x="303" y="243"/>
                    <a:pt x="303" y="243"/>
                    <a:pt x="303" y="243"/>
                  </a:cubicBezTo>
                  <a:cubicBezTo>
                    <a:pt x="301" y="229"/>
                    <a:pt x="301" y="229"/>
                    <a:pt x="301" y="229"/>
                  </a:cubicBezTo>
                  <a:cubicBezTo>
                    <a:pt x="296" y="229"/>
                    <a:pt x="296" y="229"/>
                    <a:pt x="296" y="229"/>
                  </a:cubicBezTo>
                  <a:cubicBezTo>
                    <a:pt x="285" y="230"/>
                    <a:pt x="285" y="230"/>
                    <a:pt x="285" y="230"/>
                  </a:cubicBezTo>
                  <a:cubicBezTo>
                    <a:pt x="303" y="182"/>
                    <a:pt x="303" y="182"/>
                    <a:pt x="303" y="182"/>
                  </a:cubicBezTo>
                  <a:cubicBezTo>
                    <a:pt x="287" y="180"/>
                    <a:pt x="287" y="180"/>
                    <a:pt x="287" y="180"/>
                  </a:cubicBezTo>
                  <a:cubicBezTo>
                    <a:pt x="287" y="180"/>
                    <a:pt x="287" y="180"/>
                    <a:pt x="287" y="180"/>
                  </a:cubicBezTo>
                  <a:cubicBezTo>
                    <a:pt x="285" y="180"/>
                    <a:pt x="285" y="180"/>
                    <a:pt x="285" y="180"/>
                  </a:cubicBezTo>
                  <a:cubicBezTo>
                    <a:pt x="285" y="177"/>
                    <a:pt x="285" y="177"/>
                    <a:pt x="285" y="177"/>
                  </a:cubicBezTo>
                  <a:cubicBezTo>
                    <a:pt x="280" y="171"/>
                    <a:pt x="280" y="171"/>
                    <a:pt x="280" y="171"/>
                  </a:cubicBezTo>
                  <a:cubicBezTo>
                    <a:pt x="277" y="165"/>
                    <a:pt x="277" y="159"/>
                    <a:pt x="281" y="154"/>
                  </a:cubicBezTo>
                  <a:cubicBezTo>
                    <a:pt x="306" y="153"/>
                    <a:pt x="306" y="153"/>
                    <a:pt x="306" y="153"/>
                  </a:cubicBezTo>
                  <a:cubicBezTo>
                    <a:pt x="322" y="153"/>
                    <a:pt x="322" y="153"/>
                    <a:pt x="322" y="153"/>
                  </a:cubicBezTo>
                  <a:cubicBezTo>
                    <a:pt x="322" y="148"/>
                    <a:pt x="319" y="138"/>
                    <a:pt x="310" y="123"/>
                  </a:cubicBezTo>
                  <a:cubicBezTo>
                    <a:pt x="287" y="115"/>
                    <a:pt x="287" y="115"/>
                    <a:pt x="287" y="115"/>
                  </a:cubicBezTo>
                  <a:cubicBezTo>
                    <a:pt x="311" y="93"/>
                    <a:pt x="311" y="93"/>
                    <a:pt x="311" y="93"/>
                  </a:cubicBezTo>
                  <a:cubicBezTo>
                    <a:pt x="311" y="88"/>
                    <a:pt x="311" y="88"/>
                    <a:pt x="311" y="88"/>
                  </a:cubicBezTo>
                  <a:cubicBezTo>
                    <a:pt x="299" y="90"/>
                    <a:pt x="299" y="90"/>
                    <a:pt x="299" y="90"/>
                  </a:cubicBezTo>
                  <a:cubicBezTo>
                    <a:pt x="295" y="90"/>
                    <a:pt x="295" y="90"/>
                    <a:pt x="295" y="90"/>
                  </a:cubicBezTo>
                  <a:cubicBezTo>
                    <a:pt x="295" y="89"/>
                    <a:pt x="295" y="89"/>
                    <a:pt x="295" y="89"/>
                  </a:cubicBezTo>
                  <a:cubicBezTo>
                    <a:pt x="294" y="88"/>
                    <a:pt x="294" y="88"/>
                    <a:pt x="294" y="88"/>
                  </a:cubicBezTo>
                  <a:cubicBezTo>
                    <a:pt x="293" y="86"/>
                    <a:pt x="293" y="86"/>
                    <a:pt x="293" y="86"/>
                  </a:cubicBezTo>
                  <a:cubicBezTo>
                    <a:pt x="290" y="75"/>
                    <a:pt x="283" y="67"/>
                    <a:pt x="274" y="63"/>
                  </a:cubicBezTo>
                  <a:cubicBezTo>
                    <a:pt x="232" y="64"/>
                    <a:pt x="232" y="64"/>
                    <a:pt x="232" y="64"/>
                  </a:cubicBezTo>
                  <a:cubicBezTo>
                    <a:pt x="214" y="86"/>
                    <a:pt x="214" y="86"/>
                    <a:pt x="214" y="86"/>
                  </a:cubicBezTo>
                  <a:cubicBezTo>
                    <a:pt x="214" y="87"/>
                    <a:pt x="214" y="87"/>
                    <a:pt x="214" y="87"/>
                  </a:cubicBezTo>
                  <a:cubicBezTo>
                    <a:pt x="208" y="86"/>
                    <a:pt x="208" y="86"/>
                    <a:pt x="208" y="86"/>
                  </a:cubicBezTo>
                  <a:cubicBezTo>
                    <a:pt x="142" y="64"/>
                    <a:pt x="142" y="64"/>
                    <a:pt x="142" y="64"/>
                  </a:cubicBezTo>
                  <a:cubicBezTo>
                    <a:pt x="206" y="48"/>
                    <a:pt x="206" y="48"/>
                    <a:pt x="206" y="48"/>
                  </a:cubicBezTo>
                  <a:cubicBezTo>
                    <a:pt x="210" y="48"/>
                    <a:pt x="221" y="37"/>
                    <a:pt x="239" y="16"/>
                  </a:cubicBezTo>
                  <a:cubicBezTo>
                    <a:pt x="217" y="0"/>
                    <a:pt x="217" y="0"/>
                    <a:pt x="217" y="0"/>
                  </a:cubicBezTo>
                  <a:lnTo>
                    <a:pt x="198" y="5"/>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2" name="Freeform 24">
              <a:extLst>
                <a:ext uri="{FF2B5EF4-FFF2-40B4-BE49-F238E27FC236}">
                  <a16:creationId xmlns="" xmlns:a16="http://schemas.microsoft.com/office/drawing/2014/main" id="{AEBA98E0-3B31-4C9D-90CE-335ECE70ADF4}"/>
                </a:ext>
              </a:extLst>
            </p:cNvPr>
            <p:cNvSpPr>
              <a:spLocks/>
            </p:cNvSpPr>
            <p:nvPr/>
          </p:nvSpPr>
          <p:spPr bwMode="auto">
            <a:xfrm>
              <a:off x="5177948" y="3917950"/>
              <a:ext cx="609600" cy="744538"/>
            </a:xfrm>
            <a:custGeom>
              <a:avLst/>
              <a:gdLst>
                <a:gd name="T0" fmla="*/ 254 w 403"/>
                <a:gd name="T1" fmla="*/ 140 h 494"/>
                <a:gd name="T2" fmla="*/ 224 w 403"/>
                <a:gd name="T3" fmla="*/ 73 h 494"/>
                <a:gd name="T4" fmla="*/ 145 w 403"/>
                <a:gd name="T5" fmla="*/ 46 h 494"/>
                <a:gd name="T6" fmla="*/ 98 w 403"/>
                <a:gd name="T7" fmla="*/ 0 h 494"/>
                <a:gd name="T8" fmla="*/ 128 w 403"/>
                <a:gd name="T9" fmla="*/ 46 h 494"/>
                <a:gd name="T10" fmla="*/ 130 w 403"/>
                <a:gd name="T11" fmla="*/ 49 h 494"/>
                <a:gd name="T12" fmla="*/ 94 w 403"/>
                <a:gd name="T13" fmla="*/ 94 h 494"/>
                <a:gd name="T14" fmla="*/ 50 w 403"/>
                <a:gd name="T15" fmla="*/ 60 h 494"/>
                <a:gd name="T16" fmla="*/ 60 w 403"/>
                <a:gd name="T17" fmla="*/ 93 h 494"/>
                <a:gd name="T18" fmla="*/ 60 w 403"/>
                <a:gd name="T19" fmla="*/ 95 h 494"/>
                <a:gd name="T20" fmla="*/ 57 w 403"/>
                <a:gd name="T21" fmla="*/ 108 h 494"/>
                <a:gd name="T22" fmla="*/ 38 w 403"/>
                <a:gd name="T23" fmla="*/ 116 h 494"/>
                <a:gd name="T24" fmla="*/ 30 w 403"/>
                <a:gd name="T25" fmla="*/ 133 h 494"/>
                <a:gd name="T26" fmla="*/ 22 w 403"/>
                <a:gd name="T27" fmla="*/ 165 h 494"/>
                <a:gd name="T28" fmla="*/ 21 w 403"/>
                <a:gd name="T29" fmla="*/ 165 h 494"/>
                <a:gd name="T30" fmla="*/ 10 w 403"/>
                <a:gd name="T31" fmla="*/ 172 h 494"/>
                <a:gd name="T32" fmla="*/ 38 w 403"/>
                <a:gd name="T33" fmla="*/ 215 h 494"/>
                <a:gd name="T34" fmla="*/ 48 w 403"/>
                <a:gd name="T35" fmla="*/ 213 h 494"/>
                <a:gd name="T36" fmla="*/ 92 w 403"/>
                <a:gd name="T37" fmla="*/ 234 h 494"/>
                <a:gd name="T38" fmla="*/ 93 w 403"/>
                <a:gd name="T39" fmla="*/ 236 h 494"/>
                <a:gd name="T40" fmla="*/ 91 w 403"/>
                <a:gd name="T41" fmla="*/ 263 h 494"/>
                <a:gd name="T42" fmla="*/ 80 w 403"/>
                <a:gd name="T43" fmla="*/ 286 h 494"/>
                <a:gd name="T44" fmla="*/ 66 w 403"/>
                <a:gd name="T45" fmla="*/ 302 h 494"/>
                <a:gd name="T46" fmla="*/ 66 w 403"/>
                <a:gd name="T47" fmla="*/ 303 h 494"/>
                <a:gd name="T48" fmla="*/ 70 w 403"/>
                <a:gd name="T49" fmla="*/ 334 h 494"/>
                <a:gd name="T50" fmla="*/ 99 w 403"/>
                <a:gd name="T51" fmla="*/ 339 h 494"/>
                <a:gd name="T52" fmla="*/ 113 w 403"/>
                <a:gd name="T53" fmla="*/ 354 h 494"/>
                <a:gd name="T54" fmla="*/ 135 w 403"/>
                <a:gd name="T55" fmla="*/ 464 h 494"/>
                <a:gd name="T56" fmla="*/ 130 w 403"/>
                <a:gd name="T57" fmla="*/ 473 h 494"/>
                <a:gd name="T58" fmla="*/ 133 w 403"/>
                <a:gd name="T59" fmla="*/ 480 h 494"/>
                <a:gd name="T60" fmla="*/ 193 w 403"/>
                <a:gd name="T61" fmla="*/ 455 h 494"/>
                <a:gd name="T62" fmla="*/ 206 w 403"/>
                <a:gd name="T63" fmla="*/ 463 h 494"/>
                <a:gd name="T64" fmla="*/ 208 w 403"/>
                <a:gd name="T65" fmla="*/ 461 h 494"/>
                <a:gd name="T66" fmla="*/ 229 w 403"/>
                <a:gd name="T67" fmla="*/ 448 h 494"/>
                <a:gd name="T68" fmla="*/ 289 w 403"/>
                <a:gd name="T69" fmla="*/ 474 h 494"/>
                <a:gd name="T70" fmla="*/ 305 w 403"/>
                <a:gd name="T71" fmla="*/ 485 h 494"/>
                <a:gd name="T72" fmla="*/ 355 w 403"/>
                <a:gd name="T73" fmla="*/ 431 h 494"/>
                <a:gd name="T74" fmla="*/ 344 w 403"/>
                <a:gd name="T75" fmla="*/ 390 h 494"/>
                <a:gd name="T76" fmla="*/ 381 w 403"/>
                <a:gd name="T77" fmla="*/ 392 h 494"/>
                <a:gd name="T78" fmla="*/ 381 w 403"/>
                <a:gd name="T79" fmla="*/ 355 h 494"/>
                <a:gd name="T80" fmla="*/ 403 w 403"/>
                <a:gd name="T81" fmla="*/ 323 h 494"/>
                <a:gd name="T82" fmla="*/ 374 w 403"/>
                <a:gd name="T83" fmla="*/ 293 h 494"/>
                <a:gd name="T84" fmla="*/ 360 w 403"/>
                <a:gd name="T85" fmla="*/ 305 h 494"/>
                <a:gd name="T86" fmla="*/ 356 w 403"/>
                <a:gd name="T87" fmla="*/ 304 h 494"/>
                <a:gd name="T88" fmla="*/ 332 w 403"/>
                <a:gd name="T89" fmla="*/ 281 h 494"/>
                <a:gd name="T90" fmla="*/ 299 w 403"/>
                <a:gd name="T91" fmla="*/ 261 h 494"/>
                <a:gd name="T92" fmla="*/ 290 w 403"/>
                <a:gd name="T93" fmla="*/ 223 h 494"/>
                <a:gd name="T94" fmla="*/ 308 w 403"/>
                <a:gd name="T95" fmla="*/ 168 h 494"/>
                <a:gd name="T96" fmla="*/ 340 w 403"/>
                <a:gd name="T97" fmla="*/ 170 h 494"/>
                <a:gd name="T98" fmla="*/ 342 w 403"/>
                <a:gd name="T99" fmla="*/ 138 h 494"/>
                <a:gd name="T100" fmla="*/ 256 w 403"/>
                <a:gd name="T101" fmla="*/ 142 h 494"/>
                <a:gd name="T102" fmla="*/ 255 w 403"/>
                <a:gd name="T103" fmla="*/ 14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494">
                  <a:moveTo>
                    <a:pt x="255" y="140"/>
                  </a:moveTo>
                  <a:cubicBezTo>
                    <a:pt x="254" y="140"/>
                    <a:pt x="254" y="140"/>
                    <a:pt x="254" y="140"/>
                  </a:cubicBezTo>
                  <a:cubicBezTo>
                    <a:pt x="254" y="139"/>
                    <a:pt x="254" y="139"/>
                    <a:pt x="254" y="139"/>
                  </a:cubicBezTo>
                  <a:cubicBezTo>
                    <a:pt x="242" y="99"/>
                    <a:pt x="231" y="76"/>
                    <a:pt x="224" y="73"/>
                  </a:cubicBezTo>
                  <a:cubicBezTo>
                    <a:pt x="187" y="61"/>
                    <a:pt x="187" y="61"/>
                    <a:pt x="187" y="61"/>
                  </a:cubicBezTo>
                  <a:cubicBezTo>
                    <a:pt x="166" y="54"/>
                    <a:pt x="151" y="50"/>
                    <a:pt x="145" y="46"/>
                  </a:cubicBezTo>
                  <a:cubicBezTo>
                    <a:pt x="134" y="39"/>
                    <a:pt x="121" y="25"/>
                    <a:pt x="105" y="0"/>
                  </a:cubicBezTo>
                  <a:cubicBezTo>
                    <a:pt x="98" y="0"/>
                    <a:pt x="98" y="0"/>
                    <a:pt x="98" y="0"/>
                  </a:cubicBezTo>
                  <a:cubicBezTo>
                    <a:pt x="99" y="1"/>
                    <a:pt x="99" y="1"/>
                    <a:pt x="99" y="1"/>
                  </a:cubicBezTo>
                  <a:cubicBezTo>
                    <a:pt x="102" y="10"/>
                    <a:pt x="110" y="25"/>
                    <a:pt x="128" y="46"/>
                  </a:cubicBezTo>
                  <a:cubicBezTo>
                    <a:pt x="129" y="47"/>
                    <a:pt x="129" y="47"/>
                    <a:pt x="129" y="47"/>
                  </a:cubicBezTo>
                  <a:cubicBezTo>
                    <a:pt x="130" y="49"/>
                    <a:pt x="130" y="49"/>
                    <a:pt x="130" y="49"/>
                  </a:cubicBezTo>
                  <a:cubicBezTo>
                    <a:pt x="113" y="80"/>
                    <a:pt x="113" y="80"/>
                    <a:pt x="113" y="80"/>
                  </a:cubicBezTo>
                  <a:cubicBezTo>
                    <a:pt x="107" y="91"/>
                    <a:pt x="101" y="96"/>
                    <a:pt x="94" y="94"/>
                  </a:cubicBezTo>
                  <a:cubicBezTo>
                    <a:pt x="90" y="92"/>
                    <a:pt x="82" y="83"/>
                    <a:pt x="68" y="65"/>
                  </a:cubicBezTo>
                  <a:cubicBezTo>
                    <a:pt x="50" y="60"/>
                    <a:pt x="50" y="60"/>
                    <a:pt x="50" y="60"/>
                  </a:cubicBezTo>
                  <a:cubicBezTo>
                    <a:pt x="50" y="65"/>
                    <a:pt x="53" y="75"/>
                    <a:pt x="60" y="92"/>
                  </a:cubicBezTo>
                  <a:cubicBezTo>
                    <a:pt x="60" y="93"/>
                    <a:pt x="60" y="93"/>
                    <a:pt x="60" y="93"/>
                  </a:cubicBezTo>
                  <a:cubicBezTo>
                    <a:pt x="60" y="94"/>
                    <a:pt x="60" y="94"/>
                    <a:pt x="60" y="94"/>
                  </a:cubicBezTo>
                  <a:cubicBezTo>
                    <a:pt x="60" y="95"/>
                    <a:pt x="60" y="95"/>
                    <a:pt x="60" y="95"/>
                  </a:cubicBezTo>
                  <a:cubicBezTo>
                    <a:pt x="60" y="96"/>
                    <a:pt x="60" y="96"/>
                    <a:pt x="60" y="96"/>
                  </a:cubicBezTo>
                  <a:cubicBezTo>
                    <a:pt x="57" y="108"/>
                    <a:pt x="57" y="108"/>
                    <a:pt x="57" y="108"/>
                  </a:cubicBezTo>
                  <a:cubicBezTo>
                    <a:pt x="38" y="116"/>
                    <a:pt x="38" y="116"/>
                    <a:pt x="38" y="116"/>
                  </a:cubicBezTo>
                  <a:cubicBezTo>
                    <a:pt x="38" y="116"/>
                    <a:pt x="38" y="116"/>
                    <a:pt x="38" y="116"/>
                  </a:cubicBezTo>
                  <a:cubicBezTo>
                    <a:pt x="32" y="119"/>
                    <a:pt x="32" y="119"/>
                    <a:pt x="32" y="119"/>
                  </a:cubicBezTo>
                  <a:cubicBezTo>
                    <a:pt x="29" y="122"/>
                    <a:pt x="29" y="127"/>
                    <a:pt x="30" y="133"/>
                  </a:cubicBezTo>
                  <a:cubicBezTo>
                    <a:pt x="32" y="149"/>
                    <a:pt x="31" y="159"/>
                    <a:pt x="28" y="163"/>
                  </a:cubicBezTo>
                  <a:cubicBezTo>
                    <a:pt x="26" y="165"/>
                    <a:pt x="25" y="165"/>
                    <a:pt x="22" y="165"/>
                  </a:cubicBezTo>
                  <a:cubicBezTo>
                    <a:pt x="21" y="165"/>
                    <a:pt x="21" y="165"/>
                    <a:pt x="21" y="165"/>
                  </a:cubicBezTo>
                  <a:cubicBezTo>
                    <a:pt x="21" y="165"/>
                    <a:pt x="21" y="165"/>
                    <a:pt x="21" y="165"/>
                  </a:cubicBezTo>
                  <a:cubicBezTo>
                    <a:pt x="0" y="161"/>
                    <a:pt x="0" y="161"/>
                    <a:pt x="0" y="161"/>
                  </a:cubicBezTo>
                  <a:cubicBezTo>
                    <a:pt x="1" y="165"/>
                    <a:pt x="4" y="169"/>
                    <a:pt x="10" y="172"/>
                  </a:cubicBezTo>
                  <a:cubicBezTo>
                    <a:pt x="20" y="182"/>
                    <a:pt x="29" y="196"/>
                    <a:pt x="37" y="211"/>
                  </a:cubicBezTo>
                  <a:cubicBezTo>
                    <a:pt x="38" y="215"/>
                    <a:pt x="38" y="215"/>
                    <a:pt x="38" y="215"/>
                  </a:cubicBezTo>
                  <a:cubicBezTo>
                    <a:pt x="38" y="215"/>
                    <a:pt x="38" y="215"/>
                    <a:pt x="38" y="215"/>
                  </a:cubicBezTo>
                  <a:cubicBezTo>
                    <a:pt x="48" y="213"/>
                    <a:pt x="48" y="213"/>
                    <a:pt x="48" y="213"/>
                  </a:cubicBezTo>
                  <a:cubicBezTo>
                    <a:pt x="59" y="210"/>
                    <a:pt x="70" y="213"/>
                    <a:pt x="80" y="220"/>
                  </a:cubicBezTo>
                  <a:cubicBezTo>
                    <a:pt x="92" y="234"/>
                    <a:pt x="92" y="234"/>
                    <a:pt x="92" y="234"/>
                  </a:cubicBezTo>
                  <a:cubicBezTo>
                    <a:pt x="93" y="235"/>
                    <a:pt x="93" y="235"/>
                    <a:pt x="93" y="235"/>
                  </a:cubicBezTo>
                  <a:cubicBezTo>
                    <a:pt x="93" y="236"/>
                    <a:pt x="93" y="236"/>
                    <a:pt x="93" y="236"/>
                  </a:cubicBezTo>
                  <a:cubicBezTo>
                    <a:pt x="92" y="236"/>
                    <a:pt x="92" y="236"/>
                    <a:pt x="92" y="236"/>
                  </a:cubicBezTo>
                  <a:cubicBezTo>
                    <a:pt x="91" y="263"/>
                    <a:pt x="91" y="263"/>
                    <a:pt x="91" y="263"/>
                  </a:cubicBezTo>
                  <a:cubicBezTo>
                    <a:pt x="94" y="267"/>
                    <a:pt x="96" y="273"/>
                    <a:pt x="94" y="277"/>
                  </a:cubicBezTo>
                  <a:cubicBezTo>
                    <a:pt x="92" y="282"/>
                    <a:pt x="88" y="285"/>
                    <a:pt x="80" y="286"/>
                  </a:cubicBezTo>
                  <a:cubicBezTo>
                    <a:pt x="72" y="286"/>
                    <a:pt x="68" y="292"/>
                    <a:pt x="66" y="302"/>
                  </a:cubicBezTo>
                  <a:cubicBezTo>
                    <a:pt x="66" y="302"/>
                    <a:pt x="66" y="302"/>
                    <a:pt x="66" y="302"/>
                  </a:cubicBezTo>
                  <a:cubicBezTo>
                    <a:pt x="66" y="302"/>
                    <a:pt x="66" y="302"/>
                    <a:pt x="66" y="302"/>
                  </a:cubicBezTo>
                  <a:cubicBezTo>
                    <a:pt x="66" y="303"/>
                    <a:pt x="66" y="303"/>
                    <a:pt x="66" y="303"/>
                  </a:cubicBezTo>
                  <a:cubicBezTo>
                    <a:pt x="57" y="321"/>
                    <a:pt x="57" y="321"/>
                    <a:pt x="57" y="321"/>
                  </a:cubicBezTo>
                  <a:cubicBezTo>
                    <a:pt x="70" y="334"/>
                    <a:pt x="70" y="334"/>
                    <a:pt x="70" y="334"/>
                  </a:cubicBezTo>
                  <a:cubicBezTo>
                    <a:pt x="97" y="339"/>
                    <a:pt x="97" y="339"/>
                    <a:pt x="97" y="339"/>
                  </a:cubicBezTo>
                  <a:cubicBezTo>
                    <a:pt x="99" y="339"/>
                    <a:pt x="99" y="339"/>
                    <a:pt x="99" y="339"/>
                  </a:cubicBezTo>
                  <a:cubicBezTo>
                    <a:pt x="99" y="339"/>
                    <a:pt x="99" y="339"/>
                    <a:pt x="99" y="339"/>
                  </a:cubicBezTo>
                  <a:cubicBezTo>
                    <a:pt x="113" y="354"/>
                    <a:pt x="113" y="354"/>
                    <a:pt x="113" y="354"/>
                  </a:cubicBezTo>
                  <a:cubicBezTo>
                    <a:pt x="96" y="379"/>
                    <a:pt x="96" y="379"/>
                    <a:pt x="96" y="379"/>
                  </a:cubicBezTo>
                  <a:cubicBezTo>
                    <a:pt x="135" y="464"/>
                    <a:pt x="135" y="464"/>
                    <a:pt x="135" y="464"/>
                  </a:cubicBezTo>
                  <a:cubicBezTo>
                    <a:pt x="136" y="466"/>
                    <a:pt x="136" y="466"/>
                    <a:pt x="136" y="466"/>
                  </a:cubicBezTo>
                  <a:cubicBezTo>
                    <a:pt x="130" y="473"/>
                    <a:pt x="130" y="473"/>
                    <a:pt x="130" y="473"/>
                  </a:cubicBezTo>
                  <a:cubicBezTo>
                    <a:pt x="132" y="480"/>
                    <a:pt x="132" y="480"/>
                    <a:pt x="132" y="480"/>
                  </a:cubicBezTo>
                  <a:cubicBezTo>
                    <a:pt x="133" y="480"/>
                    <a:pt x="133" y="480"/>
                    <a:pt x="133" y="480"/>
                  </a:cubicBezTo>
                  <a:cubicBezTo>
                    <a:pt x="205" y="434"/>
                    <a:pt x="205" y="434"/>
                    <a:pt x="205" y="434"/>
                  </a:cubicBezTo>
                  <a:cubicBezTo>
                    <a:pt x="193" y="455"/>
                    <a:pt x="193" y="455"/>
                    <a:pt x="193" y="455"/>
                  </a:cubicBezTo>
                  <a:cubicBezTo>
                    <a:pt x="184" y="471"/>
                    <a:pt x="179" y="485"/>
                    <a:pt x="176" y="494"/>
                  </a:cubicBezTo>
                  <a:cubicBezTo>
                    <a:pt x="189" y="489"/>
                    <a:pt x="200" y="480"/>
                    <a:pt x="206" y="463"/>
                  </a:cubicBezTo>
                  <a:cubicBezTo>
                    <a:pt x="207" y="461"/>
                    <a:pt x="207" y="461"/>
                    <a:pt x="207" y="461"/>
                  </a:cubicBezTo>
                  <a:cubicBezTo>
                    <a:pt x="208" y="461"/>
                    <a:pt x="208" y="461"/>
                    <a:pt x="208" y="461"/>
                  </a:cubicBezTo>
                  <a:cubicBezTo>
                    <a:pt x="228" y="450"/>
                    <a:pt x="228" y="450"/>
                    <a:pt x="228" y="450"/>
                  </a:cubicBezTo>
                  <a:cubicBezTo>
                    <a:pt x="229" y="448"/>
                    <a:pt x="229" y="448"/>
                    <a:pt x="229" y="448"/>
                  </a:cubicBezTo>
                  <a:cubicBezTo>
                    <a:pt x="258" y="473"/>
                    <a:pt x="258" y="473"/>
                    <a:pt x="258" y="473"/>
                  </a:cubicBezTo>
                  <a:cubicBezTo>
                    <a:pt x="289" y="474"/>
                    <a:pt x="289" y="474"/>
                    <a:pt x="289" y="474"/>
                  </a:cubicBezTo>
                  <a:cubicBezTo>
                    <a:pt x="290" y="475"/>
                    <a:pt x="290" y="475"/>
                    <a:pt x="290" y="475"/>
                  </a:cubicBezTo>
                  <a:cubicBezTo>
                    <a:pt x="305" y="485"/>
                    <a:pt x="305" y="485"/>
                    <a:pt x="305" y="485"/>
                  </a:cubicBezTo>
                  <a:cubicBezTo>
                    <a:pt x="344" y="451"/>
                    <a:pt x="344" y="451"/>
                    <a:pt x="344" y="451"/>
                  </a:cubicBezTo>
                  <a:cubicBezTo>
                    <a:pt x="347" y="448"/>
                    <a:pt x="351" y="442"/>
                    <a:pt x="355" y="431"/>
                  </a:cubicBezTo>
                  <a:cubicBezTo>
                    <a:pt x="359" y="423"/>
                    <a:pt x="359" y="423"/>
                    <a:pt x="359" y="423"/>
                  </a:cubicBezTo>
                  <a:cubicBezTo>
                    <a:pt x="360" y="418"/>
                    <a:pt x="355" y="408"/>
                    <a:pt x="344" y="390"/>
                  </a:cubicBezTo>
                  <a:cubicBezTo>
                    <a:pt x="335" y="376"/>
                    <a:pt x="335" y="376"/>
                    <a:pt x="335" y="376"/>
                  </a:cubicBezTo>
                  <a:cubicBezTo>
                    <a:pt x="381" y="392"/>
                    <a:pt x="381" y="392"/>
                    <a:pt x="381" y="392"/>
                  </a:cubicBezTo>
                  <a:cubicBezTo>
                    <a:pt x="395" y="385"/>
                    <a:pt x="395" y="385"/>
                    <a:pt x="395" y="385"/>
                  </a:cubicBezTo>
                  <a:cubicBezTo>
                    <a:pt x="381" y="355"/>
                    <a:pt x="381" y="355"/>
                    <a:pt x="381" y="355"/>
                  </a:cubicBezTo>
                  <a:cubicBezTo>
                    <a:pt x="380" y="354"/>
                    <a:pt x="380" y="354"/>
                    <a:pt x="380" y="354"/>
                  </a:cubicBezTo>
                  <a:cubicBezTo>
                    <a:pt x="403" y="323"/>
                    <a:pt x="403" y="323"/>
                    <a:pt x="403" y="323"/>
                  </a:cubicBezTo>
                  <a:cubicBezTo>
                    <a:pt x="394" y="309"/>
                    <a:pt x="394" y="309"/>
                    <a:pt x="394" y="309"/>
                  </a:cubicBezTo>
                  <a:cubicBezTo>
                    <a:pt x="384" y="298"/>
                    <a:pt x="378" y="293"/>
                    <a:pt x="374" y="293"/>
                  </a:cubicBezTo>
                  <a:cubicBezTo>
                    <a:pt x="372" y="294"/>
                    <a:pt x="372" y="294"/>
                    <a:pt x="372" y="294"/>
                  </a:cubicBezTo>
                  <a:cubicBezTo>
                    <a:pt x="360" y="305"/>
                    <a:pt x="360" y="305"/>
                    <a:pt x="360" y="305"/>
                  </a:cubicBezTo>
                  <a:cubicBezTo>
                    <a:pt x="358" y="304"/>
                    <a:pt x="358" y="304"/>
                    <a:pt x="358" y="304"/>
                  </a:cubicBezTo>
                  <a:cubicBezTo>
                    <a:pt x="356" y="304"/>
                    <a:pt x="356" y="304"/>
                    <a:pt x="356" y="304"/>
                  </a:cubicBezTo>
                  <a:cubicBezTo>
                    <a:pt x="337" y="298"/>
                    <a:pt x="337" y="298"/>
                    <a:pt x="337" y="298"/>
                  </a:cubicBezTo>
                  <a:cubicBezTo>
                    <a:pt x="332" y="281"/>
                    <a:pt x="332" y="281"/>
                    <a:pt x="332" y="281"/>
                  </a:cubicBezTo>
                  <a:cubicBezTo>
                    <a:pt x="324" y="280"/>
                    <a:pt x="317" y="276"/>
                    <a:pt x="311" y="268"/>
                  </a:cubicBezTo>
                  <a:cubicBezTo>
                    <a:pt x="299" y="261"/>
                    <a:pt x="299" y="261"/>
                    <a:pt x="299" y="261"/>
                  </a:cubicBezTo>
                  <a:cubicBezTo>
                    <a:pt x="289" y="257"/>
                    <a:pt x="284" y="252"/>
                    <a:pt x="284" y="246"/>
                  </a:cubicBezTo>
                  <a:cubicBezTo>
                    <a:pt x="282" y="240"/>
                    <a:pt x="284" y="233"/>
                    <a:pt x="290" y="223"/>
                  </a:cubicBezTo>
                  <a:cubicBezTo>
                    <a:pt x="302" y="206"/>
                    <a:pt x="308" y="192"/>
                    <a:pt x="308" y="182"/>
                  </a:cubicBezTo>
                  <a:cubicBezTo>
                    <a:pt x="308" y="168"/>
                    <a:pt x="308" y="168"/>
                    <a:pt x="308" y="168"/>
                  </a:cubicBezTo>
                  <a:cubicBezTo>
                    <a:pt x="316" y="169"/>
                    <a:pt x="316" y="169"/>
                    <a:pt x="316" y="169"/>
                  </a:cubicBezTo>
                  <a:cubicBezTo>
                    <a:pt x="340" y="170"/>
                    <a:pt x="340" y="170"/>
                    <a:pt x="340" y="170"/>
                  </a:cubicBezTo>
                  <a:cubicBezTo>
                    <a:pt x="342" y="168"/>
                    <a:pt x="345" y="158"/>
                    <a:pt x="350" y="139"/>
                  </a:cubicBezTo>
                  <a:cubicBezTo>
                    <a:pt x="342" y="138"/>
                    <a:pt x="342" y="138"/>
                    <a:pt x="342" y="138"/>
                  </a:cubicBezTo>
                  <a:cubicBezTo>
                    <a:pt x="325" y="149"/>
                    <a:pt x="313" y="157"/>
                    <a:pt x="303" y="160"/>
                  </a:cubicBezTo>
                  <a:cubicBezTo>
                    <a:pt x="292" y="163"/>
                    <a:pt x="277" y="157"/>
                    <a:pt x="256" y="142"/>
                  </a:cubicBezTo>
                  <a:cubicBezTo>
                    <a:pt x="256" y="141"/>
                    <a:pt x="256" y="141"/>
                    <a:pt x="256" y="141"/>
                  </a:cubicBezTo>
                  <a:lnTo>
                    <a:pt x="255" y="14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3" name="Freeform 25">
              <a:extLst>
                <a:ext uri="{FF2B5EF4-FFF2-40B4-BE49-F238E27FC236}">
                  <a16:creationId xmlns="" xmlns:a16="http://schemas.microsoft.com/office/drawing/2014/main" id="{9FBEC8A7-14AC-4753-9A7E-B29336D0461F}"/>
                </a:ext>
              </a:extLst>
            </p:cNvPr>
            <p:cNvSpPr>
              <a:spLocks/>
            </p:cNvSpPr>
            <p:nvPr/>
          </p:nvSpPr>
          <p:spPr bwMode="auto">
            <a:xfrm>
              <a:off x="5295423" y="3057525"/>
              <a:ext cx="160338" cy="231775"/>
            </a:xfrm>
            <a:custGeom>
              <a:avLst/>
              <a:gdLst>
                <a:gd name="T0" fmla="*/ 63 w 107"/>
                <a:gd name="T1" fmla="*/ 3 h 154"/>
                <a:gd name="T2" fmla="*/ 59 w 107"/>
                <a:gd name="T3" fmla="*/ 0 h 154"/>
                <a:gd name="T4" fmla="*/ 44 w 107"/>
                <a:gd name="T5" fmla="*/ 17 h 154"/>
                <a:gd name="T6" fmla="*/ 40 w 107"/>
                <a:gd name="T7" fmla="*/ 15 h 154"/>
                <a:gd name="T8" fmla="*/ 39 w 107"/>
                <a:gd name="T9" fmla="*/ 16 h 154"/>
                <a:gd name="T10" fmla="*/ 40 w 107"/>
                <a:gd name="T11" fmla="*/ 17 h 154"/>
                <a:gd name="T12" fmla="*/ 31 w 107"/>
                <a:gd name="T13" fmla="*/ 27 h 154"/>
                <a:gd name="T14" fmla="*/ 27 w 107"/>
                <a:gd name="T15" fmla="*/ 29 h 154"/>
                <a:gd name="T16" fmla="*/ 15 w 107"/>
                <a:gd name="T17" fmla="*/ 35 h 154"/>
                <a:gd name="T18" fmla="*/ 14 w 107"/>
                <a:gd name="T19" fmla="*/ 43 h 154"/>
                <a:gd name="T20" fmla="*/ 7 w 107"/>
                <a:gd name="T21" fmla="*/ 66 h 154"/>
                <a:gd name="T22" fmla="*/ 2 w 107"/>
                <a:gd name="T23" fmla="*/ 79 h 154"/>
                <a:gd name="T24" fmla="*/ 1 w 107"/>
                <a:gd name="T25" fmla="*/ 102 h 154"/>
                <a:gd name="T26" fmla="*/ 8 w 107"/>
                <a:gd name="T27" fmla="*/ 133 h 154"/>
                <a:gd name="T28" fmla="*/ 26 w 107"/>
                <a:gd name="T29" fmla="*/ 147 h 154"/>
                <a:gd name="T30" fmla="*/ 50 w 107"/>
                <a:gd name="T31" fmla="*/ 154 h 154"/>
                <a:gd name="T32" fmla="*/ 74 w 107"/>
                <a:gd name="T33" fmla="*/ 144 h 154"/>
                <a:gd name="T34" fmla="*/ 68 w 107"/>
                <a:gd name="T35" fmla="*/ 132 h 154"/>
                <a:gd name="T36" fmla="*/ 68 w 107"/>
                <a:gd name="T37" fmla="*/ 130 h 154"/>
                <a:gd name="T38" fmla="*/ 68 w 107"/>
                <a:gd name="T39" fmla="*/ 129 h 154"/>
                <a:gd name="T40" fmla="*/ 70 w 107"/>
                <a:gd name="T41" fmla="*/ 120 h 154"/>
                <a:gd name="T42" fmla="*/ 70 w 107"/>
                <a:gd name="T43" fmla="*/ 119 h 154"/>
                <a:gd name="T44" fmla="*/ 82 w 107"/>
                <a:gd name="T45" fmla="*/ 98 h 154"/>
                <a:gd name="T46" fmla="*/ 102 w 107"/>
                <a:gd name="T47" fmla="*/ 98 h 154"/>
                <a:gd name="T48" fmla="*/ 107 w 107"/>
                <a:gd name="T49" fmla="*/ 97 h 154"/>
                <a:gd name="T50" fmla="*/ 87 w 107"/>
                <a:gd name="T51" fmla="*/ 64 h 154"/>
                <a:gd name="T52" fmla="*/ 79 w 107"/>
                <a:gd name="T53" fmla="*/ 53 h 154"/>
                <a:gd name="T54" fmla="*/ 70 w 107"/>
                <a:gd name="T55" fmla="*/ 23 h 154"/>
                <a:gd name="T56" fmla="*/ 63 w 107"/>
                <a:gd name="T57" fmla="*/ 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54">
                  <a:moveTo>
                    <a:pt x="63" y="3"/>
                  </a:moveTo>
                  <a:cubicBezTo>
                    <a:pt x="59" y="0"/>
                    <a:pt x="59" y="0"/>
                    <a:pt x="59" y="0"/>
                  </a:cubicBezTo>
                  <a:cubicBezTo>
                    <a:pt x="54" y="0"/>
                    <a:pt x="49" y="6"/>
                    <a:pt x="44" y="17"/>
                  </a:cubicBezTo>
                  <a:cubicBezTo>
                    <a:pt x="40" y="15"/>
                    <a:pt x="40" y="15"/>
                    <a:pt x="40" y="15"/>
                  </a:cubicBezTo>
                  <a:cubicBezTo>
                    <a:pt x="39" y="16"/>
                    <a:pt x="39" y="16"/>
                    <a:pt x="39" y="16"/>
                  </a:cubicBezTo>
                  <a:cubicBezTo>
                    <a:pt x="40" y="17"/>
                    <a:pt x="40" y="17"/>
                    <a:pt x="40" y="17"/>
                  </a:cubicBezTo>
                  <a:cubicBezTo>
                    <a:pt x="31" y="27"/>
                    <a:pt x="31" y="27"/>
                    <a:pt x="31" y="27"/>
                  </a:cubicBezTo>
                  <a:cubicBezTo>
                    <a:pt x="27" y="29"/>
                    <a:pt x="27" y="29"/>
                    <a:pt x="27" y="29"/>
                  </a:cubicBezTo>
                  <a:cubicBezTo>
                    <a:pt x="15" y="35"/>
                    <a:pt x="15" y="35"/>
                    <a:pt x="15" y="35"/>
                  </a:cubicBezTo>
                  <a:cubicBezTo>
                    <a:pt x="14" y="43"/>
                    <a:pt x="14" y="43"/>
                    <a:pt x="14" y="43"/>
                  </a:cubicBezTo>
                  <a:cubicBezTo>
                    <a:pt x="15" y="54"/>
                    <a:pt x="12" y="63"/>
                    <a:pt x="7" y="66"/>
                  </a:cubicBezTo>
                  <a:cubicBezTo>
                    <a:pt x="2" y="79"/>
                    <a:pt x="2" y="79"/>
                    <a:pt x="2" y="79"/>
                  </a:cubicBezTo>
                  <a:cubicBezTo>
                    <a:pt x="1" y="82"/>
                    <a:pt x="0" y="90"/>
                    <a:pt x="1" y="102"/>
                  </a:cubicBezTo>
                  <a:cubicBezTo>
                    <a:pt x="8" y="133"/>
                    <a:pt x="8" y="133"/>
                    <a:pt x="8" y="133"/>
                  </a:cubicBezTo>
                  <a:cubicBezTo>
                    <a:pt x="10" y="138"/>
                    <a:pt x="15" y="143"/>
                    <a:pt x="26" y="147"/>
                  </a:cubicBezTo>
                  <a:cubicBezTo>
                    <a:pt x="50" y="154"/>
                    <a:pt x="50" y="154"/>
                    <a:pt x="50" y="154"/>
                  </a:cubicBezTo>
                  <a:cubicBezTo>
                    <a:pt x="56" y="154"/>
                    <a:pt x="65" y="150"/>
                    <a:pt x="74" y="144"/>
                  </a:cubicBezTo>
                  <a:cubicBezTo>
                    <a:pt x="68" y="132"/>
                    <a:pt x="68" y="132"/>
                    <a:pt x="68" y="132"/>
                  </a:cubicBezTo>
                  <a:cubicBezTo>
                    <a:pt x="68" y="130"/>
                    <a:pt x="68" y="130"/>
                    <a:pt x="68" y="130"/>
                  </a:cubicBezTo>
                  <a:cubicBezTo>
                    <a:pt x="68" y="129"/>
                    <a:pt x="68" y="129"/>
                    <a:pt x="68" y="129"/>
                  </a:cubicBezTo>
                  <a:cubicBezTo>
                    <a:pt x="70" y="120"/>
                    <a:pt x="70" y="120"/>
                    <a:pt x="70" y="120"/>
                  </a:cubicBezTo>
                  <a:cubicBezTo>
                    <a:pt x="70" y="119"/>
                    <a:pt x="70" y="119"/>
                    <a:pt x="70" y="119"/>
                  </a:cubicBezTo>
                  <a:cubicBezTo>
                    <a:pt x="82" y="98"/>
                    <a:pt x="82" y="98"/>
                    <a:pt x="82" y="98"/>
                  </a:cubicBezTo>
                  <a:cubicBezTo>
                    <a:pt x="102" y="98"/>
                    <a:pt x="102" y="98"/>
                    <a:pt x="102" y="98"/>
                  </a:cubicBezTo>
                  <a:cubicBezTo>
                    <a:pt x="107" y="97"/>
                    <a:pt x="107" y="97"/>
                    <a:pt x="107" y="97"/>
                  </a:cubicBezTo>
                  <a:cubicBezTo>
                    <a:pt x="105" y="90"/>
                    <a:pt x="98" y="79"/>
                    <a:pt x="87" y="64"/>
                  </a:cubicBezTo>
                  <a:cubicBezTo>
                    <a:pt x="79" y="53"/>
                    <a:pt x="79" y="53"/>
                    <a:pt x="79" y="53"/>
                  </a:cubicBezTo>
                  <a:cubicBezTo>
                    <a:pt x="75" y="45"/>
                    <a:pt x="71" y="35"/>
                    <a:pt x="70" y="23"/>
                  </a:cubicBezTo>
                  <a:cubicBezTo>
                    <a:pt x="68" y="13"/>
                    <a:pt x="65" y="7"/>
                    <a:pt x="63" y="3"/>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4" name="Freeform 26">
              <a:extLst>
                <a:ext uri="{FF2B5EF4-FFF2-40B4-BE49-F238E27FC236}">
                  <a16:creationId xmlns="" xmlns:a16="http://schemas.microsoft.com/office/drawing/2014/main" id="{F4D09324-EC53-487B-8936-23409CB6B26C}"/>
                </a:ext>
              </a:extLst>
            </p:cNvPr>
            <p:cNvSpPr>
              <a:spLocks/>
            </p:cNvSpPr>
            <p:nvPr/>
          </p:nvSpPr>
          <p:spPr bwMode="auto">
            <a:xfrm>
              <a:off x="5138261" y="2952750"/>
              <a:ext cx="212725" cy="230188"/>
            </a:xfrm>
            <a:custGeom>
              <a:avLst/>
              <a:gdLst>
                <a:gd name="T0" fmla="*/ 71 w 141"/>
                <a:gd name="T1" fmla="*/ 31 h 152"/>
                <a:gd name="T2" fmla="*/ 68 w 141"/>
                <a:gd name="T3" fmla="*/ 35 h 152"/>
                <a:gd name="T4" fmla="*/ 65 w 141"/>
                <a:gd name="T5" fmla="*/ 34 h 152"/>
                <a:gd name="T6" fmla="*/ 52 w 141"/>
                <a:gd name="T7" fmla="*/ 31 h 152"/>
                <a:gd name="T8" fmla="*/ 50 w 141"/>
                <a:gd name="T9" fmla="*/ 38 h 152"/>
                <a:gd name="T10" fmla="*/ 50 w 141"/>
                <a:gd name="T11" fmla="*/ 41 h 152"/>
                <a:gd name="T12" fmla="*/ 47 w 141"/>
                <a:gd name="T13" fmla="*/ 41 h 152"/>
                <a:gd name="T14" fmla="*/ 25 w 141"/>
                <a:gd name="T15" fmla="*/ 49 h 152"/>
                <a:gd name="T16" fmla="*/ 24 w 141"/>
                <a:gd name="T17" fmla="*/ 53 h 152"/>
                <a:gd name="T18" fmla="*/ 31 w 141"/>
                <a:gd name="T19" fmla="*/ 75 h 152"/>
                <a:gd name="T20" fmla="*/ 34 w 141"/>
                <a:gd name="T21" fmla="*/ 77 h 152"/>
                <a:gd name="T22" fmla="*/ 31 w 141"/>
                <a:gd name="T23" fmla="*/ 80 h 152"/>
                <a:gd name="T24" fmla="*/ 5 w 141"/>
                <a:gd name="T25" fmla="*/ 109 h 152"/>
                <a:gd name="T26" fmla="*/ 0 w 141"/>
                <a:gd name="T27" fmla="*/ 118 h 152"/>
                <a:gd name="T28" fmla="*/ 7 w 141"/>
                <a:gd name="T29" fmla="*/ 128 h 152"/>
                <a:gd name="T30" fmla="*/ 19 w 141"/>
                <a:gd name="T31" fmla="*/ 132 h 152"/>
                <a:gd name="T32" fmla="*/ 28 w 141"/>
                <a:gd name="T33" fmla="*/ 133 h 152"/>
                <a:gd name="T34" fmla="*/ 53 w 141"/>
                <a:gd name="T35" fmla="*/ 139 h 152"/>
                <a:gd name="T36" fmla="*/ 63 w 141"/>
                <a:gd name="T37" fmla="*/ 147 h 152"/>
                <a:gd name="T38" fmla="*/ 82 w 141"/>
                <a:gd name="T39" fmla="*/ 152 h 152"/>
                <a:gd name="T40" fmla="*/ 96 w 141"/>
                <a:gd name="T41" fmla="*/ 140 h 152"/>
                <a:gd name="T42" fmla="*/ 104 w 141"/>
                <a:gd name="T43" fmla="*/ 131 h 152"/>
                <a:gd name="T44" fmla="*/ 111 w 141"/>
                <a:gd name="T45" fmla="*/ 111 h 152"/>
                <a:gd name="T46" fmla="*/ 105 w 141"/>
                <a:gd name="T47" fmla="*/ 87 h 152"/>
                <a:gd name="T48" fmla="*/ 114 w 141"/>
                <a:gd name="T49" fmla="*/ 90 h 152"/>
                <a:gd name="T50" fmla="*/ 128 w 141"/>
                <a:gd name="T51" fmla="*/ 91 h 152"/>
                <a:gd name="T52" fmla="*/ 134 w 141"/>
                <a:gd name="T53" fmla="*/ 86 h 152"/>
                <a:gd name="T54" fmla="*/ 136 w 141"/>
                <a:gd name="T55" fmla="*/ 81 h 152"/>
                <a:gd name="T56" fmla="*/ 125 w 141"/>
                <a:gd name="T57" fmla="*/ 50 h 152"/>
                <a:gd name="T58" fmla="*/ 129 w 141"/>
                <a:gd name="T59" fmla="*/ 40 h 152"/>
                <a:gd name="T60" fmla="*/ 140 w 141"/>
                <a:gd name="T61" fmla="*/ 30 h 152"/>
                <a:gd name="T62" fmla="*/ 141 w 141"/>
                <a:gd name="T63" fmla="*/ 30 h 152"/>
                <a:gd name="T64" fmla="*/ 139 w 141"/>
                <a:gd name="T65" fmla="*/ 23 h 152"/>
                <a:gd name="T66" fmla="*/ 114 w 141"/>
                <a:gd name="T67" fmla="*/ 24 h 152"/>
                <a:gd name="T68" fmla="*/ 114 w 141"/>
                <a:gd name="T69" fmla="*/ 23 h 152"/>
                <a:gd name="T70" fmla="*/ 91 w 141"/>
                <a:gd name="T71" fmla="*/ 7 h 152"/>
                <a:gd name="T72" fmla="*/ 63 w 141"/>
                <a:gd name="T73" fmla="*/ 2 h 152"/>
                <a:gd name="T74" fmla="*/ 60 w 141"/>
                <a:gd name="T75" fmla="*/ 4 h 152"/>
                <a:gd name="T76" fmla="*/ 66 w 141"/>
                <a:gd name="T77" fmla="*/ 15 h 152"/>
                <a:gd name="T78" fmla="*/ 71 w 141"/>
                <a:gd name="T79" fmla="*/ 3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1" h="152">
                  <a:moveTo>
                    <a:pt x="71" y="31"/>
                  </a:moveTo>
                  <a:cubicBezTo>
                    <a:pt x="68" y="35"/>
                    <a:pt x="68" y="35"/>
                    <a:pt x="68" y="35"/>
                  </a:cubicBezTo>
                  <a:cubicBezTo>
                    <a:pt x="65" y="34"/>
                    <a:pt x="65" y="34"/>
                    <a:pt x="65" y="34"/>
                  </a:cubicBezTo>
                  <a:cubicBezTo>
                    <a:pt x="52" y="31"/>
                    <a:pt x="52" y="31"/>
                    <a:pt x="52" y="31"/>
                  </a:cubicBezTo>
                  <a:cubicBezTo>
                    <a:pt x="50" y="38"/>
                    <a:pt x="50" y="38"/>
                    <a:pt x="50" y="38"/>
                  </a:cubicBezTo>
                  <a:cubicBezTo>
                    <a:pt x="50" y="41"/>
                    <a:pt x="50" y="41"/>
                    <a:pt x="50" y="41"/>
                  </a:cubicBezTo>
                  <a:cubicBezTo>
                    <a:pt x="47" y="41"/>
                    <a:pt x="47" y="41"/>
                    <a:pt x="47" y="41"/>
                  </a:cubicBezTo>
                  <a:cubicBezTo>
                    <a:pt x="25" y="49"/>
                    <a:pt x="25" y="49"/>
                    <a:pt x="25" y="49"/>
                  </a:cubicBezTo>
                  <a:cubicBezTo>
                    <a:pt x="24" y="53"/>
                    <a:pt x="24" y="53"/>
                    <a:pt x="24" y="53"/>
                  </a:cubicBezTo>
                  <a:cubicBezTo>
                    <a:pt x="21" y="60"/>
                    <a:pt x="24" y="66"/>
                    <a:pt x="31" y="75"/>
                  </a:cubicBezTo>
                  <a:cubicBezTo>
                    <a:pt x="34" y="77"/>
                    <a:pt x="34" y="77"/>
                    <a:pt x="34" y="77"/>
                  </a:cubicBezTo>
                  <a:cubicBezTo>
                    <a:pt x="31" y="80"/>
                    <a:pt x="31" y="80"/>
                    <a:pt x="31" y="80"/>
                  </a:cubicBezTo>
                  <a:cubicBezTo>
                    <a:pt x="25" y="91"/>
                    <a:pt x="16" y="101"/>
                    <a:pt x="5" y="109"/>
                  </a:cubicBezTo>
                  <a:cubicBezTo>
                    <a:pt x="1" y="112"/>
                    <a:pt x="0" y="115"/>
                    <a:pt x="0" y="118"/>
                  </a:cubicBezTo>
                  <a:cubicBezTo>
                    <a:pt x="7" y="128"/>
                    <a:pt x="7" y="128"/>
                    <a:pt x="7" y="128"/>
                  </a:cubicBezTo>
                  <a:cubicBezTo>
                    <a:pt x="19" y="132"/>
                    <a:pt x="19" y="132"/>
                    <a:pt x="19" y="132"/>
                  </a:cubicBezTo>
                  <a:cubicBezTo>
                    <a:pt x="28" y="133"/>
                    <a:pt x="28" y="133"/>
                    <a:pt x="28" y="133"/>
                  </a:cubicBezTo>
                  <a:cubicBezTo>
                    <a:pt x="41" y="133"/>
                    <a:pt x="49" y="134"/>
                    <a:pt x="53" y="139"/>
                  </a:cubicBezTo>
                  <a:cubicBezTo>
                    <a:pt x="63" y="147"/>
                    <a:pt x="63" y="147"/>
                    <a:pt x="63" y="147"/>
                  </a:cubicBezTo>
                  <a:cubicBezTo>
                    <a:pt x="71" y="150"/>
                    <a:pt x="77" y="152"/>
                    <a:pt x="82" y="152"/>
                  </a:cubicBezTo>
                  <a:cubicBezTo>
                    <a:pt x="86" y="152"/>
                    <a:pt x="92" y="149"/>
                    <a:pt x="96" y="140"/>
                  </a:cubicBezTo>
                  <a:cubicBezTo>
                    <a:pt x="104" y="131"/>
                    <a:pt x="104" y="131"/>
                    <a:pt x="104" y="131"/>
                  </a:cubicBezTo>
                  <a:cubicBezTo>
                    <a:pt x="111" y="111"/>
                    <a:pt x="111" y="111"/>
                    <a:pt x="111" y="111"/>
                  </a:cubicBezTo>
                  <a:cubicBezTo>
                    <a:pt x="105" y="87"/>
                    <a:pt x="105" y="87"/>
                    <a:pt x="105" y="87"/>
                  </a:cubicBezTo>
                  <a:cubicBezTo>
                    <a:pt x="114" y="90"/>
                    <a:pt x="114" y="90"/>
                    <a:pt x="114" y="90"/>
                  </a:cubicBezTo>
                  <a:cubicBezTo>
                    <a:pt x="128" y="91"/>
                    <a:pt x="128" y="91"/>
                    <a:pt x="128" y="91"/>
                  </a:cubicBezTo>
                  <a:cubicBezTo>
                    <a:pt x="134" y="86"/>
                    <a:pt x="134" y="86"/>
                    <a:pt x="134" y="86"/>
                  </a:cubicBezTo>
                  <a:cubicBezTo>
                    <a:pt x="136" y="81"/>
                    <a:pt x="136" y="81"/>
                    <a:pt x="136" y="81"/>
                  </a:cubicBezTo>
                  <a:cubicBezTo>
                    <a:pt x="125" y="50"/>
                    <a:pt x="125" y="50"/>
                    <a:pt x="125" y="50"/>
                  </a:cubicBezTo>
                  <a:cubicBezTo>
                    <a:pt x="129" y="40"/>
                    <a:pt x="129" y="40"/>
                    <a:pt x="129" y="40"/>
                  </a:cubicBezTo>
                  <a:cubicBezTo>
                    <a:pt x="132" y="34"/>
                    <a:pt x="136" y="31"/>
                    <a:pt x="140" y="30"/>
                  </a:cubicBezTo>
                  <a:cubicBezTo>
                    <a:pt x="141" y="30"/>
                    <a:pt x="141" y="30"/>
                    <a:pt x="141" y="30"/>
                  </a:cubicBezTo>
                  <a:cubicBezTo>
                    <a:pt x="139" y="23"/>
                    <a:pt x="139" y="23"/>
                    <a:pt x="139" y="23"/>
                  </a:cubicBezTo>
                  <a:cubicBezTo>
                    <a:pt x="114" y="24"/>
                    <a:pt x="114" y="24"/>
                    <a:pt x="114" y="24"/>
                  </a:cubicBezTo>
                  <a:cubicBezTo>
                    <a:pt x="114" y="23"/>
                    <a:pt x="114" y="23"/>
                    <a:pt x="114" y="23"/>
                  </a:cubicBezTo>
                  <a:cubicBezTo>
                    <a:pt x="91" y="7"/>
                    <a:pt x="91" y="7"/>
                    <a:pt x="91" y="7"/>
                  </a:cubicBezTo>
                  <a:cubicBezTo>
                    <a:pt x="81" y="1"/>
                    <a:pt x="72" y="0"/>
                    <a:pt x="63" y="2"/>
                  </a:cubicBezTo>
                  <a:cubicBezTo>
                    <a:pt x="60" y="4"/>
                    <a:pt x="60" y="4"/>
                    <a:pt x="60" y="4"/>
                  </a:cubicBezTo>
                  <a:cubicBezTo>
                    <a:pt x="58" y="8"/>
                    <a:pt x="60" y="13"/>
                    <a:pt x="66" y="15"/>
                  </a:cubicBezTo>
                  <a:cubicBezTo>
                    <a:pt x="72" y="19"/>
                    <a:pt x="74" y="24"/>
                    <a:pt x="71" y="31"/>
                  </a:cubicBezTo>
                  <a:close/>
                </a:path>
              </a:pathLst>
            </a:custGeom>
            <a:solidFill>
              <a:schemeClr val="bg1">
                <a:alpha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5" name="Freeform 27">
              <a:extLst>
                <a:ext uri="{FF2B5EF4-FFF2-40B4-BE49-F238E27FC236}">
                  <a16:creationId xmlns="" xmlns:a16="http://schemas.microsoft.com/office/drawing/2014/main" id="{0264EDC4-D33D-4FF4-8D1B-55B0C65A7985}"/>
                </a:ext>
              </a:extLst>
            </p:cNvPr>
            <p:cNvSpPr>
              <a:spLocks/>
            </p:cNvSpPr>
            <p:nvPr/>
          </p:nvSpPr>
          <p:spPr bwMode="auto">
            <a:xfrm>
              <a:off x="5495448" y="2501900"/>
              <a:ext cx="747713" cy="714375"/>
            </a:xfrm>
            <a:custGeom>
              <a:avLst/>
              <a:gdLst>
                <a:gd name="T0" fmla="*/ 213 w 496"/>
                <a:gd name="T1" fmla="*/ 99 h 473"/>
                <a:gd name="T2" fmla="*/ 187 w 496"/>
                <a:gd name="T3" fmla="*/ 106 h 473"/>
                <a:gd name="T4" fmla="*/ 155 w 496"/>
                <a:gd name="T5" fmla="*/ 122 h 473"/>
                <a:gd name="T6" fmla="*/ 122 w 496"/>
                <a:gd name="T7" fmla="*/ 150 h 473"/>
                <a:gd name="T8" fmla="*/ 120 w 496"/>
                <a:gd name="T9" fmla="*/ 153 h 473"/>
                <a:gd name="T10" fmla="*/ 92 w 496"/>
                <a:gd name="T11" fmla="*/ 185 h 473"/>
                <a:gd name="T12" fmla="*/ 56 w 496"/>
                <a:gd name="T13" fmla="*/ 184 h 473"/>
                <a:gd name="T14" fmla="*/ 41 w 496"/>
                <a:gd name="T15" fmla="*/ 168 h 473"/>
                <a:gd name="T16" fmla="*/ 46 w 496"/>
                <a:gd name="T17" fmla="*/ 229 h 473"/>
                <a:gd name="T18" fmla="*/ 8 w 496"/>
                <a:gd name="T19" fmla="*/ 290 h 473"/>
                <a:gd name="T20" fmla="*/ 0 w 496"/>
                <a:gd name="T21" fmla="*/ 300 h 473"/>
                <a:gd name="T22" fmla="*/ 44 w 496"/>
                <a:gd name="T23" fmla="*/ 316 h 473"/>
                <a:gd name="T24" fmla="*/ 46 w 496"/>
                <a:gd name="T25" fmla="*/ 317 h 473"/>
                <a:gd name="T26" fmla="*/ 61 w 496"/>
                <a:gd name="T27" fmla="*/ 327 h 473"/>
                <a:gd name="T28" fmla="*/ 64 w 496"/>
                <a:gd name="T29" fmla="*/ 328 h 473"/>
                <a:gd name="T30" fmla="*/ 105 w 496"/>
                <a:gd name="T31" fmla="*/ 360 h 473"/>
                <a:gd name="T32" fmla="*/ 149 w 496"/>
                <a:gd name="T33" fmla="*/ 297 h 473"/>
                <a:gd name="T34" fmla="*/ 162 w 496"/>
                <a:gd name="T35" fmla="*/ 280 h 473"/>
                <a:gd name="T36" fmla="*/ 197 w 496"/>
                <a:gd name="T37" fmla="*/ 268 h 473"/>
                <a:gd name="T38" fmla="*/ 230 w 496"/>
                <a:gd name="T39" fmla="*/ 263 h 473"/>
                <a:gd name="T40" fmla="*/ 248 w 496"/>
                <a:gd name="T41" fmla="*/ 293 h 473"/>
                <a:gd name="T42" fmla="*/ 251 w 496"/>
                <a:gd name="T43" fmla="*/ 315 h 473"/>
                <a:gd name="T44" fmla="*/ 245 w 496"/>
                <a:gd name="T45" fmla="*/ 356 h 473"/>
                <a:gd name="T46" fmla="*/ 244 w 496"/>
                <a:gd name="T47" fmla="*/ 358 h 473"/>
                <a:gd name="T48" fmla="*/ 225 w 496"/>
                <a:gd name="T49" fmla="*/ 412 h 473"/>
                <a:gd name="T50" fmla="*/ 243 w 496"/>
                <a:gd name="T51" fmla="*/ 401 h 473"/>
                <a:gd name="T52" fmla="*/ 257 w 496"/>
                <a:gd name="T53" fmla="*/ 406 h 473"/>
                <a:gd name="T54" fmla="*/ 256 w 496"/>
                <a:gd name="T55" fmla="*/ 424 h 473"/>
                <a:gd name="T56" fmla="*/ 243 w 496"/>
                <a:gd name="T57" fmla="*/ 442 h 473"/>
                <a:gd name="T58" fmla="*/ 236 w 496"/>
                <a:gd name="T59" fmla="*/ 455 h 473"/>
                <a:gd name="T60" fmla="*/ 224 w 496"/>
                <a:gd name="T61" fmla="*/ 457 h 473"/>
                <a:gd name="T62" fmla="*/ 210 w 496"/>
                <a:gd name="T63" fmla="*/ 473 h 473"/>
                <a:gd name="T64" fmla="*/ 263 w 496"/>
                <a:gd name="T65" fmla="*/ 433 h 473"/>
                <a:gd name="T66" fmla="*/ 343 w 496"/>
                <a:gd name="T67" fmla="*/ 353 h 473"/>
                <a:gd name="T68" fmla="*/ 361 w 496"/>
                <a:gd name="T69" fmla="*/ 344 h 473"/>
                <a:gd name="T70" fmla="*/ 403 w 496"/>
                <a:gd name="T71" fmla="*/ 335 h 473"/>
                <a:gd name="T72" fmla="*/ 431 w 496"/>
                <a:gd name="T73" fmla="*/ 277 h 473"/>
                <a:gd name="T74" fmla="*/ 496 w 496"/>
                <a:gd name="T75" fmla="*/ 206 h 473"/>
                <a:gd name="T76" fmla="*/ 480 w 496"/>
                <a:gd name="T77" fmla="*/ 161 h 473"/>
                <a:gd name="T78" fmla="*/ 457 w 496"/>
                <a:gd name="T79" fmla="*/ 153 h 473"/>
                <a:gd name="T80" fmla="*/ 453 w 496"/>
                <a:gd name="T81" fmla="*/ 145 h 473"/>
                <a:gd name="T82" fmla="*/ 419 w 496"/>
                <a:gd name="T83" fmla="*/ 59 h 473"/>
                <a:gd name="T84" fmla="*/ 407 w 496"/>
                <a:gd name="T85" fmla="*/ 16 h 473"/>
                <a:gd name="T86" fmla="*/ 389 w 496"/>
                <a:gd name="T87" fmla="*/ 33 h 473"/>
                <a:gd name="T88" fmla="*/ 354 w 496"/>
                <a:gd name="T89" fmla="*/ 15 h 473"/>
                <a:gd name="T90" fmla="*/ 329 w 496"/>
                <a:gd name="T91" fmla="*/ 16 h 473"/>
                <a:gd name="T92" fmla="*/ 303 w 496"/>
                <a:gd name="T93" fmla="*/ 5 h 473"/>
                <a:gd name="T94" fmla="*/ 301 w 496"/>
                <a:gd name="T95" fmla="*/ 41 h 473"/>
                <a:gd name="T96" fmla="*/ 299 w 496"/>
                <a:gd name="T97" fmla="*/ 42 h 473"/>
                <a:gd name="T98" fmla="*/ 277 w 496"/>
                <a:gd name="T99" fmla="*/ 65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6" h="473">
                  <a:moveTo>
                    <a:pt x="227" y="62"/>
                  </a:moveTo>
                  <a:cubicBezTo>
                    <a:pt x="215" y="79"/>
                    <a:pt x="215" y="79"/>
                    <a:pt x="215" y="79"/>
                  </a:cubicBezTo>
                  <a:cubicBezTo>
                    <a:pt x="212" y="82"/>
                    <a:pt x="211" y="89"/>
                    <a:pt x="213" y="99"/>
                  </a:cubicBezTo>
                  <a:cubicBezTo>
                    <a:pt x="213" y="106"/>
                    <a:pt x="213" y="106"/>
                    <a:pt x="213" y="106"/>
                  </a:cubicBezTo>
                  <a:cubicBezTo>
                    <a:pt x="188" y="106"/>
                    <a:pt x="188" y="106"/>
                    <a:pt x="188" y="106"/>
                  </a:cubicBezTo>
                  <a:cubicBezTo>
                    <a:pt x="187" y="106"/>
                    <a:pt x="187" y="106"/>
                    <a:pt x="187" y="106"/>
                  </a:cubicBezTo>
                  <a:cubicBezTo>
                    <a:pt x="187" y="106"/>
                    <a:pt x="187" y="106"/>
                    <a:pt x="187" y="106"/>
                  </a:cubicBezTo>
                  <a:cubicBezTo>
                    <a:pt x="169" y="100"/>
                    <a:pt x="169" y="100"/>
                    <a:pt x="169" y="100"/>
                  </a:cubicBezTo>
                  <a:cubicBezTo>
                    <a:pt x="155" y="122"/>
                    <a:pt x="155" y="122"/>
                    <a:pt x="155" y="122"/>
                  </a:cubicBezTo>
                  <a:cubicBezTo>
                    <a:pt x="153" y="124"/>
                    <a:pt x="153" y="124"/>
                    <a:pt x="153" y="124"/>
                  </a:cubicBezTo>
                  <a:cubicBezTo>
                    <a:pt x="136" y="134"/>
                    <a:pt x="136" y="134"/>
                    <a:pt x="136" y="134"/>
                  </a:cubicBezTo>
                  <a:cubicBezTo>
                    <a:pt x="122" y="150"/>
                    <a:pt x="122" y="150"/>
                    <a:pt x="122" y="150"/>
                  </a:cubicBezTo>
                  <a:cubicBezTo>
                    <a:pt x="122" y="150"/>
                    <a:pt x="122" y="150"/>
                    <a:pt x="122" y="150"/>
                  </a:cubicBezTo>
                  <a:cubicBezTo>
                    <a:pt x="120" y="153"/>
                    <a:pt x="120" y="153"/>
                    <a:pt x="120" y="153"/>
                  </a:cubicBezTo>
                  <a:cubicBezTo>
                    <a:pt x="120" y="153"/>
                    <a:pt x="120" y="153"/>
                    <a:pt x="120" y="153"/>
                  </a:cubicBezTo>
                  <a:cubicBezTo>
                    <a:pt x="93" y="184"/>
                    <a:pt x="93" y="184"/>
                    <a:pt x="93" y="184"/>
                  </a:cubicBezTo>
                  <a:cubicBezTo>
                    <a:pt x="93" y="185"/>
                    <a:pt x="93" y="185"/>
                    <a:pt x="93" y="185"/>
                  </a:cubicBezTo>
                  <a:cubicBezTo>
                    <a:pt x="92" y="185"/>
                    <a:pt x="92" y="185"/>
                    <a:pt x="92" y="185"/>
                  </a:cubicBezTo>
                  <a:cubicBezTo>
                    <a:pt x="72" y="195"/>
                    <a:pt x="72" y="195"/>
                    <a:pt x="72" y="195"/>
                  </a:cubicBezTo>
                  <a:cubicBezTo>
                    <a:pt x="56" y="185"/>
                    <a:pt x="56" y="185"/>
                    <a:pt x="56" y="185"/>
                  </a:cubicBezTo>
                  <a:cubicBezTo>
                    <a:pt x="56" y="184"/>
                    <a:pt x="56" y="184"/>
                    <a:pt x="56" y="184"/>
                  </a:cubicBezTo>
                  <a:cubicBezTo>
                    <a:pt x="56" y="184"/>
                    <a:pt x="56" y="184"/>
                    <a:pt x="56" y="184"/>
                  </a:cubicBezTo>
                  <a:cubicBezTo>
                    <a:pt x="56" y="184"/>
                    <a:pt x="56" y="184"/>
                    <a:pt x="56" y="184"/>
                  </a:cubicBezTo>
                  <a:cubicBezTo>
                    <a:pt x="41" y="168"/>
                    <a:pt x="41" y="168"/>
                    <a:pt x="41" y="168"/>
                  </a:cubicBezTo>
                  <a:cubicBezTo>
                    <a:pt x="32" y="163"/>
                    <a:pt x="32" y="163"/>
                    <a:pt x="32" y="163"/>
                  </a:cubicBezTo>
                  <a:cubicBezTo>
                    <a:pt x="39" y="206"/>
                    <a:pt x="39" y="206"/>
                    <a:pt x="39" y="206"/>
                  </a:cubicBezTo>
                  <a:cubicBezTo>
                    <a:pt x="46" y="229"/>
                    <a:pt x="46" y="229"/>
                    <a:pt x="46" y="229"/>
                  </a:cubicBezTo>
                  <a:cubicBezTo>
                    <a:pt x="30" y="244"/>
                    <a:pt x="30" y="244"/>
                    <a:pt x="30" y="244"/>
                  </a:cubicBezTo>
                  <a:cubicBezTo>
                    <a:pt x="8" y="277"/>
                    <a:pt x="8" y="277"/>
                    <a:pt x="8" y="277"/>
                  </a:cubicBezTo>
                  <a:cubicBezTo>
                    <a:pt x="8" y="290"/>
                    <a:pt x="8" y="290"/>
                    <a:pt x="8" y="290"/>
                  </a:cubicBezTo>
                  <a:cubicBezTo>
                    <a:pt x="7" y="291"/>
                    <a:pt x="7" y="291"/>
                    <a:pt x="7" y="291"/>
                  </a:cubicBezTo>
                  <a:cubicBezTo>
                    <a:pt x="6" y="291"/>
                    <a:pt x="6" y="291"/>
                    <a:pt x="6" y="291"/>
                  </a:cubicBezTo>
                  <a:cubicBezTo>
                    <a:pt x="0" y="300"/>
                    <a:pt x="0" y="300"/>
                    <a:pt x="0" y="300"/>
                  </a:cubicBezTo>
                  <a:cubicBezTo>
                    <a:pt x="4" y="307"/>
                    <a:pt x="4" y="307"/>
                    <a:pt x="4" y="307"/>
                  </a:cubicBezTo>
                  <a:cubicBezTo>
                    <a:pt x="13" y="307"/>
                    <a:pt x="13" y="307"/>
                    <a:pt x="13" y="307"/>
                  </a:cubicBezTo>
                  <a:cubicBezTo>
                    <a:pt x="44" y="316"/>
                    <a:pt x="44" y="316"/>
                    <a:pt x="44" y="316"/>
                  </a:cubicBezTo>
                  <a:cubicBezTo>
                    <a:pt x="45" y="316"/>
                    <a:pt x="45" y="316"/>
                    <a:pt x="45" y="316"/>
                  </a:cubicBezTo>
                  <a:cubicBezTo>
                    <a:pt x="46" y="316"/>
                    <a:pt x="46" y="316"/>
                    <a:pt x="46" y="316"/>
                  </a:cubicBezTo>
                  <a:cubicBezTo>
                    <a:pt x="46" y="317"/>
                    <a:pt x="46" y="317"/>
                    <a:pt x="46" y="317"/>
                  </a:cubicBezTo>
                  <a:cubicBezTo>
                    <a:pt x="47" y="317"/>
                    <a:pt x="47" y="317"/>
                    <a:pt x="47" y="317"/>
                  </a:cubicBezTo>
                  <a:cubicBezTo>
                    <a:pt x="53" y="323"/>
                    <a:pt x="53" y="323"/>
                    <a:pt x="53" y="323"/>
                  </a:cubicBezTo>
                  <a:cubicBezTo>
                    <a:pt x="61" y="327"/>
                    <a:pt x="61" y="327"/>
                    <a:pt x="61" y="327"/>
                  </a:cubicBezTo>
                  <a:cubicBezTo>
                    <a:pt x="61" y="327"/>
                    <a:pt x="61" y="327"/>
                    <a:pt x="61" y="327"/>
                  </a:cubicBezTo>
                  <a:cubicBezTo>
                    <a:pt x="64" y="327"/>
                    <a:pt x="64" y="327"/>
                    <a:pt x="64" y="327"/>
                  </a:cubicBezTo>
                  <a:cubicBezTo>
                    <a:pt x="64" y="328"/>
                    <a:pt x="64" y="328"/>
                    <a:pt x="64" y="328"/>
                  </a:cubicBezTo>
                  <a:cubicBezTo>
                    <a:pt x="67" y="333"/>
                    <a:pt x="69" y="337"/>
                    <a:pt x="69" y="341"/>
                  </a:cubicBezTo>
                  <a:cubicBezTo>
                    <a:pt x="72" y="351"/>
                    <a:pt x="72" y="351"/>
                    <a:pt x="72" y="351"/>
                  </a:cubicBezTo>
                  <a:cubicBezTo>
                    <a:pt x="105" y="360"/>
                    <a:pt x="105" y="360"/>
                    <a:pt x="105" y="360"/>
                  </a:cubicBezTo>
                  <a:cubicBezTo>
                    <a:pt x="114" y="358"/>
                    <a:pt x="114" y="358"/>
                    <a:pt x="114" y="358"/>
                  </a:cubicBezTo>
                  <a:cubicBezTo>
                    <a:pt x="124" y="345"/>
                    <a:pt x="124" y="345"/>
                    <a:pt x="124" y="345"/>
                  </a:cubicBezTo>
                  <a:cubicBezTo>
                    <a:pt x="149" y="297"/>
                    <a:pt x="149" y="297"/>
                    <a:pt x="149" y="297"/>
                  </a:cubicBezTo>
                  <a:cubicBezTo>
                    <a:pt x="150" y="297"/>
                    <a:pt x="150" y="297"/>
                    <a:pt x="150" y="297"/>
                  </a:cubicBezTo>
                  <a:cubicBezTo>
                    <a:pt x="150" y="296"/>
                    <a:pt x="150" y="296"/>
                    <a:pt x="150" y="296"/>
                  </a:cubicBezTo>
                  <a:cubicBezTo>
                    <a:pt x="162" y="280"/>
                    <a:pt x="162" y="280"/>
                    <a:pt x="162" y="280"/>
                  </a:cubicBezTo>
                  <a:cubicBezTo>
                    <a:pt x="163" y="279"/>
                    <a:pt x="163" y="279"/>
                    <a:pt x="163" y="279"/>
                  </a:cubicBezTo>
                  <a:cubicBezTo>
                    <a:pt x="183" y="269"/>
                    <a:pt x="183" y="269"/>
                    <a:pt x="183" y="269"/>
                  </a:cubicBezTo>
                  <a:cubicBezTo>
                    <a:pt x="197" y="268"/>
                    <a:pt x="197" y="268"/>
                    <a:pt x="197" y="268"/>
                  </a:cubicBezTo>
                  <a:cubicBezTo>
                    <a:pt x="202" y="260"/>
                    <a:pt x="206" y="256"/>
                    <a:pt x="211" y="256"/>
                  </a:cubicBezTo>
                  <a:cubicBezTo>
                    <a:pt x="215" y="256"/>
                    <a:pt x="220" y="258"/>
                    <a:pt x="228" y="262"/>
                  </a:cubicBezTo>
                  <a:cubicBezTo>
                    <a:pt x="230" y="263"/>
                    <a:pt x="230" y="263"/>
                    <a:pt x="230" y="263"/>
                  </a:cubicBezTo>
                  <a:cubicBezTo>
                    <a:pt x="230" y="264"/>
                    <a:pt x="230" y="264"/>
                    <a:pt x="230" y="264"/>
                  </a:cubicBezTo>
                  <a:cubicBezTo>
                    <a:pt x="248" y="291"/>
                    <a:pt x="248" y="291"/>
                    <a:pt x="248" y="291"/>
                  </a:cubicBezTo>
                  <a:cubicBezTo>
                    <a:pt x="248" y="293"/>
                    <a:pt x="248" y="293"/>
                    <a:pt x="248" y="293"/>
                  </a:cubicBezTo>
                  <a:cubicBezTo>
                    <a:pt x="249" y="293"/>
                    <a:pt x="249" y="293"/>
                    <a:pt x="249" y="293"/>
                  </a:cubicBezTo>
                  <a:cubicBezTo>
                    <a:pt x="249" y="295"/>
                    <a:pt x="249" y="295"/>
                    <a:pt x="249" y="295"/>
                  </a:cubicBezTo>
                  <a:cubicBezTo>
                    <a:pt x="251" y="315"/>
                    <a:pt x="251" y="315"/>
                    <a:pt x="251" y="315"/>
                  </a:cubicBezTo>
                  <a:cubicBezTo>
                    <a:pt x="250" y="337"/>
                    <a:pt x="250" y="337"/>
                    <a:pt x="250" y="337"/>
                  </a:cubicBezTo>
                  <a:cubicBezTo>
                    <a:pt x="250" y="337"/>
                    <a:pt x="250" y="337"/>
                    <a:pt x="250" y="337"/>
                  </a:cubicBezTo>
                  <a:cubicBezTo>
                    <a:pt x="245" y="356"/>
                    <a:pt x="245" y="356"/>
                    <a:pt x="245" y="356"/>
                  </a:cubicBezTo>
                  <a:cubicBezTo>
                    <a:pt x="245" y="356"/>
                    <a:pt x="245" y="356"/>
                    <a:pt x="245" y="356"/>
                  </a:cubicBezTo>
                  <a:cubicBezTo>
                    <a:pt x="245" y="358"/>
                    <a:pt x="245" y="358"/>
                    <a:pt x="245" y="358"/>
                  </a:cubicBezTo>
                  <a:cubicBezTo>
                    <a:pt x="244" y="358"/>
                    <a:pt x="244" y="358"/>
                    <a:pt x="244" y="358"/>
                  </a:cubicBezTo>
                  <a:cubicBezTo>
                    <a:pt x="230" y="375"/>
                    <a:pt x="230" y="375"/>
                    <a:pt x="230" y="375"/>
                  </a:cubicBezTo>
                  <a:cubicBezTo>
                    <a:pt x="224" y="389"/>
                    <a:pt x="224" y="389"/>
                    <a:pt x="224" y="389"/>
                  </a:cubicBezTo>
                  <a:cubicBezTo>
                    <a:pt x="225" y="412"/>
                    <a:pt x="225" y="412"/>
                    <a:pt x="225" y="412"/>
                  </a:cubicBezTo>
                  <a:cubicBezTo>
                    <a:pt x="227" y="412"/>
                    <a:pt x="227" y="412"/>
                    <a:pt x="227" y="412"/>
                  </a:cubicBezTo>
                  <a:cubicBezTo>
                    <a:pt x="235" y="409"/>
                    <a:pt x="235" y="409"/>
                    <a:pt x="235" y="409"/>
                  </a:cubicBezTo>
                  <a:cubicBezTo>
                    <a:pt x="243" y="401"/>
                    <a:pt x="243" y="401"/>
                    <a:pt x="243" y="401"/>
                  </a:cubicBezTo>
                  <a:cubicBezTo>
                    <a:pt x="245" y="399"/>
                    <a:pt x="245" y="399"/>
                    <a:pt x="245" y="399"/>
                  </a:cubicBezTo>
                  <a:cubicBezTo>
                    <a:pt x="246" y="397"/>
                    <a:pt x="246" y="397"/>
                    <a:pt x="246" y="397"/>
                  </a:cubicBezTo>
                  <a:cubicBezTo>
                    <a:pt x="257" y="406"/>
                    <a:pt x="257" y="406"/>
                    <a:pt x="257" y="406"/>
                  </a:cubicBezTo>
                  <a:cubicBezTo>
                    <a:pt x="257" y="408"/>
                    <a:pt x="257" y="408"/>
                    <a:pt x="257" y="408"/>
                  </a:cubicBezTo>
                  <a:cubicBezTo>
                    <a:pt x="257" y="424"/>
                    <a:pt x="257" y="424"/>
                    <a:pt x="257" y="424"/>
                  </a:cubicBezTo>
                  <a:cubicBezTo>
                    <a:pt x="256" y="424"/>
                    <a:pt x="256" y="424"/>
                    <a:pt x="256" y="424"/>
                  </a:cubicBezTo>
                  <a:cubicBezTo>
                    <a:pt x="246" y="429"/>
                    <a:pt x="246" y="429"/>
                    <a:pt x="246" y="429"/>
                  </a:cubicBezTo>
                  <a:cubicBezTo>
                    <a:pt x="243" y="433"/>
                    <a:pt x="243" y="433"/>
                    <a:pt x="243" y="433"/>
                  </a:cubicBezTo>
                  <a:cubicBezTo>
                    <a:pt x="243" y="442"/>
                    <a:pt x="243" y="442"/>
                    <a:pt x="243" y="442"/>
                  </a:cubicBezTo>
                  <a:cubicBezTo>
                    <a:pt x="242" y="443"/>
                    <a:pt x="242" y="443"/>
                    <a:pt x="242" y="443"/>
                  </a:cubicBezTo>
                  <a:cubicBezTo>
                    <a:pt x="242" y="443"/>
                    <a:pt x="242" y="443"/>
                    <a:pt x="242" y="443"/>
                  </a:cubicBezTo>
                  <a:cubicBezTo>
                    <a:pt x="236" y="455"/>
                    <a:pt x="236" y="455"/>
                    <a:pt x="236" y="455"/>
                  </a:cubicBezTo>
                  <a:cubicBezTo>
                    <a:pt x="235" y="455"/>
                    <a:pt x="235" y="455"/>
                    <a:pt x="235" y="455"/>
                  </a:cubicBezTo>
                  <a:cubicBezTo>
                    <a:pt x="232" y="456"/>
                    <a:pt x="232" y="456"/>
                    <a:pt x="232" y="456"/>
                  </a:cubicBezTo>
                  <a:cubicBezTo>
                    <a:pt x="224" y="457"/>
                    <a:pt x="224" y="457"/>
                    <a:pt x="224" y="457"/>
                  </a:cubicBezTo>
                  <a:cubicBezTo>
                    <a:pt x="216" y="459"/>
                    <a:pt x="216" y="459"/>
                    <a:pt x="216" y="459"/>
                  </a:cubicBezTo>
                  <a:cubicBezTo>
                    <a:pt x="209" y="471"/>
                    <a:pt x="209" y="471"/>
                    <a:pt x="209" y="471"/>
                  </a:cubicBezTo>
                  <a:cubicBezTo>
                    <a:pt x="210" y="473"/>
                    <a:pt x="210" y="473"/>
                    <a:pt x="210" y="473"/>
                  </a:cubicBezTo>
                  <a:cubicBezTo>
                    <a:pt x="245" y="469"/>
                    <a:pt x="245" y="469"/>
                    <a:pt x="245" y="469"/>
                  </a:cubicBezTo>
                  <a:cubicBezTo>
                    <a:pt x="251" y="463"/>
                    <a:pt x="251" y="463"/>
                    <a:pt x="251" y="463"/>
                  </a:cubicBezTo>
                  <a:cubicBezTo>
                    <a:pt x="263" y="433"/>
                    <a:pt x="263" y="433"/>
                    <a:pt x="263" y="433"/>
                  </a:cubicBezTo>
                  <a:cubicBezTo>
                    <a:pt x="263" y="433"/>
                    <a:pt x="263" y="433"/>
                    <a:pt x="263" y="433"/>
                  </a:cubicBezTo>
                  <a:cubicBezTo>
                    <a:pt x="341" y="353"/>
                    <a:pt x="341" y="353"/>
                    <a:pt x="341" y="353"/>
                  </a:cubicBezTo>
                  <a:cubicBezTo>
                    <a:pt x="343" y="353"/>
                    <a:pt x="343" y="353"/>
                    <a:pt x="343" y="353"/>
                  </a:cubicBezTo>
                  <a:cubicBezTo>
                    <a:pt x="360" y="344"/>
                    <a:pt x="360" y="344"/>
                    <a:pt x="360" y="344"/>
                  </a:cubicBezTo>
                  <a:cubicBezTo>
                    <a:pt x="361" y="343"/>
                    <a:pt x="361" y="343"/>
                    <a:pt x="361" y="343"/>
                  </a:cubicBezTo>
                  <a:cubicBezTo>
                    <a:pt x="361" y="344"/>
                    <a:pt x="361" y="344"/>
                    <a:pt x="361" y="344"/>
                  </a:cubicBezTo>
                  <a:cubicBezTo>
                    <a:pt x="375" y="344"/>
                    <a:pt x="375" y="344"/>
                    <a:pt x="375" y="344"/>
                  </a:cubicBezTo>
                  <a:cubicBezTo>
                    <a:pt x="389" y="341"/>
                    <a:pt x="389" y="341"/>
                    <a:pt x="389" y="341"/>
                  </a:cubicBezTo>
                  <a:cubicBezTo>
                    <a:pt x="403" y="335"/>
                    <a:pt x="403" y="335"/>
                    <a:pt x="403" y="335"/>
                  </a:cubicBezTo>
                  <a:cubicBezTo>
                    <a:pt x="414" y="323"/>
                    <a:pt x="414" y="323"/>
                    <a:pt x="414" y="323"/>
                  </a:cubicBezTo>
                  <a:cubicBezTo>
                    <a:pt x="431" y="277"/>
                    <a:pt x="431" y="277"/>
                    <a:pt x="431" y="277"/>
                  </a:cubicBezTo>
                  <a:cubicBezTo>
                    <a:pt x="431" y="277"/>
                    <a:pt x="431" y="277"/>
                    <a:pt x="431" y="277"/>
                  </a:cubicBezTo>
                  <a:cubicBezTo>
                    <a:pt x="431" y="276"/>
                    <a:pt x="431" y="276"/>
                    <a:pt x="431" y="276"/>
                  </a:cubicBezTo>
                  <a:cubicBezTo>
                    <a:pt x="496" y="207"/>
                    <a:pt x="496" y="207"/>
                    <a:pt x="496" y="207"/>
                  </a:cubicBezTo>
                  <a:cubicBezTo>
                    <a:pt x="496" y="206"/>
                    <a:pt x="496" y="206"/>
                    <a:pt x="496" y="206"/>
                  </a:cubicBezTo>
                  <a:cubicBezTo>
                    <a:pt x="492" y="169"/>
                    <a:pt x="492" y="169"/>
                    <a:pt x="492" y="169"/>
                  </a:cubicBezTo>
                  <a:cubicBezTo>
                    <a:pt x="489" y="168"/>
                    <a:pt x="485" y="166"/>
                    <a:pt x="483" y="163"/>
                  </a:cubicBezTo>
                  <a:cubicBezTo>
                    <a:pt x="480" y="161"/>
                    <a:pt x="480" y="161"/>
                    <a:pt x="480" y="161"/>
                  </a:cubicBezTo>
                  <a:cubicBezTo>
                    <a:pt x="480" y="162"/>
                    <a:pt x="480" y="162"/>
                    <a:pt x="480" y="162"/>
                  </a:cubicBezTo>
                  <a:cubicBezTo>
                    <a:pt x="470" y="163"/>
                    <a:pt x="470" y="163"/>
                    <a:pt x="470" y="163"/>
                  </a:cubicBezTo>
                  <a:cubicBezTo>
                    <a:pt x="465" y="161"/>
                    <a:pt x="461" y="158"/>
                    <a:pt x="457" y="153"/>
                  </a:cubicBezTo>
                  <a:cubicBezTo>
                    <a:pt x="454" y="147"/>
                    <a:pt x="454" y="147"/>
                    <a:pt x="454" y="147"/>
                  </a:cubicBezTo>
                  <a:cubicBezTo>
                    <a:pt x="454" y="146"/>
                    <a:pt x="454" y="146"/>
                    <a:pt x="454" y="146"/>
                  </a:cubicBezTo>
                  <a:cubicBezTo>
                    <a:pt x="453" y="145"/>
                    <a:pt x="453" y="145"/>
                    <a:pt x="453" y="145"/>
                  </a:cubicBezTo>
                  <a:cubicBezTo>
                    <a:pt x="453" y="88"/>
                    <a:pt x="453" y="88"/>
                    <a:pt x="453" y="88"/>
                  </a:cubicBezTo>
                  <a:cubicBezTo>
                    <a:pt x="447" y="86"/>
                    <a:pt x="440" y="81"/>
                    <a:pt x="433" y="74"/>
                  </a:cubicBezTo>
                  <a:cubicBezTo>
                    <a:pt x="419" y="59"/>
                    <a:pt x="419" y="59"/>
                    <a:pt x="419" y="59"/>
                  </a:cubicBezTo>
                  <a:cubicBezTo>
                    <a:pt x="407" y="41"/>
                    <a:pt x="407" y="41"/>
                    <a:pt x="407" y="41"/>
                  </a:cubicBezTo>
                  <a:cubicBezTo>
                    <a:pt x="404" y="37"/>
                    <a:pt x="404" y="31"/>
                    <a:pt x="406" y="21"/>
                  </a:cubicBezTo>
                  <a:cubicBezTo>
                    <a:pt x="407" y="16"/>
                    <a:pt x="407" y="16"/>
                    <a:pt x="407" y="16"/>
                  </a:cubicBezTo>
                  <a:cubicBezTo>
                    <a:pt x="399" y="6"/>
                    <a:pt x="399" y="6"/>
                    <a:pt x="399" y="6"/>
                  </a:cubicBezTo>
                  <a:cubicBezTo>
                    <a:pt x="398" y="15"/>
                    <a:pt x="398" y="15"/>
                    <a:pt x="398" y="15"/>
                  </a:cubicBezTo>
                  <a:cubicBezTo>
                    <a:pt x="389" y="33"/>
                    <a:pt x="389" y="33"/>
                    <a:pt x="389" y="33"/>
                  </a:cubicBezTo>
                  <a:cubicBezTo>
                    <a:pt x="385" y="33"/>
                    <a:pt x="385" y="33"/>
                    <a:pt x="385" y="33"/>
                  </a:cubicBezTo>
                  <a:cubicBezTo>
                    <a:pt x="378" y="33"/>
                    <a:pt x="370" y="32"/>
                    <a:pt x="363" y="29"/>
                  </a:cubicBezTo>
                  <a:cubicBezTo>
                    <a:pt x="357" y="27"/>
                    <a:pt x="354" y="21"/>
                    <a:pt x="354" y="15"/>
                  </a:cubicBezTo>
                  <a:cubicBezTo>
                    <a:pt x="354" y="11"/>
                    <a:pt x="354" y="11"/>
                    <a:pt x="354" y="11"/>
                  </a:cubicBezTo>
                  <a:cubicBezTo>
                    <a:pt x="349" y="11"/>
                    <a:pt x="349" y="11"/>
                    <a:pt x="349" y="11"/>
                  </a:cubicBezTo>
                  <a:cubicBezTo>
                    <a:pt x="329" y="16"/>
                    <a:pt x="329" y="16"/>
                    <a:pt x="329" y="16"/>
                  </a:cubicBezTo>
                  <a:cubicBezTo>
                    <a:pt x="314" y="1"/>
                    <a:pt x="314" y="1"/>
                    <a:pt x="314" y="1"/>
                  </a:cubicBezTo>
                  <a:cubicBezTo>
                    <a:pt x="308" y="0"/>
                    <a:pt x="308" y="0"/>
                    <a:pt x="308" y="0"/>
                  </a:cubicBezTo>
                  <a:cubicBezTo>
                    <a:pt x="303" y="5"/>
                    <a:pt x="303" y="5"/>
                    <a:pt x="303" y="5"/>
                  </a:cubicBezTo>
                  <a:cubicBezTo>
                    <a:pt x="309" y="16"/>
                    <a:pt x="309" y="16"/>
                    <a:pt x="309" y="16"/>
                  </a:cubicBezTo>
                  <a:cubicBezTo>
                    <a:pt x="312" y="19"/>
                    <a:pt x="312" y="19"/>
                    <a:pt x="312" y="19"/>
                  </a:cubicBezTo>
                  <a:cubicBezTo>
                    <a:pt x="301" y="41"/>
                    <a:pt x="301" y="41"/>
                    <a:pt x="301" y="41"/>
                  </a:cubicBezTo>
                  <a:cubicBezTo>
                    <a:pt x="300" y="41"/>
                    <a:pt x="300" y="41"/>
                    <a:pt x="300" y="41"/>
                  </a:cubicBezTo>
                  <a:cubicBezTo>
                    <a:pt x="300" y="42"/>
                    <a:pt x="300" y="42"/>
                    <a:pt x="300" y="42"/>
                  </a:cubicBezTo>
                  <a:cubicBezTo>
                    <a:pt x="299" y="42"/>
                    <a:pt x="299" y="42"/>
                    <a:pt x="299" y="42"/>
                  </a:cubicBezTo>
                  <a:cubicBezTo>
                    <a:pt x="280" y="63"/>
                    <a:pt x="280" y="63"/>
                    <a:pt x="280" y="63"/>
                  </a:cubicBezTo>
                  <a:cubicBezTo>
                    <a:pt x="279" y="65"/>
                    <a:pt x="279" y="65"/>
                    <a:pt x="279" y="65"/>
                  </a:cubicBezTo>
                  <a:cubicBezTo>
                    <a:pt x="277" y="65"/>
                    <a:pt x="277" y="65"/>
                    <a:pt x="277" y="65"/>
                  </a:cubicBezTo>
                  <a:cubicBezTo>
                    <a:pt x="247" y="68"/>
                    <a:pt x="247" y="68"/>
                    <a:pt x="247" y="68"/>
                  </a:cubicBezTo>
                  <a:lnTo>
                    <a:pt x="227" y="6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6" name="Freeform 28">
              <a:extLst>
                <a:ext uri="{FF2B5EF4-FFF2-40B4-BE49-F238E27FC236}">
                  <a16:creationId xmlns="" xmlns:a16="http://schemas.microsoft.com/office/drawing/2014/main" id="{5D1904D5-AE05-4E60-9EBF-FAFFD7564DF7}"/>
                </a:ext>
              </a:extLst>
            </p:cNvPr>
            <p:cNvSpPr>
              <a:spLocks/>
            </p:cNvSpPr>
            <p:nvPr/>
          </p:nvSpPr>
          <p:spPr bwMode="auto">
            <a:xfrm>
              <a:off x="5665311" y="2074863"/>
              <a:ext cx="1066800" cy="727075"/>
            </a:xfrm>
            <a:custGeom>
              <a:avLst/>
              <a:gdLst>
                <a:gd name="T0" fmla="*/ 123 w 707"/>
                <a:gd name="T1" fmla="*/ 7 h 481"/>
                <a:gd name="T2" fmla="*/ 95 w 707"/>
                <a:gd name="T3" fmla="*/ 14 h 481"/>
                <a:gd name="T4" fmla="*/ 90 w 707"/>
                <a:gd name="T5" fmla="*/ 26 h 481"/>
                <a:gd name="T6" fmla="*/ 76 w 707"/>
                <a:gd name="T7" fmla="*/ 46 h 481"/>
                <a:gd name="T8" fmla="*/ 54 w 707"/>
                <a:gd name="T9" fmla="*/ 62 h 481"/>
                <a:gd name="T10" fmla="*/ 28 w 707"/>
                <a:gd name="T11" fmla="*/ 45 h 481"/>
                <a:gd name="T12" fmla="*/ 0 w 707"/>
                <a:gd name="T13" fmla="*/ 52 h 481"/>
                <a:gd name="T14" fmla="*/ 41 w 707"/>
                <a:gd name="T15" fmla="*/ 79 h 481"/>
                <a:gd name="T16" fmla="*/ 43 w 707"/>
                <a:gd name="T17" fmla="*/ 83 h 481"/>
                <a:gd name="T18" fmla="*/ 48 w 707"/>
                <a:gd name="T19" fmla="*/ 136 h 481"/>
                <a:gd name="T20" fmla="*/ 79 w 707"/>
                <a:gd name="T21" fmla="*/ 199 h 481"/>
                <a:gd name="T22" fmla="*/ 99 w 707"/>
                <a:gd name="T23" fmla="*/ 179 h 481"/>
                <a:gd name="T24" fmla="*/ 128 w 707"/>
                <a:gd name="T25" fmla="*/ 172 h 481"/>
                <a:gd name="T26" fmla="*/ 128 w 707"/>
                <a:gd name="T27" fmla="*/ 173 h 481"/>
                <a:gd name="T28" fmla="*/ 156 w 707"/>
                <a:gd name="T29" fmla="*/ 205 h 481"/>
                <a:gd name="T30" fmla="*/ 165 w 707"/>
                <a:gd name="T31" fmla="*/ 232 h 481"/>
                <a:gd name="T32" fmla="*/ 163 w 707"/>
                <a:gd name="T33" fmla="*/ 257 h 481"/>
                <a:gd name="T34" fmla="*/ 181 w 707"/>
                <a:gd name="T35" fmla="*/ 282 h 481"/>
                <a:gd name="T36" fmla="*/ 207 w 707"/>
                <a:gd name="T37" fmla="*/ 275 h 481"/>
                <a:gd name="T38" fmla="*/ 220 w 707"/>
                <a:gd name="T39" fmla="*/ 286 h 481"/>
                <a:gd name="T40" fmla="*/ 252 w 707"/>
                <a:gd name="T41" fmla="*/ 300 h 481"/>
                <a:gd name="T42" fmla="*/ 276 w 707"/>
                <a:gd name="T43" fmla="*/ 292 h 481"/>
                <a:gd name="T44" fmla="*/ 288 w 707"/>
                <a:gd name="T45" fmla="*/ 278 h 481"/>
                <a:gd name="T46" fmla="*/ 304 w 707"/>
                <a:gd name="T47" fmla="*/ 319 h 481"/>
                <a:gd name="T48" fmla="*/ 344 w 707"/>
                <a:gd name="T49" fmla="*/ 360 h 481"/>
                <a:gd name="T50" fmla="*/ 352 w 707"/>
                <a:gd name="T51" fmla="*/ 427 h 481"/>
                <a:gd name="T52" fmla="*/ 378 w 707"/>
                <a:gd name="T53" fmla="*/ 438 h 481"/>
                <a:gd name="T54" fmla="*/ 394 w 707"/>
                <a:gd name="T55" fmla="*/ 481 h 481"/>
                <a:gd name="T56" fmla="*/ 489 w 707"/>
                <a:gd name="T57" fmla="*/ 399 h 481"/>
                <a:gd name="T58" fmla="*/ 528 w 707"/>
                <a:gd name="T59" fmla="*/ 359 h 481"/>
                <a:gd name="T60" fmla="*/ 596 w 707"/>
                <a:gd name="T61" fmla="*/ 300 h 481"/>
                <a:gd name="T62" fmla="*/ 621 w 707"/>
                <a:gd name="T63" fmla="*/ 278 h 481"/>
                <a:gd name="T64" fmla="*/ 627 w 707"/>
                <a:gd name="T65" fmla="*/ 224 h 481"/>
                <a:gd name="T66" fmla="*/ 650 w 707"/>
                <a:gd name="T67" fmla="*/ 220 h 481"/>
                <a:gd name="T68" fmla="*/ 689 w 707"/>
                <a:gd name="T69" fmla="*/ 261 h 481"/>
                <a:gd name="T70" fmla="*/ 682 w 707"/>
                <a:gd name="T71" fmla="*/ 231 h 481"/>
                <a:gd name="T72" fmla="*/ 707 w 707"/>
                <a:gd name="T73" fmla="*/ 208 h 481"/>
                <a:gd name="T74" fmla="*/ 693 w 707"/>
                <a:gd name="T75" fmla="*/ 166 h 481"/>
                <a:gd name="T76" fmla="*/ 647 w 707"/>
                <a:gd name="T77" fmla="*/ 145 h 481"/>
                <a:gd name="T78" fmla="*/ 633 w 707"/>
                <a:gd name="T79" fmla="*/ 143 h 481"/>
                <a:gd name="T80" fmla="*/ 617 w 707"/>
                <a:gd name="T81" fmla="*/ 145 h 481"/>
                <a:gd name="T82" fmla="*/ 588 w 707"/>
                <a:gd name="T83" fmla="*/ 145 h 481"/>
                <a:gd name="T84" fmla="*/ 586 w 707"/>
                <a:gd name="T85" fmla="*/ 182 h 481"/>
                <a:gd name="T86" fmla="*/ 547 w 707"/>
                <a:gd name="T87" fmla="*/ 188 h 481"/>
                <a:gd name="T88" fmla="*/ 494 w 707"/>
                <a:gd name="T89" fmla="*/ 141 h 481"/>
                <a:gd name="T90" fmla="*/ 481 w 707"/>
                <a:gd name="T91" fmla="*/ 116 h 481"/>
                <a:gd name="T92" fmla="*/ 486 w 707"/>
                <a:gd name="T93" fmla="*/ 131 h 481"/>
                <a:gd name="T94" fmla="*/ 471 w 707"/>
                <a:gd name="T95" fmla="*/ 159 h 481"/>
                <a:gd name="T96" fmla="*/ 441 w 707"/>
                <a:gd name="T97" fmla="*/ 150 h 481"/>
                <a:gd name="T98" fmla="*/ 438 w 707"/>
                <a:gd name="T99" fmla="*/ 124 h 481"/>
                <a:gd name="T100" fmla="*/ 411 w 707"/>
                <a:gd name="T101" fmla="*/ 112 h 481"/>
                <a:gd name="T102" fmla="*/ 380 w 707"/>
                <a:gd name="T103" fmla="*/ 92 h 481"/>
                <a:gd name="T104" fmla="*/ 336 w 707"/>
                <a:gd name="T105" fmla="*/ 76 h 481"/>
                <a:gd name="T106" fmla="*/ 308 w 707"/>
                <a:gd name="T107" fmla="*/ 88 h 481"/>
                <a:gd name="T108" fmla="*/ 296 w 707"/>
                <a:gd name="T109" fmla="*/ 64 h 481"/>
                <a:gd name="T110" fmla="*/ 259 w 707"/>
                <a:gd name="T111" fmla="*/ 62 h 481"/>
                <a:gd name="T112" fmla="*/ 216 w 707"/>
                <a:gd name="T113" fmla="*/ 71 h 481"/>
                <a:gd name="T114" fmla="*/ 175 w 707"/>
                <a:gd name="T115" fmla="*/ 69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07" h="481">
                  <a:moveTo>
                    <a:pt x="137" y="22"/>
                  </a:moveTo>
                  <a:cubicBezTo>
                    <a:pt x="133" y="0"/>
                    <a:pt x="133" y="0"/>
                    <a:pt x="133" y="0"/>
                  </a:cubicBezTo>
                  <a:cubicBezTo>
                    <a:pt x="123" y="7"/>
                    <a:pt x="123" y="7"/>
                    <a:pt x="123" y="7"/>
                  </a:cubicBezTo>
                  <a:cubicBezTo>
                    <a:pt x="122" y="7"/>
                    <a:pt x="122" y="7"/>
                    <a:pt x="122" y="7"/>
                  </a:cubicBezTo>
                  <a:cubicBezTo>
                    <a:pt x="96" y="16"/>
                    <a:pt x="96" y="16"/>
                    <a:pt x="96" y="16"/>
                  </a:cubicBezTo>
                  <a:cubicBezTo>
                    <a:pt x="95" y="14"/>
                    <a:pt x="95" y="14"/>
                    <a:pt x="95" y="14"/>
                  </a:cubicBezTo>
                  <a:cubicBezTo>
                    <a:pt x="91" y="13"/>
                    <a:pt x="91" y="13"/>
                    <a:pt x="91" y="13"/>
                  </a:cubicBezTo>
                  <a:cubicBezTo>
                    <a:pt x="91" y="25"/>
                    <a:pt x="91" y="25"/>
                    <a:pt x="91" y="25"/>
                  </a:cubicBezTo>
                  <a:cubicBezTo>
                    <a:pt x="90" y="26"/>
                    <a:pt x="90" y="26"/>
                    <a:pt x="90" y="26"/>
                  </a:cubicBezTo>
                  <a:cubicBezTo>
                    <a:pt x="77" y="45"/>
                    <a:pt x="77" y="45"/>
                    <a:pt x="77" y="45"/>
                  </a:cubicBezTo>
                  <a:cubicBezTo>
                    <a:pt x="76" y="45"/>
                    <a:pt x="76" y="45"/>
                    <a:pt x="76" y="45"/>
                  </a:cubicBezTo>
                  <a:cubicBezTo>
                    <a:pt x="76" y="46"/>
                    <a:pt x="76" y="46"/>
                    <a:pt x="76" y="46"/>
                  </a:cubicBezTo>
                  <a:cubicBezTo>
                    <a:pt x="75" y="46"/>
                    <a:pt x="75" y="46"/>
                    <a:pt x="75" y="46"/>
                  </a:cubicBezTo>
                  <a:cubicBezTo>
                    <a:pt x="56" y="62"/>
                    <a:pt x="56" y="62"/>
                    <a:pt x="56" y="62"/>
                  </a:cubicBezTo>
                  <a:cubicBezTo>
                    <a:pt x="54" y="62"/>
                    <a:pt x="54" y="62"/>
                    <a:pt x="54" y="62"/>
                  </a:cubicBezTo>
                  <a:cubicBezTo>
                    <a:pt x="54" y="64"/>
                    <a:pt x="54" y="64"/>
                    <a:pt x="54" y="64"/>
                  </a:cubicBezTo>
                  <a:cubicBezTo>
                    <a:pt x="51" y="62"/>
                    <a:pt x="51" y="62"/>
                    <a:pt x="51" y="62"/>
                  </a:cubicBezTo>
                  <a:cubicBezTo>
                    <a:pt x="38" y="56"/>
                    <a:pt x="30" y="50"/>
                    <a:pt x="28" y="45"/>
                  </a:cubicBezTo>
                  <a:cubicBezTo>
                    <a:pt x="26" y="43"/>
                    <a:pt x="24" y="43"/>
                    <a:pt x="22" y="41"/>
                  </a:cubicBezTo>
                  <a:cubicBezTo>
                    <a:pt x="9" y="44"/>
                    <a:pt x="9" y="44"/>
                    <a:pt x="9" y="44"/>
                  </a:cubicBezTo>
                  <a:cubicBezTo>
                    <a:pt x="0" y="52"/>
                    <a:pt x="0" y="52"/>
                    <a:pt x="0" y="52"/>
                  </a:cubicBezTo>
                  <a:cubicBezTo>
                    <a:pt x="22" y="71"/>
                    <a:pt x="22" y="71"/>
                    <a:pt x="22" y="71"/>
                  </a:cubicBezTo>
                  <a:cubicBezTo>
                    <a:pt x="40" y="78"/>
                    <a:pt x="40" y="78"/>
                    <a:pt x="40" y="78"/>
                  </a:cubicBezTo>
                  <a:cubicBezTo>
                    <a:pt x="41" y="79"/>
                    <a:pt x="41" y="79"/>
                    <a:pt x="41" y="79"/>
                  </a:cubicBezTo>
                  <a:cubicBezTo>
                    <a:pt x="42" y="79"/>
                    <a:pt x="42" y="79"/>
                    <a:pt x="42" y="79"/>
                  </a:cubicBezTo>
                  <a:cubicBezTo>
                    <a:pt x="43" y="82"/>
                    <a:pt x="43" y="82"/>
                    <a:pt x="43" y="82"/>
                  </a:cubicBezTo>
                  <a:cubicBezTo>
                    <a:pt x="43" y="83"/>
                    <a:pt x="43" y="83"/>
                    <a:pt x="43" y="83"/>
                  </a:cubicBezTo>
                  <a:cubicBezTo>
                    <a:pt x="47" y="104"/>
                    <a:pt x="47" y="104"/>
                    <a:pt x="47" y="104"/>
                  </a:cubicBezTo>
                  <a:cubicBezTo>
                    <a:pt x="48" y="104"/>
                    <a:pt x="48" y="104"/>
                    <a:pt x="48" y="104"/>
                  </a:cubicBezTo>
                  <a:cubicBezTo>
                    <a:pt x="48" y="136"/>
                    <a:pt x="48" y="136"/>
                    <a:pt x="48" y="136"/>
                  </a:cubicBezTo>
                  <a:cubicBezTo>
                    <a:pt x="52" y="155"/>
                    <a:pt x="52" y="155"/>
                    <a:pt x="52" y="155"/>
                  </a:cubicBezTo>
                  <a:cubicBezTo>
                    <a:pt x="65" y="185"/>
                    <a:pt x="65" y="185"/>
                    <a:pt x="65" y="185"/>
                  </a:cubicBezTo>
                  <a:cubicBezTo>
                    <a:pt x="79" y="199"/>
                    <a:pt x="79" y="199"/>
                    <a:pt x="79" y="199"/>
                  </a:cubicBezTo>
                  <a:cubicBezTo>
                    <a:pt x="91" y="190"/>
                    <a:pt x="91" y="190"/>
                    <a:pt x="91" y="190"/>
                  </a:cubicBezTo>
                  <a:cubicBezTo>
                    <a:pt x="99" y="180"/>
                    <a:pt x="99" y="180"/>
                    <a:pt x="99" y="180"/>
                  </a:cubicBezTo>
                  <a:cubicBezTo>
                    <a:pt x="99" y="179"/>
                    <a:pt x="99" y="179"/>
                    <a:pt x="99" y="179"/>
                  </a:cubicBezTo>
                  <a:cubicBezTo>
                    <a:pt x="100" y="179"/>
                    <a:pt x="100" y="179"/>
                    <a:pt x="100" y="179"/>
                  </a:cubicBezTo>
                  <a:cubicBezTo>
                    <a:pt x="115" y="161"/>
                    <a:pt x="115" y="161"/>
                    <a:pt x="115" y="161"/>
                  </a:cubicBezTo>
                  <a:cubicBezTo>
                    <a:pt x="128" y="172"/>
                    <a:pt x="128" y="172"/>
                    <a:pt x="128" y="172"/>
                  </a:cubicBezTo>
                  <a:cubicBezTo>
                    <a:pt x="128" y="173"/>
                    <a:pt x="128" y="173"/>
                    <a:pt x="128" y="173"/>
                  </a:cubicBezTo>
                  <a:cubicBezTo>
                    <a:pt x="128" y="173"/>
                    <a:pt x="128" y="173"/>
                    <a:pt x="128" y="173"/>
                  </a:cubicBezTo>
                  <a:cubicBezTo>
                    <a:pt x="128" y="173"/>
                    <a:pt x="128" y="173"/>
                    <a:pt x="128" y="173"/>
                  </a:cubicBezTo>
                  <a:cubicBezTo>
                    <a:pt x="128" y="174"/>
                    <a:pt x="128" y="174"/>
                    <a:pt x="128" y="174"/>
                  </a:cubicBezTo>
                  <a:cubicBezTo>
                    <a:pt x="141" y="199"/>
                    <a:pt x="141" y="199"/>
                    <a:pt x="141" y="199"/>
                  </a:cubicBezTo>
                  <a:cubicBezTo>
                    <a:pt x="156" y="205"/>
                    <a:pt x="156" y="205"/>
                    <a:pt x="156" y="205"/>
                  </a:cubicBezTo>
                  <a:cubicBezTo>
                    <a:pt x="165" y="230"/>
                    <a:pt x="165" y="230"/>
                    <a:pt x="165" y="230"/>
                  </a:cubicBezTo>
                  <a:cubicBezTo>
                    <a:pt x="165" y="231"/>
                    <a:pt x="165" y="231"/>
                    <a:pt x="165" y="231"/>
                  </a:cubicBezTo>
                  <a:cubicBezTo>
                    <a:pt x="165" y="232"/>
                    <a:pt x="165" y="232"/>
                    <a:pt x="165" y="232"/>
                  </a:cubicBezTo>
                  <a:cubicBezTo>
                    <a:pt x="164" y="256"/>
                    <a:pt x="164" y="256"/>
                    <a:pt x="164" y="256"/>
                  </a:cubicBezTo>
                  <a:cubicBezTo>
                    <a:pt x="164" y="257"/>
                    <a:pt x="164" y="257"/>
                    <a:pt x="164" y="257"/>
                  </a:cubicBezTo>
                  <a:cubicBezTo>
                    <a:pt x="163" y="257"/>
                    <a:pt x="163" y="257"/>
                    <a:pt x="163" y="257"/>
                  </a:cubicBezTo>
                  <a:cubicBezTo>
                    <a:pt x="156" y="278"/>
                    <a:pt x="156" y="278"/>
                    <a:pt x="156" y="278"/>
                  </a:cubicBezTo>
                  <a:cubicBezTo>
                    <a:pt x="168" y="288"/>
                    <a:pt x="168" y="288"/>
                    <a:pt x="168" y="288"/>
                  </a:cubicBezTo>
                  <a:cubicBezTo>
                    <a:pt x="181" y="282"/>
                    <a:pt x="181" y="282"/>
                    <a:pt x="181" y="282"/>
                  </a:cubicBezTo>
                  <a:cubicBezTo>
                    <a:pt x="193" y="269"/>
                    <a:pt x="193" y="269"/>
                    <a:pt x="193" y="269"/>
                  </a:cubicBezTo>
                  <a:cubicBezTo>
                    <a:pt x="196" y="272"/>
                    <a:pt x="196" y="272"/>
                    <a:pt x="196" y="272"/>
                  </a:cubicBezTo>
                  <a:cubicBezTo>
                    <a:pt x="207" y="275"/>
                    <a:pt x="207" y="275"/>
                    <a:pt x="207" y="275"/>
                  </a:cubicBezTo>
                  <a:cubicBezTo>
                    <a:pt x="207" y="275"/>
                    <a:pt x="207" y="275"/>
                    <a:pt x="207" y="275"/>
                  </a:cubicBezTo>
                  <a:cubicBezTo>
                    <a:pt x="207" y="275"/>
                    <a:pt x="207" y="275"/>
                    <a:pt x="207" y="275"/>
                  </a:cubicBezTo>
                  <a:cubicBezTo>
                    <a:pt x="220" y="286"/>
                    <a:pt x="220" y="286"/>
                    <a:pt x="220" y="286"/>
                  </a:cubicBezTo>
                  <a:cubicBezTo>
                    <a:pt x="233" y="283"/>
                    <a:pt x="233" y="283"/>
                    <a:pt x="233" y="283"/>
                  </a:cubicBezTo>
                  <a:cubicBezTo>
                    <a:pt x="244" y="280"/>
                    <a:pt x="249" y="283"/>
                    <a:pt x="252" y="291"/>
                  </a:cubicBezTo>
                  <a:cubicBezTo>
                    <a:pt x="252" y="300"/>
                    <a:pt x="252" y="300"/>
                    <a:pt x="252" y="300"/>
                  </a:cubicBezTo>
                  <a:cubicBezTo>
                    <a:pt x="255" y="301"/>
                    <a:pt x="255" y="301"/>
                    <a:pt x="255" y="301"/>
                  </a:cubicBezTo>
                  <a:cubicBezTo>
                    <a:pt x="269" y="305"/>
                    <a:pt x="269" y="305"/>
                    <a:pt x="269" y="305"/>
                  </a:cubicBezTo>
                  <a:cubicBezTo>
                    <a:pt x="276" y="292"/>
                    <a:pt x="276" y="292"/>
                    <a:pt x="276" y="292"/>
                  </a:cubicBezTo>
                  <a:cubicBezTo>
                    <a:pt x="276" y="286"/>
                    <a:pt x="276" y="286"/>
                    <a:pt x="276" y="286"/>
                  </a:cubicBezTo>
                  <a:cubicBezTo>
                    <a:pt x="276" y="282"/>
                    <a:pt x="277" y="278"/>
                    <a:pt x="280" y="277"/>
                  </a:cubicBezTo>
                  <a:cubicBezTo>
                    <a:pt x="288" y="278"/>
                    <a:pt x="288" y="278"/>
                    <a:pt x="288" y="278"/>
                  </a:cubicBezTo>
                  <a:cubicBezTo>
                    <a:pt x="300" y="283"/>
                    <a:pt x="305" y="291"/>
                    <a:pt x="305" y="299"/>
                  </a:cubicBezTo>
                  <a:cubicBezTo>
                    <a:pt x="304" y="306"/>
                    <a:pt x="304" y="306"/>
                    <a:pt x="304" y="306"/>
                  </a:cubicBezTo>
                  <a:cubicBezTo>
                    <a:pt x="304" y="319"/>
                    <a:pt x="304" y="319"/>
                    <a:pt x="304" y="319"/>
                  </a:cubicBezTo>
                  <a:cubicBezTo>
                    <a:pt x="316" y="336"/>
                    <a:pt x="316" y="336"/>
                    <a:pt x="316" y="336"/>
                  </a:cubicBezTo>
                  <a:cubicBezTo>
                    <a:pt x="329" y="351"/>
                    <a:pt x="329" y="351"/>
                    <a:pt x="329" y="351"/>
                  </a:cubicBezTo>
                  <a:cubicBezTo>
                    <a:pt x="334" y="356"/>
                    <a:pt x="339" y="358"/>
                    <a:pt x="344" y="360"/>
                  </a:cubicBezTo>
                  <a:cubicBezTo>
                    <a:pt x="346" y="360"/>
                    <a:pt x="346" y="360"/>
                    <a:pt x="346" y="360"/>
                  </a:cubicBezTo>
                  <a:cubicBezTo>
                    <a:pt x="350" y="362"/>
                    <a:pt x="352" y="368"/>
                    <a:pt x="352" y="379"/>
                  </a:cubicBezTo>
                  <a:cubicBezTo>
                    <a:pt x="352" y="427"/>
                    <a:pt x="352" y="427"/>
                    <a:pt x="352" y="427"/>
                  </a:cubicBezTo>
                  <a:cubicBezTo>
                    <a:pt x="354" y="431"/>
                    <a:pt x="357" y="434"/>
                    <a:pt x="360" y="435"/>
                  </a:cubicBezTo>
                  <a:cubicBezTo>
                    <a:pt x="362" y="435"/>
                    <a:pt x="362" y="435"/>
                    <a:pt x="362" y="435"/>
                  </a:cubicBezTo>
                  <a:cubicBezTo>
                    <a:pt x="369" y="432"/>
                    <a:pt x="373" y="433"/>
                    <a:pt x="378" y="438"/>
                  </a:cubicBezTo>
                  <a:cubicBezTo>
                    <a:pt x="381" y="440"/>
                    <a:pt x="381" y="440"/>
                    <a:pt x="381" y="440"/>
                  </a:cubicBezTo>
                  <a:cubicBezTo>
                    <a:pt x="386" y="441"/>
                    <a:pt x="391" y="446"/>
                    <a:pt x="392" y="454"/>
                  </a:cubicBezTo>
                  <a:cubicBezTo>
                    <a:pt x="394" y="481"/>
                    <a:pt x="394" y="481"/>
                    <a:pt x="394" y="481"/>
                  </a:cubicBezTo>
                  <a:cubicBezTo>
                    <a:pt x="418" y="431"/>
                    <a:pt x="418" y="431"/>
                    <a:pt x="418" y="431"/>
                  </a:cubicBezTo>
                  <a:cubicBezTo>
                    <a:pt x="426" y="405"/>
                    <a:pt x="434" y="389"/>
                    <a:pt x="446" y="387"/>
                  </a:cubicBezTo>
                  <a:cubicBezTo>
                    <a:pt x="455" y="383"/>
                    <a:pt x="470" y="389"/>
                    <a:pt x="489" y="399"/>
                  </a:cubicBezTo>
                  <a:cubicBezTo>
                    <a:pt x="557" y="405"/>
                    <a:pt x="557" y="405"/>
                    <a:pt x="557" y="405"/>
                  </a:cubicBezTo>
                  <a:cubicBezTo>
                    <a:pt x="560" y="390"/>
                    <a:pt x="560" y="390"/>
                    <a:pt x="560" y="390"/>
                  </a:cubicBezTo>
                  <a:cubicBezTo>
                    <a:pt x="528" y="359"/>
                    <a:pt x="528" y="359"/>
                    <a:pt x="528" y="359"/>
                  </a:cubicBezTo>
                  <a:cubicBezTo>
                    <a:pt x="513" y="351"/>
                    <a:pt x="507" y="344"/>
                    <a:pt x="509" y="340"/>
                  </a:cubicBezTo>
                  <a:cubicBezTo>
                    <a:pt x="533" y="341"/>
                    <a:pt x="533" y="341"/>
                    <a:pt x="533" y="341"/>
                  </a:cubicBezTo>
                  <a:cubicBezTo>
                    <a:pt x="555" y="349"/>
                    <a:pt x="576" y="336"/>
                    <a:pt x="596" y="300"/>
                  </a:cubicBezTo>
                  <a:cubicBezTo>
                    <a:pt x="596" y="300"/>
                    <a:pt x="596" y="300"/>
                    <a:pt x="596" y="300"/>
                  </a:cubicBezTo>
                  <a:cubicBezTo>
                    <a:pt x="598" y="300"/>
                    <a:pt x="598" y="300"/>
                    <a:pt x="598" y="300"/>
                  </a:cubicBezTo>
                  <a:cubicBezTo>
                    <a:pt x="621" y="278"/>
                    <a:pt x="621" y="278"/>
                    <a:pt x="621" y="278"/>
                  </a:cubicBezTo>
                  <a:cubicBezTo>
                    <a:pt x="624" y="229"/>
                    <a:pt x="624" y="229"/>
                    <a:pt x="624" y="229"/>
                  </a:cubicBezTo>
                  <a:cubicBezTo>
                    <a:pt x="624" y="224"/>
                    <a:pt x="624" y="224"/>
                    <a:pt x="624" y="224"/>
                  </a:cubicBezTo>
                  <a:cubicBezTo>
                    <a:pt x="627" y="224"/>
                    <a:pt x="627" y="224"/>
                    <a:pt x="627" y="224"/>
                  </a:cubicBezTo>
                  <a:cubicBezTo>
                    <a:pt x="629" y="224"/>
                    <a:pt x="629" y="224"/>
                    <a:pt x="629" y="224"/>
                  </a:cubicBezTo>
                  <a:cubicBezTo>
                    <a:pt x="647" y="220"/>
                    <a:pt x="647" y="220"/>
                    <a:pt x="647" y="220"/>
                  </a:cubicBezTo>
                  <a:cubicBezTo>
                    <a:pt x="650" y="220"/>
                    <a:pt x="650" y="220"/>
                    <a:pt x="650" y="220"/>
                  </a:cubicBezTo>
                  <a:cubicBezTo>
                    <a:pt x="652" y="221"/>
                    <a:pt x="652" y="221"/>
                    <a:pt x="652" y="221"/>
                  </a:cubicBezTo>
                  <a:cubicBezTo>
                    <a:pt x="652" y="222"/>
                    <a:pt x="652" y="222"/>
                    <a:pt x="652" y="222"/>
                  </a:cubicBezTo>
                  <a:cubicBezTo>
                    <a:pt x="689" y="261"/>
                    <a:pt x="689" y="261"/>
                    <a:pt x="689" y="261"/>
                  </a:cubicBezTo>
                  <a:cubicBezTo>
                    <a:pt x="700" y="257"/>
                    <a:pt x="700" y="257"/>
                    <a:pt x="700" y="257"/>
                  </a:cubicBezTo>
                  <a:cubicBezTo>
                    <a:pt x="702" y="250"/>
                    <a:pt x="702" y="250"/>
                    <a:pt x="702" y="250"/>
                  </a:cubicBezTo>
                  <a:cubicBezTo>
                    <a:pt x="682" y="231"/>
                    <a:pt x="682" y="231"/>
                    <a:pt x="682" y="231"/>
                  </a:cubicBezTo>
                  <a:cubicBezTo>
                    <a:pt x="679" y="229"/>
                    <a:pt x="679" y="229"/>
                    <a:pt x="679" y="229"/>
                  </a:cubicBezTo>
                  <a:cubicBezTo>
                    <a:pt x="677" y="226"/>
                    <a:pt x="677" y="226"/>
                    <a:pt x="677" y="226"/>
                  </a:cubicBezTo>
                  <a:cubicBezTo>
                    <a:pt x="707" y="208"/>
                    <a:pt x="707" y="208"/>
                    <a:pt x="707" y="208"/>
                  </a:cubicBezTo>
                  <a:cubicBezTo>
                    <a:pt x="705" y="164"/>
                    <a:pt x="705" y="164"/>
                    <a:pt x="705" y="164"/>
                  </a:cubicBezTo>
                  <a:cubicBezTo>
                    <a:pt x="693" y="166"/>
                    <a:pt x="693" y="166"/>
                    <a:pt x="693" y="166"/>
                  </a:cubicBezTo>
                  <a:cubicBezTo>
                    <a:pt x="693" y="166"/>
                    <a:pt x="693" y="166"/>
                    <a:pt x="693" y="166"/>
                  </a:cubicBezTo>
                  <a:cubicBezTo>
                    <a:pt x="691" y="166"/>
                    <a:pt x="691" y="166"/>
                    <a:pt x="691" y="166"/>
                  </a:cubicBezTo>
                  <a:cubicBezTo>
                    <a:pt x="675" y="158"/>
                    <a:pt x="675" y="158"/>
                    <a:pt x="675" y="158"/>
                  </a:cubicBezTo>
                  <a:cubicBezTo>
                    <a:pt x="668" y="157"/>
                    <a:pt x="660" y="152"/>
                    <a:pt x="647" y="145"/>
                  </a:cubicBezTo>
                  <a:cubicBezTo>
                    <a:pt x="641" y="142"/>
                    <a:pt x="637" y="139"/>
                    <a:pt x="637" y="134"/>
                  </a:cubicBezTo>
                  <a:cubicBezTo>
                    <a:pt x="637" y="135"/>
                    <a:pt x="637" y="135"/>
                    <a:pt x="637" y="135"/>
                  </a:cubicBezTo>
                  <a:cubicBezTo>
                    <a:pt x="637" y="140"/>
                    <a:pt x="636" y="142"/>
                    <a:pt x="633" y="143"/>
                  </a:cubicBezTo>
                  <a:cubicBezTo>
                    <a:pt x="630" y="145"/>
                    <a:pt x="626" y="146"/>
                    <a:pt x="619" y="146"/>
                  </a:cubicBezTo>
                  <a:cubicBezTo>
                    <a:pt x="618" y="146"/>
                    <a:pt x="618" y="146"/>
                    <a:pt x="618" y="146"/>
                  </a:cubicBezTo>
                  <a:cubicBezTo>
                    <a:pt x="617" y="145"/>
                    <a:pt x="617" y="145"/>
                    <a:pt x="617" y="145"/>
                  </a:cubicBezTo>
                  <a:cubicBezTo>
                    <a:pt x="615" y="145"/>
                    <a:pt x="615" y="145"/>
                    <a:pt x="615" y="145"/>
                  </a:cubicBezTo>
                  <a:cubicBezTo>
                    <a:pt x="601" y="134"/>
                    <a:pt x="601" y="134"/>
                    <a:pt x="601" y="134"/>
                  </a:cubicBezTo>
                  <a:cubicBezTo>
                    <a:pt x="588" y="145"/>
                    <a:pt x="588" y="145"/>
                    <a:pt x="588" y="145"/>
                  </a:cubicBezTo>
                  <a:cubicBezTo>
                    <a:pt x="582" y="150"/>
                    <a:pt x="577" y="154"/>
                    <a:pt x="577" y="159"/>
                  </a:cubicBezTo>
                  <a:cubicBezTo>
                    <a:pt x="584" y="172"/>
                    <a:pt x="584" y="172"/>
                    <a:pt x="584" y="172"/>
                  </a:cubicBezTo>
                  <a:cubicBezTo>
                    <a:pt x="587" y="177"/>
                    <a:pt x="587" y="179"/>
                    <a:pt x="586" y="182"/>
                  </a:cubicBezTo>
                  <a:cubicBezTo>
                    <a:pt x="584" y="185"/>
                    <a:pt x="579" y="188"/>
                    <a:pt x="571" y="189"/>
                  </a:cubicBezTo>
                  <a:cubicBezTo>
                    <a:pt x="565" y="192"/>
                    <a:pt x="565" y="192"/>
                    <a:pt x="565" y="192"/>
                  </a:cubicBezTo>
                  <a:cubicBezTo>
                    <a:pt x="557" y="194"/>
                    <a:pt x="551" y="193"/>
                    <a:pt x="547" y="188"/>
                  </a:cubicBezTo>
                  <a:cubicBezTo>
                    <a:pt x="545" y="185"/>
                    <a:pt x="545" y="185"/>
                    <a:pt x="545" y="185"/>
                  </a:cubicBezTo>
                  <a:cubicBezTo>
                    <a:pt x="517" y="157"/>
                    <a:pt x="517" y="157"/>
                    <a:pt x="517" y="157"/>
                  </a:cubicBezTo>
                  <a:cubicBezTo>
                    <a:pt x="505" y="152"/>
                    <a:pt x="497" y="147"/>
                    <a:pt x="494" y="141"/>
                  </a:cubicBezTo>
                  <a:cubicBezTo>
                    <a:pt x="492" y="138"/>
                    <a:pt x="491" y="134"/>
                    <a:pt x="492" y="132"/>
                  </a:cubicBezTo>
                  <a:cubicBezTo>
                    <a:pt x="491" y="123"/>
                    <a:pt x="489" y="116"/>
                    <a:pt x="487" y="113"/>
                  </a:cubicBezTo>
                  <a:cubicBezTo>
                    <a:pt x="481" y="116"/>
                    <a:pt x="481" y="116"/>
                    <a:pt x="481" y="116"/>
                  </a:cubicBezTo>
                  <a:cubicBezTo>
                    <a:pt x="480" y="118"/>
                    <a:pt x="480" y="118"/>
                    <a:pt x="480" y="118"/>
                  </a:cubicBezTo>
                  <a:cubicBezTo>
                    <a:pt x="480" y="122"/>
                    <a:pt x="481" y="125"/>
                    <a:pt x="485" y="129"/>
                  </a:cubicBezTo>
                  <a:cubicBezTo>
                    <a:pt x="486" y="131"/>
                    <a:pt x="486" y="131"/>
                    <a:pt x="486" y="131"/>
                  </a:cubicBezTo>
                  <a:cubicBezTo>
                    <a:pt x="487" y="132"/>
                    <a:pt x="487" y="132"/>
                    <a:pt x="487" y="132"/>
                  </a:cubicBezTo>
                  <a:cubicBezTo>
                    <a:pt x="486" y="134"/>
                    <a:pt x="486" y="134"/>
                    <a:pt x="486" y="134"/>
                  </a:cubicBezTo>
                  <a:cubicBezTo>
                    <a:pt x="471" y="159"/>
                    <a:pt x="471" y="159"/>
                    <a:pt x="471" y="159"/>
                  </a:cubicBezTo>
                  <a:cubicBezTo>
                    <a:pt x="447" y="153"/>
                    <a:pt x="447" y="153"/>
                    <a:pt x="447" y="153"/>
                  </a:cubicBezTo>
                  <a:cubicBezTo>
                    <a:pt x="441" y="150"/>
                    <a:pt x="441" y="150"/>
                    <a:pt x="441" y="150"/>
                  </a:cubicBezTo>
                  <a:cubicBezTo>
                    <a:pt x="441" y="150"/>
                    <a:pt x="441" y="150"/>
                    <a:pt x="441" y="150"/>
                  </a:cubicBezTo>
                  <a:cubicBezTo>
                    <a:pt x="441" y="147"/>
                    <a:pt x="441" y="147"/>
                    <a:pt x="441" y="147"/>
                  </a:cubicBezTo>
                  <a:cubicBezTo>
                    <a:pt x="443" y="143"/>
                    <a:pt x="443" y="138"/>
                    <a:pt x="441" y="132"/>
                  </a:cubicBezTo>
                  <a:cubicBezTo>
                    <a:pt x="438" y="124"/>
                    <a:pt x="438" y="124"/>
                    <a:pt x="438" y="124"/>
                  </a:cubicBezTo>
                  <a:cubicBezTo>
                    <a:pt x="418" y="109"/>
                    <a:pt x="418" y="109"/>
                    <a:pt x="418" y="109"/>
                  </a:cubicBezTo>
                  <a:cubicBezTo>
                    <a:pt x="417" y="108"/>
                    <a:pt x="417" y="108"/>
                    <a:pt x="417" y="108"/>
                  </a:cubicBezTo>
                  <a:cubicBezTo>
                    <a:pt x="415" y="111"/>
                    <a:pt x="413" y="111"/>
                    <a:pt x="411" y="112"/>
                  </a:cubicBezTo>
                  <a:cubicBezTo>
                    <a:pt x="392" y="110"/>
                    <a:pt x="392" y="110"/>
                    <a:pt x="392" y="110"/>
                  </a:cubicBezTo>
                  <a:cubicBezTo>
                    <a:pt x="385" y="109"/>
                    <a:pt x="381" y="108"/>
                    <a:pt x="379" y="104"/>
                  </a:cubicBezTo>
                  <a:cubicBezTo>
                    <a:pt x="378" y="102"/>
                    <a:pt x="378" y="97"/>
                    <a:pt x="380" y="92"/>
                  </a:cubicBezTo>
                  <a:cubicBezTo>
                    <a:pt x="381" y="89"/>
                    <a:pt x="381" y="89"/>
                    <a:pt x="381" y="89"/>
                  </a:cubicBezTo>
                  <a:cubicBezTo>
                    <a:pt x="373" y="74"/>
                    <a:pt x="373" y="74"/>
                    <a:pt x="373" y="74"/>
                  </a:cubicBezTo>
                  <a:cubicBezTo>
                    <a:pt x="336" y="76"/>
                    <a:pt x="336" y="76"/>
                    <a:pt x="336" y="76"/>
                  </a:cubicBezTo>
                  <a:cubicBezTo>
                    <a:pt x="337" y="82"/>
                    <a:pt x="336" y="85"/>
                    <a:pt x="334" y="89"/>
                  </a:cubicBezTo>
                  <a:cubicBezTo>
                    <a:pt x="333" y="92"/>
                    <a:pt x="328" y="93"/>
                    <a:pt x="325" y="93"/>
                  </a:cubicBezTo>
                  <a:cubicBezTo>
                    <a:pt x="320" y="95"/>
                    <a:pt x="314" y="93"/>
                    <a:pt x="308" y="88"/>
                  </a:cubicBezTo>
                  <a:cubicBezTo>
                    <a:pt x="308" y="87"/>
                    <a:pt x="308" y="87"/>
                    <a:pt x="308" y="87"/>
                  </a:cubicBezTo>
                  <a:cubicBezTo>
                    <a:pt x="307" y="87"/>
                    <a:pt x="307" y="87"/>
                    <a:pt x="307" y="87"/>
                  </a:cubicBezTo>
                  <a:cubicBezTo>
                    <a:pt x="299" y="77"/>
                    <a:pt x="296" y="70"/>
                    <a:pt x="296" y="64"/>
                  </a:cubicBezTo>
                  <a:cubicBezTo>
                    <a:pt x="288" y="53"/>
                    <a:pt x="288" y="53"/>
                    <a:pt x="288" y="53"/>
                  </a:cubicBezTo>
                  <a:cubicBezTo>
                    <a:pt x="278" y="60"/>
                    <a:pt x="278" y="60"/>
                    <a:pt x="278" y="60"/>
                  </a:cubicBezTo>
                  <a:cubicBezTo>
                    <a:pt x="268" y="66"/>
                    <a:pt x="262" y="66"/>
                    <a:pt x="259" y="62"/>
                  </a:cubicBezTo>
                  <a:cubicBezTo>
                    <a:pt x="255" y="60"/>
                    <a:pt x="255" y="60"/>
                    <a:pt x="255" y="60"/>
                  </a:cubicBezTo>
                  <a:cubicBezTo>
                    <a:pt x="244" y="62"/>
                    <a:pt x="244" y="62"/>
                    <a:pt x="244" y="62"/>
                  </a:cubicBezTo>
                  <a:cubicBezTo>
                    <a:pt x="216" y="71"/>
                    <a:pt x="216" y="71"/>
                    <a:pt x="216" y="71"/>
                  </a:cubicBezTo>
                  <a:cubicBezTo>
                    <a:pt x="209" y="75"/>
                    <a:pt x="204" y="76"/>
                    <a:pt x="200" y="76"/>
                  </a:cubicBezTo>
                  <a:cubicBezTo>
                    <a:pt x="196" y="76"/>
                    <a:pt x="196" y="76"/>
                    <a:pt x="196" y="76"/>
                  </a:cubicBezTo>
                  <a:cubicBezTo>
                    <a:pt x="186" y="76"/>
                    <a:pt x="180" y="73"/>
                    <a:pt x="175" y="69"/>
                  </a:cubicBezTo>
                  <a:cubicBezTo>
                    <a:pt x="159" y="55"/>
                    <a:pt x="159" y="55"/>
                    <a:pt x="159" y="55"/>
                  </a:cubicBezTo>
                  <a:lnTo>
                    <a:pt x="137" y="22"/>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7" name="Freeform 29">
              <a:extLst>
                <a:ext uri="{FF2B5EF4-FFF2-40B4-BE49-F238E27FC236}">
                  <a16:creationId xmlns="" xmlns:a16="http://schemas.microsoft.com/office/drawing/2014/main" id="{6102158D-4F52-4791-9FAF-0A1692107C1A}"/>
                </a:ext>
              </a:extLst>
            </p:cNvPr>
            <p:cNvSpPr>
              <a:spLocks/>
            </p:cNvSpPr>
            <p:nvPr/>
          </p:nvSpPr>
          <p:spPr bwMode="auto">
            <a:xfrm>
              <a:off x="5436711" y="1042988"/>
              <a:ext cx="1433513" cy="1306513"/>
            </a:xfrm>
            <a:custGeom>
              <a:avLst/>
              <a:gdLst>
                <a:gd name="T0" fmla="*/ 932 w 950"/>
                <a:gd name="T1" fmla="*/ 403 h 866"/>
                <a:gd name="T2" fmla="*/ 914 w 950"/>
                <a:gd name="T3" fmla="*/ 315 h 866"/>
                <a:gd name="T4" fmla="*/ 829 w 950"/>
                <a:gd name="T5" fmla="*/ 403 h 866"/>
                <a:gd name="T6" fmla="*/ 815 w 950"/>
                <a:gd name="T7" fmla="*/ 428 h 866"/>
                <a:gd name="T8" fmla="*/ 707 w 950"/>
                <a:gd name="T9" fmla="*/ 447 h 866"/>
                <a:gd name="T10" fmla="*/ 683 w 950"/>
                <a:gd name="T11" fmla="*/ 403 h 866"/>
                <a:gd name="T12" fmla="*/ 655 w 950"/>
                <a:gd name="T13" fmla="*/ 375 h 866"/>
                <a:gd name="T14" fmla="*/ 622 w 950"/>
                <a:gd name="T15" fmla="*/ 347 h 866"/>
                <a:gd name="T16" fmla="*/ 443 w 950"/>
                <a:gd name="T17" fmla="*/ 313 h 866"/>
                <a:gd name="T18" fmla="*/ 340 w 950"/>
                <a:gd name="T19" fmla="*/ 150 h 866"/>
                <a:gd name="T20" fmla="*/ 143 w 950"/>
                <a:gd name="T21" fmla="*/ 21 h 866"/>
                <a:gd name="T22" fmla="*/ 11 w 950"/>
                <a:gd name="T23" fmla="*/ 37 h 866"/>
                <a:gd name="T24" fmla="*/ 12 w 950"/>
                <a:gd name="T25" fmla="*/ 54 h 866"/>
                <a:gd name="T26" fmla="*/ 2 w 950"/>
                <a:gd name="T27" fmla="*/ 74 h 866"/>
                <a:gd name="T28" fmla="*/ 13 w 950"/>
                <a:gd name="T29" fmla="*/ 120 h 866"/>
                <a:gd name="T30" fmla="*/ 55 w 950"/>
                <a:gd name="T31" fmla="*/ 99 h 866"/>
                <a:gd name="T32" fmla="*/ 99 w 950"/>
                <a:gd name="T33" fmla="*/ 130 h 866"/>
                <a:gd name="T34" fmla="*/ 159 w 950"/>
                <a:gd name="T35" fmla="*/ 203 h 866"/>
                <a:gd name="T36" fmla="*/ 195 w 950"/>
                <a:gd name="T37" fmla="*/ 173 h 866"/>
                <a:gd name="T38" fmla="*/ 258 w 950"/>
                <a:gd name="T39" fmla="*/ 137 h 866"/>
                <a:gd name="T40" fmla="*/ 303 w 950"/>
                <a:gd name="T41" fmla="*/ 187 h 866"/>
                <a:gd name="T42" fmla="*/ 316 w 950"/>
                <a:gd name="T43" fmla="*/ 264 h 866"/>
                <a:gd name="T44" fmla="*/ 319 w 950"/>
                <a:gd name="T45" fmla="*/ 347 h 866"/>
                <a:gd name="T46" fmla="*/ 306 w 950"/>
                <a:gd name="T47" fmla="*/ 380 h 866"/>
                <a:gd name="T48" fmla="*/ 296 w 950"/>
                <a:gd name="T49" fmla="*/ 394 h 866"/>
                <a:gd name="T50" fmla="*/ 302 w 950"/>
                <a:gd name="T51" fmla="*/ 443 h 866"/>
                <a:gd name="T52" fmla="*/ 289 w 950"/>
                <a:gd name="T53" fmla="*/ 486 h 866"/>
                <a:gd name="T54" fmla="*/ 251 w 950"/>
                <a:gd name="T55" fmla="*/ 479 h 866"/>
                <a:gd name="T56" fmla="*/ 222 w 950"/>
                <a:gd name="T57" fmla="*/ 539 h 866"/>
                <a:gd name="T58" fmla="*/ 180 w 950"/>
                <a:gd name="T59" fmla="*/ 577 h 866"/>
                <a:gd name="T60" fmla="*/ 211 w 950"/>
                <a:gd name="T61" fmla="*/ 622 h 866"/>
                <a:gd name="T62" fmla="*/ 239 w 950"/>
                <a:gd name="T63" fmla="*/ 656 h 866"/>
                <a:gd name="T64" fmla="*/ 289 w 950"/>
                <a:gd name="T65" fmla="*/ 668 h 866"/>
                <a:gd name="T66" fmla="*/ 312 w 950"/>
                <a:gd name="T67" fmla="*/ 717 h 866"/>
                <a:gd name="T68" fmla="*/ 353 w 950"/>
                <a:gd name="T69" fmla="*/ 749 h 866"/>
                <a:gd name="T70" fmla="*/ 407 w 950"/>
                <a:gd name="T71" fmla="*/ 733 h 866"/>
                <a:gd name="T72" fmla="*/ 442 w 950"/>
                <a:gd name="T73" fmla="*/ 724 h 866"/>
                <a:gd name="T74" fmla="*/ 468 w 950"/>
                <a:gd name="T75" fmla="*/ 763 h 866"/>
                <a:gd name="T76" fmla="*/ 475 w 950"/>
                <a:gd name="T77" fmla="*/ 763 h 866"/>
                <a:gd name="T78" fmla="*/ 528 w 950"/>
                <a:gd name="T79" fmla="*/ 746 h 866"/>
                <a:gd name="T80" fmla="*/ 544 w 950"/>
                <a:gd name="T81" fmla="*/ 770 h 866"/>
                <a:gd name="T82" fmla="*/ 557 w 950"/>
                <a:gd name="T83" fmla="*/ 785 h 866"/>
                <a:gd name="T84" fmla="*/ 605 w 950"/>
                <a:gd name="T85" fmla="*/ 813 h 866"/>
                <a:gd name="T86" fmla="*/ 621 w 950"/>
                <a:gd name="T87" fmla="*/ 800 h 866"/>
                <a:gd name="T88" fmla="*/ 643 w 950"/>
                <a:gd name="T89" fmla="*/ 785 h 866"/>
                <a:gd name="T90" fmla="*/ 674 w 950"/>
                <a:gd name="T91" fmla="*/ 830 h 866"/>
                <a:gd name="T92" fmla="*/ 709 w 950"/>
                <a:gd name="T93" fmla="*/ 866 h 866"/>
                <a:gd name="T94" fmla="*/ 734 w 950"/>
                <a:gd name="T95" fmla="*/ 819 h 866"/>
                <a:gd name="T96" fmla="*/ 781 w 950"/>
                <a:gd name="T97" fmla="*/ 795 h 866"/>
                <a:gd name="T98" fmla="*/ 808 w 950"/>
                <a:gd name="T99" fmla="*/ 804 h 866"/>
                <a:gd name="T100" fmla="*/ 831 w 950"/>
                <a:gd name="T101" fmla="*/ 830 h 866"/>
                <a:gd name="T102" fmla="*/ 839 w 950"/>
                <a:gd name="T103" fmla="*/ 759 h 866"/>
                <a:gd name="T104" fmla="*/ 857 w 950"/>
                <a:gd name="T105" fmla="*/ 642 h 866"/>
                <a:gd name="T106" fmla="*/ 887 w 950"/>
                <a:gd name="T107" fmla="*/ 647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0" h="866">
                  <a:moveTo>
                    <a:pt x="946" y="508"/>
                  </a:moveTo>
                  <a:cubicBezTo>
                    <a:pt x="930" y="405"/>
                    <a:pt x="930" y="405"/>
                    <a:pt x="930" y="405"/>
                  </a:cubicBezTo>
                  <a:cubicBezTo>
                    <a:pt x="931" y="403"/>
                    <a:pt x="931" y="403"/>
                    <a:pt x="931" y="403"/>
                  </a:cubicBezTo>
                  <a:cubicBezTo>
                    <a:pt x="932" y="403"/>
                    <a:pt x="932" y="403"/>
                    <a:pt x="932" y="403"/>
                  </a:cubicBezTo>
                  <a:cubicBezTo>
                    <a:pt x="940" y="391"/>
                    <a:pt x="944" y="381"/>
                    <a:pt x="942" y="374"/>
                  </a:cubicBezTo>
                  <a:cubicBezTo>
                    <a:pt x="937" y="368"/>
                    <a:pt x="937" y="368"/>
                    <a:pt x="937" y="368"/>
                  </a:cubicBezTo>
                  <a:cubicBezTo>
                    <a:pt x="926" y="360"/>
                    <a:pt x="921" y="343"/>
                    <a:pt x="924" y="315"/>
                  </a:cubicBezTo>
                  <a:cubicBezTo>
                    <a:pt x="914" y="315"/>
                    <a:pt x="914" y="315"/>
                    <a:pt x="914" y="315"/>
                  </a:cubicBezTo>
                  <a:cubicBezTo>
                    <a:pt x="907" y="314"/>
                    <a:pt x="898" y="317"/>
                    <a:pt x="890" y="322"/>
                  </a:cubicBezTo>
                  <a:cubicBezTo>
                    <a:pt x="881" y="329"/>
                    <a:pt x="876" y="336"/>
                    <a:pt x="875" y="341"/>
                  </a:cubicBezTo>
                  <a:cubicBezTo>
                    <a:pt x="871" y="354"/>
                    <a:pt x="857" y="362"/>
                    <a:pt x="834" y="370"/>
                  </a:cubicBezTo>
                  <a:cubicBezTo>
                    <a:pt x="829" y="403"/>
                    <a:pt x="829" y="403"/>
                    <a:pt x="829" y="403"/>
                  </a:cubicBezTo>
                  <a:cubicBezTo>
                    <a:pt x="829" y="404"/>
                    <a:pt x="829" y="404"/>
                    <a:pt x="829" y="404"/>
                  </a:cubicBezTo>
                  <a:cubicBezTo>
                    <a:pt x="828" y="405"/>
                    <a:pt x="828" y="405"/>
                    <a:pt x="828" y="405"/>
                  </a:cubicBezTo>
                  <a:cubicBezTo>
                    <a:pt x="816" y="426"/>
                    <a:pt x="816" y="426"/>
                    <a:pt x="816" y="426"/>
                  </a:cubicBezTo>
                  <a:cubicBezTo>
                    <a:pt x="815" y="428"/>
                    <a:pt x="815" y="428"/>
                    <a:pt x="815" y="428"/>
                  </a:cubicBezTo>
                  <a:cubicBezTo>
                    <a:pt x="814" y="428"/>
                    <a:pt x="814" y="428"/>
                    <a:pt x="814" y="428"/>
                  </a:cubicBezTo>
                  <a:cubicBezTo>
                    <a:pt x="813" y="428"/>
                    <a:pt x="813" y="428"/>
                    <a:pt x="813" y="428"/>
                  </a:cubicBezTo>
                  <a:cubicBezTo>
                    <a:pt x="708" y="447"/>
                    <a:pt x="708" y="447"/>
                    <a:pt x="708" y="447"/>
                  </a:cubicBezTo>
                  <a:cubicBezTo>
                    <a:pt x="707" y="447"/>
                    <a:pt x="707" y="447"/>
                    <a:pt x="707" y="447"/>
                  </a:cubicBezTo>
                  <a:cubicBezTo>
                    <a:pt x="704" y="447"/>
                    <a:pt x="704" y="447"/>
                    <a:pt x="704" y="447"/>
                  </a:cubicBezTo>
                  <a:cubicBezTo>
                    <a:pt x="704" y="445"/>
                    <a:pt x="704" y="445"/>
                    <a:pt x="704" y="445"/>
                  </a:cubicBezTo>
                  <a:cubicBezTo>
                    <a:pt x="674" y="412"/>
                    <a:pt x="674" y="412"/>
                    <a:pt x="674" y="412"/>
                  </a:cubicBezTo>
                  <a:cubicBezTo>
                    <a:pt x="683" y="403"/>
                    <a:pt x="683" y="403"/>
                    <a:pt x="683" y="403"/>
                  </a:cubicBezTo>
                  <a:cubicBezTo>
                    <a:pt x="671" y="387"/>
                    <a:pt x="671" y="387"/>
                    <a:pt x="671" y="387"/>
                  </a:cubicBezTo>
                  <a:cubicBezTo>
                    <a:pt x="657" y="376"/>
                    <a:pt x="657" y="376"/>
                    <a:pt x="657" y="376"/>
                  </a:cubicBezTo>
                  <a:cubicBezTo>
                    <a:pt x="656" y="375"/>
                    <a:pt x="656" y="375"/>
                    <a:pt x="656" y="375"/>
                  </a:cubicBezTo>
                  <a:cubicBezTo>
                    <a:pt x="655" y="375"/>
                    <a:pt x="655" y="375"/>
                    <a:pt x="655" y="375"/>
                  </a:cubicBezTo>
                  <a:cubicBezTo>
                    <a:pt x="655" y="374"/>
                    <a:pt x="655" y="374"/>
                    <a:pt x="655" y="374"/>
                  </a:cubicBezTo>
                  <a:cubicBezTo>
                    <a:pt x="655" y="373"/>
                    <a:pt x="655" y="373"/>
                    <a:pt x="655" y="373"/>
                  </a:cubicBezTo>
                  <a:cubicBezTo>
                    <a:pt x="649" y="344"/>
                    <a:pt x="649" y="344"/>
                    <a:pt x="649" y="344"/>
                  </a:cubicBezTo>
                  <a:cubicBezTo>
                    <a:pt x="622" y="347"/>
                    <a:pt x="622" y="347"/>
                    <a:pt x="622" y="347"/>
                  </a:cubicBezTo>
                  <a:cubicBezTo>
                    <a:pt x="620" y="344"/>
                    <a:pt x="620" y="344"/>
                    <a:pt x="620" y="344"/>
                  </a:cubicBezTo>
                  <a:cubicBezTo>
                    <a:pt x="597" y="331"/>
                    <a:pt x="597" y="331"/>
                    <a:pt x="597" y="331"/>
                  </a:cubicBezTo>
                  <a:cubicBezTo>
                    <a:pt x="513" y="316"/>
                    <a:pt x="513" y="316"/>
                    <a:pt x="513" y="316"/>
                  </a:cubicBezTo>
                  <a:cubicBezTo>
                    <a:pt x="443" y="313"/>
                    <a:pt x="443" y="313"/>
                    <a:pt x="443" y="313"/>
                  </a:cubicBezTo>
                  <a:cubicBezTo>
                    <a:pt x="441" y="315"/>
                    <a:pt x="441" y="315"/>
                    <a:pt x="441" y="315"/>
                  </a:cubicBezTo>
                  <a:cubicBezTo>
                    <a:pt x="438" y="315"/>
                    <a:pt x="436" y="314"/>
                    <a:pt x="435" y="312"/>
                  </a:cubicBezTo>
                  <a:cubicBezTo>
                    <a:pt x="395" y="221"/>
                    <a:pt x="395" y="221"/>
                    <a:pt x="395" y="221"/>
                  </a:cubicBezTo>
                  <a:cubicBezTo>
                    <a:pt x="391" y="214"/>
                    <a:pt x="374" y="190"/>
                    <a:pt x="340" y="150"/>
                  </a:cubicBezTo>
                  <a:cubicBezTo>
                    <a:pt x="308" y="111"/>
                    <a:pt x="290" y="90"/>
                    <a:pt x="285" y="86"/>
                  </a:cubicBezTo>
                  <a:cubicBezTo>
                    <a:pt x="226" y="28"/>
                    <a:pt x="226" y="28"/>
                    <a:pt x="226" y="28"/>
                  </a:cubicBezTo>
                  <a:cubicBezTo>
                    <a:pt x="217" y="23"/>
                    <a:pt x="217" y="23"/>
                    <a:pt x="217" y="23"/>
                  </a:cubicBezTo>
                  <a:cubicBezTo>
                    <a:pt x="143" y="21"/>
                    <a:pt x="143" y="21"/>
                    <a:pt x="143" y="21"/>
                  </a:cubicBezTo>
                  <a:cubicBezTo>
                    <a:pt x="142" y="21"/>
                    <a:pt x="142" y="21"/>
                    <a:pt x="142" y="21"/>
                  </a:cubicBezTo>
                  <a:cubicBezTo>
                    <a:pt x="140" y="19"/>
                    <a:pt x="140" y="19"/>
                    <a:pt x="140" y="19"/>
                  </a:cubicBezTo>
                  <a:cubicBezTo>
                    <a:pt x="132" y="14"/>
                    <a:pt x="122" y="9"/>
                    <a:pt x="106" y="6"/>
                  </a:cubicBezTo>
                  <a:cubicBezTo>
                    <a:pt x="92" y="0"/>
                    <a:pt x="60" y="11"/>
                    <a:pt x="11" y="37"/>
                  </a:cubicBezTo>
                  <a:cubicBezTo>
                    <a:pt x="9" y="38"/>
                    <a:pt x="9" y="38"/>
                    <a:pt x="9" y="38"/>
                  </a:cubicBezTo>
                  <a:cubicBezTo>
                    <a:pt x="11" y="53"/>
                    <a:pt x="11" y="53"/>
                    <a:pt x="11" y="53"/>
                  </a:cubicBezTo>
                  <a:cubicBezTo>
                    <a:pt x="12" y="53"/>
                    <a:pt x="12" y="53"/>
                    <a:pt x="12" y="53"/>
                  </a:cubicBezTo>
                  <a:cubicBezTo>
                    <a:pt x="12" y="54"/>
                    <a:pt x="12" y="54"/>
                    <a:pt x="12" y="54"/>
                  </a:cubicBezTo>
                  <a:cubicBezTo>
                    <a:pt x="11" y="54"/>
                    <a:pt x="11" y="54"/>
                    <a:pt x="11" y="54"/>
                  </a:cubicBezTo>
                  <a:cubicBezTo>
                    <a:pt x="11" y="56"/>
                    <a:pt x="11" y="56"/>
                    <a:pt x="11" y="56"/>
                  </a:cubicBezTo>
                  <a:cubicBezTo>
                    <a:pt x="2" y="73"/>
                    <a:pt x="2" y="73"/>
                    <a:pt x="2" y="73"/>
                  </a:cubicBezTo>
                  <a:cubicBezTo>
                    <a:pt x="2" y="74"/>
                    <a:pt x="2" y="74"/>
                    <a:pt x="2" y="74"/>
                  </a:cubicBezTo>
                  <a:cubicBezTo>
                    <a:pt x="1" y="74"/>
                    <a:pt x="1" y="74"/>
                    <a:pt x="1" y="74"/>
                  </a:cubicBezTo>
                  <a:cubicBezTo>
                    <a:pt x="0" y="86"/>
                    <a:pt x="0" y="86"/>
                    <a:pt x="0" y="86"/>
                  </a:cubicBezTo>
                  <a:cubicBezTo>
                    <a:pt x="0" y="95"/>
                    <a:pt x="2" y="106"/>
                    <a:pt x="5" y="114"/>
                  </a:cubicBezTo>
                  <a:cubicBezTo>
                    <a:pt x="13" y="120"/>
                    <a:pt x="13" y="120"/>
                    <a:pt x="13" y="120"/>
                  </a:cubicBezTo>
                  <a:cubicBezTo>
                    <a:pt x="29" y="119"/>
                    <a:pt x="29" y="119"/>
                    <a:pt x="29" y="119"/>
                  </a:cubicBezTo>
                  <a:cubicBezTo>
                    <a:pt x="42" y="122"/>
                    <a:pt x="42" y="122"/>
                    <a:pt x="42" y="122"/>
                  </a:cubicBezTo>
                  <a:cubicBezTo>
                    <a:pt x="48" y="118"/>
                    <a:pt x="48" y="118"/>
                    <a:pt x="48" y="118"/>
                  </a:cubicBezTo>
                  <a:cubicBezTo>
                    <a:pt x="48" y="108"/>
                    <a:pt x="51" y="101"/>
                    <a:pt x="55" y="99"/>
                  </a:cubicBezTo>
                  <a:cubicBezTo>
                    <a:pt x="66" y="99"/>
                    <a:pt x="66" y="99"/>
                    <a:pt x="66" y="99"/>
                  </a:cubicBezTo>
                  <a:cubicBezTo>
                    <a:pt x="103" y="109"/>
                    <a:pt x="103" y="109"/>
                    <a:pt x="103" y="109"/>
                  </a:cubicBezTo>
                  <a:cubicBezTo>
                    <a:pt x="111" y="110"/>
                    <a:pt x="111" y="110"/>
                    <a:pt x="111" y="110"/>
                  </a:cubicBezTo>
                  <a:cubicBezTo>
                    <a:pt x="99" y="130"/>
                    <a:pt x="99" y="130"/>
                    <a:pt x="99" y="130"/>
                  </a:cubicBezTo>
                  <a:cubicBezTo>
                    <a:pt x="99" y="154"/>
                    <a:pt x="99" y="154"/>
                    <a:pt x="99" y="154"/>
                  </a:cubicBezTo>
                  <a:cubicBezTo>
                    <a:pt x="99" y="160"/>
                    <a:pt x="109" y="172"/>
                    <a:pt x="128" y="190"/>
                  </a:cubicBezTo>
                  <a:cubicBezTo>
                    <a:pt x="140" y="199"/>
                    <a:pt x="147" y="203"/>
                    <a:pt x="153" y="204"/>
                  </a:cubicBezTo>
                  <a:cubicBezTo>
                    <a:pt x="159" y="203"/>
                    <a:pt x="159" y="203"/>
                    <a:pt x="159" y="203"/>
                  </a:cubicBezTo>
                  <a:cubicBezTo>
                    <a:pt x="164" y="201"/>
                    <a:pt x="164" y="201"/>
                    <a:pt x="164" y="201"/>
                  </a:cubicBezTo>
                  <a:cubicBezTo>
                    <a:pt x="182" y="183"/>
                    <a:pt x="182" y="183"/>
                    <a:pt x="182" y="183"/>
                  </a:cubicBezTo>
                  <a:cubicBezTo>
                    <a:pt x="195" y="175"/>
                    <a:pt x="195" y="175"/>
                    <a:pt x="195" y="175"/>
                  </a:cubicBezTo>
                  <a:cubicBezTo>
                    <a:pt x="195" y="173"/>
                    <a:pt x="195" y="173"/>
                    <a:pt x="195" y="173"/>
                  </a:cubicBezTo>
                  <a:cubicBezTo>
                    <a:pt x="195" y="173"/>
                    <a:pt x="195" y="173"/>
                    <a:pt x="195" y="173"/>
                  </a:cubicBezTo>
                  <a:cubicBezTo>
                    <a:pt x="224" y="169"/>
                    <a:pt x="224" y="169"/>
                    <a:pt x="224" y="169"/>
                  </a:cubicBezTo>
                  <a:cubicBezTo>
                    <a:pt x="232" y="151"/>
                    <a:pt x="232" y="151"/>
                    <a:pt x="232" y="151"/>
                  </a:cubicBezTo>
                  <a:cubicBezTo>
                    <a:pt x="258" y="137"/>
                    <a:pt x="258" y="137"/>
                    <a:pt x="258" y="137"/>
                  </a:cubicBezTo>
                  <a:cubicBezTo>
                    <a:pt x="280" y="149"/>
                    <a:pt x="280" y="149"/>
                    <a:pt x="280" y="149"/>
                  </a:cubicBezTo>
                  <a:cubicBezTo>
                    <a:pt x="280" y="150"/>
                    <a:pt x="280" y="150"/>
                    <a:pt x="280" y="150"/>
                  </a:cubicBezTo>
                  <a:cubicBezTo>
                    <a:pt x="282" y="151"/>
                    <a:pt x="282" y="151"/>
                    <a:pt x="282" y="151"/>
                  </a:cubicBezTo>
                  <a:cubicBezTo>
                    <a:pt x="303" y="187"/>
                    <a:pt x="303" y="187"/>
                    <a:pt x="303" y="187"/>
                  </a:cubicBezTo>
                  <a:cubicBezTo>
                    <a:pt x="312" y="211"/>
                    <a:pt x="312" y="211"/>
                    <a:pt x="312" y="211"/>
                  </a:cubicBezTo>
                  <a:cubicBezTo>
                    <a:pt x="312" y="215"/>
                    <a:pt x="312" y="215"/>
                    <a:pt x="312" y="215"/>
                  </a:cubicBezTo>
                  <a:cubicBezTo>
                    <a:pt x="307" y="244"/>
                    <a:pt x="307" y="244"/>
                    <a:pt x="307" y="244"/>
                  </a:cubicBezTo>
                  <a:cubicBezTo>
                    <a:pt x="316" y="264"/>
                    <a:pt x="316" y="264"/>
                    <a:pt x="316" y="264"/>
                  </a:cubicBezTo>
                  <a:cubicBezTo>
                    <a:pt x="316" y="267"/>
                    <a:pt x="316" y="267"/>
                    <a:pt x="316" y="267"/>
                  </a:cubicBezTo>
                  <a:cubicBezTo>
                    <a:pt x="309" y="291"/>
                    <a:pt x="309" y="291"/>
                    <a:pt x="309" y="291"/>
                  </a:cubicBezTo>
                  <a:cubicBezTo>
                    <a:pt x="309" y="312"/>
                    <a:pt x="309" y="312"/>
                    <a:pt x="309" y="312"/>
                  </a:cubicBezTo>
                  <a:cubicBezTo>
                    <a:pt x="316" y="331"/>
                    <a:pt x="319" y="343"/>
                    <a:pt x="319" y="347"/>
                  </a:cubicBezTo>
                  <a:cubicBezTo>
                    <a:pt x="317" y="365"/>
                    <a:pt x="317" y="365"/>
                    <a:pt x="317" y="365"/>
                  </a:cubicBezTo>
                  <a:cubicBezTo>
                    <a:pt x="317" y="365"/>
                    <a:pt x="317" y="365"/>
                    <a:pt x="317" y="365"/>
                  </a:cubicBezTo>
                  <a:cubicBezTo>
                    <a:pt x="317" y="366"/>
                    <a:pt x="317" y="366"/>
                    <a:pt x="317" y="366"/>
                  </a:cubicBezTo>
                  <a:cubicBezTo>
                    <a:pt x="306" y="380"/>
                    <a:pt x="306" y="380"/>
                    <a:pt x="306" y="380"/>
                  </a:cubicBezTo>
                  <a:cubicBezTo>
                    <a:pt x="306" y="381"/>
                    <a:pt x="306" y="381"/>
                    <a:pt x="306" y="381"/>
                  </a:cubicBezTo>
                  <a:cubicBezTo>
                    <a:pt x="306" y="381"/>
                    <a:pt x="306" y="381"/>
                    <a:pt x="306" y="381"/>
                  </a:cubicBezTo>
                  <a:cubicBezTo>
                    <a:pt x="306" y="381"/>
                    <a:pt x="306" y="381"/>
                    <a:pt x="306" y="381"/>
                  </a:cubicBezTo>
                  <a:cubicBezTo>
                    <a:pt x="296" y="394"/>
                    <a:pt x="296" y="394"/>
                    <a:pt x="296" y="394"/>
                  </a:cubicBezTo>
                  <a:cubicBezTo>
                    <a:pt x="295" y="417"/>
                    <a:pt x="295" y="417"/>
                    <a:pt x="295" y="417"/>
                  </a:cubicBezTo>
                  <a:cubicBezTo>
                    <a:pt x="301" y="442"/>
                    <a:pt x="301" y="442"/>
                    <a:pt x="301" y="442"/>
                  </a:cubicBezTo>
                  <a:cubicBezTo>
                    <a:pt x="301" y="442"/>
                    <a:pt x="301" y="442"/>
                    <a:pt x="301" y="442"/>
                  </a:cubicBezTo>
                  <a:cubicBezTo>
                    <a:pt x="302" y="443"/>
                    <a:pt x="302" y="443"/>
                    <a:pt x="302" y="443"/>
                  </a:cubicBezTo>
                  <a:cubicBezTo>
                    <a:pt x="301" y="444"/>
                    <a:pt x="301" y="444"/>
                    <a:pt x="301" y="444"/>
                  </a:cubicBezTo>
                  <a:cubicBezTo>
                    <a:pt x="301" y="444"/>
                    <a:pt x="301" y="444"/>
                    <a:pt x="301" y="444"/>
                  </a:cubicBezTo>
                  <a:cubicBezTo>
                    <a:pt x="295" y="481"/>
                    <a:pt x="295" y="481"/>
                    <a:pt x="295" y="481"/>
                  </a:cubicBezTo>
                  <a:cubicBezTo>
                    <a:pt x="289" y="486"/>
                    <a:pt x="289" y="486"/>
                    <a:pt x="289" y="486"/>
                  </a:cubicBezTo>
                  <a:cubicBezTo>
                    <a:pt x="285" y="489"/>
                    <a:pt x="280" y="489"/>
                    <a:pt x="274" y="486"/>
                  </a:cubicBezTo>
                  <a:cubicBezTo>
                    <a:pt x="271" y="486"/>
                    <a:pt x="271" y="486"/>
                    <a:pt x="271" y="486"/>
                  </a:cubicBezTo>
                  <a:cubicBezTo>
                    <a:pt x="262" y="475"/>
                    <a:pt x="262" y="475"/>
                    <a:pt x="262" y="475"/>
                  </a:cubicBezTo>
                  <a:cubicBezTo>
                    <a:pt x="251" y="479"/>
                    <a:pt x="251" y="479"/>
                    <a:pt x="251" y="479"/>
                  </a:cubicBezTo>
                  <a:cubicBezTo>
                    <a:pt x="238" y="493"/>
                    <a:pt x="238" y="493"/>
                    <a:pt x="238" y="493"/>
                  </a:cubicBezTo>
                  <a:cubicBezTo>
                    <a:pt x="223" y="537"/>
                    <a:pt x="223" y="537"/>
                    <a:pt x="223" y="537"/>
                  </a:cubicBezTo>
                  <a:cubicBezTo>
                    <a:pt x="223" y="538"/>
                    <a:pt x="223" y="538"/>
                    <a:pt x="223" y="538"/>
                  </a:cubicBezTo>
                  <a:cubicBezTo>
                    <a:pt x="222" y="539"/>
                    <a:pt x="222" y="539"/>
                    <a:pt x="222" y="539"/>
                  </a:cubicBezTo>
                  <a:cubicBezTo>
                    <a:pt x="207" y="551"/>
                    <a:pt x="207" y="551"/>
                    <a:pt x="207" y="551"/>
                  </a:cubicBezTo>
                  <a:cubicBezTo>
                    <a:pt x="205" y="551"/>
                    <a:pt x="205" y="551"/>
                    <a:pt x="205" y="551"/>
                  </a:cubicBezTo>
                  <a:cubicBezTo>
                    <a:pt x="197" y="552"/>
                    <a:pt x="197" y="552"/>
                    <a:pt x="197" y="552"/>
                  </a:cubicBezTo>
                  <a:cubicBezTo>
                    <a:pt x="180" y="577"/>
                    <a:pt x="180" y="577"/>
                    <a:pt x="180" y="577"/>
                  </a:cubicBezTo>
                  <a:cubicBezTo>
                    <a:pt x="188" y="592"/>
                    <a:pt x="188" y="592"/>
                    <a:pt x="188" y="592"/>
                  </a:cubicBezTo>
                  <a:cubicBezTo>
                    <a:pt x="190" y="595"/>
                    <a:pt x="190" y="595"/>
                    <a:pt x="190" y="595"/>
                  </a:cubicBezTo>
                  <a:cubicBezTo>
                    <a:pt x="211" y="621"/>
                    <a:pt x="211" y="621"/>
                    <a:pt x="211" y="621"/>
                  </a:cubicBezTo>
                  <a:cubicBezTo>
                    <a:pt x="211" y="622"/>
                    <a:pt x="211" y="622"/>
                    <a:pt x="211" y="622"/>
                  </a:cubicBezTo>
                  <a:cubicBezTo>
                    <a:pt x="211" y="630"/>
                    <a:pt x="211" y="630"/>
                    <a:pt x="211" y="630"/>
                  </a:cubicBezTo>
                  <a:cubicBezTo>
                    <a:pt x="235" y="634"/>
                    <a:pt x="235" y="634"/>
                    <a:pt x="235" y="634"/>
                  </a:cubicBezTo>
                  <a:cubicBezTo>
                    <a:pt x="239" y="655"/>
                    <a:pt x="239" y="655"/>
                    <a:pt x="239" y="655"/>
                  </a:cubicBezTo>
                  <a:cubicBezTo>
                    <a:pt x="239" y="656"/>
                    <a:pt x="239" y="656"/>
                    <a:pt x="239" y="656"/>
                  </a:cubicBezTo>
                  <a:cubicBezTo>
                    <a:pt x="242" y="681"/>
                    <a:pt x="242" y="681"/>
                    <a:pt x="242" y="681"/>
                  </a:cubicBezTo>
                  <a:cubicBezTo>
                    <a:pt x="248" y="686"/>
                    <a:pt x="248" y="686"/>
                    <a:pt x="248" y="686"/>
                  </a:cubicBezTo>
                  <a:cubicBezTo>
                    <a:pt x="269" y="680"/>
                    <a:pt x="269" y="680"/>
                    <a:pt x="269" y="680"/>
                  </a:cubicBezTo>
                  <a:cubicBezTo>
                    <a:pt x="289" y="668"/>
                    <a:pt x="289" y="668"/>
                    <a:pt x="289" y="668"/>
                  </a:cubicBezTo>
                  <a:cubicBezTo>
                    <a:pt x="293" y="666"/>
                    <a:pt x="293" y="666"/>
                    <a:pt x="293" y="666"/>
                  </a:cubicBezTo>
                  <a:cubicBezTo>
                    <a:pt x="300" y="702"/>
                    <a:pt x="300" y="702"/>
                    <a:pt x="300" y="702"/>
                  </a:cubicBezTo>
                  <a:cubicBezTo>
                    <a:pt x="309" y="716"/>
                    <a:pt x="309" y="716"/>
                    <a:pt x="309" y="716"/>
                  </a:cubicBezTo>
                  <a:cubicBezTo>
                    <a:pt x="312" y="717"/>
                    <a:pt x="312" y="717"/>
                    <a:pt x="312" y="717"/>
                  </a:cubicBezTo>
                  <a:cubicBezTo>
                    <a:pt x="319" y="732"/>
                    <a:pt x="319" y="732"/>
                    <a:pt x="319" y="732"/>
                  </a:cubicBezTo>
                  <a:cubicBezTo>
                    <a:pt x="335" y="744"/>
                    <a:pt x="335" y="744"/>
                    <a:pt x="335" y="744"/>
                  </a:cubicBezTo>
                  <a:cubicBezTo>
                    <a:pt x="337" y="748"/>
                    <a:pt x="342" y="748"/>
                    <a:pt x="347" y="748"/>
                  </a:cubicBezTo>
                  <a:cubicBezTo>
                    <a:pt x="353" y="749"/>
                    <a:pt x="353" y="749"/>
                    <a:pt x="353" y="749"/>
                  </a:cubicBezTo>
                  <a:cubicBezTo>
                    <a:pt x="362" y="744"/>
                    <a:pt x="362" y="744"/>
                    <a:pt x="362" y="744"/>
                  </a:cubicBezTo>
                  <a:cubicBezTo>
                    <a:pt x="370" y="741"/>
                    <a:pt x="377" y="738"/>
                    <a:pt x="385" y="737"/>
                  </a:cubicBezTo>
                  <a:cubicBezTo>
                    <a:pt x="392" y="734"/>
                    <a:pt x="392" y="734"/>
                    <a:pt x="392" y="734"/>
                  </a:cubicBezTo>
                  <a:cubicBezTo>
                    <a:pt x="407" y="733"/>
                    <a:pt x="407" y="733"/>
                    <a:pt x="407" y="733"/>
                  </a:cubicBezTo>
                  <a:cubicBezTo>
                    <a:pt x="412" y="733"/>
                    <a:pt x="414" y="734"/>
                    <a:pt x="417" y="737"/>
                  </a:cubicBezTo>
                  <a:cubicBezTo>
                    <a:pt x="438" y="723"/>
                    <a:pt x="438" y="723"/>
                    <a:pt x="438" y="723"/>
                  </a:cubicBezTo>
                  <a:cubicBezTo>
                    <a:pt x="440" y="723"/>
                    <a:pt x="440" y="723"/>
                    <a:pt x="440" y="723"/>
                  </a:cubicBezTo>
                  <a:cubicBezTo>
                    <a:pt x="442" y="724"/>
                    <a:pt x="442" y="724"/>
                    <a:pt x="442" y="724"/>
                  </a:cubicBezTo>
                  <a:cubicBezTo>
                    <a:pt x="443" y="723"/>
                    <a:pt x="443" y="723"/>
                    <a:pt x="443" y="723"/>
                  </a:cubicBezTo>
                  <a:cubicBezTo>
                    <a:pt x="446" y="725"/>
                    <a:pt x="446" y="725"/>
                    <a:pt x="446" y="725"/>
                  </a:cubicBezTo>
                  <a:cubicBezTo>
                    <a:pt x="454" y="735"/>
                    <a:pt x="458" y="743"/>
                    <a:pt x="458" y="748"/>
                  </a:cubicBezTo>
                  <a:cubicBezTo>
                    <a:pt x="468" y="763"/>
                    <a:pt x="468" y="763"/>
                    <a:pt x="468" y="763"/>
                  </a:cubicBezTo>
                  <a:cubicBezTo>
                    <a:pt x="475" y="766"/>
                    <a:pt x="475" y="766"/>
                    <a:pt x="475" y="766"/>
                  </a:cubicBezTo>
                  <a:cubicBezTo>
                    <a:pt x="476" y="766"/>
                    <a:pt x="476" y="766"/>
                    <a:pt x="476" y="766"/>
                  </a:cubicBezTo>
                  <a:cubicBezTo>
                    <a:pt x="477" y="766"/>
                    <a:pt x="477" y="766"/>
                    <a:pt x="477" y="766"/>
                  </a:cubicBezTo>
                  <a:cubicBezTo>
                    <a:pt x="475" y="763"/>
                    <a:pt x="475" y="763"/>
                    <a:pt x="475" y="763"/>
                  </a:cubicBezTo>
                  <a:cubicBezTo>
                    <a:pt x="474" y="758"/>
                    <a:pt x="474" y="755"/>
                    <a:pt x="475" y="753"/>
                  </a:cubicBezTo>
                  <a:cubicBezTo>
                    <a:pt x="477" y="750"/>
                    <a:pt x="481" y="748"/>
                    <a:pt x="488" y="748"/>
                  </a:cubicBezTo>
                  <a:cubicBezTo>
                    <a:pt x="527" y="747"/>
                    <a:pt x="527" y="747"/>
                    <a:pt x="527" y="747"/>
                  </a:cubicBezTo>
                  <a:cubicBezTo>
                    <a:pt x="528" y="746"/>
                    <a:pt x="528" y="746"/>
                    <a:pt x="528" y="746"/>
                  </a:cubicBezTo>
                  <a:cubicBezTo>
                    <a:pt x="530" y="746"/>
                    <a:pt x="530" y="746"/>
                    <a:pt x="530" y="746"/>
                  </a:cubicBezTo>
                  <a:cubicBezTo>
                    <a:pt x="530" y="748"/>
                    <a:pt x="530" y="748"/>
                    <a:pt x="530" y="748"/>
                  </a:cubicBezTo>
                  <a:cubicBezTo>
                    <a:pt x="532" y="748"/>
                    <a:pt x="532" y="748"/>
                    <a:pt x="532" y="748"/>
                  </a:cubicBezTo>
                  <a:cubicBezTo>
                    <a:pt x="544" y="770"/>
                    <a:pt x="544" y="770"/>
                    <a:pt x="544" y="770"/>
                  </a:cubicBezTo>
                  <a:cubicBezTo>
                    <a:pt x="543" y="781"/>
                    <a:pt x="543" y="781"/>
                    <a:pt x="543" y="781"/>
                  </a:cubicBezTo>
                  <a:cubicBezTo>
                    <a:pt x="542" y="781"/>
                    <a:pt x="542" y="781"/>
                    <a:pt x="542" y="781"/>
                  </a:cubicBezTo>
                  <a:cubicBezTo>
                    <a:pt x="556" y="785"/>
                    <a:pt x="556" y="785"/>
                    <a:pt x="556" y="785"/>
                  </a:cubicBezTo>
                  <a:cubicBezTo>
                    <a:pt x="557" y="785"/>
                    <a:pt x="557" y="785"/>
                    <a:pt x="557" y="785"/>
                  </a:cubicBezTo>
                  <a:cubicBezTo>
                    <a:pt x="556" y="781"/>
                    <a:pt x="556" y="779"/>
                    <a:pt x="559" y="777"/>
                  </a:cubicBezTo>
                  <a:cubicBezTo>
                    <a:pt x="564" y="776"/>
                    <a:pt x="564" y="776"/>
                    <a:pt x="564" y="776"/>
                  </a:cubicBezTo>
                  <a:cubicBezTo>
                    <a:pt x="599" y="800"/>
                    <a:pt x="599" y="800"/>
                    <a:pt x="599" y="800"/>
                  </a:cubicBezTo>
                  <a:cubicBezTo>
                    <a:pt x="602" y="804"/>
                    <a:pt x="604" y="808"/>
                    <a:pt x="605" y="813"/>
                  </a:cubicBezTo>
                  <a:cubicBezTo>
                    <a:pt x="606" y="828"/>
                    <a:pt x="606" y="828"/>
                    <a:pt x="606" y="828"/>
                  </a:cubicBezTo>
                  <a:cubicBezTo>
                    <a:pt x="618" y="830"/>
                    <a:pt x="618" y="830"/>
                    <a:pt x="618" y="830"/>
                  </a:cubicBezTo>
                  <a:cubicBezTo>
                    <a:pt x="625" y="817"/>
                    <a:pt x="625" y="817"/>
                    <a:pt x="625" y="817"/>
                  </a:cubicBezTo>
                  <a:cubicBezTo>
                    <a:pt x="622" y="811"/>
                    <a:pt x="620" y="805"/>
                    <a:pt x="621" y="800"/>
                  </a:cubicBezTo>
                  <a:cubicBezTo>
                    <a:pt x="622" y="796"/>
                    <a:pt x="623" y="793"/>
                    <a:pt x="627" y="791"/>
                  </a:cubicBezTo>
                  <a:cubicBezTo>
                    <a:pt x="630" y="788"/>
                    <a:pt x="630" y="788"/>
                    <a:pt x="630" y="788"/>
                  </a:cubicBezTo>
                  <a:cubicBezTo>
                    <a:pt x="630" y="786"/>
                    <a:pt x="631" y="785"/>
                    <a:pt x="633" y="784"/>
                  </a:cubicBezTo>
                  <a:cubicBezTo>
                    <a:pt x="643" y="785"/>
                    <a:pt x="643" y="785"/>
                    <a:pt x="643" y="785"/>
                  </a:cubicBezTo>
                  <a:cubicBezTo>
                    <a:pt x="648" y="788"/>
                    <a:pt x="652" y="798"/>
                    <a:pt x="655" y="816"/>
                  </a:cubicBezTo>
                  <a:cubicBezTo>
                    <a:pt x="655" y="818"/>
                    <a:pt x="655" y="818"/>
                    <a:pt x="655" y="818"/>
                  </a:cubicBezTo>
                  <a:cubicBezTo>
                    <a:pt x="657" y="819"/>
                    <a:pt x="657" y="819"/>
                    <a:pt x="657" y="819"/>
                  </a:cubicBezTo>
                  <a:cubicBezTo>
                    <a:pt x="658" y="824"/>
                    <a:pt x="664" y="827"/>
                    <a:pt x="674" y="830"/>
                  </a:cubicBezTo>
                  <a:cubicBezTo>
                    <a:pt x="675" y="830"/>
                    <a:pt x="675" y="830"/>
                    <a:pt x="675" y="830"/>
                  </a:cubicBezTo>
                  <a:cubicBezTo>
                    <a:pt x="676" y="831"/>
                    <a:pt x="676" y="831"/>
                    <a:pt x="676" y="831"/>
                  </a:cubicBezTo>
                  <a:cubicBezTo>
                    <a:pt x="709" y="866"/>
                    <a:pt x="709" y="866"/>
                    <a:pt x="709" y="866"/>
                  </a:cubicBezTo>
                  <a:cubicBezTo>
                    <a:pt x="709" y="866"/>
                    <a:pt x="709" y="866"/>
                    <a:pt x="709" y="866"/>
                  </a:cubicBezTo>
                  <a:cubicBezTo>
                    <a:pt x="725" y="861"/>
                    <a:pt x="725" y="861"/>
                    <a:pt x="725" y="861"/>
                  </a:cubicBezTo>
                  <a:cubicBezTo>
                    <a:pt x="723" y="855"/>
                    <a:pt x="723" y="855"/>
                    <a:pt x="723" y="855"/>
                  </a:cubicBezTo>
                  <a:cubicBezTo>
                    <a:pt x="719" y="850"/>
                    <a:pt x="718" y="845"/>
                    <a:pt x="718" y="842"/>
                  </a:cubicBezTo>
                  <a:cubicBezTo>
                    <a:pt x="718" y="834"/>
                    <a:pt x="723" y="827"/>
                    <a:pt x="734" y="819"/>
                  </a:cubicBezTo>
                  <a:cubicBezTo>
                    <a:pt x="752" y="804"/>
                    <a:pt x="752" y="804"/>
                    <a:pt x="752" y="804"/>
                  </a:cubicBezTo>
                  <a:cubicBezTo>
                    <a:pt x="773" y="818"/>
                    <a:pt x="773" y="818"/>
                    <a:pt x="773" y="818"/>
                  </a:cubicBezTo>
                  <a:cubicBezTo>
                    <a:pt x="777" y="818"/>
                    <a:pt x="777" y="818"/>
                    <a:pt x="777" y="818"/>
                  </a:cubicBezTo>
                  <a:cubicBezTo>
                    <a:pt x="781" y="795"/>
                    <a:pt x="781" y="795"/>
                    <a:pt x="781" y="795"/>
                  </a:cubicBezTo>
                  <a:cubicBezTo>
                    <a:pt x="781" y="791"/>
                    <a:pt x="781" y="791"/>
                    <a:pt x="781" y="791"/>
                  </a:cubicBezTo>
                  <a:cubicBezTo>
                    <a:pt x="785" y="790"/>
                    <a:pt x="785" y="790"/>
                    <a:pt x="785" y="790"/>
                  </a:cubicBezTo>
                  <a:cubicBezTo>
                    <a:pt x="802" y="792"/>
                    <a:pt x="802" y="792"/>
                    <a:pt x="802" y="792"/>
                  </a:cubicBezTo>
                  <a:cubicBezTo>
                    <a:pt x="806" y="795"/>
                    <a:pt x="808" y="798"/>
                    <a:pt x="808" y="804"/>
                  </a:cubicBezTo>
                  <a:cubicBezTo>
                    <a:pt x="808" y="808"/>
                    <a:pt x="804" y="813"/>
                    <a:pt x="801" y="817"/>
                  </a:cubicBezTo>
                  <a:cubicBezTo>
                    <a:pt x="804" y="819"/>
                    <a:pt x="804" y="819"/>
                    <a:pt x="804" y="819"/>
                  </a:cubicBezTo>
                  <a:cubicBezTo>
                    <a:pt x="815" y="825"/>
                    <a:pt x="823" y="829"/>
                    <a:pt x="830" y="830"/>
                  </a:cubicBezTo>
                  <a:cubicBezTo>
                    <a:pt x="831" y="830"/>
                    <a:pt x="831" y="830"/>
                    <a:pt x="831" y="830"/>
                  </a:cubicBezTo>
                  <a:cubicBezTo>
                    <a:pt x="831" y="830"/>
                    <a:pt x="831" y="830"/>
                    <a:pt x="831" y="830"/>
                  </a:cubicBezTo>
                  <a:cubicBezTo>
                    <a:pt x="845" y="837"/>
                    <a:pt x="845" y="837"/>
                    <a:pt x="845" y="837"/>
                  </a:cubicBezTo>
                  <a:cubicBezTo>
                    <a:pt x="855" y="836"/>
                    <a:pt x="855" y="836"/>
                    <a:pt x="855" y="836"/>
                  </a:cubicBezTo>
                  <a:cubicBezTo>
                    <a:pt x="839" y="759"/>
                    <a:pt x="839" y="759"/>
                    <a:pt x="839" y="759"/>
                  </a:cubicBezTo>
                  <a:cubicBezTo>
                    <a:pt x="829" y="753"/>
                    <a:pt x="819" y="740"/>
                    <a:pt x="810" y="725"/>
                  </a:cubicBezTo>
                  <a:cubicBezTo>
                    <a:pt x="802" y="713"/>
                    <a:pt x="807" y="695"/>
                    <a:pt x="823" y="674"/>
                  </a:cubicBezTo>
                  <a:cubicBezTo>
                    <a:pt x="833" y="663"/>
                    <a:pt x="845" y="653"/>
                    <a:pt x="857" y="642"/>
                  </a:cubicBezTo>
                  <a:cubicBezTo>
                    <a:pt x="857" y="642"/>
                    <a:pt x="857" y="642"/>
                    <a:pt x="857" y="642"/>
                  </a:cubicBezTo>
                  <a:cubicBezTo>
                    <a:pt x="858" y="640"/>
                    <a:pt x="858" y="640"/>
                    <a:pt x="858" y="640"/>
                  </a:cubicBezTo>
                  <a:cubicBezTo>
                    <a:pt x="873" y="640"/>
                    <a:pt x="873" y="640"/>
                    <a:pt x="873" y="640"/>
                  </a:cubicBezTo>
                  <a:cubicBezTo>
                    <a:pt x="874" y="642"/>
                    <a:pt x="874" y="642"/>
                    <a:pt x="874" y="642"/>
                  </a:cubicBezTo>
                  <a:cubicBezTo>
                    <a:pt x="887" y="647"/>
                    <a:pt x="887" y="647"/>
                    <a:pt x="887" y="647"/>
                  </a:cubicBezTo>
                  <a:cubicBezTo>
                    <a:pt x="913" y="647"/>
                    <a:pt x="913" y="647"/>
                    <a:pt x="913" y="647"/>
                  </a:cubicBezTo>
                  <a:cubicBezTo>
                    <a:pt x="924" y="642"/>
                    <a:pt x="933" y="626"/>
                    <a:pt x="944" y="601"/>
                  </a:cubicBezTo>
                  <a:cubicBezTo>
                    <a:pt x="950" y="586"/>
                    <a:pt x="950" y="556"/>
                    <a:pt x="946" y="508"/>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8" name="Freeform 30">
              <a:extLst>
                <a:ext uri="{FF2B5EF4-FFF2-40B4-BE49-F238E27FC236}">
                  <a16:creationId xmlns="" xmlns:a16="http://schemas.microsoft.com/office/drawing/2014/main" id="{7D274BC3-4B4E-43E7-A66C-45A81F4CD43C}"/>
                </a:ext>
              </a:extLst>
            </p:cNvPr>
            <p:cNvSpPr>
              <a:spLocks/>
            </p:cNvSpPr>
            <p:nvPr/>
          </p:nvSpPr>
          <p:spPr bwMode="auto">
            <a:xfrm>
              <a:off x="5152548" y="3378200"/>
              <a:ext cx="865188" cy="544513"/>
            </a:xfrm>
            <a:custGeom>
              <a:avLst/>
              <a:gdLst>
                <a:gd name="T0" fmla="*/ 523 w 573"/>
                <a:gd name="T1" fmla="*/ 12 h 361"/>
                <a:gd name="T2" fmla="*/ 473 w 573"/>
                <a:gd name="T3" fmla="*/ 16 h 361"/>
                <a:gd name="T4" fmla="*/ 358 w 573"/>
                <a:gd name="T5" fmla="*/ 57 h 361"/>
                <a:gd name="T6" fmla="*/ 360 w 573"/>
                <a:gd name="T7" fmla="*/ 82 h 361"/>
                <a:gd name="T8" fmla="*/ 282 w 573"/>
                <a:gd name="T9" fmla="*/ 70 h 361"/>
                <a:gd name="T10" fmla="*/ 224 w 573"/>
                <a:gd name="T11" fmla="*/ 2 h 361"/>
                <a:gd name="T12" fmla="*/ 200 w 573"/>
                <a:gd name="T13" fmla="*/ 28 h 361"/>
                <a:gd name="T14" fmla="*/ 169 w 573"/>
                <a:gd name="T15" fmla="*/ 12 h 361"/>
                <a:gd name="T16" fmla="*/ 158 w 573"/>
                <a:gd name="T17" fmla="*/ 27 h 361"/>
                <a:gd name="T18" fmla="*/ 135 w 573"/>
                <a:gd name="T19" fmla="*/ 34 h 361"/>
                <a:gd name="T20" fmla="*/ 18 w 573"/>
                <a:gd name="T21" fmla="*/ 171 h 361"/>
                <a:gd name="T22" fmla="*/ 30 w 573"/>
                <a:gd name="T23" fmla="*/ 201 h 361"/>
                <a:gd name="T24" fmla="*/ 29 w 573"/>
                <a:gd name="T25" fmla="*/ 202 h 361"/>
                <a:gd name="T26" fmla="*/ 46 w 573"/>
                <a:gd name="T27" fmla="*/ 274 h 361"/>
                <a:gd name="T28" fmla="*/ 0 w 573"/>
                <a:gd name="T29" fmla="*/ 304 h 361"/>
                <a:gd name="T30" fmla="*/ 21 w 573"/>
                <a:gd name="T31" fmla="*/ 324 h 361"/>
                <a:gd name="T32" fmla="*/ 25 w 573"/>
                <a:gd name="T33" fmla="*/ 330 h 361"/>
                <a:gd name="T34" fmla="*/ 87 w 573"/>
                <a:gd name="T35" fmla="*/ 361 h 361"/>
                <a:gd name="T36" fmla="*/ 111 w 573"/>
                <a:gd name="T37" fmla="*/ 335 h 361"/>
                <a:gd name="T38" fmla="*/ 152 w 573"/>
                <a:gd name="T39" fmla="*/ 316 h 361"/>
                <a:gd name="T40" fmla="*/ 157 w 573"/>
                <a:gd name="T41" fmla="*/ 321 h 361"/>
                <a:gd name="T42" fmla="*/ 157 w 573"/>
                <a:gd name="T43" fmla="*/ 323 h 361"/>
                <a:gd name="T44" fmla="*/ 198 w 573"/>
                <a:gd name="T45" fmla="*/ 350 h 361"/>
                <a:gd name="T46" fmla="*/ 245 w 573"/>
                <a:gd name="T47" fmla="*/ 333 h 361"/>
                <a:gd name="T48" fmla="*/ 282 w 573"/>
                <a:gd name="T49" fmla="*/ 331 h 361"/>
                <a:gd name="T50" fmla="*/ 285 w 573"/>
                <a:gd name="T51" fmla="*/ 328 h 361"/>
                <a:gd name="T52" fmla="*/ 315 w 573"/>
                <a:gd name="T53" fmla="*/ 292 h 361"/>
                <a:gd name="T54" fmla="*/ 331 w 573"/>
                <a:gd name="T55" fmla="*/ 282 h 361"/>
                <a:gd name="T56" fmla="*/ 333 w 573"/>
                <a:gd name="T57" fmla="*/ 283 h 361"/>
                <a:gd name="T58" fmla="*/ 341 w 573"/>
                <a:gd name="T59" fmla="*/ 286 h 361"/>
                <a:gd name="T60" fmla="*/ 355 w 573"/>
                <a:gd name="T61" fmla="*/ 234 h 361"/>
                <a:gd name="T62" fmla="*/ 372 w 573"/>
                <a:gd name="T63" fmla="*/ 230 h 361"/>
                <a:gd name="T64" fmla="*/ 393 w 573"/>
                <a:gd name="T65" fmla="*/ 184 h 361"/>
                <a:gd name="T66" fmla="*/ 399 w 573"/>
                <a:gd name="T67" fmla="*/ 159 h 361"/>
                <a:gd name="T68" fmla="*/ 426 w 573"/>
                <a:gd name="T69" fmla="*/ 148 h 361"/>
                <a:gd name="T70" fmla="*/ 427 w 573"/>
                <a:gd name="T71" fmla="*/ 145 h 361"/>
                <a:gd name="T72" fmla="*/ 447 w 573"/>
                <a:gd name="T73" fmla="*/ 127 h 361"/>
                <a:gd name="T74" fmla="*/ 434 w 573"/>
                <a:gd name="T75" fmla="*/ 126 h 361"/>
                <a:gd name="T76" fmla="*/ 435 w 573"/>
                <a:gd name="T77" fmla="*/ 118 h 361"/>
                <a:gd name="T78" fmla="*/ 439 w 573"/>
                <a:gd name="T79" fmla="*/ 116 h 361"/>
                <a:gd name="T80" fmla="*/ 467 w 573"/>
                <a:gd name="T81" fmla="*/ 103 h 361"/>
                <a:gd name="T82" fmla="*/ 535 w 573"/>
                <a:gd name="T83" fmla="*/ 56 h 361"/>
                <a:gd name="T84" fmla="*/ 565 w 573"/>
                <a:gd name="T85" fmla="*/ 64 h 361"/>
                <a:gd name="T86" fmla="*/ 560 w 573"/>
                <a:gd name="T87" fmla="*/ 40 h 361"/>
                <a:gd name="T88" fmla="*/ 562 w 573"/>
                <a:gd name="T89" fmla="*/ 38 h 361"/>
                <a:gd name="T90" fmla="*/ 570 w 573"/>
                <a:gd name="T91" fmla="*/ 16 h 361"/>
                <a:gd name="T92" fmla="*/ 563 w 573"/>
                <a:gd name="T93" fmla="*/ 20 h 361"/>
                <a:gd name="T94" fmla="*/ 541 w 573"/>
                <a:gd name="T95" fmla="*/ 23 h 361"/>
                <a:gd name="T96" fmla="*/ 534 w 573"/>
                <a:gd name="T97" fmla="*/ 23 h 361"/>
                <a:gd name="T98" fmla="*/ 533 w 573"/>
                <a:gd name="T99" fmla="*/ 19 h 361"/>
                <a:gd name="T100" fmla="*/ 525 w 573"/>
                <a:gd name="T101" fmla="*/ 1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73" h="361">
                  <a:moveTo>
                    <a:pt x="525" y="11"/>
                  </a:moveTo>
                  <a:cubicBezTo>
                    <a:pt x="523" y="12"/>
                    <a:pt x="523" y="12"/>
                    <a:pt x="523" y="12"/>
                  </a:cubicBezTo>
                  <a:cubicBezTo>
                    <a:pt x="523" y="18"/>
                    <a:pt x="520" y="21"/>
                    <a:pt x="514" y="21"/>
                  </a:cubicBezTo>
                  <a:cubicBezTo>
                    <a:pt x="473" y="16"/>
                    <a:pt x="473" y="16"/>
                    <a:pt x="473" y="16"/>
                  </a:cubicBezTo>
                  <a:cubicBezTo>
                    <a:pt x="445" y="11"/>
                    <a:pt x="427" y="0"/>
                    <a:pt x="416" y="2"/>
                  </a:cubicBezTo>
                  <a:cubicBezTo>
                    <a:pt x="396" y="4"/>
                    <a:pt x="358" y="57"/>
                    <a:pt x="358" y="57"/>
                  </a:cubicBezTo>
                  <a:cubicBezTo>
                    <a:pt x="360" y="80"/>
                    <a:pt x="360" y="80"/>
                    <a:pt x="360" y="80"/>
                  </a:cubicBezTo>
                  <a:cubicBezTo>
                    <a:pt x="360" y="82"/>
                    <a:pt x="360" y="82"/>
                    <a:pt x="360" y="82"/>
                  </a:cubicBezTo>
                  <a:cubicBezTo>
                    <a:pt x="355" y="83"/>
                    <a:pt x="355" y="83"/>
                    <a:pt x="355" y="83"/>
                  </a:cubicBezTo>
                  <a:cubicBezTo>
                    <a:pt x="310" y="89"/>
                    <a:pt x="285" y="85"/>
                    <a:pt x="282" y="70"/>
                  </a:cubicBezTo>
                  <a:cubicBezTo>
                    <a:pt x="277" y="5"/>
                    <a:pt x="277" y="5"/>
                    <a:pt x="277" y="5"/>
                  </a:cubicBezTo>
                  <a:cubicBezTo>
                    <a:pt x="224" y="2"/>
                    <a:pt x="224" y="2"/>
                    <a:pt x="224" y="2"/>
                  </a:cubicBezTo>
                  <a:cubicBezTo>
                    <a:pt x="202" y="48"/>
                    <a:pt x="202" y="48"/>
                    <a:pt x="202" y="48"/>
                  </a:cubicBezTo>
                  <a:cubicBezTo>
                    <a:pt x="200" y="28"/>
                    <a:pt x="200" y="28"/>
                    <a:pt x="200" y="28"/>
                  </a:cubicBezTo>
                  <a:cubicBezTo>
                    <a:pt x="199" y="12"/>
                    <a:pt x="196" y="3"/>
                    <a:pt x="192" y="1"/>
                  </a:cubicBezTo>
                  <a:cubicBezTo>
                    <a:pt x="169" y="12"/>
                    <a:pt x="169" y="12"/>
                    <a:pt x="169" y="12"/>
                  </a:cubicBezTo>
                  <a:cubicBezTo>
                    <a:pt x="159" y="26"/>
                    <a:pt x="159" y="26"/>
                    <a:pt x="159" y="26"/>
                  </a:cubicBezTo>
                  <a:cubicBezTo>
                    <a:pt x="158" y="27"/>
                    <a:pt x="158" y="27"/>
                    <a:pt x="158" y="27"/>
                  </a:cubicBezTo>
                  <a:cubicBezTo>
                    <a:pt x="157" y="27"/>
                    <a:pt x="157" y="27"/>
                    <a:pt x="157" y="27"/>
                  </a:cubicBezTo>
                  <a:cubicBezTo>
                    <a:pt x="135" y="34"/>
                    <a:pt x="135" y="34"/>
                    <a:pt x="135" y="34"/>
                  </a:cubicBezTo>
                  <a:cubicBezTo>
                    <a:pt x="112" y="53"/>
                    <a:pt x="92" y="73"/>
                    <a:pt x="74" y="95"/>
                  </a:cubicBezTo>
                  <a:cubicBezTo>
                    <a:pt x="18" y="171"/>
                    <a:pt x="18" y="171"/>
                    <a:pt x="18" y="171"/>
                  </a:cubicBezTo>
                  <a:cubicBezTo>
                    <a:pt x="30" y="197"/>
                    <a:pt x="30" y="197"/>
                    <a:pt x="30" y="197"/>
                  </a:cubicBezTo>
                  <a:cubicBezTo>
                    <a:pt x="30" y="201"/>
                    <a:pt x="30" y="201"/>
                    <a:pt x="30" y="201"/>
                  </a:cubicBezTo>
                  <a:cubicBezTo>
                    <a:pt x="30" y="201"/>
                    <a:pt x="30" y="201"/>
                    <a:pt x="30" y="201"/>
                  </a:cubicBezTo>
                  <a:cubicBezTo>
                    <a:pt x="29" y="202"/>
                    <a:pt x="29" y="202"/>
                    <a:pt x="29" y="202"/>
                  </a:cubicBezTo>
                  <a:cubicBezTo>
                    <a:pt x="25" y="209"/>
                    <a:pt x="27" y="218"/>
                    <a:pt x="33" y="229"/>
                  </a:cubicBezTo>
                  <a:cubicBezTo>
                    <a:pt x="40" y="242"/>
                    <a:pt x="46" y="257"/>
                    <a:pt x="46" y="274"/>
                  </a:cubicBezTo>
                  <a:cubicBezTo>
                    <a:pt x="46" y="277"/>
                    <a:pt x="46" y="277"/>
                    <a:pt x="46" y="277"/>
                  </a:cubicBezTo>
                  <a:cubicBezTo>
                    <a:pt x="0" y="304"/>
                    <a:pt x="0" y="304"/>
                    <a:pt x="0" y="304"/>
                  </a:cubicBezTo>
                  <a:cubicBezTo>
                    <a:pt x="0" y="314"/>
                    <a:pt x="0" y="314"/>
                    <a:pt x="0" y="314"/>
                  </a:cubicBezTo>
                  <a:cubicBezTo>
                    <a:pt x="21" y="324"/>
                    <a:pt x="21" y="324"/>
                    <a:pt x="21" y="324"/>
                  </a:cubicBezTo>
                  <a:cubicBezTo>
                    <a:pt x="24" y="325"/>
                    <a:pt x="25" y="327"/>
                    <a:pt x="25" y="328"/>
                  </a:cubicBezTo>
                  <a:cubicBezTo>
                    <a:pt x="25" y="330"/>
                    <a:pt x="25" y="330"/>
                    <a:pt x="25" y="330"/>
                  </a:cubicBezTo>
                  <a:cubicBezTo>
                    <a:pt x="24" y="335"/>
                    <a:pt x="32" y="343"/>
                    <a:pt x="48" y="350"/>
                  </a:cubicBezTo>
                  <a:cubicBezTo>
                    <a:pt x="87" y="361"/>
                    <a:pt x="87" y="361"/>
                    <a:pt x="87" y="361"/>
                  </a:cubicBezTo>
                  <a:cubicBezTo>
                    <a:pt x="99" y="353"/>
                    <a:pt x="99" y="353"/>
                    <a:pt x="99" y="353"/>
                  </a:cubicBezTo>
                  <a:cubicBezTo>
                    <a:pt x="111" y="335"/>
                    <a:pt x="111" y="335"/>
                    <a:pt x="111" y="335"/>
                  </a:cubicBezTo>
                  <a:cubicBezTo>
                    <a:pt x="122" y="305"/>
                    <a:pt x="122" y="305"/>
                    <a:pt x="122" y="305"/>
                  </a:cubicBezTo>
                  <a:cubicBezTo>
                    <a:pt x="152" y="316"/>
                    <a:pt x="152" y="316"/>
                    <a:pt x="152" y="316"/>
                  </a:cubicBezTo>
                  <a:cubicBezTo>
                    <a:pt x="157" y="319"/>
                    <a:pt x="157" y="319"/>
                    <a:pt x="157" y="319"/>
                  </a:cubicBezTo>
                  <a:cubicBezTo>
                    <a:pt x="157" y="321"/>
                    <a:pt x="157" y="321"/>
                    <a:pt x="157" y="321"/>
                  </a:cubicBezTo>
                  <a:cubicBezTo>
                    <a:pt x="157" y="321"/>
                    <a:pt x="157" y="321"/>
                    <a:pt x="157" y="321"/>
                  </a:cubicBezTo>
                  <a:cubicBezTo>
                    <a:pt x="157" y="323"/>
                    <a:pt x="157" y="323"/>
                    <a:pt x="157" y="323"/>
                  </a:cubicBezTo>
                  <a:cubicBezTo>
                    <a:pt x="151" y="335"/>
                    <a:pt x="154" y="344"/>
                    <a:pt x="164" y="349"/>
                  </a:cubicBezTo>
                  <a:cubicBezTo>
                    <a:pt x="198" y="350"/>
                    <a:pt x="198" y="350"/>
                    <a:pt x="198" y="350"/>
                  </a:cubicBezTo>
                  <a:cubicBezTo>
                    <a:pt x="209" y="348"/>
                    <a:pt x="219" y="344"/>
                    <a:pt x="225" y="338"/>
                  </a:cubicBezTo>
                  <a:cubicBezTo>
                    <a:pt x="229" y="333"/>
                    <a:pt x="236" y="332"/>
                    <a:pt x="245" y="333"/>
                  </a:cubicBezTo>
                  <a:cubicBezTo>
                    <a:pt x="257" y="335"/>
                    <a:pt x="267" y="339"/>
                    <a:pt x="275" y="349"/>
                  </a:cubicBezTo>
                  <a:cubicBezTo>
                    <a:pt x="282" y="331"/>
                    <a:pt x="282" y="331"/>
                    <a:pt x="282" y="331"/>
                  </a:cubicBezTo>
                  <a:cubicBezTo>
                    <a:pt x="284" y="328"/>
                    <a:pt x="284" y="328"/>
                    <a:pt x="284" y="328"/>
                  </a:cubicBezTo>
                  <a:cubicBezTo>
                    <a:pt x="285" y="328"/>
                    <a:pt x="285" y="328"/>
                    <a:pt x="285" y="328"/>
                  </a:cubicBezTo>
                  <a:cubicBezTo>
                    <a:pt x="291" y="325"/>
                    <a:pt x="294" y="319"/>
                    <a:pt x="298" y="312"/>
                  </a:cubicBezTo>
                  <a:cubicBezTo>
                    <a:pt x="301" y="305"/>
                    <a:pt x="306" y="297"/>
                    <a:pt x="315" y="292"/>
                  </a:cubicBezTo>
                  <a:cubicBezTo>
                    <a:pt x="330" y="283"/>
                    <a:pt x="330" y="283"/>
                    <a:pt x="330" y="283"/>
                  </a:cubicBezTo>
                  <a:cubicBezTo>
                    <a:pt x="331" y="282"/>
                    <a:pt x="331" y="282"/>
                    <a:pt x="331" y="282"/>
                  </a:cubicBezTo>
                  <a:cubicBezTo>
                    <a:pt x="332" y="283"/>
                    <a:pt x="332" y="283"/>
                    <a:pt x="332" y="283"/>
                  </a:cubicBezTo>
                  <a:cubicBezTo>
                    <a:pt x="333" y="283"/>
                    <a:pt x="333" y="283"/>
                    <a:pt x="333" y="283"/>
                  </a:cubicBezTo>
                  <a:cubicBezTo>
                    <a:pt x="341" y="286"/>
                    <a:pt x="341" y="286"/>
                    <a:pt x="341" y="286"/>
                  </a:cubicBezTo>
                  <a:cubicBezTo>
                    <a:pt x="341" y="286"/>
                    <a:pt x="341" y="286"/>
                    <a:pt x="341" y="286"/>
                  </a:cubicBezTo>
                  <a:cubicBezTo>
                    <a:pt x="343" y="287"/>
                    <a:pt x="343" y="287"/>
                    <a:pt x="343" y="287"/>
                  </a:cubicBezTo>
                  <a:cubicBezTo>
                    <a:pt x="355" y="234"/>
                    <a:pt x="355" y="234"/>
                    <a:pt x="355" y="234"/>
                  </a:cubicBezTo>
                  <a:cubicBezTo>
                    <a:pt x="355" y="233"/>
                    <a:pt x="355" y="233"/>
                    <a:pt x="355" y="233"/>
                  </a:cubicBezTo>
                  <a:cubicBezTo>
                    <a:pt x="372" y="230"/>
                    <a:pt x="372" y="230"/>
                    <a:pt x="372" y="230"/>
                  </a:cubicBezTo>
                  <a:cubicBezTo>
                    <a:pt x="389" y="218"/>
                    <a:pt x="397" y="209"/>
                    <a:pt x="396" y="200"/>
                  </a:cubicBezTo>
                  <a:cubicBezTo>
                    <a:pt x="393" y="184"/>
                    <a:pt x="393" y="184"/>
                    <a:pt x="393" y="184"/>
                  </a:cubicBezTo>
                  <a:cubicBezTo>
                    <a:pt x="389" y="174"/>
                    <a:pt x="389" y="166"/>
                    <a:pt x="391" y="163"/>
                  </a:cubicBezTo>
                  <a:cubicBezTo>
                    <a:pt x="394" y="160"/>
                    <a:pt x="396" y="159"/>
                    <a:pt x="399" y="159"/>
                  </a:cubicBezTo>
                  <a:cubicBezTo>
                    <a:pt x="407" y="159"/>
                    <a:pt x="415" y="161"/>
                    <a:pt x="424" y="165"/>
                  </a:cubicBezTo>
                  <a:cubicBezTo>
                    <a:pt x="426" y="148"/>
                    <a:pt x="426" y="148"/>
                    <a:pt x="426" y="148"/>
                  </a:cubicBezTo>
                  <a:cubicBezTo>
                    <a:pt x="426" y="146"/>
                    <a:pt x="426" y="146"/>
                    <a:pt x="426" y="146"/>
                  </a:cubicBezTo>
                  <a:cubicBezTo>
                    <a:pt x="427" y="145"/>
                    <a:pt x="427" y="145"/>
                    <a:pt x="427" y="145"/>
                  </a:cubicBezTo>
                  <a:cubicBezTo>
                    <a:pt x="445" y="137"/>
                    <a:pt x="445" y="137"/>
                    <a:pt x="445" y="137"/>
                  </a:cubicBezTo>
                  <a:cubicBezTo>
                    <a:pt x="447" y="127"/>
                    <a:pt x="447" y="127"/>
                    <a:pt x="447" y="127"/>
                  </a:cubicBezTo>
                  <a:cubicBezTo>
                    <a:pt x="436" y="127"/>
                    <a:pt x="436" y="127"/>
                    <a:pt x="436" y="127"/>
                  </a:cubicBezTo>
                  <a:cubicBezTo>
                    <a:pt x="434" y="126"/>
                    <a:pt x="434" y="126"/>
                    <a:pt x="434" y="126"/>
                  </a:cubicBezTo>
                  <a:cubicBezTo>
                    <a:pt x="435" y="121"/>
                    <a:pt x="435" y="121"/>
                    <a:pt x="435" y="121"/>
                  </a:cubicBezTo>
                  <a:cubicBezTo>
                    <a:pt x="435" y="118"/>
                    <a:pt x="435" y="118"/>
                    <a:pt x="435" y="118"/>
                  </a:cubicBezTo>
                  <a:cubicBezTo>
                    <a:pt x="436" y="116"/>
                    <a:pt x="436" y="116"/>
                    <a:pt x="436" y="116"/>
                  </a:cubicBezTo>
                  <a:cubicBezTo>
                    <a:pt x="439" y="116"/>
                    <a:pt x="439" y="116"/>
                    <a:pt x="439" y="116"/>
                  </a:cubicBezTo>
                  <a:cubicBezTo>
                    <a:pt x="442" y="116"/>
                    <a:pt x="442" y="116"/>
                    <a:pt x="442" y="116"/>
                  </a:cubicBezTo>
                  <a:cubicBezTo>
                    <a:pt x="449" y="116"/>
                    <a:pt x="457" y="111"/>
                    <a:pt x="467" y="103"/>
                  </a:cubicBezTo>
                  <a:cubicBezTo>
                    <a:pt x="533" y="56"/>
                    <a:pt x="533" y="56"/>
                    <a:pt x="533" y="56"/>
                  </a:cubicBezTo>
                  <a:cubicBezTo>
                    <a:pt x="535" y="56"/>
                    <a:pt x="535" y="56"/>
                    <a:pt x="535" y="56"/>
                  </a:cubicBezTo>
                  <a:cubicBezTo>
                    <a:pt x="557" y="65"/>
                    <a:pt x="557" y="65"/>
                    <a:pt x="557" y="65"/>
                  </a:cubicBezTo>
                  <a:cubicBezTo>
                    <a:pt x="565" y="64"/>
                    <a:pt x="565" y="64"/>
                    <a:pt x="565" y="64"/>
                  </a:cubicBezTo>
                  <a:cubicBezTo>
                    <a:pt x="560" y="42"/>
                    <a:pt x="560" y="42"/>
                    <a:pt x="560" y="42"/>
                  </a:cubicBezTo>
                  <a:cubicBezTo>
                    <a:pt x="560" y="40"/>
                    <a:pt x="560" y="40"/>
                    <a:pt x="560" y="40"/>
                  </a:cubicBezTo>
                  <a:cubicBezTo>
                    <a:pt x="561" y="39"/>
                    <a:pt x="561" y="39"/>
                    <a:pt x="561" y="39"/>
                  </a:cubicBezTo>
                  <a:cubicBezTo>
                    <a:pt x="562" y="38"/>
                    <a:pt x="562" y="38"/>
                    <a:pt x="562" y="38"/>
                  </a:cubicBezTo>
                  <a:cubicBezTo>
                    <a:pt x="573" y="19"/>
                    <a:pt x="573" y="19"/>
                    <a:pt x="573" y="19"/>
                  </a:cubicBezTo>
                  <a:cubicBezTo>
                    <a:pt x="570" y="16"/>
                    <a:pt x="570" y="16"/>
                    <a:pt x="570" y="16"/>
                  </a:cubicBezTo>
                  <a:cubicBezTo>
                    <a:pt x="563" y="19"/>
                    <a:pt x="563" y="19"/>
                    <a:pt x="563" y="19"/>
                  </a:cubicBezTo>
                  <a:cubicBezTo>
                    <a:pt x="563" y="20"/>
                    <a:pt x="563" y="20"/>
                    <a:pt x="563" y="20"/>
                  </a:cubicBezTo>
                  <a:cubicBezTo>
                    <a:pt x="562" y="20"/>
                    <a:pt x="562" y="20"/>
                    <a:pt x="562" y="20"/>
                  </a:cubicBezTo>
                  <a:cubicBezTo>
                    <a:pt x="541" y="23"/>
                    <a:pt x="541" y="23"/>
                    <a:pt x="541" y="23"/>
                  </a:cubicBezTo>
                  <a:cubicBezTo>
                    <a:pt x="535" y="23"/>
                    <a:pt x="535" y="23"/>
                    <a:pt x="535" y="23"/>
                  </a:cubicBezTo>
                  <a:cubicBezTo>
                    <a:pt x="534" y="23"/>
                    <a:pt x="534" y="23"/>
                    <a:pt x="534" y="23"/>
                  </a:cubicBezTo>
                  <a:cubicBezTo>
                    <a:pt x="534" y="22"/>
                    <a:pt x="534" y="22"/>
                    <a:pt x="534" y="22"/>
                  </a:cubicBezTo>
                  <a:cubicBezTo>
                    <a:pt x="533" y="19"/>
                    <a:pt x="533" y="19"/>
                    <a:pt x="533" y="19"/>
                  </a:cubicBezTo>
                  <a:cubicBezTo>
                    <a:pt x="529" y="11"/>
                    <a:pt x="529" y="11"/>
                    <a:pt x="529" y="11"/>
                  </a:cubicBezTo>
                  <a:lnTo>
                    <a:pt x="525" y="11"/>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29" name="Freeform 31">
              <a:extLst>
                <a:ext uri="{FF2B5EF4-FFF2-40B4-BE49-F238E27FC236}">
                  <a16:creationId xmlns="" xmlns:a16="http://schemas.microsoft.com/office/drawing/2014/main" id="{47CE67C7-DF36-4073-9549-F331D35FBEC6}"/>
                </a:ext>
              </a:extLst>
            </p:cNvPr>
            <p:cNvSpPr>
              <a:spLocks/>
            </p:cNvSpPr>
            <p:nvPr/>
          </p:nvSpPr>
          <p:spPr bwMode="auto">
            <a:xfrm>
              <a:off x="5965348" y="4276725"/>
              <a:ext cx="131763" cy="120650"/>
            </a:xfrm>
            <a:custGeom>
              <a:avLst/>
              <a:gdLst>
                <a:gd name="T0" fmla="*/ 81 w 88"/>
                <a:gd name="T1" fmla="*/ 43 h 80"/>
                <a:gd name="T2" fmla="*/ 88 w 88"/>
                <a:gd name="T3" fmla="*/ 35 h 80"/>
                <a:gd name="T4" fmla="*/ 88 w 88"/>
                <a:gd name="T5" fmla="*/ 35 h 80"/>
                <a:gd name="T6" fmla="*/ 88 w 88"/>
                <a:gd name="T7" fmla="*/ 35 h 80"/>
                <a:gd name="T8" fmla="*/ 88 w 88"/>
                <a:gd name="T9" fmla="*/ 34 h 80"/>
                <a:gd name="T10" fmla="*/ 62 w 88"/>
                <a:gd name="T11" fmla="*/ 13 h 80"/>
                <a:gd name="T12" fmla="*/ 28 w 88"/>
                <a:gd name="T13" fmla="*/ 1 h 80"/>
                <a:gd name="T14" fmla="*/ 16 w 88"/>
                <a:gd name="T15" fmla="*/ 5 h 80"/>
                <a:gd name="T16" fmla="*/ 16 w 88"/>
                <a:gd name="T17" fmla="*/ 27 h 80"/>
                <a:gd name="T18" fmla="*/ 4 w 88"/>
                <a:gd name="T19" fmla="*/ 49 h 80"/>
                <a:gd name="T20" fmla="*/ 0 w 88"/>
                <a:gd name="T21" fmla="*/ 54 h 80"/>
                <a:gd name="T22" fmla="*/ 10 w 88"/>
                <a:gd name="T23" fmla="*/ 66 h 80"/>
                <a:gd name="T24" fmla="*/ 11 w 88"/>
                <a:gd name="T25" fmla="*/ 66 h 80"/>
                <a:gd name="T26" fmla="*/ 14 w 88"/>
                <a:gd name="T27" fmla="*/ 75 h 80"/>
                <a:gd name="T28" fmla="*/ 27 w 88"/>
                <a:gd name="T29" fmla="*/ 80 h 80"/>
                <a:gd name="T30" fmla="*/ 45 w 88"/>
                <a:gd name="T31" fmla="*/ 74 h 80"/>
                <a:gd name="T32" fmla="*/ 67 w 88"/>
                <a:gd name="T33" fmla="*/ 78 h 80"/>
                <a:gd name="T34" fmla="*/ 68 w 88"/>
                <a:gd name="T35" fmla="*/ 71 h 80"/>
                <a:gd name="T36" fmla="*/ 81 w 88"/>
                <a:gd name="T37" fmla="*/ 4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8" h="80">
                  <a:moveTo>
                    <a:pt x="81" y="43"/>
                  </a:moveTo>
                  <a:cubicBezTo>
                    <a:pt x="88" y="35"/>
                    <a:pt x="88" y="35"/>
                    <a:pt x="88" y="35"/>
                  </a:cubicBezTo>
                  <a:cubicBezTo>
                    <a:pt x="88" y="35"/>
                    <a:pt x="88" y="35"/>
                    <a:pt x="88" y="35"/>
                  </a:cubicBezTo>
                  <a:cubicBezTo>
                    <a:pt x="88" y="35"/>
                    <a:pt x="88" y="35"/>
                    <a:pt x="88" y="35"/>
                  </a:cubicBezTo>
                  <a:cubicBezTo>
                    <a:pt x="88" y="34"/>
                    <a:pt x="88" y="34"/>
                    <a:pt x="88" y="34"/>
                  </a:cubicBezTo>
                  <a:cubicBezTo>
                    <a:pt x="62" y="13"/>
                    <a:pt x="62" y="13"/>
                    <a:pt x="62" y="13"/>
                  </a:cubicBezTo>
                  <a:cubicBezTo>
                    <a:pt x="48" y="3"/>
                    <a:pt x="36" y="0"/>
                    <a:pt x="28" y="1"/>
                  </a:cubicBezTo>
                  <a:cubicBezTo>
                    <a:pt x="16" y="5"/>
                    <a:pt x="16" y="5"/>
                    <a:pt x="16" y="5"/>
                  </a:cubicBezTo>
                  <a:cubicBezTo>
                    <a:pt x="16" y="27"/>
                    <a:pt x="16" y="27"/>
                    <a:pt x="16" y="27"/>
                  </a:cubicBezTo>
                  <a:cubicBezTo>
                    <a:pt x="14" y="35"/>
                    <a:pt x="11" y="43"/>
                    <a:pt x="4" y="49"/>
                  </a:cubicBezTo>
                  <a:cubicBezTo>
                    <a:pt x="0" y="54"/>
                    <a:pt x="0" y="54"/>
                    <a:pt x="0" y="54"/>
                  </a:cubicBezTo>
                  <a:cubicBezTo>
                    <a:pt x="10" y="66"/>
                    <a:pt x="10" y="66"/>
                    <a:pt x="10" y="66"/>
                  </a:cubicBezTo>
                  <a:cubicBezTo>
                    <a:pt x="11" y="66"/>
                    <a:pt x="11" y="66"/>
                    <a:pt x="11" y="66"/>
                  </a:cubicBezTo>
                  <a:cubicBezTo>
                    <a:pt x="14" y="75"/>
                    <a:pt x="14" y="75"/>
                    <a:pt x="14" y="75"/>
                  </a:cubicBezTo>
                  <a:cubicBezTo>
                    <a:pt x="27" y="80"/>
                    <a:pt x="27" y="80"/>
                    <a:pt x="27" y="80"/>
                  </a:cubicBezTo>
                  <a:cubicBezTo>
                    <a:pt x="34" y="75"/>
                    <a:pt x="40" y="73"/>
                    <a:pt x="45" y="74"/>
                  </a:cubicBezTo>
                  <a:cubicBezTo>
                    <a:pt x="67" y="78"/>
                    <a:pt x="67" y="78"/>
                    <a:pt x="67" y="78"/>
                  </a:cubicBezTo>
                  <a:cubicBezTo>
                    <a:pt x="68" y="71"/>
                    <a:pt x="68" y="71"/>
                    <a:pt x="68" y="71"/>
                  </a:cubicBezTo>
                  <a:cubicBezTo>
                    <a:pt x="69" y="56"/>
                    <a:pt x="74" y="47"/>
                    <a:pt x="81" y="43"/>
                  </a:cubicBezTo>
                  <a:close/>
                </a:path>
              </a:pathLst>
            </a:custGeom>
            <a:solidFill>
              <a:schemeClr val="bg1">
                <a:alpha val="75000"/>
              </a:schemeClr>
            </a:solid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30" name="Freeform 32">
              <a:extLst>
                <a:ext uri="{FF2B5EF4-FFF2-40B4-BE49-F238E27FC236}">
                  <a16:creationId xmlns="" xmlns:a16="http://schemas.microsoft.com/office/drawing/2014/main" id="{252C3FA0-CDE7-4F08-9100-B1379FB15B7B}"/>
                </a:ext>
              </a:extLst>
            </p:cNvPr>
            <p:cNvSpPr>
              <a:spLocks/>
            </p:cNvSpPr>
            <p:nvPr/>
          </p:nvSpPr>
          <p:spPr bwMode="auto">
            <a:xfrm>
              <a:off x="5330348" y="3822700"/>
              <a:ext cx="752475" cy="581025"/>
            </a:xfrm>
            <a:custGeom>
              <a:avLst/>
              <a:gdLst>
                <a:gd name="T0" fmla="*/ 317 w 498"/>
                <a:gd name="T1" fmla="*/ 59 h 385"/>
                <a:gd name="T2" fmla="*/ 223 w 498"/>
                <a:gd name="T3" fmla="*/ 22 h 385"/>
                <a:gd name="T4" fmla="*/ 223 w 498"/>
                <a:gd name="T5" fmla="*/ 3 h 385"/>
                <a:gd name="T6" fmla="*/ 215 w 498"/>
                <a:gd name="T7" fmla="*/ 0 h 385"/>
                <a:gd name="T8" fmla="*/ 175 w 498"/>
                <a:gd name="T9" fmla="*/ 42 h 385"/>
                <a:gd name="T10" fmla="*/ 151 w 498"/>
                <a:gd name="T11" fmla="*/ 63 h 385"/>
                <a:gd name="T12" fmla="*/ 125 w 498"/>
                <a:gd name="T13" fmla="*/ 50 h 385"/>
                <a:gd name="T14" fmla="*/ 81 w 498"/>
                <a:gd name="T15" fmla="*/ 67 h 385"/>
                <a:gd name="T16" fmla="*/ 26 w 498"/>
                <a:gd name="T17" fmla="*/ 30 h 385"/>
                <a:gd name="T18" fmla="*/ 4 w 498"/>
                <a:gd name="T19" fmla="*/ 45 h 385"/>
                <a:gd name="T20" fmla="*/ 4 w 498"/>
                <a:gd name="T21" fmla="*/ 47 h 385"/>
                <a:gd name="T22" fmla="*/ 0 w 498"/>
                <a:gd name="T23" fmla="*/ 52 h 385"/>
                <a:gd name="T24" fmla="*/ 11 w 498"/>
                <a:gd name="T25" fmla="*/ 54 h 385"/>
                <a:gd name="T26" fmla="*/ 12 w 498"/>
                <a:gd name="T27" fmla="*/ 56 h 385"/>
                <a:gd name="T28" fmla="*/ 90 w 498"/>
                <a:gd name="T29" fmla="*/ 113 h 385"/>
                <a:gd name="T30" fmla="*/ 164 w 498"/>
                <a:gd name="T31" fmla="*/ 196 h 385"/>
                <a:gd name="T32" fmla="*/ 237 w 498"/>
                <a:gd name="T33" fmla="*/ 190 h 385"/>
                <a:gd name="T34" fmla="*/ 239 w 498"/>
                <a:gd name="T35" fmla="*/ 188 h 385"/>
                <a:gd name="T36" fmla="*/ 260 w 498"/>
                <a:gd name="T37" fmla="*/ 193 h 385"/>
                <a:gd name="T38" fmla="*/ 262 w 498"/>
                <a:gd name="T39" fmla="*/ 196 h 385"/>
                <a:gd name="T40" fmla="*/ 245 w 498"/>
                <a:gd name="T41" fmla="*/ 244 h 385"/>
                <a:gd name="T42" fmla="*/ 220 w 498"/>
                <a:gd name="T43" fmla="*/ 246 h 385"/>
                <a:gd name="T44" fmla="*/ 194 w 498"/>
                <a:gd name="T45" fmla="*/ 307 h 385"/>
                <a:gd name="T46" fmla="*/ 234 w 498"/>
                <a:gd name="T47" fmla="*/ 334 h 385"/>
                <a:gd name="T48" fmla="*/ 244 w 498"/>
                <a:gd name="T49" fmla="*/ 352 h 385"/>
                <a:gd name="T50" fmla="*/ 262 w 498"/>
                <a:gd name="T51" fmla="*/ 349 h 385"/>
                <a:gd name="T52" fmla="*/ 302 w 498"/>
                <a:gd name="T53" fmla="*/ 365 h 385"/>
                <a:gd name="T54" fmla="*/ 312 w 498"/>
                <a:gd name="T55" fmla="*/ 378 h 385"/>
                <a:gd name="T56" fmla="*/ 348 w 498"/>
                <a:gd name="T57" fmla="*/ 379 h 385"/>
                <a:gd name="T58" fmla="*/ 401 w 498"/>
                <a:gd name="T59" fmla="*/ 377 h 385"/>
                <a:gd name="T60" fmla="*/ 418 w 498"/>
                <a:gd name="T61" fmla="*/ 366 h 385"/>
                <a:gd name="T62" fmla="*/ 417 w 498"/>
                <a:gd name="T63" fmla="*/ 344 h 385"/>
                <a:gd name="T64" fmla="*/ 428 w 498"/>
                <a:gd name="T65" fmla="*/ 315 h 385"/>
                <a:gd name="T66" fmla="*/ 447 w 498"/>
                <a:gd name="T67" fmla="*/ 293 h 385"/>
                <a:gd name="T68" fmla="*/ 490 w 498"/>
                <a:gd name="T69" fmla="*/ 293 h 385"/>
                <a:gd name="T70" fmla="*/ 477 w 498"/>
                <a:gd name="T71" fmla="*/ 259 h 385"/>
                <a:gd name="T72" fmla="*/ 458 w 498"/>
                <a:gd name="T73" fmla="*/ 255 h 385"/>
                <a:gd name="T74" fmla="*/ 458 w 498"/>
                <a:gd name="T75" fmla="*/ 254 h 385"/>
                <a:gd name="T76" fmla="*/ 410 w 498"/>
                <a:gd name="T77" fmla="*/ 227 h 385"/>
                <a:gd name="T78" fmla="*/ 387 w 498"/>
                <a:gd name="T79" fmla="*/ 218 h 385"/>
                <a:gd name="T80" fmla="*/ 348 w 498"/>
                <a:gd name="T81" fmla="*/ 112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98" h="385">
                  <a:moveTo>
                    <a:pt x="348" y="112"/>
                  </a:moveTo>
                  <a:cubicBezTo>
                    <a:pt x="336" y="102"/>
                    <a:pt x="327" y="86"/>
                    <a:pt x="317" y="59"/>
                  </a:cubicBezTo>
                  <a:cubicBezTo>
                    <a:pt x="287" y="59"/>
                    <a:pt x="269" y="54"/>
                    <a:pt x="260" y="43"/>
                  </a:cubicBezTo>
                  <a:cubicBezTo>
                    <a:pt x="254" y="34"/>
                    <a:pt x="241" y="28"/>
                    <a:pt x="223" y="22"/>
                  </a:cubicBezTo>
                  <a:cubicBezTo>
                    <a:pt x="218" y="21"/>
                    <a:pt x="218" y="21"/>
                    <a:pt x="218" y="21"/>
                  </a:cubicBezTo>
                  <a:cubicBezTo>
                    <a:pt x="223" y="3"/>
                    <a:pt x="223" y="3"/>
                    <a:pt x="223" y="3"/>
                  </a:cubicBezTo>
                  <a:cubicBezTo>
                    <a:pt x="220" y="1"/>
                    <a:pt x="220" y="1"/>
                    <a:pt x="220" y="1"/>
                  </a:cubicBezTo>
                  <a:cubicBezTo>
                    <a:pt x="215" y="0"/>
                    <a:pt x="215" y="0"/>
                    <a:pt x="215" y="0"/>
                  </a:cubicBezTo>
                  <a:cubicBezTo>
                    <a:pt x="202" y="6"/>
                    <a:pt x="194" y="13"/>
                    <a:pt x="191" y="21"/>
                  </a:cubicBezTo>
                  <a:cubicBezTo>
                    <a:pt x="186" y="30"/>
                    <a:pt x="181" y="37"/>
                    <a:pt x="175" y="42"/>
                  </a:cubicBezTo>
                  <a:cubicBezTo>
                    <a:pt x="169" y="59"/>
                    <a:pt x="164" y="68"/>
                    <a:pt x="159" y="68"/>
                  </a:cubicBezTo>
                  <a:cubicBezTo>
                    <a:pt x="156" y="69"/>
                    <a:pt x="154" y="67"/>
                    <a:pt x="151" y="63"/>
                  </a:cubicBezTo>
                  <a:cubicBezTo>
                    <a:pt x="143" y="56"/>
                    <a:pt x="143" y="56"/>
                    <a:pt x="143" y="56"/>
                  </a:cubicBezTo>
                  <a:cubicBezTo>
                    <a:pt x="137" y="53"/>
                    <a:pt x="130" y="50"/>
                    <a:pt x="125" y="50"/>
                  </a:cubicBezTo>
                  <a:cubicBezTo>
                    <a:pt x="115" y="52"/>
                    <a:pt x="115" y="52"/>
                    <a:pt x="115" y="52"/>
                  </a:cubicBezTo>
                  <a:cubicBezTo>
                    <a:pt x="107" y="59"/>
                    <a:pt x="97" y="64"/>
                    <a:pt x="81" y="67"/>
                  </a:cubicBezTo>
                  <a:cubicBezTo>
                    <a:pt x="41" y="64"/>
                    <a:pt x="41" y="64"/>
                    <a:pt x="41" y="64"/>
                  </a:cubicBezTo>
                  <a:cubicBezTo>
                    <a:pt x="28" y="58"/>
                    <a:pt x="23" y="45"/>
                    <a:pt x="26" y="30"/>
                  </a:cubicBezTo>
                  <a:cubicBezTo>
                    <a:pt x="11" y="24"/>
                    <a:pt x="11" y="24"/>
                    <a:pt x="11" y="24"/>
                  </a:cubicBezTo>
                  <a:cubicBezTo>
                    <a:pt x="4" y="45"/>
                    <a:pt x="4" y="45"/>
                    <a:pt x="4" y="45"/>
                  </a:cubicBezTo>
                  <a:cubicBezTo>
                    <a:pt x="4" y="45"/>
                    <a:pt x="4" y="45"/>
                    <a:pt x="4" y="45"/>
                  </a:cubicBezTo>
                  <a:cubicBezTo>
                    <a:pt x="4" y="47"/>
                    <a:pt x="4" y="47"/>
                    <a:pt x="4" y="47"/>
                  </a:cubicBezTo>
                  <a:cubicBezTo>
                    <a:pt x="3" y="48"/>
                    <a:pt x="3" y="48"/>
                    <a:pt x="3" y="48"/>
                  </a:cubicBezTo>
                  <a:cubicBezTo>
                    <a:pt x="0" y="52"/>
                    <a:pt x="0" y="52"/>
                    <a:pt x="0" y="52"/>
                  </a:cubicBezTo>
                  <a:cubicBezTo>
                    <a:pt x="9" y="54"/>
                    <a:pt x="9" y="54"/>
                    <a:pt x="9" y="54"/>
                  </a:cubicBezTo>
                  <a:cubicBezTo>
                    <a:pt x="11" y="54"/>
                    <a:pt x="11" y="54"/>
                    <a:pt x="11" y="54"/>
                  </a:cubicBezTo>
                  <a:cubicBezTo>
                    <a:pt x="12" y="55"/>
                    <a:pt x="12" y="55"/>
                    <a:pt x="12" y="55"/>
                  </a:cubicBezTo>
                  <a:cubicBezTo>
                    <a:pt x="12" y="56"/>
                    <a:pt x="12" y="56"/>
                    <a:pt x="12" y="56"/>
                  </a:cubicBezTo>
                  <a:cubicBezTo>
                    <a:pt x="30" y="80"/>
                    <a:pt x="44" y="96"/>
                    <a:pt x="51" y="100"/>
                  </a:cubicBezTo>
                  <a:cubicBezTo>
                    <a:pt x="55" y="102"/>
                    <a:pt x="68" y="107"/>
                    <a:pt x="90" y="113"/>
                  </a:cubicBezTo>
                  <a:cubicBezTo>
                    <a:pt x="128" y="127"/>
                    <a:pt x="128" y="127"/>
                    <a:pt x="128" y="127"/>
                  </a:cubicBezTo>
                  <a:cubicBezTo>
                    <a:pt x="140" y="132"/>
                    <a:pt x="151" y="155"/>
                    <a:pt x="164" y="196"/>
                  </a:cubicBezTo>
                  <a:cubicBezTo>
                    <a:pt x="181" y="208"/>
                    <a:pt x="192" y="213"/>
                    <a:pt x="199" y="212"/>
                  </a:cubicBezTo>
                  <a:cubicBezTo>
                    <a:pt x="206" y="209"/>
                    <a:pt x="219" y="202"/>
                    <a:pt x="237" y="190"/>
                  </a:cubicBezTo>
                  <a:cubicBezTo>
                    <a:pt x="238" y="189"/>
                    <a:pt x="238" y="189"/>
                    <a:pt x="238" y="189"/>
                  </a:cubicBezTo>
                  <a:cubicBezTo>
                    <a:pt x="239" y="188"/>
                    <a:pt x="239" y="188"/>
                    <a:pt x="239" y="188"/>
                  </a:cubicBezTo>
                  <a:cubicBezTo>
                    <a:pt x="241" y="189"/>
                    <a:pt x="241" y="189"/>
                    <a:pt x="241" y="189"/>
                  </a:cubicBezTo>
                  <a:cubicBezTo>
                    <a:pt x="260" y="193"/>
                    <a:pt x="260" y="193"/>
                    <a:pt x="260" y="193"/>
                  </a:cubicBezTo>
                  <a:cubicBezTo>
                    <a:pt x="262" y="193"/>
                    <a:pt x="262" y="193"/>
                    <a:pt x="262" y="193"/>
                  </a:cubicBezTo>
                  <a:cubicBezTo>
                    <a:pt x="262" y="196"/>
                    <a:pt x="262" y="196"/>
                    <a:pt x="262" y="196"/>
                  </a:cubicBezTo>
                  <a:cubicBezTo>
                    <a:pt x="261" y="200"/>
                    <a:pt x="261" y="200"/>
                    <a:pt x="261" y="200"/>
                  </a:cubicBezTo>
                  <a:cubicBezTo>
                    <a:pt x="255" y="225"/>
                    <a:pt x="250" y="240"/>
                    <a:pt x="245" y="244"/>
                  </a:cubicBezTo>
                  <a:cubicBezTo>
                    <a:pt x="220" y="245"/>
                    <a:pt x="220" y="245"/>
                    <a:pt x="220" y="245"/>
                  </a:cubicBezTo>
                  <a:cubicBezTo>
                    <a:pt x="220" y="246"/>
                    <a:pt x="220" y="246"/>
                    <a:pt x="220" y="246"/>
                  </a:cubicBezTo>
                  <a:cubicBezTo>
                    <a:pt x="220" y="257"/>
                    <a:pt x="213" y="272"/>
                    <a:pt x="199" y="292"/>
                  </a:cubicBezTo>
                  <a:cubicBezTo>
                    <a:pt x="195" y="299"/>
                    <a:pt x="194" y="304"/>
                    <a:pt x="194" y="307"/>
                  </a:cubicBezTo>
                  <a:cubicBezTo>
                    <a:pt x="218" y="324"/>
                    <a:pt x="218" y="324"/>
                    <a:pt x="218" y="324"/>
                  </a:cubicBezTo>
                  <a:cubicBezTo>
                    <a:pt x="224" y="331"/>
                    <a:pt x="229" y="334"/>
                    <a:pt x="234" y="334"/>
                  </a:cubicBezTo>
                  <a:cubicBezTo>
                    <a:pt x="239" y="334"/>
                    <a:pt x="239" y="334"/>
                    <a:pt x="239" y="334"/>
                  </a:cubicBezTo>
                  <a:cubicBezTo>
                    <a:pt x="244" y="352"/>
                    <a:pt x="244" y="352"/>
                    <a:pt x="244" y="352"/>
                  </a:cubicBezTo>
                  <a:cubicBezTo>
                    <a:pt x="256" y="356"/>
                    <a:pt x="256" y="356"/>
                    <a:pt x="256" y="356"/>
                  </a:cubicBezTo>
                  <a:cubicBezTo>
                    <a:pt x="262" y="349"/>
                    <a:pt x="262" y="349"/>
                    <a:pt x="262" y="349"/>
                  </a:cubicBezTo>
                  <a:cubicBezTo>
                    <a:pt x="265" y="346"/>
                    <a:pt x="270" y="344"/>
                    <a:pt x="273" y="345"/>
                  </a:cubicBezTo>
                  <a:cubicBezTo>
                    <a:pt x="283" y="345"/>
                    <a:pt x="292" y="352"/>
                    <a:pt x="302" y="365"/>
                  </a:cubicBezTo>
                  <a:cubicBezTo>
                    <a:pt x="302" y="365"/>
                    <a:pt x="302" y="365"/>
                    <a:pt x="302" y="365"/>
                  </a:cubicBezTo>
                  <a:cubicBezTo>
                    <a:pt x="312" y="378"/>
                    <a:pt x="312" y="378"/>
                    <a:pt x="312" y="378"/>
                  </a:cubicBezTo>
                  <a:cubicBezTo>
                    <a:pt x="313" y="377"/>
                    <a:pt x="313" y="377"/>
                    <a:pt x="313" y="377"/>
                  </a:cubicBezTo>
                  <a:cubicBezTo>
                    <a:pt x="319" y="373"/>
                    <a:pt x="331" y="374"/>
                    <a:pt x="348" y="379"/>
                  </a:cubicBezTo>
                  <a:cubicBezTo>
                    <a:pt x="375" y="385"/>
                    <a:pt x="375" y="385"/>
                    <a:pt x="375" y="385"/>
                  </a:cubicBezTo>
                  <a:cubicBezTo>
                    <a:pt x="401" y="377"/>
                    <a:pt x="401" y="377"/>
                    <a:pt x="401" y="377"/>
                  </a:cubicBezTo>
                  <a:cubicBezTo>
                    <a:pt x="411" y="372"/>
                    <a:pt x="411" y="372"/>
                    <a:pt x="411" y="372"/>
                  </a:cubicBezTo>
                  <a:cubicBezTo>
                    <a:pt x="418" y="366"/>
                    <a:pt x="418" y="366"/>
                    <a:pt x="418" y="366"/>
                  </a:cubicBezTo>
                  <a:cubicBezTo>
                    <a:pt x="412" y="359"/>
                    <a:pt x="412" y="359"/>
                    <a:pt x="412" y="359"/>
                  </a:cubicBezTo>
                  <a:cubicBezTo>
                    <a:pt x="410" y="355"/>
                    <a:pt x="412" y="349"/>
                    <a:pt x="417" y="344"/>
                  </a:cubicBezTo>
                  <a:cubicBezTo>
                    <a:pt x="424" y="339"/>
                    <a:pt x="428" y="334"/>
                    <a:pt x="428" y="327"/>
                  </a:cubicBezTo>
                  <a:cubicBezTo>
                    <a:pt x="428" y="315"/>
                    <a:pt x="428" y="315"/>
                    <a:pt x="428" y="315"/>
                  </a:cubicBezTo>
                  <a:cubicBezTo>
                    <a:pt x="426" y="308"/>
                    <a:pt x="427" y="304"/>
                    <a:pt x="429" y="302"/>
                  </a:cubicBezTo>
                  <a:cubicBezTo>
                    <a:pt x="431" y="298"/>
                    <a:pt x="439" y="296"/>
                    <a:pt x="447" y="293"/>
                  </a:cubicBezTo>
                  <a:cubicBezTo>
                    <a:pt x="461" y="291"/>
                    <a:pt x="478" y="298"/>
                    <a:pt x="498" y="315"/>
                  </a:cubicBezTo>
                  <a:cubicBezTo>
                    <a:pt x="490" y="293"/>
                    <a:pt x="490" y="293"/>
                    <a:pt x="490" y="293"/>
                  </a:cubicBezTo>
                  <a:cubicBezTo>
                    <a:pt x="479" y="278"/>
                    <a:pt x="479" y="278"/>
                    <a:pt x="479" y="278"/>
                  </a:cubicBezTo>
                  <a:cubicBezTo>
                    <a:pt x="477" y="259"/>
                    <a:pt x="477" y="259"/>
                    <a:pt x="477" y="259"/>
                  </a:cubicBezTo>
                  <a:cubicBezTo>
                    <a:pt x="459" y="255"/>
                    <a:pt x="459" y="255"/>
                    <a:pt x="459" y="255"/>
                  </a:cubicBezTo>
                  <a:cubicBezTo>
                    <a:pt x="458" y="255"/>
                    <a:pt x="458" y="255"/>
                    <a:pt x="458" y="255"/>
                  </a:cubicBezTo>
                  <a:cubicBezTo>
                    <a:pt x="458" y="254"/>
                    <a:pt x="458" y="254"/>
                    <a:pt x="458" y="254"/>
                  </a:cubicBezTo>
                  <a:cubicBezTo>
                    <a:pt x="458" y="254"/>
                    <a:pt x="458" y="254"/>
                    <a:pt x="458" y="254"/>
                  </a:cubicBezTo>
                  <a:cubicBezTo>
                    <a:pt x="458" y="254"/>
                    <a:pt x="458" y="254"/>
                    <a:pt x="458" y="254"/>
                  </a:cubicBezTo>
                  <a:cubicBezTo>
                    <a:pt x="410" y="227"/>
                    <a:pt x="410" y="227"/>
                    <a:pt x="410" y="227"/>
                  </a:cubicBezTo>
                  <a:cubicBezTo>
                    <a:pt x="387" y="223"/>
                    <a:pt x="387" y="223"/>
                    <a:pt x="387" y="223"/>
                  </a:cubicBezTo>
                  <a:cubicBezTo>
                    <a:pt x="387" y="218"/>
                    <a:pt x="387" y="218"/>
                    <a:pt x="387" y="218"/>
                  </a:cubicBezTo>
                  <a:cubicBezTo>
                    <a:pt x="386" y="193"/>
                    <a:pt x="386" y="193"/>
                    <a:pt x="386" y="193"/>
                  </a:cubicBezTo>
                  <a:cubicBezTo>
                    <a:pt x="370" y="149"/>
                    <a:pt x="357" y="121"/>
                    <a:pt x="348" y="112"/>
                  </a:cubicBez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31" name="Freeform 33">
              <a:extLst>
                <a:ext uri="{FF2B5EF4-FFF2-40B4-BE49-F238E27FC236}">
                  <a16:creationId xmlns="" xmlns:a16="http://schemas.microsoft.com/office/drawing/2014/main" id="{1FEA4B8F-F58C-4C4B-AE21-138E19EB5F2E}"/>
                </a:ext>
              </a:extLst>
            </p:cNvPr>
            <p:cNvSpPr>
              <a:spLocks/>
            </p:cNvSpPr>
            <p:nvPr/>
          </p:nvSpPr>
          <p:spPr bwMode="auto">
            <a:xfrm>
              <a:off x="4936648" y="2709863"/>
              <a:ext cx="698500" cy="1000125"/>
            </a:xfrm>
            <a:custGeom>
              <a:avLst/>
              <a:gdLst>
                <a:gd name="T0" fmla="*/ 417 w 463"/>
                <a:gd name="T1" fmla="*/ 196 h 662"/>
                <a:gd name="T2" fmla="*/ 368 w 463"/>
                <a:gd name="T3" fmla="*/ 183 h 662"/>
                <a:gd name="T4" fmla="*/ 366 w 463"/>
                <a:gd name="T5" fmla="*/ 137 h 662"/>
                <a:gd name="T6" fmla="*/ 352 w 463"/>
                <a:gd name="T7" fmla="*/ 121 h 662"/>
                <a:gd name="T8" fmla="*/ 307 w 463"/>
                <a:gd name="T9" fmla="*/ 101 h 662"/>
                <a:gd name="T10" fmla="*/ 309 w 463"/>
                <a:gd name="T11" fmla="*/ 64 h 662"/>
                <a:gd name="T12" fmla="*/ 298 w 463"/>
                <a:gd name="T13" fmla="*/ 53 h 662"/>
                <a:gd name="T14" fmla="*/ 275 w 463"/>
                <a:gd name="T15" fmla="*/ 39 h 662"/>
                <a:gd name="T16" fmla="*/ 263 w 463"/>
                <a:gd name="T17" fmla="*/ 0 h 662"/>
                <a:gd name="T18" fmla="*/ 235 w 463"/>
                <a:gd name="T19" fmla="*/ 22 h 662"/>
                <a:gd name="T20" fmla="*/ 205 w 463"/>
                <a:gd name="T21" fmla="*/ 64 h 662"/>
                <a:gd name="T22" fmla="*/ 188 w 463"/>
                <a:gd name="T23" fmla="*/ 88 h 662"/>
                <a:gd name="T24" fmla="*/ 154 w 463"/>
                <a:gd name="T25" fmla="*/ 104 h 662"/>
                <a:gd name="T26" fmla="*/ 117 w 463"/>
                <a:gd name="T27" fmla="*/ 104 h 662"/>
                <a:gd name="T28" fmla="*/ 83 w 463"/>
                <a:gd name="T29" fmla="*/ 131 h 662"/>
                <a:gd name="T30" fmla="*/ 62 w 463"/>
                <a:gd name="T31" fmla="*/ 120 h 662"/>
                <a:gd name="T32" fmla="*/ 43 w 463"/>
                <a:gd name="T33" fmla="*/ 85 h 662"/>
                <a:gd name="T34" fmla="*/ 20 w 463"/>
                <a:gd name="T35" fmla="*/ 126 h 662"/>
                <a:gd name="T36" fmla="*/ 19 w 463"/>
                <a:gd name="T37" fmla="*/ 128 h 662"/>
                <a:gd name="T38" fmla="*/ 38 w 463"/>
                <a:gd name="T39" fmla="*/ 221 h 662"/>
                <a:gd name="T40" fmla="*/ 47 w 463"/>
                <a:gd name="T41" fmla="*/ 247 h 662"/>
                <a:gd name="T42" fmla="*/ 15 w 463"/>
                <a:gd name="T43" fmla="*/ 264 h 662"/>
                <a:gd name="T44" fmla="*/ 62 w 463"/>
                <a:gd name="T45" fmla="*/ 316 h 662"/>
                <a:gd name="T46" fmla="*/ 62 w 463"/>
                <a:gd name="T47" fmla="*/ 318 h 662"/>
                <a:gd name="T48" fmla="*/ 48 w 463"/>
                <a:gd name="T49" fmla="*/ 371 h 662"/>
                <a:gd name="T50" fmla="*/ 20 w 463"/>
                <a:gd name="T51" fmla="*/ 389 h 662"/>
                <a:gd name="T52" fmla="*/ 47 w 463"/>
                <a:gd name="T53" fmla="*/ 473 h 662"/>
                <a:gd name="T54" fmla="*/ 63 w 463"/>
                <a:gd name="T55" fmla="*/ 500 h 662"/>
                <a:gd name="T56" fmla="*/ 41 w 463"/>
                <a:gd name="T57" fmla="*/ 548 h 662"/>
                <a:gd name="T58" fmla="*/ 25 w 463"/>
                <a:gd name="T59" fmla="*/ 595 h 662"/>
                <a:gd name="T60" fmla="*/ 27 w 463"/>
                <a:gd name="T61" fmla="*/ 628 h 662"/>
                <a:gd name="T62" fmla="*/ 35 w 463"/>
                <a:gd name="T63" fmla="*/ 636 h 662"/>
                <a:gd name="T64" fmla="*/ 36 w 463"/>
                <a:gd name="T65" fmla="*/ 643 h 662"/>
                <a:gd name="T66" fmla="*/ 36 w 463"/>
                <a:gd name="T67" fmla="*/ 644 h 662"/>
                <a:gd name="T68" fmla="*/ 122 w 463"/>
                <a:gd name="T69" fmla="*/ 654 h 662"/>
                <a:gd name="T70" fmla="*/ 148 w 463"/>
                <a:gd name="T71" fmla="*/ 611 h 662"/>
                <a:gd name="T72" fmla="*/ 274 w 463"/>
                <a:gd name="T73" fmla="*/ 466 h 662"/>
                <a:gd name="T74" fmla="*/ 329 w 463"/>
                <a:gd name="T75" fmla="*/ 432 h 662"/>
                <a:gd name="T76" fmla="*/ 308 w 463"/>
                <a:gd name="T77" fmla="*/ 412 h 662"/>
                <a:gd name="T78" fmla="*/ 302 w 463"/>
                <a:gd name="T79" fmla="*/ 389 h 662"/>
                <a:gd name="T80" fmla="*/ 230 w 463"/>
                <a:gd name="T81" fmla="*/ 315 h 662"/>
                <a:gd name="T82" fmla="*/ 160 w 463"/>
                <a:gd name="T83" fmla="*/ 301 h 662"/>
                <a:gd name="T84" fmla="*/ 133 w 463"/>
                <a:gd name="T85" fmla="*/ 263 h 662"/>
                <a:gd name="T86" fmla="*/ 175 w 463"/>
                <a:gd name="T87" fmla="*/ 195 h 662"/>
                <a:gd name="T88" fmla="*/ 186 w 463"/>
                <a:gd name="T89" fmla="*/ 162 h 662"/>
                <a:gd name="T90" fmla="*/ 273 w 463"/>
                <a:gd name="T91" fmla="*/ 177 h 662"/>
                <a:gd name="T92" fmla="*/ 267 w 463"/>
                <a:gd name="T93" fmla="*/ 211 h 662"/>
                <a:gd name="T94" fmla="*/ 315 w 463"/>
                <a:gd name="T95" fmla="*/ 252 h 662"/>
                <a:gd name="T96" fmla="*/ 395 w 463"/>
                <a:gd name="T97" fmla="*/ 321 h 662"/>
                <a:gd name="T98" fmla="*/ 437 w 463"/>
                <a:gd name="T99" fmla="*/ 270 h 662"/>
                <a:gd name="T100" fmla="*/ 443 w 463"/>
                <a:gd name="T101" fmla="*/ 244 h 662"/>
                <a:gd name="T102" fmla="*/ 462 w 463"/>
                <a:gd name="T103" fmla="*/ 230 h 662"/>
                <a:gd name="T104" fmla="*/ 428 w 463"/>
                <a:gd name="T105" fmla="*/ 205 h 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63" h="662">
                  <a:moveTo>
                    <a:pt x="426" y="200"/>
                  </a:moveTo>
                  <a:cubicBezTo>
                    <a:pt x="418" y="196"/>
                    <a:pt x="418" y="196"/>
                    <a:pt x="418" y="196"/>
                  </a:cubicBezTo>
                  <a:cubicBezTo>
                    <a:pt x="418" y="196"/>
                    <a:pt x="418" y="196"/>
                    <a:pt x="418" y="196"/>
                  </a:cubicBezTo>
                  <a:cubicBezTo>
                    <a:pt x="417" y="196"/>
                    <a:pt x="417" y="196"/>
                    <a:pt x="417" y="196"/>
                  </a:cubicBezTo>
                  <a:cubicBezTo>
                    <a:pt x="410" y="189"/>
                    <a:pt x="410" y="189"/>
                    <a:pt x="410" y="189"/>
                  </a:cubicBezTo>
                  <a:cubicBezTo>
                    <a:pt x="381" y="181"/>
                    <a:pt x="381" y="181"/>
                    <a:pt x="381" y="181"/>
                  </a:cubicBezTo>
                  <a:cubicBezTo>
                    <a:pt x="373" y="181"/>
                    <a:pt x="373" y="181"/>
                    <a:pt x="373" y="181"/>
                  </a:cubicBezTo>
                  <a:cubicBezTo>
                    <a:pt x="368" y="183"/>
                    <a:pt x="368" y="183"/>
                    <a:pt x="368" y="183"/>
                  </a:cubicBezTo>
                  <a:cubicBezTo>
                    <a:pt x="357" y="161"/>
                    <a:pt x="357" y="161"/>
                    <a:pt x="357" y="161"/>
                  </a:cubicBezTo>
                  <a:cubicBezTo>
                    <a:pt x="358" y="160"/>
                    <a:pt x="358" y="160"/>
                    <a:pt x="358" y="160"/>
                  </a:cubicBezTo>
                  <a:cubicBezTo>
                    <a:pt x="366" y="149"/>
                    <a:pt x="366" y="149"/>
                    <a:pt x="366" y="149"/>
                  </a:cubicBezTo>
                  <a:cubicBezTo>
                    <a:pt x="366" y="137"/>
                    <a:pt x="366" y="137"/>
                    <a:pt x="366" y="137"/>
                  </a:cubicBezTo>
                  <a:cubicBezTo>
                    <a:pt x="367" y="134"/>
                    <a:pt x="367" y="134"/>
                    <a:pt x="367" y="134"/>
                  </a:cubicBezTo>
                  <a:cubicBezTo>
                    <a:pt x="372" y="126"/>
                    <a:pt x="372" y="126"/>
                    <a:pt x="372" y="126"/>
                  </a:cubicBezTo>
                  <a:cubicBezTo>
                    <a:pt x="368" y="124"/>
                    <a:pt x="368" y="124"/>
                    <a:pt x="368" y="124"/>
                  </a:cubicBezTo>
                  <a:cubicBezTo>
                    <a:pt x="352" y="121"/>
                    <a:pt x="352" y="121"/>
                    <a:pt x="352" y="121"/>
                  </a:cubicBezTo>
                  <a:cubicBezTo>
                    <a:pt x="352" y="121"/>
                    <a:pt x="352" y="121"/>
                    <a:pt x="352" y="121"/>
                  </a:cubicBezTo>
                  <a:cubicBezTo>
                    <a:pt x="325" y="116"/>
                    <a:pt x="325" y="116"/>
                    <a:pt x="325" y="116"/>
                  </a:cubicBezTo>
                  <a:cubicBezTo>
                    <a:pt x="323" y="116"/>
                    <a:pt x="323" y="116"/>
                    <a:pt x="323" y="116"/>
                  </a:cubicBezTo>
                  <a:cubicBezTo>
                    <a:pt x="307" y="101"/>
                    <a:pt x="307" y="101"/>
                    <a:pt x="307" y="101"/>
                  </a:cubicBezTo>
                  <a:cubicBezTo>
                    <a:pt x="307" y="100"/>
                    <a:pt x="307" y="100"/>
                    <a:pt x="307" y="100"/>
                  </a:cubicBezTo>
                  <a:cubicBezTo>
                    <a:pt x="302" y="89"/>
                    <a:pt x="302" y="89"/>
                    <a:pt x="302" y="89"/>
                  </a:cubicBezTo>
                  <a:cubicBezTo>
                    <a:pt x="301" y="86"/>
                    <a:pt x="301" y="86"/>
                    <a:pt x="301" y="86"/>
                  </a:cubicBezTo>
                  <a:cubicBezTo>
                    <a:pt x="309" y="64"/>
                    <a:pt x="309" y="64"/>
                    <a:pt x="309" y="64"/>
                  </a:cubicBezTo>
                  <a:cubicBezTo>
                    <a:pt x="309" y="48"/>
                    <a:pt x="309" y="48"/>
                    <a:pt x="309" y="48"/>
                  </a:cubicBezTo>
                  <a:cubicBezTo>
                    <a:pt x="308" y="44"/>
                    <a:pt x="308" y="44"/>
                    <a:pt x="308" y="44"/>
                  </a:cubicBezTo>
                  <a:cubicBezTo>
                    <a:pt x="300" y="52"/>
                    <a:pt x="300" y="52"/>
                    <a:pt x="300" y="52"/>
                  </a:cubicBezTo>
                  <a:cubicBezTo>
                    <a:pt x="298" y="53"/>
                    <a:pt x="298" y="53"/>
                    <a:pt x="298" y="53"/>
                  </a:cubicBezTo>
                  <a:cubicBezTo>
                    <a:pt x="296" y="56"/>
                    <a:pt x="296" y="56"/>
                    <a:pt x="296" y="56"/>
                  </a:cubicBezTo>
                  <a:cubicBezTo>
                    <a:pt x="294" y="53"/>
                    <a:pt x="294" y="53"/>
                    <a:pt x="294" y="53"/>
                  </a:cubicBezTo>
                  <a:cubicBezTo>
                    <a:pt x="291" y="52"/>
                    <a:pt x="291" y="52"/>
                    <a:pt x="291" y="52"/>
                  </a:cubicBezTo>
                  <a:cubicBezTo>
                    <a:pt x="275" y="39"/>
                    <a:pt x="275" y="39"/>
                    <a:pt x="275" y="39"/>
                  </a:cubicBezTo>
                  <a:cubicBezTo>
                    <a:pt x="273" y="37"/>
                    <a:pt x="273" y="37"/>
                    <a:pt x="273" y="37"/>
                  </a:cubicBezTo>
                  <a:cubicBezTo>
                    <a:pt x="273" y="35"/>
                    <a:pt x="273" y="35"/>
                    <a:pt x="273" y="35"/>
                  </a:cubicBezTo>
                  <a:cubicBezTo>
                    <a:pt x="270" y="12"/>
                    <a:pt x="270" y="12"/>
                    <a:pt x="270" y="12"/>
                  </a:cubicBezTo>
                  <a:cubicBezTo>
                    <a:pt x="263" y="0"/>
                    <a:pt x="263" y="0"/>
                    <a:pt x="263" y="0"/>
                  </a:cubicBezTo>
                  <a:cubicBezTo>
                    <a:pt x="247" y="1"/>
                    <a:pt x="247" y="1"/>
                    <a:pt x="247" y="1"/>
                  </a:cubicBezTo>
                  <a:cubicBezTo>
                    <a:pt x="237" y="18"/>
                    <a:pt x="237" y="18"/>
                    <a:pt x="237" y="18"/>
                  </a:cubicBezTo>
                  <a:cubicBezTo>
                    <a:pt x="236" y="20"/>
                    <a:pt x="236" y="20"/>
                    <a:pt x="236" y="20"/>
                  </a:cubicBezTo>
                  <a:cubicBezTo>
                    <a:pt x="235" y="22"/>
                    <a:pt x="235" y="22"/>
                    <a:pt x="235" y="22"/>
                  </a:cubicBezTo>
                  <a:cubicBezTo>
                    <a:pt x="210" y="16"/>
                    <a:pt x="210" y="16"/>
                    <a:pt x="210" y="16"/>
                  </a:cubicBezTo>
                  <a:cubicBezTo>
                    <a:pt x="206" y="39"/>
                    <a:pt x="206" y="39"/>
                    <a:pt x="206" y="39"/>
                  </a:cubicBezTo>
                  <a:cubicBezTo>
                    <a:pt x="206" y="63"/>
                    <a:pt x="206" y="63"/>
                    <a:pt x="206" y="63"/>
                  </a:cubicBezTo>
                  <a:cubicBezTo>
                    <a:pt x="205" y="64"/>
                    <a:pt x="205" y="64"/>
                    <a:pt x="205" y="64"/>
                  </a:cubicBezTo>
                  <a:cubicBezTo>
                    <a:pt x="191" y="85"/>
                    <a:pt x="191" y="85"/>
                    <a:pt x="191" y="85"/>
                  </a:cubicBezTo>
                  <a:cubicBezTo>
                    <a:pt x="191" y="87"/>
                    <a:pt x="191" y="87"/>
                    <a:pt x="191" y="87"/>
                  </a:cubicBezTo>
                  <a:cubicBezTo>
                    <a:pt x="189" y="88"/>
                    <a:pt x="189" y="88"/>
                    <a:pt x="189" y="88"/>
                  </a:cubicBezTo>
                  <a:cubicBezTo>
                    <a:pt x="188" y="88"/>
                    <a:pt x="188" y="88"/>
                    <a:pt x="188" y="88"/>
                  </a:cubicBezTo>
                  <a:cubicBezTo>
                    <a:pt x="172" y="89"/>
                    <a:pt x="172" y="89"/>
                    <a:pt x="172" y="89"/>
                  </a:cubicBezTo>
                  <a:cubicBezTo>
                    <a:pt x="156" y="102"/>
                    <a:pt x="156" y="102"/>
                    <a:pt x="156" y="102"/>
                  </a:cubicBezTo>
                  <a:cubicBezTo>
                    <a:pt x="154" y="104"/>
                    <a:pt x="154" y="104"/>
                    <a:pt x="154" y="104"/>
                  </a:cubicBezTo>
                  <a:cubicBezTo>
                    <a:pt x="154" y="104"/>
                    <a:pt x="154" y="104"/>
                    <a:pt x="154" y="104"/>
                  </a:cubicBezTo>
                  <a:cubicBezTo>
                    <a:pt x="152" y="104"/>
                    <a:pt x="152" y="104"/>
                    <a:pt x="152" y="104"/>
                  </a:cubicBezTo>
                  <a:cubicBezTo>
                    <a:pt x="151" y="103"/>
                    <a:pt x="151" y="103"/>
                    <a:pt x="151" y="103"/>
                  </a:cubicBezTo>
                  <a:cubicBezTo>
                    <a:pt x="121" y="93"/>
                    <a:pt x="121" y="93"/>
                    <a:pt x="121" y="93"/>
                  </a:cubicBezTo>
                  <a:cubicBezTo>
                    <a:pt x="117" y="104"/>
                    <a:pt x="117" y="104"/>
                    <a:pt x="117" y="104"/>
                  </a:cubicBezTo>
                  <a:cubicBezTo>
                    <a:pt x="117" y="105"/>
                    <a:pt x="117" y="105"/>
                    <a:pt x="117" y="105"/>
                  </a:cubicBezTo>
                  <a:cubicBezTo>
                    <a:pt x="104" y="126"/>
                    <a:pt x="104" y="126"/>
                    <a:pt x="104" y="126"/>
                  </a:cubicBezTo>
                  <a:cubicBezTo>
                    <a:pt x="102" y="130"/>
                    <a:pt x="99" y="132"/>
                    <a:pt x="96" y="133"/>
                  </a:cubicBezTo>
                  <a:cubicBezTo>
                    <a:pt x="83" y="131"/>
                    <a:pt x="83" y="131"/>
                    <a:pt x="83" y="131"/>
                  </a:cubicBezTo>
                  <a:cubicBezTo>
                    <a:pt x="66" y="124"/>
                    <a:pt x="66" y="124"/>
                    <a:pt x="66" y="124"/>
                  </a:cubicBezTo>
                  <a:cubicBezTo>
                    <a:pt x="63" y="122"/>
                    <a:pt x="63" y="122"/>
                    <a:pt x="63" y="122"/>
                  </a:cubicBezTo>
                  <a:cubicBezTo>
                    <a:pt x="62" y="121"/>
                    <a:pt x="62" y="121"/>
                    <a:pt x="62" y="121"/>
                  </a:cubicBezTo>
                  <a:cubicBezTo>
                    <a:pt x="62" y="120"/>
                    <a:pt x="62" y="120"/>
                    <a:pt x="62" y="120"/>
                  </a:cubicBezTo>
                  <a:cubicBezTo>
                    <a:pt x="59" y="94"/>
                    <a:pt x="59" y="94"/>
                    <a:pt x="59" y="94"/>
                  </a:cubicBezTo>
                  <a:cubicBezTo>
                    <a:pt x="54" y="75"/>
                    <a:pt x="54" y="75"/>
                    <a:pt x="54" y="75"/>
                  </a:cubicBezTo>
                  <a:cubicBezTo>
                    <a:pt x="50" y="70"/>
                    <a:pt x="50" y="70"/>
                    <a:pt x="50" y="70"/>
                  </a:cubicBezTo>
                  <a:cubicBezTo>
                    <a:pt x="43" y="85"/>
                    <a:pt x="43" y="85"/>
                    <a:pt x="43" y="85"/>
                  </a:cubicBezTo>
                  <a:cubicBezTo>
                    <a:pt x="43" y="85"/>
                    <a:pt x="43" y="85"/>
                    <a:pt x="43" y="85"/>
                  </a:cubicBezTo>
                  <a:cubicBezTo>
                    <a:pt x="43" y="85"/>
                    <a:pt x="43" y="85"/>
                    <a:pt x="43" y="85"/>
                  </a:cubicBezTo>
                  <a:cubicBezTo>
                    <a:pt x="30" y="102"/>
                    <a:pt x="30" y="102"/>
                    <a:pt x="30" y="102"/>
                  </a:cubicBezTo>
                  <a:cubicBezTo>
                    <a:pt x="20" y="126"/>
                    <a:pt x="20" y="126"/>
                    <a:pt x="20" y="126"/>
                  </a:cubicBezTo>
                  <a:cubicBezTo>
                    <a:pt x="20" y="127"/>
                    <a:pt x="20" y="127"/>
                    <a:pt x="20" y="127"/>
                  </a:cubicBezTo>
                  <a:cubicBezTo>
                    <a:pt x="20" y="127"/>
                    <a:pt x="20" y="127"/>
                    <a:pt x="20" y="127"/>
                  </a:cubicBezTo>
                  <a:cubicBezTo>
                    <a:pt x="20" y="128"/>
                    <a:pt x="20" y="128"/>
                    <a:pt x="20" y="128"/>
                  </a:cubicBezTo>
                  <a:cubicBezTo>
                    <a:pt x="19" y="128"/>
                    <a:pt x="19" y="128"/>
                    <a:pt x="19" y="128"/>
                  </a:cubicBezTo>
                  <a:cubicBezTo>
                    <a:pt x="9" y="142"/>
                    <a:pt x="9" y="142"/>
                    <a:pt x="9" y="142"/>
                  </a:cubicBezTo>
                  <a:cubicBezTo>
                    <a:pt x="9" y="146"/>
                    <a:pt x="6" y="152"/>
                    <a:pt x="0" y="162"/>
                  </a:cubicBezTo>
                  <a:cubicBezTo>
                    <a:pt x="6" y="186"/>
                    <a:pt x="6" y="186"/>
                    <a:pt x="6" y="186"/>
                  </a:cubicBezTo>
                  <a:cubicBezTo>
                    <a:pt x="38" y="221"/>
                    <a:pt x="38" y="221"/>
                    <a:pt x="38" y="221"/>
                  </a:cubicBezTo>
                  <a:cubicBezTo>
                    <a:pt x="38" y="221"/>
                    <a:pt x="38" y="221"/>
                    <a:pt x="38" y="221"/>
                  </a:cubicBezTo>
                  <a:cubicBezTo>
                    <a:pt x="48" y="243"/>
                    <a:pt x="48" y="243"/>
                    <a:pt x="48" y="243"/>
                  </a:cubicBezTo>
                  <a:cubicBezTo>
                    <a:pt x="48" y="245"/>
                    <a:pt x="48" y="245"/>
                    <a:pt x="48" y="245"/>
                  </a:cubicBezTo>
                  <a:cubicBezTo>
                    <a:pt x="47" y="247"/>
                    <a:pt x="47" y="247"/>
                    <a:pt x="47" y="247"/>
                  </a:cubicBezTo>
                  <a:cubicBezTo>
                    <a:pt x="46" y="247"/>
                    <a:pt x="46" y="247"/>
                    <a:pt x="46" y="247"/>
                  </a:cubicBezTo>
                  <a:cubicBezTo>
                    <a:pt x="38" y="258"/>
                    <a:pt x="38" y="258"/>
                    <a:pt x="38" y="258"/>
                  </a:cubicBezTo>
                  <a:cubicBezTo>
                    <a:pt x="36" y="260"/>
                    <a:pt x="36" y="260"/>
                    <a:pt x="36" y="260"/>
                  </a:cubicBezTo>
                  <a:cubicBezTo>
                    <a:pt x="15" y="264"/>
                    <a:pt x="15" y="264"/>
                    <a:pt x="15" y="264"/>
                  </a:cubicBezTo>
                  <a:cubicBezTo>
                    <a:pt x="17" y="281"/>
                    <a:pt x="17" y="281"/>
                    <a:pt x="17" y="281"/>
                  </a:cubicBezTo>
                  <a:cubicBezTo>
                    <a:pt x="33" y="290"/>
                    <a:pt x="33" y="290"/>
                    <a:pt x="33" y="290"/>
                  </a:cubicBezTo>
                  <a:cubicBezTo>
                    <a:pt x="56" y="295"/>
                    <a:pt x="56" y="295"/>
                    <a:pt x="56" y="295"/>
                  </a:cubicBezTo>
                  <a:cubicBezTo>
                    <a:pt x="62" y="316"/>
                    <a:pt x="62" y="316"/>
                    <a:pt x="62" y="316"/>
                  </a:cubicBezTo>
                  <a:cubicBezTo>
                    <a:pt x="62" y="316"/>
                    <a:pt x="62" y="316"/>
                    <a:pt x="62" y="316"/>
                  </a:cubicBezTo>
                  <a:cubicBezTo>
                    <a:pt x="62" y="316"/>
                    <a:pt x="62" y="316"/>
                    <a:pt x="62" y="316"/>
                  </a:cubicBezTo>
                  <a:cubicBezTo>
                    <a:pt x="62" y="317"/>
                    <a:pt x="62" y="317"/>
                    <a:pt x="62" y="317"/>
                  </a:cubicBezTo>
                  <a:cubicBezTo>
                    <a:pt x="62" y="318"/>
                    <a:pt x="62" y="318"/>
                    <a:pt x="62" y="318"/>
                  </a:cubicBezTo>
                  <a:cubicBezTo>
                    <a:pt x="57" y="354"/>
                    <a:pt x="57" y="354"/>
                    <a:pt x="57" y="354"/>
                  </a:cubicBezTo>
                  <a:cubicBezTo>
                    <a:pt x="57" y="354"/>
                    <a:pt x="57" y="354"/>
                    <a:pt x="57" y="354"/>
                  </a:cubicBezTo>
                  <a:cubicBezTo>
                    <a:pt x="57" y="355"/>
                    <a:pt x="57" y="355"/>
                    <a:pt x="57" y="355"/>
                  </a:cubicBezTo>
                  <a:cubicBezTo>
                    <a:pt x="48" y="371"/>
                    <a:pt x="48" y="371"/>
                    <a:pt x="48" y="371"/>
                  </a:cubicBezTo>
                  <a:cubicBezTo>
                    <a:pt x="48" y="374"/>
                    <a:pt x="48" y="374"/>
                    <a:pt x="48" y="374"/>
                  </a:cubicBezTo>
                  <a:cubicBezTo>
                    <a:pt x="46" y="374"/>
                    <a:pt x="46" y="374"/>
                    <a:pt x="46" y="374"/>
                  </a:cubicBezTo>
                  <a:cubicBezTo>
                    <a:pt x="20" y="378"/>
                    <a:pt x="20" y="378"/>
                    <a:pt x="20" y="378"/>
                  </a:cubicBezTo>
                  <a:cubicBezTo>
                    <a:pt x="20" y="389"/>
                    <a:pt x="20" y="389"/>
                    <a:pt x="20" y="389"/>
                  </a:cubicBezTo>
                  <a:cubicBezTo>
                    <a:pt x="12" y="412"/>
                    <a:pt x="12" y="412"/>
                    <a:pt x="12" y="412"/>
                  </a:cubicBezTo>
                  <a:cubicBezTo>
                    <a:pt x="9" y="438"/>
                    <a:pt x="9" y="438"/>
                    <a:pt x="9" y="438"/>
                  </a:cubicBezTo>
                  <a:cubicBezTo>
                    <a:pt x="15" y="453"/>
                    <a:pt x="15" y="453"/>
                    <a:pt x="15" y="453"/>
                  </a:cubicBezTo>
                  <a:cubicBezTo>
                    <a:pt x="47" y="473"/>
                    <a:pt x="47" y="473"/>
                    <a:pt x="47" y="473"/>
                  </a:cubicBezTo>
                  <a:cubicBezTo>
                    <a:pt x="48" y="474"/>
                    <a:pt x="48" y="474"/>
                    <a:pt x="48" y="474"/>
                  </a:cubicBezTo>
                  <a:cubicBezTo>
                    <a:pt x="62" y="498"/>
                    <a:pt x="62" y="498"/>
                    <a:pt x="62" y="498"/>
                  </a:cubicBezTo>
                  <a:cubicBezTo>
                    <a:pt x="62" y="499"/>
                    <a:pt x="62" y="499"/>
                    <a:pt x="62" y="499"/>
                  </a:cubicBezTo>
                  <a:cubicBezTo>
                    <a:pt x="63" y="500"/>
                    <a:pt x="63" y="500"/>
                    <a:pt x="63" y="500"/>
                  </a:cubicBezTo>
                  <a:cubicBezTo>
                    <a:pt x="62" y="501"/>
                    <a:pt x="62" y="501"/>
                    <a:pt x="62" y="501"/>
                  </a:cubicBezTo>
                  <a:cubicBezTo>
                    <a:pt x="45" y="538"/>
                    <a:pt x="45" y="538"/>
                    <a:pt x="45" y="538"/>
                  </a:cubicBezTo>
                  <a:cubicBezTo>
                    <a:pt x="41" y="548"/>
                    <a:pt x="41" y="548"/>
                    <a:pt x="41" y="548"/>
                  </a:cubicBezTo>
                  <a:cubicBezTo>
                    <a:pt x="41" y="548"/>
                    <a:pt x="41" y="548"/>
                    <a:pt x="41" y="548"/>
                  </a:cubicBezTo>
                  <a:cubicBezTo>
                    <a:pt x="30" y="572"/>
                    <a:pt x="30" y="572"/>
                    <a:pt x="30" y="572"/>
                  </a:cubicBezTo>
                  <a:cubicBezTo>
                    <a:pt x="26" y="591"/>
                    <a:pt x="26" y="591"/>
                    <a:pt x="26" y="591"/>
                  </a:cubicBezTo>
                  <a:cubicBezTo>
                    <a:pt x="25" y="594"/>
                    <a:pt x="25" y="594"/>
                    <a:pt x="25" y="594"/>
                  </a:cubicBezTo>
                  <a:cubicBezTo>
                    <a:pt x="25" y="595"/>
                    <a:pt x="25" y="595"/>
                    <a:pt x="25" y="595"/>
                  </a:cubicBezTo>
                  <a:cubicBezTo>
                    <a:pt x="20" y="599"/>
                    <a:pt x="17" y="603"/>
                    <a:pt x="15" y="609"/>
                  </a:cubicBezTo>
                  <a:cubicBezTo>
                    <a:pt x="14" y="611"/>
                    <a:pt x="14" y="614"/>
                    <a:pt x="16" y="616"/>
                  </a:cubicBezTo>
                  <a:cubicBezTo>
                    <a:pt x="17" y="617"/>
                    <a:pt x="17" y="617"/>
                    <a:pt x="17" y="617"/>
                  </a:cubicBezTo>
                  <a:cubicBezTo>
                    <a:pt x="27" y="628"/>
                    <a:pt x="27" y="628"/>
                    <a:pt x="27" y="628"/>
                  </a:cubicBezTo>
                  <a:cubicBezTo>
                    <a:pt x="27" y="628"/>
                    <a:pt x="27" y="628"/>
                    <a:pt x="27" y="628"/>
                  </a:cubicBezTo>
                  <a:cubicBezTo>
                    <a:pt x="27" y="628"/>
                    <a:pt x="27" y="628"/>
                    <a:pt x="27" y="628"/>
                  </a:cubicBezTo>
                  <a:cubicBezTo>
                    <a:pt x="33" y="637"/>
                    <a:pt x="33" y="637"/>
                    <a:pt x="33" y="637"/>
                  </a:cubicBezTo>
                  <a:cubicBezTo>
                    <a:pt x="35" y="636"/>
                    <a:pt x="35" y="636"/>
                    <a:pt x="35" y="636"/>
                  </a:cubicBezTo>
                  <a:cubicBezTo>
                    <a:pt x="35" y="636"/>
                    <a:pt x="35" y="636"/>
                    <a:pt x="35" y="636"/>
                  </a:cubicBezTo>
                  <a:cubicBezTo>
                    <a:pt x="36" y="639"/>
                    <a:pt x="36" y="639"/>
                    <a:pt x="36" y="639"/>
                  </a:cubicBezTo>
                  <a:cubicBezTo>
                    <a:pt x="36" y="640"/>
                    <a:pt x="36" y="640"/>
                    <a:pt x="36" y="640"/>
                  </a:cubicBezTo>
                  <a:cubicBezTo>
                    <a:pt x="36" y="643"/>
                    <a:pt x="36" y="643"/>
                    <a:pt x="36" y="643"/>
                  </a:cubicBezTo>
                  <a:cubicBezTo>
                    <a:pt x="36" y="643"/>
                    <a:pt x="36" y="643"/>
                    <a:pt x="36" y="643"/>
                  </a:cubicBezTo>
                  <a:cubicBezTo>
                    <a:pt x="36" y="644"/>
                    <a:pt x="36" y="644"/>
                    <a:pt x="36" y="644"/>
                  </a:cubicBezTo>
                  <a:cubicBezTo>
                    <a:pt x="36" y="644"/>
                    <a:pt x="36" y="644"/>
                    <a:pt x="36" y="644"/>
                  </a:cubicBezTo>
                  <a:cubicBezTo>
                    <a:pt x="36" y="644"/>
                    <a:pt x="36" y="644"/>
                    <a:pt x="36" y="644"/>
                  </a:cubicBezTo>
                  <a:cubicBezTo>
                    <a:pt x="38" y="651"/>
                    <a:pt x="38" y="651"/>
                    <a:pt x="38" y="651"/>
                  </a:cubicBezTo>
                  <a:cubicBezTo>
                    <a:pt x="47" y="654"/>
                    <a:pt x="47" y="654"/>
                    <a:pt x="47" y="654"/>
                  </a:cubicBezTo>
                  <a:cubicBezTo>
                    <a:pt x="85" y="662"/>
                    <a:pt x="85" y="662"/>
                    <a:pt x="85" y="662"/>
                  </a:cubicBezTo>
                  <a:cubicBezTo>
                    <a:pt x="98" y="662"/>
                    <a:pt x="110" y="659"/>
                    <a:pt x="122" y="654"/>
                  </a:cubicBezTo>
                  <a:cubicBezTo>
                    <a:pt x="135" y="648"/>
                    <a:pt x="147" y="647"/>
                    <a:pt x="159" y="649"/>
                  </a:cubicBezTo>
                  <a:cubicBezTo>
                    <a:pt x="161" y="642"/>
                    <a:pt x="161" y="642"/>
                    <a:pt x="161" y="642"/>
                  </a:cubicBezTo>
                  <a:cubicBezTo>
                    <a:pt x="149" y="614"/>
                    <a:pt x="149" y="614"/>
                    <a:pt x="149" y="614"/>
                  </a:cubicBezTo>
                  <a:cubicBezTo>
                    <a:pt x="148" y="611"/>
                    <a:pt x="148" y="611"/>
                    <a:pt x="148" y="611"/>
                  </a:cubicBezTo>
                  <a:cubicBezTo>
                    <a:pt x="149" y="611"/>
                    <a:pt x="149" y="611"/>
                    <a:pt x="149" y="611"/>
                  </a:cubicBezTo>
                  <a:cubicBezTo>
                    <a:pt x="209" y="528"/>
                    <a:pt x="209" y="528"/>
                    <a:pt x="209" y="528"/>
                  </a:cubicBezTo>
                  <a:cubicBezTo>
                    <a:pt x="273" y="466"/>
                    <a:pt x="273" y="466"/>
                    <a:pt x="273" y="466"/>
                  </a:cubicBezTo>
                  <a:cubicBezTo>
                    <a:pt x="274" y="466"/>
                    <a:pt x="274" y="466"/>
                    <a:pt x="274" y="466"/>
                  </a:cubicBezTo>
                  <a:cubicBezTo>
                    <a:pt x="294" y="458"/>
                    <a:pt x="294" y="458"/>
                    <a:pt x="294" y="458"/>
                  </a:cubicBezTo>
                  <a:cubicBezTo>
                    <a:pt x="305" y="447"/>
                    <a:pt x="305" y="447"/>
                    <a:pt x="305" y="447"/>
                  </a:cubicBezTo>
                  <a:cubicBezTo>
                    <a:pt x="305" y="446"/>
                    <a:pt x="305" y="446"/>
                    <a:pt x="305" y="446"/>
                  </a:cubicBezTo>
                  <a:cubicBezTo>
                    <a:pt x="313" y="439"/>
                    <a:pt x="321" y="435"/>
                    <a:pt x="329" y="432"/>
                  </a:cubicBezTo>
                  <a:cubicBezTo>
                    <a:pt x="323" y="427"/>
                    <a:pt x="323" y="427"/>
                    <a:pt x="323" y="427"/>
                  </a:cubicBezTo>
                  <a:cubicBezTo>
                    <a:pt x="309" y="413"/>
                    <a:pt x="309" y="413"/>
                    <a:pt x="309" y="413"/>
                  </a:cubicBezTo>
                  <a:cubicBezTo>
                    <a:pt x="309" y="412"/>
                    <a:pt x="309" y="412"/>
                    <a:pt x="309" y="412"/>
                  </a:cubicBezTo>
                  <a:cubicBezTo>
                    <a:pt x="308" y="412"/>
                    <a:pt x="308" y="412"/>
                    <a:pt x="308" y="412"/>
                  </a:cubicBezTo>
                  <a:cubicBezTo>
                    <a:pt x="297" y="399"/>
                    <a:pt x="297" y="399"/>
                    <a:pt x="297" y="399"/>
                  </a:cubicBezTo>
                  <a:cubicBezTo>
                    <a:pt x="296" y="397"/>
                    <a:pt x="296" y="397"/>
                    <a:pt x="296" y="397"/>
                  </a:cubicBezTo>
                  <a:cubicBezTo>
                    <a:pt x="296" y="395"/>
                    <a:pt x="296" y="395"/>
                    <a:pt x="296" y="395"/>
                  </a:cubicBezTo>
                  <a:cubicBezTo>
                    <a:pt x="302" y="389"/>
                    <a:pt x="302" y="389"/>
                    <a:pt x="302" y="389"/>
                  </a:cubicBezTo>
                  <a:cubicBezTo>
                    <a:pt x="288" y="392"/>
                    <a:pt x="288" y="392"/>
                    <a:pt x="288" y="392"/>
                  </a:cubicBezTo>
                  <a:cubicBezTo>
                    <a:pt x="258" y="385"/>
                    <a:pt x="258" y="385"/>
                    <a:pt x="258" y="385"/>
                  </a:cubicBezTo>
                  <a:cubicBezTo>
                    <a:pt x="247" y="379"/>
                    <a:pt x="239" y="373"/>
                    <a:pt x="237" y="366"/>
                  </a:cubicBezTo>
                  <a:cubicBezTo>
                    <a:pt x="231" y="347"/>
                    <a:pt x="229" y="330"/>
                    <a:pt x="230" y="315"/>
                  </a:cubicBezTo>
                  <a:cubicBezTo>
                    <a:pt x="226" y="320"/>
                    <a:pt x="220" y="321"/>
                    <a:pt x="215" y="321"/>
                  </a:cubicBezTo>
                  <a:cubicBezTo>
                    <a:pt x="193" y="316"/>
                    <a:pt x="193" y="316"/>
                    <a:pt x="193" y="316"/>
                  </a:cubicBezTo>
                  <a:cubicBezTo>
                    <a:pt x="178" y="305"/>
                    <a:pt x="178" y="305"/>
                    <a:pt x="178" y="305"/>
                  </a:cubicBezTo>
                  <a:cubicBezTo>
                    <a:pt x="160" y="301"/>
                    <a:pt x="160" y="301"/>
                    <a:pt x="160" y="301"/>
                  </a:cubicBezTo>
                  <a:cubicBezTo>
                    <a:pt x="152" y="301"/>
                    <a:pt x="152" y="301"/>
                    <a:pt x="152" y="301"/>
                  </a:cubicBezTo>
                  <a:cubicBezTo>
                    <a:pt x="147" y="301"/>
                    <a:pt x="140" y="299"/>
                    <a:pt x="136" y="295"/>
                  </a:cubicBezTo>
                  <a:cubicBezTo>
                    <a:pt x="130" y="291"/>
                    <a:pt x="126" y="286"/>
                    <a:pt x="125" y="282"/>
                  </a:cubicBezTo>
                  <a:cubicBezTo>
                    <a:pt x="123" y="274"/>
                    <a:pt x="125" y="268"/>
                    <a:pt x="133" y="263"/>
                  </a:cubicBezTo>
                  <a:cubicBezTo>
                    <a:pt x="140" y="258"/>
                    <a:pt x="149" y="249"/>
                    <a:pt x="156" y="239"/>
                  </a:cubicBezTo>
                  <a:cubicBezTo>
                    <a:pt x="149" y="229"/>
                    <a:pt x="145" y="220"/>
                    <a:pt x="149" y="210"/>
                  </a:cubicBezTo>
                  <a:cubicBezTo>
                    <a:pt x="150" y="209"/>
                    <a:pt x="150" y="209"/>
                    <a:pt x="150" y="209"/>
                  </a:cubicBezTo>
                  <a:cubicBezTo>
                    <a:pt x="151" y="204"/>
                    <a:pt x="159" y="200"/>
                    <a:pt x="175" y="195"/>
                  </a:cubicBezTo>
                  <a:cubicBezTo>
                    <a:pt x="176" y="189"/>
                    <a:pt x="178" y="186"/>
                    <a:pt x="180" y="185"/>
                  </a:cubicBezTo>
                  <a:cubicBezTo>
                    <a:pt x="196" y="186"/>
                    <a:pt x="196" y="186"/>
                    <a:pt x="196" y="186"/>
                  </a:cubicBezTo>
                  <a:cubicBezTo>
                    <a:pt x="194" y="184"/>
                    <a:pt x="194" y="184"/>
                    <a:pt x="194" y="184"/>
                  </a:cubicBezTo>
                  <a:cubicBezTo>
                    <a:pt x="183" y="178"/>
                    <a:pt x="180" y="170"/>
                    <a:pt x="186" y="162"/>
                  </a:cubicBezTo>
                  <a:cubicBezTo>
                    <a:pt x="194" y="156"/>
                    <a:pt x="194" y="156"/>
                    <a:pt x="194" y="156"/>
                  </a:cubicBezTo>
                  <a:cubicBezTo>
                    <a:pt x="204" y="152"/>
                    <a:pt x="215" y="153"/>
                    <a:pt x="227" y="160"/>
                  </a:cubicBezTo>
                  <a:cubicBezTo>
                    <a:pt x="251" y="177"/>
                    <a:pt x="251" y="177"/>
                    <a:pt x="251" y="177"/>
                  </a:cubicBezTo>
                  <a:cubicBezTo>
                    <a:pt x="273" y="177"/>
                    <a:pt x="273" y="177"/>
                    <a:pt x="273" y="177"/>
                  </a:cubicBezTo>
                  <a:cubicBezTo>
                    <a:pt x="281" y="183"/>
                    <a:pt x="281" y="183"/>
                    <a:pt x="281" y="183"/>
                  </a:cubicBezTo>
                  <a:cubicBezTo>
                    <a:pt x="283" y="191"/>
                    <a:pt x="283" y="191"/>
                    <a:pt x="283" y="191"/>
                  </a:cubicBezTo>
                  <a:cubicBezTo>
                    <a:pt x="283" y="197"/>
                    <a:pt x="279" y="200"/>
                    <a:pt x="275" y="200"/>
                  </a:cubicBezTo>
                  <a:cubicBezTo>
                    <a:pt x="270" y="200"/>
                    <a:pt x="268" y="205"/>
                    <a:pt x="267" y="211"/>
                  </a:cubicBezTo>
                  <a:cubicBezTo>
                    <a:pt x="277" y="237"/>
                    <a:pt x="277" y="237"/>
                    <a:pt x="277" y="237"/>
                  </a:cubicBezTo>
                  <a:cubicBezTo>
                    <a:pt x="284" y="227"/>
                    <a:pt x="290" y="222"/>
                    <a:pt x="296" y="221"/>
                  </a:cubicBezTo>
                  <a:cubicBezTo>
                    <a:pt x="300" y="221"/>
                    <a:pt x="304" y="223"/>
                    <a:pt x="307" y="227"/>
                  </a:cubicBezTo>
                  <a:cubicBezTo>
                    <a:pt x="310" y="233"/>
                    <a:pt x="313" y="242"/>
                    <a:pt x="315" y="252"/>
                  </a:cubicBezTo>
                  <a:cubicBezTo>
                    <a:pt x="316" y="263"/>
                    <a:pt x="320" y="273"/>
                    <a:pt x="323" y="278"/>
                  </a:cubicBezTo>
                  <a:cubicBezTo>
                    <a:pt x="331" y="290"/>
                    <a:pt x="331" y="290"/>
                    <a:pt x="331" y="290"/>
                  </a:cubicBezTo>
                  <a:cubicBezTo>
                    <a:pt x="344" y="305"/>
                    <a:pt x="351" y="317"/>
                    <a:pt x="353" y="327"/>
                  </a:cubicBezTo>
                  <a:cubicBezTo>
                    <a:pt x="395" y="321"/>
                    <a:pt x="395" y="321"/>
                    <a:pt x="395" y="321"/>
                  </a:cubicBezTo>
                  <a:cubicBezTo>
                    <a:pt x="412" y="312"/>
                    <a:pt x="412" y="312"/>
                    <a:pt x="412" y="312"/>
                  </a:cubicBezTo>
                  <a:cubicBezTo>
                    <a:pt x="429" y="291"/>
                    <a:pt x="429" y="291"/>
                    <a:pt x="429" y="291"/>
                  </a:cubicBezTo>
                  <a:cubicBezTo>
                    <a:pt x="437" y="271"/>
                    <a:pt x="437" y="271"/>
                    <a:pt x="437" y="271"/>
                  </a:cubicBezTo>
                  <a:cubicBezTo>
                    <a:pt x="437" y="270"/>
                    <a:pt x="437" y="270"/>
                    <a:pt x="437" y="270"/>
                  </a:cubicBezTo>
                  <a:cubicBezTo>
                    <a:pt x="437" y="268"/>
                    <a:pt x="437" y="268"/>
                    <a:pt x="437" y="268"/>
                  </a:cubicBezTo>
                  <a:cubicBezTo>
                    <a:pt x="442" y="247"/>
                    <a:pt x="442" y="247"/>
                    <a:pt x="442" y="247"/>
                  </a:cubicBezTo>
                  <a:cubicBezTo>
                    <a:pt x="442" y="246"/>
                    <a:pt x="442" y="246"/>
                    <a:pt x="442" y="246"/>
                  </a:cubicBezTo>
                  <a:cubicBezTo>
                    <a:pt x="443" y="244"/>
                    <a:pt x="443" y="244"/>
                    <a:pt x="443" y="244"/>
                  </a:cubicBezTo>
                  <a:cubicBezTo>
                    <a:pt x="444" y="244"/>
                    <a:pt x="444" y="244"/>
                    <a:pt x="444" y="244"/>
                  </a:cubicBezTo>
                  <a:cubicBezTo>
                    <a:pt x="460" y="234"/>
                    <a:pt x="460" y="234"/>
                    <a:pt x="460" y="234"/>
                  </a:cubicBezTo>
                  <a:cubicBezTo>
                    <a:pt x="463" y="232"/>
                    <a:pt x="463" y="232"/>
                    <a:pt x="463" y="232"/>
                  </a:cubicBezTo>
                  <a:cubicBezTo>
                    <a:pt x="462" y="230"/>
                    <a:pt x="462" y="230"/>
                    <a:pt x="462" y="230"/>
                  </a:cubicBezTo>
                  <a:cubicBezTo>
                    <a:pt x="436" y="222"/>
                    <a:pt x="436" y="222"/>
                    <a:pt x="436" y="222"/>
                  </a:cubicBezTo>
                  <a:cubicBezTo>
                    <a:pt x="434" y="222"/>
                    <a:pt x="434" y="222"/>
                    <a:pt x="434" y="222"/>
                  </a:cubicBezTo>
                  <a:cubicBezTo>
                    <a:pt x="434" y="221"/>
                    <a:pt x="434" y="221"/>
                    <a:pt x="434" y="221"/>
                  </a:cubicBezTo>
                  <a:cubicBezTo>
                    <a:pt x="428" y="205"/>
                    <a:pt x="428" y="205"/>
                    <a:pt x="428" y="205"/>
                  </a:cubicBezTo>
                  <a:lnTo>
                    <a:pt x="426" y="20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32" name="Freeform 34">
              <a:extLst>
                <a:ext uri="{FF2B5EF4-FFF2-40B4-BE49-F238E27FC236}">
                  <a16:creationId xmlns="" xmlns:a16="http://schemas.microsoft.com/office/drawing/2014/main" id="{8E6D0CE3-1A18-4202-8740-1FE6869700F3}"/>
                </a:ext>
              </a:extLst>
            </p:cNvPr>
            <p:cNvSpPr>
              <a:spLocks/>
            </p:cNvSpPr>
            <p:nvPr/>
          </p:nvSpPr>
          <p:spPr bwMode="auto">
            <a:xfrm>
              <a:off x="4614386" y="3670300"/>
              <a:ext cx="741363" cy="728663"/>
            </a:xfrm>
            <a:custGeom>
              <a:avLst/>
              <a:gdLst>
                <a:gd name="T0" fmla="*/ 108 w 491"/>
                <a:gd name="T1" fmla="*/ 159 h 483"/>
                <a:gd name="T2" fmla="*/ 4 w 491"/>
                <a:gd name="T3" fmla="*/ 215 h 483"/>
                <a:gd name="T4" fmla="*/ 40 w 491"/>
                <a:gd name="T5" fmla="*/ 293 h 483"/>
                <a:gd name="T6" fmla="*/ 41 w 491"/>
                <a:gd name="T7" fmla="*/ 294 h 483"/>
                <a:gd name="T8" fmla="*/ 88 w 491"/>
                <a:gd name="T9" fmla="*/ 377 h 483"/>
                <a:gd name="T10" fmla="*/ 115 w 491"/>
                <a:gd name="T11" fmla="*/ 383 h 483"/>
                <a:gd name="T12" fmla="*/ 139 w 491"/>
                <a:gd name="T13" fmla="*/ 397 h 483"/>
                <a:gd name="T14" fmla="*/ 280 w 491"/>
                <a:gd name="T15" fmla="*/ 408 h 483"/>
                <a:gd name="T16" fmla="*/ 287 w 491"/>
                <a:gd name="T17" fmla="*/ 457 h 483"/>
                <a:gd name="T18" fmla="*/ 344 w 491"/>
                <a:gd name="T19" fmla="*/ 450 h 483"/>
                <a:gd name="T20" fmla="*/ 375 w 491"/>
                <a:gd name="T21" fmla="*/ 482 h 483"/>
                <a:gd name="T22" fmla="*/ 399 w 491"/>
                <a:gd name="T23" fmla="*/ 460 h 483"/>
                <a:gd name="T24" fmla="*/ 429 w 491"/>
                <a:gd name="T25" fmla="*/ 462 h 483"/>
                <a:gd name="T26" fmla="*/ 458 w 491"/>
                <a:gd name="T27" fmla="*/ 437 h 483"/>
                <a:gd name="T28" fmla="*/ 453 w 491"/>
                <a:gd name="T29" fmla="*/ 430 h 483"/>
                <a:gd name="T30" fmla="*/ 456 w 491"/>
                <a:gd name="T31" fmla="*/ 403 h 483"/>
                <a:gd name="T32" fmla="*/ 402 w 491"/>
                <a:gd name="T33" fmla="*/ 387 h 483"/>
                <a:gd name="T34" fmla="*/ 375 w 491"/>
                <a:gd name="T35" fmla="*/ 345 h 483"/>
                <a:gd name="T36" fmla="*/ 365 w 491"/>
                <a:gd name="T37" fmla="*/ 312 h 483"/>
                <a:gd name="T38" fmla="*/ 392 w 491"/>
                <a:gd name="T39" fmla="*/ 299 h 483"/>
                <a:gd name="T40" fmla="*/ 410 w 491"/>
                <a:gd name="T41" fmla="*/ 269 h 483"/>
                <a:gd name="T42" fmla="*/ 423 w 491"/>
                <a:gd name="T43" fmla="*/ 259 h 483"/>
                <a:gd name="T44" fmla="*/ 421 w 491"/>
                <a:gd name="T45" fmla="*/ 213 h 483"/>
                <a:gd name="T46" fmla="*/ 449 w 491"/>
                <a:gd name="T47" fmla="*/ 219 h 483"/>
                <a:gd name="T48" fmla="*/ 450 w 491"/>
                <a:gd name="T49" fmla="*/ 222 h 483"/>
                <a:gd name="T50" fmla="*/ 491 w 491"/>
                <a:gd name="T51" fmla="*/ 214 h 483"/>
                <a:gd name="T52" fmla="*/ 445 w 491"/>
                <a:gd name="T53" fmla="*/ 180 h 483"/>
                <a:gd name="T54" fmla="*/ 401 w 491"/>
                <a:gd name="T55" fmla="*/ 168 h 483"/>
                <a:gd name="T56" fmla="*/ 400 w 491"/>
                <a:gd name="T57" fmla="*/ 167 h 483"/>
                <a:gd name="T58" fmla="*/ 345 w 491"/>
                <a:gd name="T59" fmla="*/ 127 h 483"/>
                <a:gd name="T60" fmla="*/ 391 w 491"/>
                <a:gd name="T61" fmla="*/ 76 h 483"/>
                <a:gd name="T62" fmla="*/ 373 w 491"/>
                <a:gd name="T63" fmla="*/ 25 h 483"/>
                <a:gd name="T64" fmla="*/ 299 w 491"/>
                <a:gd name="T65" fmla="*/ 38 h 483"/>
                <a:gd name="T66" fmla="*/ 267 w 491"/>
                <a:gd name="T67" fmla="*/ 19 h 483"/>
                <a:gd name="T68" fmla="*/ 252 w 491"/>
                <a:gd name="T69" fmla="*/ 15 h 483"/>
                <a:gd name="T70" fmla="*/ 250 w 491"/>
                <a:gd name="T71" fmla="*/ 8 h 483"/>
                <a:gd name="T72" fmla="*/ 250 w 491"/>
                <a:gd name="T73" fmla="*/ 7 h 483"/>
                <a:gd name="T74" fmla="*/ 249 w 491"/>
                <a:gd name="T75" fmla="*/ 4 h 483"/>
                <a:gd name="T76" fmla="*/ 249 w 491"/>
                <a:gd name="T77" fmla="*/ 0 h 483"/>
                <a:gd name="T78" fmla="*/ 244 w 491"/>
                <a:gd name="T79" fmla="*/ 28 h 483"/>
                <a:gd name="T80" fmla="*/ 241 w 491"/>
                <a:gd name="T81" fmla="*/ 48 h 483"/>
                <a:gd name="T82" fmla="*/ 244 w 491"/>
                <a:gd name="T83" fmla="*/ 89 h 483"/>
                <a:gd name="T84" fmla="*/ 241 w 491"/>
                <a:gd name="T85" fmla="*/ 92 h 483"/>
                <a:gd name="T86" fmla="*/ 229 w 491"/>
                <a:gd name="T87" fmla="*/ 127 h 483"/>
                <a:gd name="T88" fmla="*/ 177 w 491"/>
                <a:gd name="T89" fmla="*/ 144 h 483"/>
                <a:gd name="T90" fmla="*/ 110 w 491"/>
                <a:gd name="T91" fmla="*/ 159 h 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91" h="483">
                  <a:moveTo>
                    <a:pt x="109" y="159"/>
                  </a:moveTo>
                  <a:cubicBezTo>
                    <a:pt x="108" y="159"/>
                    <a:pt x="108" y="159"/>
                    <a:pt x="108" y="159"/>
                  </a:cubicBezTo>
                  <a:cubicBezTo>
                    <a:pt x="28" y="192"/>
                    <a:pt x="28" y="192"/>
                    <a:pt x="28" y="192"/>
                  </a:cubicBezTo>
                  <a:cubicBezTo>
                    <a:pt x="4" y="215"/>
                    <a:pt x="4" y="215"/>
                    <a:pt x="4" y="215"/>
                  </a:cubicBezTo>
                  <a:cubicBezTo>
                    <a:pt x="0" y="251"/>
                    <a:pt x="4" y="272"/>
                    <a:pt x="16" y="278"/>
                  </a:cubicBezTo>
                  <a:cubicBezTo>
                    <a:pt x="40" y="293"/>
                    <a:pt x="40" y="293"/>
                    <a:pt x="40" y="293"/>
                  </a:cubicBezTo>
                  <a:cubicBezTo>
                    <a:pt x="41" y="293"/>
                    <a:pt x="41" y="293"/>
                    <a:pt x="41" y="293"/>
                  </a:cubicBezTo>
                  <a:cubicBezTo>
                    <a:pt x="41" y="294"/>
                    <a:pt x="41" y="294"/>
                    <a:pt x="41" y="294"/>
                  </a:cubicBezTo>
                  <a:cubicBezTo>
                    <a:pt x="47" y="333"/>
                    <a:pt x="47" y="333"/>
                    <a:pt x="47" y="333"/>
                  </a:cubicBezTo>
                  <a:cubicBezTo>
                    <a:pt x="67" y="360"/>
                    <a:pt x="81" y="373"/>
                    <a:pt x="88" y="377"/>
                  </a:cubicBezTo>
                  <a:cubicBezTo>
                    <a:pt x="111" y="382"/>
                    <a:pt x="111" y="382"/>
                    <a:pt x="111" y="382"/>
                  </a:cubicBezTo>
                  <a:cubicBezTo>
                    <a:pt x="115" y="383"/>
                    <a:pt x="115" y="383"/>
                    <a:pt x="115" y="383"/>
                  </a:cubicBezTo>
                  <a:cubicBezTo>
                    <a:pt x="115" y="384"/>
                    <a:pt x="115" y="384"/>
                    <a:pt x="115" y="384"/>
                  </a:cubicBezTo>
                  <a:cubicBezTo>
                    <a:pt x="118" y="388"/>
                    <a:pt x="125" y="392"/>
                    <a:pt x="139" y="397"/>
                  </a:cubicBezTo>
                  <a:cubicBezTo>
                    <a:pt x="202" y="400"/>
                    <a:pt x="202" y="400"/>
                    <a:pt x="202" y="400"/>
                  </a:cubicBezTo>
                  <a:cubicBezTo>
                    <a:pt x="249" y="400"/>
                    <a:pt x="275" y="403"/>
                    <a:pt x="280" y="408"/>
                  </a:cubicBezTo>
                  <a:cubicBezTo>
                    <a:pt x="286" y="412"/>
                    <a:pt x="287" y="423"/>
                    <a:pt x="286" y="439"/>
                  </a:cubicBezTo>
                  <a:cubicBezTo>
                    <a:pt x="285" y="449"/>
                    <a:pt x="286" y="456"/>
                    <a:pt x="287" y="457"/>
                  </a:cubicBezTo>
                  <a:cubicBezTo>
                    <a:pt x="310" y="451"/>
                    <a:pt x="310" y="451"/>
                    <a:pt x="310" y="451"/>
                  </a:cubicBezTo>
                  <a:cubicBezTo>
                    <a:pt x="328" y="445"/>
                    <a:pt x="338" y="445"/>
                    <a:pt x="344" y="450"/>
                  </a:cubicBezTo>
                  <a:cubicBezTo>
                    <a:pt x="352" y="461"/>
                    <a:pt x="352" y="461"/>
                    <a:pt x="352" y="461"/>
                  </a:cubicBezTo>
                  <a:cubicBezTo>
                    <a:pt x="365" y="477"/>
                    <a:pt x="373" y="483"/>
                    <a:pt x="375" y="482"/>
                  </a:cubicBezTo>
                  <a:cubicBezTo>
                    <a:pt x="382" y="480"/>
                    <a:pt x="389" y="474"/>
                    <a:pt x="396" y="463"/>
                  </a:cubicBezTo>
                  <a:cubicBezTo>
                    <a:pt x="399" y="460"/>
                    <a:pt x="399" y="460"/>
                    <a:pt x="399" y="460"/>
                  </a:cubicBezTo>
                  <a:cubicBezTo>
                    <a:pt x="418" y="472"/>
                    <a:pt x="418" y="472"/>
                    <a:pt x="418" y="472"/>
                  </a:cubicBezTo>
                  <a:cubicBezTo>
                    <a:pt x="429" y="462"/>
                    <a:pt x="429" y="462"/>
                    <a:pt x="429" y="462"/>
                  </a:cubicBezTo>
                  <a:cubicBezTo>
                    <a:pt x="432" y="447"/>
                    <a:pt x="440" y="440"/>
                    <a:pt x="452" y="439"/>
                  </a:cubicBezTo>
                  <a:cubicBezTo>
                    <a:pt x="458" y="437"/>
                    <a:pt x="458" y="437"/>
                    <a:pt x="458" y="437"/>
                  </a:cubicBezTo>
                  <a:cubicBezTo>
                    <a:pt x="456" y="432"/>
                    <a:pt x="456" y="432"/>
                    <a:pt x="456" y="432"/>
                  </a:cubicBezTo>
                  <a:cubicBezTo>
                    <a:pt x="453" y="430"/>
                    <a:pt x="453" y="430"/>
                    <a:pt x="453" y="430"/>
                  </a:cubicBezTo>
                  <a:cubicBezTo>
                    <a:pt x="454" y="429"/>
                    <a:pt x="454" y="429"/>
                    <a:pt x="454" y="429"/>
                  </a:cubicBezTo>
                  <a:cubicBezTo>
                    <a:pt x="456" y="403"/>
                    <a:pt x="456" y="403"/>
                    <a:pt x="456" y="403"/>
                  </a:cubicBezTo>
                  <a:cubicBezTo>
                    <a:pt x="447" y="390"/>
                    <a:pt x="437" y="386"/>
                    <a:pt x="425" y="388"/>
                  </a:cubicBezTo>
                  <a:cubicBezTo>
                    <a:pt x="413" y="391"/>
                    <a:pt x="405" y="391"/>
                    <a:pt x="402" y="387"/>
                  </a:cubicBezTo>
                  <a:cubicBezTo>
                    <a:pt x="400" y="384"/>
                    <a:pt x="400" y="382"/>
                    <a:pt x="400" y="378"/>
                  </a:cubicBezTo>
                  <a:cubicBezTo>
                    <a:pt x="392" y="365"/>
                    <a:pt x="385" y="354"/>
                    <a:pt x="375" y="345"/>
                  </a:cubicBezTo>
                  <a:cubicBezTo>
                    <a:pt x="363" y="334"/>
                    <a:pt x="359" y="325"/>
                    <a:pt x="363" y="315"/>
                  </a:cubicBezTo>
                  <a:cubicBezTo>
                    <a:pt x="365" y="312"/>
                    <a:pt x="365" y="312"/>
                    <a:pt x="365" y="312"/>
                  </a:cubicBezTo>
                  <a:cubicBezTo>
                    <a:pt x="394" y="317"/>
                    <a:pt x="394" y="317"/>
                    <a:pt x="394" y="317"/>
                  </a:cubicBezTo>
                  <a:cubicBezTo>
                    <a:pt x="392" y="299"/>
                    <a:pt x="392" y="299"/>
                    <a:pt x="392" y="299"/>
                  </a:cubicBezTo>
                  <a:cubicBezTo>
                    <a:pt x="391" y="289"/>
                    <a:pt x="392" y="282"/>
                    <a:pt x="397" y="276"/>
                  </a:cubicBezTo>
                  <a:cubicBezTo>
                    <a:pt x="400" y="272"/>
                    <a:pt x="405" y="270"/>
                    <a:pt x="410" y="269"/>
                  </a:cubicBezTo>
                  <a:cubicBezTo>
                    <a:pt x="423" y="265"/>
                    <a:pt x="423" y="265"/>
                    <a:pt x="423" y="265"/>
                  </a:cubicBezTo>
                  <a:cubicBezTo>
                    <a:pt x="423" y="259"/>
                    <a:pt x="423" y="259"/>
                    <a:pt x="423" y="259"/>
                  </a:cubicBezTo>
                  <a:cubicBezTo>
                    <a:pt x="413" y="239"/>
                    <a:pt x="410" y="225"/>
                    <a:pt x="414" y="218"/>
                  </a:cubicBezTo>
                  <a:cubicBezTo>
                    <a:pt x="421" y="213"/>
                    <a:pt x="421" y="213"/>
                    <a:pt x="421" y="213"/>
                  </a:cubicBezTo>
                  <a:cubicBezTo>
                    <a:pt x="424" y="212"/>
                    <a:pt x="434" y="214"/>
                    <a:pt x="449" y="219"/>
                  </a:cubicBezTo>
                  <a:cubicBezTo>
                    <a:pt x="449" y="219"/>
                    <a:pt x="449" y="219"/>
                    <a:pt x="449" y="219"/>
                  </a:cubicBezTo>
                  <a:cubicBezTo>
                    <a:pt x="450" y="220"/>
                    <a:pt x="450" y="220"/>
                    <a:pt x="450" y="220"/>
                  </a:cubicBezTo>
                  <a:cubicBezTo>
                    <a:pt x="450" y="222"/>
                    <a:pt x="450" y="222"/>
                    <a:pt x="450" y="222"/>
                  </a:cubicBezTo>
                  <a:cubicBezTo>
                    <a:pt x="462" y="236"/>
                    <a:pt x="468" y="245"/>
                    <a:pt x="471" y="247"/>
                  </a:cubicBezTo>
                  <a:cubicBezTo>
                    <a:pt x="491" y="214"/>
                    <a:pt x="491" y="214"/>
                    <a:pt x="491" y="214"/>
                  </a:cubicBezTo>
                  <a:cubicBezTo>
                    <a:pt x="473" y="192"/>
                    <a:pt x="464" y="176"/>
                    <a:pt x="461" y="170"/>
                  </a:cubicBezTo>
                  <a:cubicBezTo>
                    <a:pt x="445" y="180"/>
                    <a:pt x="445" y="180"/>
                    <a:pt x="445" y="180"/>
                  </a:cubicBezTo>
                  <a:cubicBezTo>
                    <a:pt x="443" y="178"/>
                    <a:pt x="443" y="178"/>
                    <a:pt x="443" y="178"/>
                  </a:cubicBezTo>
                  <a:cubicBezTo>
                    <a:pt x="401" y="168"/>
                    <a:pt x="401" y="168"/>
                    <a:pt x="401" y="168"/>
                  </a:cubicBezTo>
                  <a:cubicBezTo>
                    <a:pt x="400" y="168"/>
                    <a:pt x="400" y="168"/>
                    <a:pt x="400" y="168"/>
                  </a:cubicBezTo>
                  <a:cubicBezTo>
                    <a:pt x="400" y="167"/>
                    <a:pt x="400" y="167"/>
                    <a:pt x="400" y="167"/>
                  </a:cubicBezTo>
                  <a:cubicBezTo>
                    <a:pt x="382" y="158"/>
                    <a:pt x="371" y="149"/>
                    <a:pt x="370" y="139"/>
                  </a:cubicBezTo>
                  <a:cubicBezTo>
                    <a:pt x="345" y="127"/>
                    <a:pt x="345" y="127"/>
                    <a:pt x="345" y="127"/>
                  </a:cubicBezTo>
                  <a:cubicBezTo>
                    <a:pt x="345" y="103"/>
                    <a:pt x="345" y="103"/>
                    <a:pt x="345" y="103"/>
                  </a:cubicBezTo>
                  <a:cubicBezTo>
                    <a:pt x="391" y="76"/>
                    <a:pt x="391" y="76"/>
                    <a:pt x="391" y="76"/>
                  </a:cubicBezTo>
                  <a:cubicBezTo>
                    <a:pt x="389" y="63"/>
                    <a:pt x="386" y="50"/>
                    <a:pt x="381" y="40"/>
                  </a:cubicBezTo>
                  <a:cubicBezTo>
                    <a:pt x="373" y="25"/>
                    <a:pt x="373" y="25"/>
                    <a:pt x="373" y="25"/>
                  </a:cubicBezTo>
                  <a:cubicBezTo>
                    <a:pt x="342" y="28"/>
                    <a:pt x="342" y="28"/>
                    <a:pt x="342" y="28"/>
                  </a:cubicBezTo>
                  <a:cubicBezTo>
                    <a:pt x="327" y="35"/>
                    <a:pt x="313" y="38"/>
                    <a:pt x="299" y="38"/>
                  </a:cubicBezTo>
                  <a:cubicBezTo>
                    <a:pt x="267" y="30"/>
                    <a:pt x="267" y="30"/>
                    <a:pt x="267" y="30"/>
                  </a:cubicBezTo>
                  <a:cubicBezTo>
                    <a:pt x="267" y="19"/>
                    <a:pt x="267" y="19"/>
                    <a:pt x="267" y="19"/>
                  </a:cubicBezTo>
                  <a:cubicBezTo>
                    <a:pt x="261" y="18"/>
                    <a:pt x="261" y="18"/>
                    <a:pt x="261" y="18"/>
                  </a:cubicBezTo>
                  <a:cubicBezTo>
                    <a:pt x="252" y="15"/>
                    <a:pt x="252" y="15"/>
                    <a:pt x="252" y="15"/>
                  </a:cubicBezTo>
                  <a:cubicBezTo>
                    <a:pt x="250" y="8"/>
                    <a:pt x="250" y="8"/>
                    <a:pt x="250" y="8"/>
                  </a:cubicBezTo>
                  <a:cubicBezTo>
                    <a:pt x="250" y="8"/>
                    <a:pt x="250" y="8"/>
                    <a:pt x="250" y="8"/>
                  </a:cubicBezTo>
                  <a:cubicBezTo>
                    <a:pt x="250" y="7"/>
                    <a:pt x="250" y="7"/>
                    <a:pt x="250" y="7"/>
                  </a:cubicBezTo>
                  <a:cubicBezTo>
                    <a:pt x="250" y="7"/>
                    <a:pt x="250" y="7"/>
                    <a:pt x="250" y="7"/>
                  </a:cubicBezTo>
                  <a:cubicBezTo>
                    <a:pt x="250" y="7"/>
                    <a:pt x="250" y="7"/>
                    <a:pt x="250" y="7"/>
                  </a:cubicBezTo>
                  <a:cubicBezTo>
                    <a:pt x="249" y="4"/>
                    <a:pt x="249" y="4"/>
                    <a:pt x="249" y="4"/>
                  </a:cubicBezTo>
                  <a:cubicBezTo>
                    <a:pt x="249" y="3"/>
                    <a:pt x="249" y="3"/>
                    <a:pt x="249" y="3"/>
                  </a:cubicBezTo>
                  <a:cubicBezTo>
                    <a:pt x="249" y="0"/>
                    <a:pt x="249" y="0"/>
                    <a:pt x="249" y="0"/>
                  </a:cubicBezTo>
                  <a:cubicBezTo>
                    <a:pt x="247" y="1"/>
                    <a:pt x="247" y="1"/>
                    <a:pt x="247" y="1"/>
                  </a:cubicBezTo>
                  <a:cubicBezTo>
                    <a:pt x="244" y="28"/>
                    <a:pt x="244" y="28"/>
                    <a:pt x="244" y="28"/>
                  </a:cubicBezTo>
                  <a:cubicBezTo>
                    <a:pt x="243" y="38"/>
                    <a:pt x="243" y="38"/>
                    <a:pt x="243" y="38"/>
                  </a:cubicBezTo>
                  <a:cubicBezTo>
                    <a:pt x="241" y="43"/>
                    <a:pt x="239" y="46"/>
                    <a:pt x="241" y="48"/>
                  </a:cubicBezTo>
                  <a:cubicBezTo>
                    <a:pt x="247" y="56"/>
                    <a:pt x="245" y="64"/>
                    <a:pt x="240" y="72"/>
                  </a:cubicBezTo>
                  <a:cubicBezTo>
                    <a:pt x="244" y="89"/>
                    <a:pt x="244" y="89"/>
                    <a:pt x="244" y="89"/>
                  </a:cubicBezTo>
                  <a:cubicBezTo>
                    <a:pt x="243" y="91"/>
                    <a:pt x="243" y="91"/>
                    <a:pt x="243" y="91"/>
                  </a:cubicBezTo>
                  <a:cubicBezTo>
                    <a:pt x="241" y="92"/>
                    <a:pt x="241" y="92"/>
                    <a:pt x="241" y="92"/>
                  </a:cubicBezTo>
                  <a:cubicBezTo>
                    <a:pt x="229" y="103"/>
                    <a:pt x="229" y="103"/>
                    <a:pt x="229" y="103"/>
                  </a:cubicBezTo>
                  <a:cubicBezTo>
                    <a:pt x="229" y="127"/>
                    <a:pt x="229" y="127"/>
                    <a:pt x="229" y="127"/>
                  </a:cubicBezTo>
                  <a:cubicBezTo>
                    <a:pt x="225" y="129"/>
                    <a:pt x="225" y="129"/>
                    <a:pt x="225" y="129"/>
                  </a:cubicBezTo>
                  <a:cubicBezTo>
                    <a:pt x="202" y="139"/>
                    <a:pt x="186" y="144"/>
                    <a:pt x="177" y="144"/>
                  </a:cubicBezTo>
                  <a:cubicBezTo>
                    <a:pt x="130" y="141"/>
                    <a:pt x="130" y="141"/>
                    <a:pt x="130" y="141"/>
                  </a:cubicBezTo>
                  <a:cubicBezTo>
                    <a:pt x="110" y="159"/>
                    <a:pt x="110" y="159"/>
                    <a:pt x="110" y="159"/>
                  </a:cubicBezTo>
                  <a:lnTo>
                    <a:pt x="109" y="15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33" name="Freeform 35">
              <a:extLst>
                <a:ext uri="{FF2B5EF4-FFF2-40B4-BE49-F238E27FC236}">
                  <a16:creationId xmlns="" xmlns:a16="http://schemas.microsoft.com/office/drawing/2014/main" id="{7BF359FB-9985-446C-9F04-36200E00432E}"/>
                </a:ext>
              </a:extLst>
            </p:cNvPr>
            <p:cNvSpPr>
              <a:spLocks/>
            </p:cNvSpPr>
            <p:nvPr/>
          </p:nvSpPr>
          <p:spPr bwMode="auto">
            <a:xfrm>
              <a:off x="6001861" y="5227638"/>
              <a:ext cx="211138" cy="509588"/>
            </a:xfrm>
            <a:custGeom>
              <a:avLst/>
              <a:gdLst>
                <a:gd name="T0" fmla="*/ 105 w 139"/>
                <a:gd name="T1" fmla="*/ 0 h 338"/>
                <a:gd name="T2" fmla="*/ 32 w 139"/>
                <a:gd name="T3" fmla="*/ 92 h 338"/>
                <a:gd name="T4" fmla="*/ 0 w 139"/>
                <a:gd name="T5" fmla="*/ 143 h 338"/>
                <a:gd name="T6" fmla="*/ 7 w 139"/>
                <a:gd name="T7" fmla="*/ 202 h 338"/>
                <a:gd name="T8" fmla="*/ 7 w 139"/>
                <a:gd name="T9" fmla="*/ 203 h 338"/>
                <a:gd name="T10" fmla="*/ 7 w 139"/>
                <a:gd name="T11" fmla="*/ 203 h 338"/>
                <a:gd name="T12" fmla="*/ 2 w 139"/>
                <a:gd name="T13" fmla="*/ 243 h 338"/>
                <a:gd name="T14" fmla="*/ 5 w 139"/>
                <a:gd name="T15" fmla="*/ 266 h 338"/>
                <a:gd name="T16" fmla="*/ 48 w 139"/>
                <a:gd name="T17" fmla="*/ 294 h 338"/>
                <a:gd name="T18" fmla="*/ 48 w 139"/>
                <a:gd name="T19" fmla="*/ 294 h 338"/>
                <a:gd name="T20" fmla="*/ 49 w 139"/>
                <a:gd name="T21" fmla="*/ 294 h 338"/>
                <a:gd name="T22" fmla="*/ 51 w 139"/>
                <a:gd name="T23" fmla="*/ 298 h 338"/>
                <a:gd name="T24" fmla="*/ 51 w 139"/>
                <a:gd name="T25" fmla="*/ 298 h 338"/>
                <a:gd name="T26" fmla="*/ 67 w 139"/>
                <a:gd name="T27" fmla="*/ 326 h 338"/>
                <a:gd name="T28" fmla="*/ 81 w 139"/>
                <a:gd name="T29" fmla="*/ 338 h 338"/>
                <a:gd name="T30" fmla="*/ 87 w 139"/>
                <a:gd name="T31" fmla="*/ 268 h 338"/>
                <a:gd name="T32" fmla="*/ 87 w 139"/>
                <a:gd name="T33" fmla="*/ 266 h 338"/>
                <a:gd name="T34" fmla="*/ 118 w 139"/>
                <a:gd name="T35" fmla="*/ 192 h 338"/>
                <a:gd name="T36" fmla="*/ 129 w 139"/>
                <a:gd name="T37" fmla="*/ 104 h 338"/>
                <a:gd name="T38" fmla="*/ 129 w 139"/>
                <a:gd name="T39" fmla="*/ 103 h 338"/>
                <a:gd name="T40" fmla="*/ 130 w 139"/>
                <a:gd name="T41" fmla="*/ 102 h 338"/>
                <a:gd name="T42" fmla="*/ 139 w 139"/>
                <a:gd name="T43" fmla="*/ 79 h 338"/>
                <a:gd name="T44" fmla="*/ 132 w 139"/>
                <a:gd name="T45" fmla="*/ 59 h 338"/>
                <a:gd name="T46" fmla="*/ 132 w 139"/>
                <a:gd name="T47" fmla="*/ 58 h 338"/>
                <a:gd name="T48" fmla="*/ 131 w 139"/>
                <a:gd name="T49" fmla="*/ 58 h 338"/>
                <a:gd name="T50" fmla="*/ 129 w 139"/>
                <a:gd name="T51" fmla="*/ 31 h 338"/>
                <a:gd name="T52" fmla="*/ 130 w 139"/>
                <a:gd name="T53" fmla="*/ 30 h 338"/>
                <a:gd name="T54" fmla="*/ 131 w 139"/>
                <a:gd name="T55" fmla="*/ 28 h 338"/>
                <a:gd name="T56" fmla="*/ 136 w 139"/>
                <a:gd name="T57" fmla="*/ 22 h 338"/>
                <a:gd name="T58" fmla="*/ 139 w 139"/>
                <a:gd name="T59" fmla="*/ 15 h 338"/>
                <a:gd name="T60" fmla="*/ 105 w 139"/>
                <a:gd name="T61" fmla="*/ 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9" h="338">
                  <a:moveTo>
                    <a:pt x="105" y="0"/>
                  </a:moveTo>
                  <a:cubicBezTo>
                    <a:pt x="72" y="24"/>
                    <a:pt x="47" y="55"/>
                    <a:pt x="32" y="92"/>
                  </a:cubicBezTo>
                  <a:cubicBezTo>
                    <a:pt x="18" y="123"/>
                    <a:pt x="7" y="139"/>
                    <a:pt x="0" y="143"/>
                  </a:cubicBezTo>
                  <a:cubicBezTo>
                    <a:pt x="7" y="202"/>
                    <a:pt x="7" y="202"/>
                    <a:pt x="7" y="202"/>
                  </a:cubicBezTo>
                  <a:cubicBezTo>
                    <a:pt x="7" y="203"/>
                    <a:pt x="7" y="203"/>
                    <a:pt x="7" y="203"/>
                  </a:cubicBezTo>
                  <a:cubicBezTo>
                    <a:pt x="7" y="203"/>
                    <a:pt x="7" y="203"/>
                    <a:pt x="7" y="203"/>
                  </a:cubicBezTo>
                  <a:cubicBezTo>
                    <a:pt x="2" y="243"/>
                    <a:pt x="2" y="243"/>
                    <a:pt x="2" y="243"/>
                  </a:cubicBezTo>
                  <a:cubicBezTo>
                    <a:pt x="0" y="255"/>
                    <a:pt x="2" y="264"/>
                    <a:pt x="5" y="266"/>
                  </a:cubicBezTo>
                  <a:cubicBezTo>
                    <a:pt x="48" y="294"/>
                    <a:pt x="48" y="294"/>
                    <a:pt x="48" y="294"/>
                  </a:cubicBezTo>
                  <a:cubicBezTo>
                    <a:pt x="48" y="294"/>
                    <a:pt x="48" y="294"/>
                    <a:pt x="48" y="294"/>
                  </a:cubicBezTo>
                  <a:cubicBezTo>
                    <a:pt x="49" y="294"/>
                    <a:pt x="49" y="294"/>
                    <a:pt x="49" y="294"/>
                  </a:cubicBezTo>
                  <a:cubicBezTo>
                    <a:pt x="51" y="298"/>
                    <a:pt x="51" y="298"/>
                    <a:pt x="51" y="298"/>
                  </a:cubicBezTo>
                  <a:cubicBezTo>
                    <a:pt x="51" y="298"/>
                    <a:pt x="51" y="298"/>
                    <a:pt x="51" y="298"/>
                  </a:cubicBezTo>
                  <a:cubicBezTo>
                    <a:pt x="53" y="307"/>
                    <a:pt x="59" y="316"/>
                    <a:pt x="67" y="326"/>
                  </a:cubicBezTo>
                  <a:cubicBezTo>
                    <a:pt x="72" y="332"/>
                    <a:pt x="77" y="336"/>
                    <a:pt x="81" y="338"/>
                  </a:cubicBezTo>
                  <a:cubicBezTo>
                    <a:pt x="87" y="268"/>
                    <a:pt x="87" y="268"/>
                    <a:pt x="87" y="268"/>
                  </a:cubicBezTo>
                  <a:cubicBezTo>
                    <a:pt x="87" y="266"/>
                    <a:pt x="87" y="266"/>
                    <a:pt x="87" y="266"/>
                  </a:cubicBezTo>
                  <a:cubicBezTo>
                    <a:pt x="118" y="192"/>
                    <a:pt x="118" y="192"/>
                    <a:pt x="118" y="192"/>
                  </a:cubicBezTo>
                  <a:cubicBezTo>
                    <a:pt x="129" y="104"/>
                    <a:pt x="129" y="104"/>
                    <a:pt x="129" y="104"/>
                  </a:cubicBezTo>
                  <a:cubicBezTo>
                    <a:pt x="129" y="103"/>
                    <a:pt x="129" y="103"/>
                    <a:pt x="129" y="103"/>
                  </a:cubicBezTo>
                  <a:cubicBezTo>
                    <a:pt x="130" y="102"/>
                    <a:pt x="130" y="102"/>
                    <a:pt x="130" y="102"/>
                  </a:cubicBezTo>
                  <a:cubicBezTo>
                    <a:pt x="139" y="79"/>
                    <a:pt x="139" y="79"/>
                    <a:pt x="139" y="79"/>
                  </a:cubicBezTo>
                  <a:cubicBezTo>
                    <a:pt x="132" y="59"/>
                    <a:pt x="132" y="59"/>
                    <a:pt x="132" y="59"/>
                  </a:cubicBezTo>
                  <a:cubicBezTo>
                    <a:pt x="132" y="58"/>
                    <a:pt x="132" y="58"/>
                    <a:pt x="132" y="58"/>
                  </a:cubicBezTo>
                  <a:cubicBezTo>
                    <a:pt x="131" y="58"/>
                    <a:pt x="131" y="58"/>
                    <a:pt x="131" y="58"/>
                  </a:cubicBezTo>
                  <a:cubicBezTo>
                    <a:pt x="129" y="31"/>
                    <a:pt x="129" y="31"/>
                    <a:pt x="129" y="31"/>
                  </a:cubicBezTo>
                  <a:cubicBezTo>
                    <a:pt x="130" y="30"/>
                    <a:pt x="130" y="30"/>
                    <a:pt x="130" y="30"/>
                  </a:cubicBezTo>
                  <a:cubicBezTo>
                    <a:pt x="131" y="28"/>
                    <a:pt x="131" y="28"/>
                    <a:pt x="131" y="28"/>
                  </a:cubicBezTo>
                  <a:cubicBezTo>
                    <a:pt x="136" y="22"/>
                    <a:pt x="136" y="22"/>
                    <a:pt x="136" y="22"/>
                  </a:cubicBezTo>
                  <a:cubicBezTo>
                    <a:pt x="139" y="15"/>
                    <a:pt x="139" y="15"/>
                    <a:pt x="139" y="15"/>
                  </a:cubicBezTo>
                  <a:lnTo>
                    <a:pt x="105" y="0"/>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sp>
          <p:nvSpPr>
            <p:cNvPr id="34" name="Freeform 36">
              <a:extLst>
                <a:ext uri="{FF2B5EF4-FFF2-40B4-BE49-F238E27FC236}">
                  <a16:creationId xmlns="" xmlns:a16="http://schemas.microsoft.com/office/drawing/2014/main" id="{62EFCF33-189D-4DB4-9C88-69D906C37E12}"/>
                </a:ext>
              </a:extLst>
            </p:cNvPr>
            <p:cNvSpPr>
              <a:spLocks/>
            </p:cNvSpPr>
            <p:nvPr/>
          </p:nvSpPr>
          <p:spPr bwMode="auto">
            <a:xfrm>
              <a:off x="4446111" y="6130925"/>
              <a:ext cx="325438" cy="277813"/>
            </a:xfrm>
            <a:custGeom>
              <a:avLst/>
              <a:gdLst>
                <a:gd name="T0" fmla="*/ 98 w 216"/>
                <a:gd name="T1" fmla="*/ 18 h 184"/>
                <a:gd name="T2" fmla="*/ 95 w 216"/>
                <a:gd name="T3" fmla="*/ 24 h 184"/>
                <a:gd name="T4" fmla="*/ 95 w 216"/>
                <a:gd name="T5" fmla="*/ 25 h 184"/>
                <a:gd name="T6" fmla="*/ 94 w 216"/>
                <a:gd name="T7" fmla="*/ 27 h 184"/>
                <a:gd name="T8" fmla="*/ 50 w 216"/>
                <a:gd name="T9" fmla="*/ 37 h 184"/>
                <a:gd name="T10" fmla="*/ 52 w 216"/>
                <a:gd name="T11" fmla="*/ 43 h 184"/>
                <a:gd name="T12" fmla="*/ 66 w 216"/>
                <a:gd name="T13" fmla="*/ 58 h 184"/>
                <a:gd name="T14" fmla="*/ 62 w 216"/>
                <a:gd name="T15" fmla="*/ 60 h 184"/>
                <a:gd name="T16" fmla="*/ 42 w 216"/>
                <a:gd name="T17" fmla="*/ 70 h 184"/>
                <a:gd name="T18" fmla="*/ 10 w 216"/>
                <a:gd name="T19" fmla="*/ 94 h 184"/>
                <a:gd name="T20" fmla="*/ 18 w 216"/>
                <a:gd name="T21" fmla="*/ 165 h 184"/>
                <a:gd name="T22" fmla="*/ 49 w 216"/>
                <a:gd name="T23" fmla="*/ 168 h 184"/>
                <a:gd name="T24" fmla="*/ 50 w 216"/>
                <a:gd name="T25" fmla="*/ 168 h 184"/>
                <a:gd name="T26" fmla="*/ 50 w 216"/>
                <a:gd name="T27" fmla="*/ 169 h 184"/>
                <a:gd name="T28" fmla="*/ 82 w 216"/>
                <a:gd name="T29" fmla="*/ 184 h 184"/>
                <a:gd name="T30" fmla="*/ 116 w 216"/>
                <a:gd name="T31" fmla="*/ 179 h 184"/>
                <a:gd name="T32" fmla="*/ 165 w 216"/>
                <a:gd name="T33" fmla="*/ 139 h 184"/>
                <a:gd name="T34" fmla="*/ 166 w 216"/>
                <a:gd name="T35" fmla="*/ 139 h 184"/>
                <a:gd name="T36" fmla="*/ 169 w 216"/>
                <a:gd name="T37" fmla="*/ 137 h 184"/>
                <a:gd name="T38" fmla="*/ 183 w 216"/>
                <a:gd name="T39" fmla="*/ 132 h 184"/>
                <a:gd name="T40" fmla="*/ 179 w 216"/>
                <a:gd name="T41" fmla="*/ 88 h 184"/>
                <a:gd name="T42" fmla="*/ 179 w 216"/>
                <a:gd name="T43" fmla="*/ 86 h 184"/>
                <a:gd name="T44" fmla="*/ 198 w 216"/>
                <a:gd name="T45" fmla="*/ 58 h 184"/>
                <a:gd name="T46" fmla="*/ 198 w 216"/>
                <a:gd name="T47" fmla="*/ 57 h 184"/>
                <a:gd name="T48" fmla="*/ 199 w 216"/>
                <a:gd name="T49" fmla="*/ 57 h 184"/>
                <a:gd name="T50" fmla="*/ 214 w 216"/>
                <a:gd name="T51" fmla="*/ 46 h 184"/>
                <a:gd name="T52" fmla="*/ 210 w 216"/>
                <a:gd name="T53" fmla="*/ 12 h 184"/>
                <a:gd name="T54" fmla="*/ 195 w 216"/>
                <a:gd name="T55" fmla="*/ 0 h 184"/>
                <a:gd name="T56" fmla="*/ 197 w 216"/>
                <a:gd name="T57" fmla="*/ 16 h 184"/>
                <a:gd name="T58" fmla="*/ 169 w 216"/>
                <a:gd name="T59" fmla="*/ 11 h 184"/>
                <a:gd name="T60" fmla="*/ 156 w 216"/>
                <a:gd name="T61" fmla="*/ 18 h 184"/>
                <a:gd name="T62" fmla="*/ 155 w 216"/>
                <a:gd name="T63" fmla="*/ 18 h 184"/>
                <a:gd name="T64" fmla="*/ 155 w 216"/>
                <a:gd name="T65" fmla="*/ 18 h 184"/>
                <a:gd name="T66" fmla="*/ 98 w 216"/>
                <a:gd name="T67" fmla="*/ 18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6" h="184">
                  <a:moveTo>
                    <a:pt x="98" y="18"/>
                  </a:moveTo>
                  <a:cubicBezTo>
                    <a:pt x="95" y="24"/>
                    <a:pt x="95" y="24"/>
                    <a:pt x="95" y="24"/>
                  </a:cubicBezTo>
                  <a:cubicBezTo>
                    <a:pt x="95" y="25"/>
                    <a:pt x="95" y="25"/>
                    <a:pt x="95" y="25"/>
                  </a:cubicBezTo>
                  <a:cubicBezTo>
                    <a:pt x="94" y="27"/>
                    <a:pt x="94" y="27"/>
                    <a:pt x="94" y="27"/>
                  </a:cubicBezTo>
                  <a:cubicBezTo>
                    <a:pt x="50" y="37"/>
                    <a:pt x="50" y="37"/>
                    <a:pt x="50" y="37"/>
                  </a:cubicBezTo>
                  <a:cubicBezTo>
                    <a:pt x="52" y="43"/>
                    <a:pt x="52" y="43"/>
                    <a:pt x="52" y="43"/>
                  </a:cubicBezTo>
                  <a:cubicBezTo>
                    <a:pt x="66" y="58"/>
                    <a:pt x="66" y="58"/>
                    <a:pt x="66" y="58"/>
                  </a:cubicBezTo>
                  <a:cubicBezTo>
                    <a:pt x="65" y="58"/>
                    <a:pt x="63" y="60"/>
                    <a:pt x="62" y="60"/>
                  </a:cubicBezTo>
                  <a:cubicBezTo>
                    <a:pt x="42" y="70"/>
                    <a:pt x="42" y="70"/>
                    <a:pt x="42" y="70"/>
                  </a:cubicBezTo>
                  <a:cubicBezTo>
                    <a:pt x="10" y="94"/>
                    <a:pt x="10" y="94"/>
                    <a:pt x="10" y="94"/>
                  </a:cubicBezTo>
                  <a:cubicBezTo>
                    <a:pt x="0" y="107"/>
                    <a:pt x="2" y="130"/>
                    <a:pt x="18" y="165"/>
                  </a:cubicBezTo>
                  <a:cubicBezTo>
                    <a:pt x="49" y="168"/>
                    <a:pt x="49" y="168"/>
                    <a:pt x="49" y="168"/>
                  </a:cubicBezTo>
                  <a:cubicBezTo>
                    <a:pt x="50" y="168"/>
                    <a:pt x="50" y="168"/>
                    <a:pt x="50" y="168"/>
                  </a:cubicBezTo>
                  <a:cubicBezTo>
                    <a:pt x="50" y="169"/>
                    <a:pt x="50" y="169"/>
                    <a:pt x="50" y="169"/>
                  </a:cubicBezTo>
                  <a:cubicBezTo>
                    <a:pt x="82" y="184"/>
                    <a:pt x="82" y="184"/>
                    <a:pt x="82" y="184"/>
                  </a:cubicBezTo>
                  <a:cubicBezTo>
                    <a:pt x="116" y="179"/>
                    <a:pt x="116" y="179"/>
                    <a:pt x="116" y="179"/>
                  </a:cubicBezTo>
                  <a:cubicBezTo>
                    <a:pt x="130" y="176"/>
                    <a:pt x="145" y="163"/>
                    <a:pt x="165" y="139"/>
                  </a:cubicBezTo>
                  <a:cubicBezTo>
                    <a:pt x="166" y="139"/>
                    <a:pt x="166" y="139"/>
                    <a:pt x="166" y="139"/>
                  </a:cubicBezTo>
                  <a:cubicBezTo>
                    <a:pt x="169" y="137"/>
                    <a:pt x="169" y="137"/>
                    <a:pt x="169" y="137"/>
                  </a:cubicBezTo>
                  <a:cubicBezTo>
                    <a:pt x="183" y="132"/>
                    <a:pt x="183" y="132"/>
                    <a:pt x="183" y="132"/>
                  </a:cubicBezTo>
                  <a:cubicBezTo>
                    <a:pt x="179" y="88"/>
                    <a:pt x="179" y="88"/>
                    <a:pt x="179" y="88"/>
                  </a:cubicBezTo>
                  <a:cubicBezTo>
                    <a:pt x="179" y="86"/>
                    <a:pt x="179" y="86"/>
                    <a:pt x="179" y="86"/>
                  </a:cubicBezTo>
                  <a:cubicBezTo>
                    <a:pt x="198" y="58"/>
                    <a:pt x="198" y="58"/>
                    <a:pt x="198" y="58"/>
                  </a:cubicBezTo>
                  <a:cubicBezTo>
                    <a:pt x="198" y="57"/>
                    <a:pt x="198" y="57"/>
                    <a:pt x="198" y="57"/>
                  </a:cubicBezTo>
                  <a:cubicBezTo>
                    <a:pt x="199" y="57"/>
                    <a:pt x="199" y="57"/>
                    <a:pt x="199" y="57"/>
                  </a:cubicBezTo>
                  <a:cubicBezTo>
                    <a:pt x="214" y="46"/>
                    <a:pt x="214" y="46"/>
                    <a:pt x="214" y="46"/>
                  </a:cubicBezTo>
                  <a:cubicBezTo>
                    <a:pt x="216" y="33"/>
                    <a:pt x="215" y="22"/>
                    <a:pt x="210" y="12"/>
                  </a:cubicBezTo>
                  <a:cubicBezTo>
                    <a:pt x="205" y="4"/>
                    <a:pt x="200" y="0"/>
                    <a:pt x="195" y="0"/>
                  </a:cubicBezTo>
                  <a:cubicBezTo>
                    <a:pt x="197" y="16"/>
                    <a:pt x="197" y="16"/>
                    <a:pt x="197" y="16"/>
                  </a:cubicBezTo>
                  <a:cubicBezTo>
                    <a:pt x="169" y="11"/>
                    <a:pt x="169" y="11"/>
                    <a:pt x="169" y="11"/>
                  </a:cubicBezTo>
                  <a:cubicBezTo>
                    <a:pt x="156" y="18"/>
                    <a:pt x="156" y="18"/>
                    <a:pt x="156" y="18"/>
                  </a:cubicBezTo>
                  <a:cubicBezTo>
                    <a:pt x="155" y="18"/>
                    <a:pt x="155" y="18"/>
                    <a:pt x="155" y="18"/>
                  </a:cubicBezTo>
                  <a:cubicBezTo>
                    <a:pt x="155" y="18"/>
                    <a:pt x="155" y="18"/>
                    <a:pt x="155" y="18"/>
                  </a:cubicBezTo>
                  <a:lnTo>
                    <a:pt x="98" y="18"/>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zh-HK" altLang="en-US">
                <a:solidFill>
                  <a:schemeClr val="bg1"/>
                </a:solidFill>
              </a:endParaRPr>
            </a:p>
          </p:txBody>
        </p:sp>
      </p:grpSp>
      <p:grpSp>
        <p:nvGrpSpPr>
          <p:cNvPr id="35" name="组合 34">
            <a:extLst>
              <a:ext uri="{FF2B5EF4-FFF2-40B4-BE49-F238E27FC236}">
                <a16:creationId xmlns="" xmlns:a16="http://schemas.microsoft.com/office/drawing/2014/main" id="{4A50A70B-F30C-4559-95E3-AE009C11A474}"/>
              </a:ext>
            </a:extLst>
          </p:cNvPr>
          <p:cNvGrpSpPr/>
          <p:nvPr/>
        </p:nvGrpSpPr>
        <p:grpSpPr>
          <a:xfrm>
            <a:off x="5226443" y="2367178"/>
            <a:ext cx="2271863" cy="739985"/>
            <a:chOff x="6245190" y="890816"/>
            <a:chExt cx="2914209" cy="949208"/>
          </a:xfrm>
          <a:solidFill>
            <a:schemeClr val="bg1">
              <a:alpha val="55000"/>
            </a:schemeClr>
          </a:solidFill>
        </p:grpSpPr>
        <p:grpSp>
          <p:nvGrpSpPr>
            <p:cNvPr id="36" name="组合 35">
              <a:extLst>
                <a:ext uri="{FF2B5EF4-FFF2-40B4-BE49-F238E27FC236}">
                  <a16:creationId xmlns="" xmlns:a16="http://schemas.microsoft.com/office/drawing/2014/main" id="{93C6AF6E-E98C-4F03-A1A4-BB44B782DFED}"/>
                </a:ext>
              </a:extLst>
            </p:cNvPr>
            <p:cNvGrpSpPr/>
            <p:nvPr/>
          </p:nvGrpSpPr>
          <p:grpSpPr>
            <a:xfrm>
              <a:off x="6245190" y="1024166"/>
              <a:ext cx="2651160" cy="815858"/>
              <a:chOff x="6245190" y="1024166"/>
              <a:chExt cx="2651160" cy="815858"/>
            </a:xfrm>
            <a:grpFill/>
          </p:grpSpPr>
          <p:cxnSp>
            <p:nvCxnSpPr>
              <p:cNvPr id="38" name="直接连接符 37">
                <a:extLst>
                  <a:ext uri="{FF2B5EF4-FFF2-40B4-BE49-F238E27FC236}">
                    <a16:creationId xmlns="" xmlns:a16="http://schemas.microsoft.com/office/drawing/2014/main" id="{05F7E7A9-C941-44FD-9B03-2E2944DD21EB}"/>
                  </a:ext>
                </a:extLst>
              </p:cNvPr>
              <p:cNvCxnSpPr/>
              <p:nvPr/>
            </p:nvCxnSpPr>
            <p:spPr>
              <a:xfrm flipV="1">
                <a:off x="6245190" y="1024166"/>
                <a:ext cx="537201" cy="815858"/>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 xmlns:a16="http://schemas.microsoft.com/office/drawing/2014/main" id="{4A067E32-171A-4B60-AF2D-8166E3157965}"/>
                  </a:ext>
                </a:extLst>
              </p:cNvPr>
              <p:cNvCxnSpPr/>
              <p:nvPr/>
            </p:nvCxnSpPr>
            <p:spPr>
              <a:xfrm>
                <a:off x="6763341" y="1024166"/>
                <a:ext cx="2133009"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7" name="椭圆 36">
              <a:extLst>
                <a:ext uri="{FF2B5EF4-FFF2-40B4-BE49-F238E27FC236}">
                  <a16:creationId xmlns="" xmlns:a16="http://schemas.microsoft.com/office/drawing/2014/main" id="{0B6A5F04-E35E-45C2-9BCC-2B69E230E0F7}"/>
                </a:ext>
              </a:extLst>
            </p:cNvPr>
            <p:cNvSpPr/>
            <p:nvPr/>
          </p:nvSpPr>
          <p:spPr>
            <a:xfrm>
              <a:off x="8892699" y="890816"/>
              <a:ext cx="266700" cy="266700"/>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bg1"/>
                </a:solidFill>
              </a:endParaRPr>
            </a:p>
          </p:txBody>
        </p:sp>
      </p:grpSp>
      <p:sp>
        <p:nvSpPr>
          <p:cNvPr id="40" name="矩形 39">
            <a:extLst>
              <a:ext uri="{FF2B5EF4-FFF2-40B4-BE49-F238E27FC236}">
                <a16:creationId xmlns="" xmlns:a16="http://schemas.microsoft.com/office/drawing/2014/main" id="{87C06F2F-610F-4045-A39B-071F38CC8E0B}"/>
              </a:ext>
            </a:extLst>
          </p:cNvPr>
          <p:cNvSpPr/>
          <p:nvPr/>
        </p:nvSpPr>
        <p:spPr>
          <a:xfrm>
            <a:off x="7726106" y="2055636"/>
            <a:ext cx="3313216" cy="830997"/>
          </a:xfrm>
          <a:prstGeom prst="rect">
            <a:avLst/>
          </a:prstGeom>
          <a:noFill/>
          <a:ln>
            <a:noFill/>
          </a:ln>
        </p:spPr>
        <p:txBody>
          <a:bodyPr wrap="squar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grpSp>
        <p:nvGrpSpPr>
          <p:cNvPr id="41" name="组合 40">
            <a:extLst>
              <a:ext uri="{FF2B5EF4-FFF2-40B4-BE49-F238E27FC236}">
                <a16:creationId xmlns="" xmlns:a16="http://schemas.microsoft.com/office/drawing/2014/main" id="{6C966369-CDE2-46BE-80F6-F3FD2F2A7D72}"/>
              </a:ext>
            </a:extLst>
          </p:cNvPr>
          <p:cNvGrpSpPr/>
          <p:nvPr/>
        </p:nvGrpSpPr>
        <p:grpSpPr>
          <a:xfrm flipV="1">
            <a:off x="6009784" y="4349750"/>
            <a:ext cx="2271863" cy="739985"/>
            <a:chOff x="6245190" y="890816"/>
            <a:chExt cx="2914209" cy="949208"/>
          </a:xfrm>
          <a:solidFill>
            <a:schemeClr val="bg1">
              <a:alpha val="55000"/>
            </a:schemeClr>
          </a:solidFill>
        </p:grpSpPr>
        <p:grpSp>
          <p:nvGrpSpPr>
            <p:cNvPr id="42" name="组合 41">
              <a:extLst>
                <a:ext uri="{FF2B5EF4-FFF2-40B4-BE49-F238E27FC236}">
                  <a16:creationId xmlns="" xmlns:a16="http://schemas.microsoft.com/office/drawing/2014/main" id="{CFA7A4BF-E902-43F8-9D9E-A94028263D89}"/>
                </a:ext>
              </a:extLst>
            </p:cNvPr>
            <p:cNvGrpSpPr/>
            <p:nvPr/>
          </p:nvGrpSpPr>
          <p:grpSpPr>
            <a:xfrm>
              <a:off x="6245190" y="1024166"/>
              <a:ext cx="2651160" cy="815858"/>
              <a:chOff x="6245190" y="1024166"/>
              <a:chExt cx="2651160" cy="815858"/>
            </a:xfrm>
            <a:grpFill/>
          </p:grpSpPr>
          <p:cxnSp>
            <p:nvCxnSpPr>
              <p:cNvPr id="44" name="直接连接符 43">
                <a:extLst>
                  <a:ext uri="{FF2B5EF4-FFF2-40B4-BE49-F238E27FC236}">
                    <a16:creationId xmlns="" xmlns:a16="http://schemas.microsoft.com/office/drawing/2014/main" id="{7E180478-7406-4E73-88DE-9B5A1E2D4378}"/>
                  </a:ext>
                </a:extLst>
              </p:cNvPr>
              <p:cNvCxnSpPr/>
              <p:nvPr/>
            </p:nvCxnSpPr>
            <p:spPr>
              <a:xfrm flipV="1">
                <a:off x="6245190" y="1024166"/>
                <a:ext cx="537201" cy="815858"/>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 xmlns:a16="http://schemas.microsoft.com/office/drawing/2014/main" id="{C5986AC7-EA20-4FF8-A1D0-10EC08EAC9DE}"/>
                  </a:ext>
                </a:extLst>
              </p:cNvPr>
              <p:cNvCxnSpPr/>
              <p:nvPr/>
            </p:nvCxnSpPr>
            <p:spPr>
              <a:xfrm>
                <a:off x="6763341" y="1024166"/>
                <a:ext cx="2133009" cy="0"/>
              </a:xfrm>
              <a:prstGeom prst="line">
                <a:avLst/>
              </a:prstGeom>
              <a:grpFill/>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43" name="椭圆 42">
              <a:extLst>
                <a:ext uri="{FF2B5EF4-FFF2-40B4-BE49-F238E27FC236}">
                  <a16:creationId xmlns="" xmlns:a16="http://schemas.microsoft.com/office/drawing/2014/main" id="{C4695FC8-1581-426D-BBD6-662E26DB280D}"/>
                </a:ext>
              </a:extLst>
            </p:cNvPr>
            <p:cNvSpPr/>
            <p:nvPr/>
          </p:nvSpPr>
          <p:spPr>
            <a:xfrm>
              <a:off x="8892699" y="890816"/>
              <a:ext cx="266700" cy="266700"/>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solidFill>
                  <a:schemeClr val="bg1"/>
                </a:solidFill>
              </a:endParaRPr>
            </a:p>
          </p:txBody>
        </p:sp>
      </p:grpSp>
      <p:sp>
        <p:nvSpPr>
          <p:cNvPr id="46" name="矩形 45">
            <a:extLst>
              <a:ext uri="{FF2B5EF4-FFF2-40B4-BE49-F238E27FC236}">
                <a16:creationId xmlns="" xmlns:a16="http://schemas.microsoft.com/office/drawing/2014/main" id="{21FFBB39-C55D-4573-A4B0-CF6997E2A945}"/>
              </a:ext>
            </a:extLst>
          </p:cNvPr>
          <p:cNvSpPr/>
          <p:nvPr/>
        </p:nvSpPr>
        <p:spPr>
          <a:xfrm>
            <a:off x="8480520" y="4570279"/>
            <a:ext cx="3313216" cy="830997"/>
          </a:xfrm>
          <a:prstGeom prst="rect">
            <a:avLst/>
          </a:prstGeom>
          <a:noFill/>
          <a:ln>
            <a:noFill/>
          </a:ln>
        </p:spPr>
        <p:txBody>
          <a:bodyPr wrap="squar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Tree>
    <p:extLst>
      <p:ext uri="{BB962C8B-B14F-4D97-AF65-F5344CB8AC3E}">
        <p14:creationId xmlns:p14="http://schemas.microsoft.com/office/powerpoint/2010/main" val="3652852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down)">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8">
            <a:extLst>
              <a:ext uri="{FF2B5EF4-FFF2-40B4-BE49-F238E27FC236}">
                <a16:creationId xmlns="" xmlns:a16="http://schemas.microsoft.com/office/drawing/2014/main" id="{FDF0840E-C364-47E1-8E89-23206A82DB21}"/>
              </a:ext>
            </a:extLst>
          </p:cNvPr>
          <p:cNvGrpSpPr/>
          <p:nvPr/>
        </p:nvGrpSpPr>
        <p:grpSpPr>
          <a:xfrm>
            <a:off x="1145652" y="1051590"/>
            <a:ext cx="2807020" cy="3129857"/>
            <a:chOff x="4693878" y="-802178"/>
            <a:chExt cx="2807022" cy="3129860"/>
          </a:xfrm>
        </p:grpSpPr>
        <p:sp>
          <p:nvSpPr>
            <p:cNvPr id="9" name="Freeform: Shape 25">
              <a:extLst>
                <a:ext uri="{FF2B5EF4-FFF2-40B4-BE49-F238E27FC236}">
                  <a16:creationId xmlns="" xmlns:a16="http://schemas.microsoft.com/office/drawing/2014/main" id="{57D3D3AE-0E90-4FB9-83CA-072A29BF0BEF}"/>
                </a:ext>
              </a:extLst>
            </p:cNvPr>
            <p:cNvSpPr/>
            <p:nvPr/>
          </p:nvSpPr>
          <p:spPr>
            <a:xfrm>
              <a:off x="4693878" y="-802178"/>
              <a:ext cx="2807022" cy="312986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0" name="Freeform: Shape 24">
              <a:extLst>
                <a:ext uri="{FF2B5EF4-FFF2-40B4-BE49-F238E27FC236}">
                  <a16:creationId xmlns="" xmlns:a16="http://schemas.microsoft.com/office/drawing/2014/main" id="{2B9B19DF-E29D-4F3A-A333-B8F24CA70041}"/>
                </a:ext>
              </a:extLst>
            </p:cNvPr>
            <p:cNvSpPr/>
            <p:nvPr/>
          </p:nvSpPr>
          <p:spPr>
            <a:xfrm>
              <a:off x="5081623" y="-368288"/>
              <a:ext cx="2028752" cy="22620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1" name="Freeform: Shape 19">
              <a:extLst>
                <a:ext uri="{FF2B5EF4-FFF2-40B4-BE49-F238E27FC236}">
                  <a16:creationId xmlns="" xmlns:a16="http://schemas.microsoft.com/office/drawing/2014/main" id="{8CBF8164-82E2-4B1A-AE46-EE694CCCE6BB}"/>
                </a:ext>
              </a:extLst>
            </p:cNvPr>
            <p:cNvSpPr/>
            <p:nvPr/>
          </p:nvSpPr>
          <p:spPr>
            <a:xfrm>
              <a:off x="5411924" y="0"/>
              <a:ext cx="1368152" cy="1525504"/>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rPr>
                <a:t>03</a:t>
              </a:r>
              <a:endParaRPr kumimoji="0"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sp>
        <p:nvSpPr>
          <p:cNvPr id="12" name="Rectangle 27">
            <a:extLst>
              <a:ext uri="{FF2B5EF4-FFF2-40B4-BE49-F238E27FC236}">
                <a16:creationId xmlns="" xmlns:a16="http://schemas.microsoft.com/office/drawing/2014/main" id="{EA251F65-BD7E-42A5-BDCF-10EE6C241A71}"/>
              </a:ext>
            </a:extLst>
          </p:cNvPr>
          <p:cNvSpPr/>
          <p:nvPr/>
        </p:nvSpPr>
        <p:spPr>
          <a:xfrm>
            <a:off x="638026" y="4209736"/>
            <a:ext cx="3822272" cy="734493"/>
          </a:xfrm>
          <a:prstGeom prst="rect">
            <a:avLst/>
          </a:prstGeom>
        </p:spPr>
        <p:txBody>
          <a:bodyPr wrap="none" lIns="192000" tIns="0" rIns="192000" bIns="0">
            <a:normAutofit/>
          </a:bodyPr>
          <a:lstStyle/>
          <a:p>
            <a:r>
              <a:rPr lang="zh-CN" altLang="en-US" sz="4267" b="1" dirty="0">
                <a:solidFill>
                  <a:schemeClr val="bg1"/>
                </a:solidFill>
                <a:latin typeface="微软雅黑" panose="020B0503020204020204" pitchFamily="34" charset="-122"/>
                <a:ea typeface="微软雅黑" panose="020B0503020204020204" pitchFamily="34" charset="-122"/>
                <a:cs typeface="+mn-ea"/>
                <a:sym typeface="+mn-lt"/>
              </a:rPr>
              <a:t>添加您的标题</a:t>
            </a:r>
          </a:p>
        </p:txBody>
      </p:sp>
      <p:sp>
        <p:nvSpPr>
          <p:cNvPr id="13" name="Rectangle 28">
            <a:extLst>
              <a:ext uri="{FF2B5EF4-FFF2-40B4-BE49-F238E27FC236}">
                <a16:creationId xmlns="" xmlns:a16="http://schemas.microsoft.com/office/drawing/2014/main" id="{7834D5E5-5603-42A9-8C16-F3EC2177C0AE}"/>
              </a:ext>
            </a:extLst>
          </p:cNvPr>
          <p:cNvSpPr/>
          <p:nvPr/>
        </p:nvSpPr>
        <p:spPr>
          <a:xfrm>
            <a:off x="1255552" y="4913347"/>
            <a:ext cx="2587220" cy="536012"/>
          </a:xfrm>
          <a:prstGeom prst="rect">
            <a:avLst/>
          </a:prstGeom>
        </p:spPr>
        <p:txBody>
          <a:bodyPr wrap="square" lIns="192000" tIns="0" rIns="192000" bIns="0">
            <a:normAutofit fontScale="77500" lnSpcReduction="20000"/>
          </a:bodyPr>
          <a:lstStyle/>
          <a:p>
            <a:pPr algn="ctr">
              <a:lnSpc>
                <a:spcPct val="120000"/>
              </a:lnSpc>
            </a:pPr>
            <a:r>
              <a:rPr lang="zh-CN" altLang="en-US" sz="1467" dirty="0">
                <a:solidFill>
                  <a:schemeClr val="bg1"/>
                </a:solidFill>
                <a:cs typeface="+mn-ea"/>
                <a:sym typeface="+mn-lt"/>
              </a:rPr>
              <a:t>此部分内容作为文字排版占位显示</a:t>
            </a:r>
            <a:br>
              <a:rPr lang="zh-CN" altLang="en-US" sz="1467" dirty="0">
                <a:solidFill>
                  <a:schemeClr val="bg1"/>
                </a:solidFill>
                <a:cs typeface="+mn-ea"/>
                <a:sym typeface="+mn-lt"/>
              </a:rPr>
            </a:br>
            <a:r>
              <a:rPr lang="zh-CN" altLang="en-US" sz="1467" dirty="0">
                <a:solidFill>
                  <a:schemeClr val="bg1"/>
                </a:solidFill>
                <a:cs typeface="+mn-ea"/>
                <a:sym typeface="+mn-lt"/>
              </a:rPr>
              <a:t>（建议使用主题字体）</a:t>
            </a:r>
          </a:p>
        </p:txBody>
      </p:sp>
    </p:spTree>
    <p:extLst>
      <p:ext uri="{BB962C8B-B14F-4D97-AF65-F5344CB8AC3E}">
        <p14:creationId xmlns:p14="http://schemas.microsoft.com/office/powerpoint/2010/main" val="327508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5">
            <a:extLst>
              <a:ext uri="{FF2B5EF4-FFF2-40B4-BE49-F238E27FC236}">
                <a16:creationId xmlns="" xmlns:a16="http://schemas.microsoft.com/office/drawing/2014/main" id="{756B4BE9-31CB-407C-BA17-2FD523EF1C53}"/>
              </a:ext>
            </a:extLst>
          </p:cNvPr>
          <p:cNvSpPr>
            <a:spLocks/>
          </p:cNvSpPr>
          <p:nvPr/>
        </p:nvSpPr>
        <p:spPr bwMode="auto">
          <a:xfrm>
            <a:off x="0" y="2798763"/>
            <a:ext cx="12192000" cy="1865312"/>
          </a:xfrm>
          <a:custGeom>
            <a:avLst/>
            <a:gdLst>
              <a:gd name="T0" fmla="*/ 0 w 12195017"/>
              <a:gd name="T1" fmla="*/ 1030372 h 2100404"/>
              <a:gd name="T2" fmla="*/ 3164010 w 12195017"/>
              <a:gd name="T3" fmla="*/ 421920 h 2100404"/>
              <a:gd name="T4" fmla="*/ 7322424 w 12195017"/>
              <a:gd name="T5" fmla="*/ 643983 h 2100404"/>
              <a:gd name="T6" fmla="*/ 12176926 w 12195017"/>
              <a:gd name="T7" fmla="*/ 0 h 2100404"/>
              <a:gd name="T8" fmla="*/ 0 60000 65536"/>
              <a:gd name="T9" fmla="*/ 0 60000 65536"/>
              <a:gd name="T10" fmla="*/ 0 60000 65536"/>
              <a:gd name="T11" fmla="*/ 0 60000 65536"/>
              <a:gd name="T12" fmla="*/ 0 w 12195017"/>
              <a:gd name="T13" fmla="*/ 0 h 2100404"/>
              <a:gd name="T14" fmla="*/ 12195017 w 12195017"/>
              <a:gd name="T15" fmla="*/ 2100404 h 2100404"/>
            </a:gdLst>
            <a:ahLst/>
            <a:cxnLst>
              <a:cxn ang="T8">
                <a:pos x="T0" y="T1"/>
              </a:cxn>
              <a:cxn ang="T9">
                <a:pos x="T2" y="T3"/>
              </a:cxn>
              <a:cxn ang="T10">
                <a:pos x="T4" y="T5"/>
              </a:cxn>
              <a:cxn ang="T11">
                <a:pos x="T6" y="T7"/>
              </a:cxn>
            </a:cxnLst>
            <a:rect l="T12" t="T13" r="T14" b="T15"/>
            <a:pathLst>
              <a:path w="12195017" h="2100404">
                <a:moveTo>
                  <a:pt x="0" y="2100404"/>
                </a:moveTo>
                <a:cubicBezTo>
                  <a:pt x="973247" y="1545879"/>
                  <a:pt x="1946494" y="991354"/>
                  <a:pt x="3168712" y="860079"/>
                </a:cubicBezTo>
                <a:cubicBezTo>
                  <a:pt x="4390930" y="728804"/>
                  <a:pt x="5828922" y="1456098"/>
                  <a:pt x="7333306" y="1312752"/>
                </a:cubicBezTo>
                <a:cubicBezTo>
                  <a:pt x="8837690" y="1169406"/>
                  <a:pt x="11386241" y="233881"/>
                  <a:pt x="12195017" y="0"/>
                </a:cubicBezTo>
              </a:path>
            </a:pathLst>
          </a:custGeom>
          <a:noFill/>
          <a:ln w="12700">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nvGrpSpPr>
          <p:cNvPr id="3" name="组合 2">
            <a:extLst>
              <a:ext uri="{FF2B5EF4-FFF2-40B4-BE49-F238E27FC236}">
                <a16:creationId xmlns="" xmlns:a16="http://schemas.microsoft.com/office/drawing/2014/main" id="{5FD4FC8A-C7F0-4E7D-8D7E-AB478BEB1FC7}"/>
              </a:ext>
            </a:extLst>
          </p:cNvPr>
          <p:cNvGrpSpPr>
            <a:grpSpLocks/>
          </p:cNvGrpSpPr>
          <p:nvPr/>
        </p:nvGrpSpPr>
        <p:grpSpPr bwMode="auto">
          <a:xfrm>
            <a:off x="539750" y="4187825"/>
            <a:ext cx="287996" cy="1079658"/>
            <a:chOff x="0" y="0"/>
            <a:chExt cx="288032" cy="1080120"/>
          </a:xfrm>
          <a:solidFill>
            <a:schemeClr val="bg1">
              <a:alpha val="40000"/>
            </a:schemeClr>
          </a:solidFill>
        </p:grpSpPr>
        <p:sp>
          <p:nvSpPr>
            <p:cNvPr id="4" name="椭圆 14">
              <a:extLst>
                <a:ext uri="{FF2B5EF4-FFF2-40B4-BE49-F238E27FC236}">
                  <a16:creationId xmlns="" xmlns:a16="http://schemas.microsoft.com/office/drawing/2014/main" id="{E6040EF9-4A41-429F-B80D-28AED4F4B3CE}"/>
                </a:ext>
              </a:extLst>
            </p:cNvPr>
            <p:cNvSpPr>
              <a:spLocks noChangeArrowheads="1"/>
            </p:cNvSpPr>
            <p:nvPr/>
          </p:nvSpPr>
          <p:spPr bwMode="auto">
            <a:xfrm>
              <a:off x="0" y="0"/>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5" name="直接连接符 15">
              <a:extLst>
                <a:ext uri="{FF2B5EF4-FFF2-40B4-BE49-F238E27FC236}">
                  <a16:creationId xmlns="" xmlns:a16="http://schemas.microsoft.com/office/drawing/2014/main" id="{C50E499C-7413-4C37-9D93-9646149731E3}"/>
                </a:ext>
              </a:extLst>
            </p:cNvPr>
            <p:cNvCxnSpPr>
              <a:cxnSpLocks noChangeShapeType="1"/>
              <a:stCxn id="4" idx="4"/>
            </p:cNvCxnSpPr>
            <p:nvPr/>
          </p:nvCxnSpPr>
          <p:spPr bwMode="auto">
            <a:xfrm>
              <a:off x="144016" y="288032"/>
              <a:ext cx="0" cy="792088"/>
            </a:xfrm>
            <a:prstGeom prst="line">
              <a:avLst/>
            </a:prstGeom>
            <a:grpFill/>
            <a:ln w="19050">
              <a:solidFill>
                <a:schemeClr val="bg1"/>
              </a:solidFill>
              <a:round/>
              <a:headEnd/>
              <a:tailEnd/>
            </a:ln>
            <a:extLst/>
          </p:spPr>
        </p:cxnSp>
      </p:grpSp>
      <p:grpSp>
        <p:nvGrpSpPr>
          <p:cNvPr id="6" name="组合 5">
            <a:extLst>
              <a:ext uri="{FF2B5EF4-FFF2-40B4-BE49-F238E27FC236}">
                <a16:creationId xmlns="" xmlns:a16="http://schemas.microsoft.com/office/drawing/2014/main" id="{73697A65-F98F-4CDF-9E40-79306ADEFA8E}"/>
              </a:ext>
            </a:extLst>
          </p:cNvPr>
          <p:cNvGrpSpPr>
            <a:grpSpLocks/>
          </p:cNvGrpSpPr>
          <p:nvPr/>
        </p:nvGrpSpPr>
        <p:grpSpPr bwMode="auto">
          <a:xfrm>
            <a:off x="804567" y="4862586"/>
            <a:ext cx="1697722" cy="586591"/>
            <a:chOff x="0" y="1"/>
            <a:chExt cx="1697936" cy="586842"/>
          </a:xfrm>
        </p:grpSpPr>
        <p:sp>
          <p:nvSpPr>
            <p:cNvPr id="7" name="文本框 10">
              <a:extLst>
                <a:ext uri="{FF2B5EF4-FFF2-40B4-BE49-F238E27FC236}">
                  <a16:creationId xmlns="" xmlns:a16="http://schemas.microsoft.com/office/drawing/2014/main" id="{959D2470-D17B-4558-AD5B-D1EFF6641E72}"/>
                </a:ext>
              </a:extLst>
            </p:cNvPr>
            <p:cNvSpPr txBox="1">
              <a:spLocks noChangeArrowheads="1"/>
            </p:cNvSpPr>
            <p:nvPr/>
          </p:nvSpPr>
          <p:spPr bwMode="auto">
            <a:xfrm>
              <a:off x="2" y="1"/>
              <a:ext cx="976798" cy="369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2018</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8" name="文本框 13">
              <a:extLst>
                <a:ext uri="{FF2B5EF4-FFF2-40B4-BE49-F238E27FC236}">
                  <a16:creationId xmlns="" xmlns:a16="http://schemas.microsoft.com/office/drawing/2014/main" id="{F423B9C5-E045-4245-BCDC-474752719103}"/>
                </a:ext>
              </a:extLst>
            </p:cNvPr>
            <p:cNvSpPr txBox="1">
              <a:spLocks noChangeArrowheads="1"/>
            </p:cNvSpPr>
            <p:nvPr/>
          </p:nvSpPr>
          <p:spPr bwMode="auto">
            <a:xfrm>
              <a:off x="0" y="278934"/>
              <a:ext cx="1697936" cy="307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grpSp>
        <p:nvGrpSpPr>
          <p:cNvPr id="9" name="组合 17">
            <a:extLst>
              <a:ext uri="{FF2B5EF4-FFF2-40B4-BE49-F238E27FC236}">
                <a16:creationId xmlns="" xmlns:a16="http://schemas.microsoft.com/office/drawing/2014/main" id="{79C64519-085B-4FE3-A6B8-D8E69C17AA9C}"/>
              </a:ext>
            </a:extLst>
          </p:cNvPr>
          <p:cNvGrpSpPr>
            <a:grpSpLocks/>
          </p:cNvGrpSpPr>
          <p:nvPr/>
        </p:nvGrpSpPr>
        <p:grpSpPr bwMode="auto">
          <a:xfrm>
            <a:off x="1543050" y="2401811"/>
            <a:ext cx="287937" cy="1655839"/>
            <a:chOff x="0" y="0"/>
            <a:chExt cx="288032" cy="1656184"/>
          </a:xfrm>
          <a:solidFill>
            <a:schemeClr val="bg1">
              <a:alpha val="40000"/>
            </a:schemeClr>
          </a:solidFill>
        </p:grpSpPr>
        <p:sp>
          <p:nvSpPr>
            <p:cNvPr id="10" name="椭圆 21">
              <a:extLst>
                <a:ext uri="{FF2B5EF4-FFF2-40B4-BE49-F238E27FC236}">
                  <a16:creationId xmlns="" xmlns:a16="http://schemas.microsoft.com/office/drawing/2014/main" id="{714E01CF-484F-4E8A-9246-5D16E57F7905}"/>
                </a:ext>
              </a:extLst>
            </p:cNvPr>
            <p:cNvSpPr>
              <a:spLocks noChangeArrowheads="1"/>
            </p:cNvSpPr>
            <p:nvPr/>
          </p:nvSpPr>
          <p:spPr bwMode="auto">
            <a:xfrm>
              <a:off x="0" y="1368152"/>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11" name="直接连接符 22">
              <a:extLst>
                <a:ext uri="{FF2B5EF4-FFF2-40B4-BE49-F238E27FC236}">
                  <a16:creationId xmlns="" xmlns:a16="http://schemas.microsoft.com/office/drawing/2014/main" id="{59269734-048F-47AA-9F31-37106CC9E4B2}"/>
                </a:ext>
              </a:extLst>
            </p:cNvPr>
            <p:cNvCxnSpPr>
              <a:cxnSpLocks noChangeShapeType="1"/>
            </p:cNvCxnSpPr>
            <p:nvPr/>
          </p:nvCxnSpPr>
          <p:spPr bwMode="auto">
            <a:xfrm>
              <a:off x="144016" y="0"/>
              <a:ext cx="0" cy="1368152"/>
            </a:xfrm>
            <a:prstGeom prst="line">
              <a:avLst/>
            </a:prstGeom>
            <a:grpFill/>
            <a:ln w="19050">
              <a:solidFill>
                <a:schemeClr val="bg1"/>
              </a:solidFill>
              <a:round/>
              <a:headEnd/>
              <a:tailEnd/>
            </a:ln>
            <a:extLst/>
          </p:spPr>
        </p:cxnSp>
      </p:grpSp>
      <p:grpSp>
        <p:nvGrpSpPr>
          <p:cNvPr id="12" name="组合 18">
            <a:extLst>
              <a:ext uri="{FF2B5EF4-FFF2-40B4-BE49-F238E27FC236}">
                <a16:creationId xmlns="" xmlns:a16="http://schemas.microsoft.com/office/drawing/2014/main" id="{EADB1158-5D6F-4362-96F7-45C16810AB08}"/>
              </a:ext>
            </a:extLst>
          </p:cNvPr>
          <p:cNvGrpSpPr>
            <a:grpSpLocks/>
          </p:cNvGrpSpPr>
          <p:nvPr/>
        </p:nvGrpSpPr>
        <p:grpSpPr bwMode="auto">
          <a:xfrm>
            <a:off x="1698609" y="2344738"/>
            <a:ext cx="1628298" cy="566322"/>
            <a:chOff x="0" y="0"/>
            <a:chExt cx="1628833" cy="566440"/>
          </a:xfrm>
        </p:grpSpPr>
        <p:sp>
          <p:nvSpPr>
            <p:cNvPr id="13" name="文本框 19">
              <a:extLst>
                <a:ext uri="{FF2B5EF4-FFF2-40B4-BE49-F238E27FC236}">
                  <a16:creationId xmlns="" xmlns:a16="http://schemas.microsoft.com/office/drawing/2014/main" id="{66B28108-5B44-4757-BA8F-12148F3BF8A8}"/>
                </a:ext>
              </a:extLst>
            </p:cNvPr>
            <p:cNvSpPr txBox="1">
              <a:spLocks noChangeArrowheads="1"/>
            </p:cNvSpPr>
            <p:nvPr/>
          </p:nvSpPr>
          <p:spPr bwMode="auto">
            <a:xfrm>
              <a:off x="2" y="0"/>
              <a:ext cx="1096350" cy="36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2019</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14" name="文本框 20">
              <a:extLst>
                <a:ext uri="{FF2B5EF4-FFF2-40B4-BE49-F238E27FC236}">
                  <a16:creationId xmlns="" xmlns:a16="http://schemas.microsoft.com/office/drawing/2014/main" id="{F5A7CC24-8A8C-4B77-9E2F-7597D9AA4FD8}"/>
                </a:ext>
              </a:extLst>
            </p:cNvPr>
            <p:cNvSpPr txBox="1">
              <a:spLocks noChangeArrowheads="1"/>
            </p:cNvSpPr>
            <p:nvPr/>
          </p:nvSpPr>
          <p:spPr bwMode="auto">
            <a:xfrm>
              <a:off x="0" y="258599"/>
              <a:ext cx="1628833" cy="307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grpSp>
        <p:nvGrpSpPr>
          <p:cNvPr id="15" name="组合 24">
            <a:extLst>
              <a:ext uri="{FF2B5EF4-FFF2-40B4-BE49-F238E27FC236}">
                <a16:creationId xmlns="" xmlns:a16="http://schemas.microsoft.com/office/drawing/2014/main" id="{D228E446-CD6C-43CF-9AAE-BC787FF29376}"/>
              </a:ext>
            </a:extLst>
          </p:cNvPr>
          <p:cNvGrpSpPr>
            <a:grpSpLocks/>
          </p:cNvGrpSpPr>
          <p:nvPr/>
        </p:nvGrpSpPr>
        <p:grpSpPr bwMode="auto">
          <a:xfrm>
            <a:off x="2819400" y="3448050"/>
            <a:ext cx="287809" cy="1414843"/>
            <a:chOff x="0" y="0"/>
            <a:chExt cx="288032" cy="1415581"/>
          </a:xfrm>
          <a:solidFill>
            <a:schemeClr val="bg1">
              <a:alpha val="40000"/>
            </a:schemeClr>
          </a:solidFill>
        </p:grpSpPr>
        <p:sp>
          <p:nvSpPr>
            <p:cNvPr id="16" name="椭圆 28">
              <a:extLst>
                <a:ext uri="{FF2B5EF4-FFF2-40B4-BE49-F238E27FC236}">
                  <a16:creationId xmlns="" xmlns:a16="http://schemas.microsoft.com/office/drawing/2014/main" id="{521D22A4-5F2B-4F84-8692-38750A43A3CD}"/>
                </a:ext>
              </a:extLst>
            </p:cNvPr>
            <p:cNvSpPr>
              <a:spLocks noChangeArrowheads="1"/>
            </p:cNvSpPr>
            <p:nvPr/>
          </p:nvSpPr>
          <p:spPr bwMode="auto">
            <a:xfrm>
              <a:off x="0" y="0"/>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17" name="直接连接符 29">
              <a:extLst>
                <a:ext uri="{FF2B5EF4-FFF2-40B4-BE49-F238E27FC236}">
                  <a16:creationId xmlns="" xmlns:a16="http://schemas.microsoft.com/office/drawing/2014/main" id="{BD333715-DC83-43D3-A939-C566CFAF82C1}"/>
                </a:ext>
              </a:extLst>
            </p:cNvPr>
            <p:cNvCxnSpPr>
              <a:cxnSpLocks noChangeShapeType="1"/>
              <a:stCxn id="16" idx="4"/>
            </p:cNvCxnSpPr>
            <p:nvPr/>
          </p:nvCxnSpPr>
          <p:spPr bwMode="auto">
            <a:xfrm>
              <a:off x="144016" y="288032"/>
              <a:ext cx="0" cy="1127549"/>
            </a:xfrm>
            <a:prstGeom prst="line">
              <a:avLst/>
            </a:prstGeom>
            <a:grpFill/>
            <a:ln w="19050">
              <a:solidFill>
                <a:schemeClr val="bg1"/>
              </a:solidFill>
              <a:round/>
              <a:headEnd/>
              <a:tailEnd/>
            </a:ln>
            <a:extLst/>
          </p:spPr>
        </p:cxnSp>
      </p:grpSp>
      <p:grpSp>
        <p:nvGrpSpPr>
          <p:cNvPr id="18" name="组合 25">
            <a:extLst>
              <a:ext uri="{FF2B5EF4-FFF2-40B4-BE49-F238E27FC236}">
                <a16:creationId xmlns="" xmlns:a16="http://schemas.microsoft.com/office/drawing/2014/main" id="{16DA4543-1879-4B48-A08E-EFA95D14C587}"/>
              </a:ext>
            </a:extLst>
          </p:cNvPr>
          <p:cNvGrpSpPr>
            <a:grpSpLocks/>
          </p:cNvGrpSpPr>
          <p:nvPr/>
        </p:nvGrpSpPr>
        <p:grpSpPr bwMode="auto">
          <a:xfrm>
            <a:off x="3012086" y="4441942"/>
            <a:ext cx="1625761" cy="576415"/>
            <a:chOff x="-1" y="0"/>
            <a:chExt cx="1627021" cy="576716"/>
          </a:xfrm>
        </p:grpSpPr>
        <p:sp>
          <p:nvSpPr>
            <p:cNvPr id="19" name="文本框 26">
              <a:extLst>
                <a:ext uri="{FF2B5EF4-FFF2-40B4-BE49-F238E27FC236}">
                  <a16:creationId xmlns="" xmlns:a16="http://schemas.microsoft.com/office/drawing/2014/main" id="{B7C7E428-D56F-43CE-B550-EE3D1CCD0809}"/>
                </a:ext>
              </a:extLst>
            </p:cNvPr>
            <p:cNvSpPr txBox="1">
              <a:spLocks noChangeArrowheads="1"/>
            </p:cNvSpPr>
            <p:nvPr/>
          </p:nvSpPr>
          <p:spPr bwMode="auto">
            <a:xfrm>
              <a:off x="2" y="0"/>
              <a:ext cx="995550" cy="36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2020</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20" name="文本框 27">
              <a:extLst>
                <a:ext uri="{FF2B5EF4-FFF2-40B4-BE49-F238E27FC236}">
                  <a16:creationId xmlns="" xmlns:a16="http://schemas.microsoft.com/office/drawing/2014/main" id="{2894C0AF-E37D-4ADA-A3A5-FCA9EB375CC3}"/>
                </a:ext>
              </a:extLst>
            </p:cNvPr>
            <p:cNvSpPr txBox="1">
              <a:spLocks noChangeArrowheads="1"/>
            </p:cNvSpPr>
            <p:nvPr/>
          </p:nvSpPr>
          <p:spPr bwMode="auto">
            <a:xfrm>
              <a:off x="-1" y="268778"/>
              <a:ext cx="1627021" cy="30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grpSp>
        <p:nvGrpSpPr>
          <p:cNvPr id="21" name="组合 31">
            <a:extLst>
              <a:ext uri="{FF2B5EF4-FFF2-40B4-BE49-F238E27FC236}">
                <a16:creationId xmlns="" xmlns:a16="http://schemas.microsoft.com/office/drawing/2014/main" id="{F422BFA1-66C6-4BE2-A863-8214BF86EAF3}"/>
              </a:ext>
            </a:extLst>
          </p:cNvPr>
          <p:cNvGrpSpPr>
            <a:grpSpLocks/>
          </p:cNvGrpSpPr>
          <p:nvPr/>
        </p:nvGrpSpPr>
        <p:grpSpPr bwMode="auto">
          <a:xfrm>
            <a:off x="3881438" y="2651654"/>
            <a:ext cx="287937" cy="1072621"/>
            <a:chOff x="0" y="0"/>
            <a:chExt cx="288032" cy="1071362"/>
          </a:xfrm>
          <a:solidFill>
            <a:schemeClr val="bg1">
              <a:alpha val="40000"/>
            </a:schemeClr>
          </a:solidFill>
        </p:grpSpPr>
        <p:sp>
          <p:nvSpPr>
            <p:cNvPr id="22" name="椭圆 35">
              <a:extLst>
                <a:ext uri="{FF2B5EF4-FFF2-40B4-BE49-F238E27FC236}">
                  <a16:creationId xmlns="" xmlns:a16="http://schemas.microsoft.com/office/drawing/2014/main" id="{47F1EF90-7176-42E9-9548-C8230517E903}"/>
                </a:ext>
              </a:extLst>
            </p:cNvPr>
            <p:cNvSpPr>
              <a:spLocks noChangeArrowheads="1"/>
            </p:cNvSpPr>
            <p:nvPr/>
          </p:nvSpPr>
          <p:spPr bwMode="auto">
            <a:xfrm>
              <a:off x="0" y="783330"/>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23" name="直接连接符 36">
              <a:extLst>
                <a:ext uri="{FF2B5EF4-FFF2-40B4-BE49-F238E27FC236}">
                  <a16:creationId xmlns="" xmlns:a16="http://schemas.microsoft.com/office/drawing/2014/main" id="{C9AB9BDD-6E92-41DC-B682-C01C6E7BD22F}"/>
                </a:ext>
              </a:extLst>
            </p:cNvPr>
            <p:cNvCxnSpPr>
              <a:cxnSpLocks noChangeShapeType="1"/>
            </p:cNvCxnSpPr>
            <p:nvPr/>
          </p:nvCxnSpPr>
          <p:spPr bwMode="auto">
            <a:xfrm>
              <a:off x="144016" y="0"/>
              <a:ext cx="0" cy="783330"/>
            </a:xfrm>
            <a:prstGeom prst="line">
              <a:avLst/>
            </a:prstGeom>
            <a:grpFill/>
            <a:ln w="19050">
              <a:solidFill>
                <a:schemeClr val="bg1"/>
              </a:solidFill>
              <a:round/>
              <a:headEnd/>
              <a:tailEnd/>
            </a:ln>
            <a:extLst/>
          </p:spPr>
        </p:cxnSp>
      </p:grpSp>
      <p:grpSp>
        <p:nvGrpSpPr>
          <p:cNvPr id="24" name="组合 32">
            <a:extLst>
              <a:ext uri="{FF2B5EF4-FFF2-40B4-BE49-F238E27FC236}">
                <a16:creationId xmlns="" xmlns:a16="http://schemas.microsoft.com/office/drawing/2014/main" id="{9C0C4933-4B1F-41BB-A215-81B653B9DCE8}"/>
              </a:ext>
            </a:extLst>
          </p:cNvPr>
          <p:cNvGrpSpPr>
            <a:grpSpLocks/>
          </p:cNvGrpSpPr>
          <p:nvPr/>
        </p:nvGrpSpPr>
        <p:grpSpPr bwMode="auto">
          <a:xfrm>
            <a:off x="4036996" y="2579688"/>
            <a:ext cx="1628298" cy="566623"/>
            <a:chOff x="0" y="0"/>
            <a:chExt cx="1628833" cy="565958"/>
          </a:xfrm>
        </p:grpSpPr>
        <p:sp>
          <p:nvSpPr>
            <p:cNvPr id="25" name="文本框 33">
              <a:extLst>
                <a:ext uri="{FF2B5EF4-FFF2-40B4-BE49-F238E27FC236}">
                  <a16:creationId xmlns="" xmlns:a16="http://schemas.microsoft.com/office/drawing/2014/main" id="{C48D9D24-3DD8-40E6-AC76-8E5A4A23633C}"/>
                </a:ext>
              </a:extLst>
            </p:cNvPr>
            <p:cNvSpPr txBox="1">
              <a:spLocks noChangeArrowheads="1"/>
            </p:cNvSpPr>
            <p:nvPr/>
          </p:nvSpPr>
          <p:spPr bwMode="auto">
            <a:xfrm>
              <a:off x="2" y="0"/>
              <a:ext cx="1009584" cy="36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2021</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26" name="文本框 34">
              <a:extLst>
                <a:ext uri="{FF2B5EF4-FFF2-40B4-BE49-F238E27FC236}">
                  <a16:creationId xmlns="" xmlns:a16="http://schemas.microsoft.com/office/drawing/2014/main" id="{365678CF-3FB8-4DA0-A4B4-2809CDA5D329}"/>
                </a:ext>
              </a:extLst>
            </p:cNvPr>
            <p:cNvSpPr txBox="1">
              <a:spLocks noChangeArrowheads="1"/>
            </p:cNvSpPr>
            <p:nvPr/>
          </p:nvSpPr>
          <p:spPr bwMode="auto">
            <a:xfrm>
              <a:off x="0" y="258542"/>
              <a:ext cx="1628833" cy="30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grpSp>
        <p:nvGrpSpPr>
          <p:cNvPr id="27" name="组合 38">
            <a:extLst>
              <a:ext uri="{FF2B5EF4-FFF2-40B4-BE49-F238E27FC236}">
                <a16:creationId xmlns="" xmlns:a16="http://schemas.microsoft.com/office/drawing/2014/main" id="{55389EAD-1ADA-4314-9B00-D51C4758FF21}"/>
              </a:ext>
            </a:extLst>
          </p:cNvPr>
          <p:cNvGrpSpPr>
            <a:grpSpLocks/>
          </p:cNvGrpSpPr>
          <p:nvPr/>
        </p:nvGrpSpPr>
        <p:grpSpPr bwMode="auto">
          <a:xfrm>
            <a:off x="4902200" y="3598863"/>
            <a:ext cx="288100" cy="1151122"/>
            <a:chOff x="0" y="0"/>
            <a:chExt cx="288032" cy="1150339"/>
          </a:xfrm>
          <a:solidFill>
            <a:schemeClr val="bg1">
              <a:alpha val="40000"/>
            </a:schemeClr>
          </a:solidFill>
        </p:grpSpPr>
        <p:sp>
          <p:nvSpPr>
            <p:cNvPr id="28" name="椭圆 42">
              <a:extLst>
                <a:ext uri="{FF2B5EF4-FFF2-40B4-BE49-F238E27FC236}">
                  <a16:creationId xmlns="" xmlns:a16="http://schemas.microsoft.com/office/drawing/2014/main" id="{B5C73B16-7684-40D4-9539-E30D0DCEE8EC}"/>
                </a:ext>
              </a:extLst>
            </p:cNvPr>
            <p:cNvSpPr>
              <a:spLocks noChangeArrowheads="1"/>
            </p:cNvSpPr>
            <p:nvPr/>
          </p:nvSpPr>
          <p:spPr bwMode="auto">
            <a:xfrm>
              <a:off x="0" y="0"/>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29" name="直接连接符 43">
              <a:extLst>
                <a:ext uri="{FF2B5EF4-FFF2-40B4-BE49-F238E27FC236}">
                  <a16:creationId xmlns="" xmlns:a16="http://schemas.microsoft.com/office/drawing/2014/main" id="{854BF9B5-A5C1-4E01-9C37-D32225EF8282}"/>
                </a:ext>
              </a:extLst>
            </p:cNvPr>
            <p:cNvCxnSpPr>
              <a:cxnSpLocks noChangeShapeType="1"/>
              <a:stCxn id="28" idx="4"/>
            </p:cNvCxnSpPr>
            <p:nvPr/>
          </p:nvCxnSpPr>
          <p:spPr bwMode="auto">
            <a:xfrm>
              <a:off x="144016" y="288032"/>
              <a:ext cx="0" cy="862307"/>
            </a:xfrm>
            <a:prstGeom prst="line">
              <a:avLst/>
            </a:prstGeom>
            <a:grpFill/>
            <a:ln w="19050">
              <a:solidFill>
                <a:schemeClr val="bg1"/>
              </a:solidFill>
              <a:round/>
              <a:headEnd/>
              <a:tailEnd/>
            </a:ln>
            <a:extLst/>
          </p:spPr>
        </p:cxnSp>
      </p:grpSp>
      <p:grpSp>
        <p:nvGrpSpPr>
          <p:cNvPr id="30" name="组合 39">
            <a:extLst>
              <a:ext uri="{FF2B5EF4-FFF2-40B4-BE49-F238E27FC236}">
                <a16:creationId xmlns="" xmlns:a16="http://schemas.microsoft.com/office/drawing/2014/main" id="{CD32943C-4997-451F-AB51-3627779049BC}"/>
              </a:ext>
            </a:extLst>
          </p:cNvPr>
          <p:cNvGrpSpPr>
            <a:grpSpLocks/>
          </p:cNvGrpSpPr>
          <p:nvPr/>
        </p:nvGrpSpPr>
        <p:grpSpPr bwMode="auto">
          <a:xfrm>
            <a:off x="5095080" y="4369928"/>
            <a:ext cx="1609726" cy="576673"/>
            <a:chOff x="0" y="1"/>
            <a:chExt cx="1609346" cy="576281"/>
          </a:xfrm>
        </p:grpSpPr>
        <p:sp>
          <p:nvSpPr>
            <p:cNvPr id="31" name="文本框 40">
              <a:extLst>
                <a:ext uri="{FF2B5EF4-FFF2-40B4-BE49-F238E27FC236}">
                  <a16:creationId xmlns="" xmlns:a16="http://schemas.microsoft.com/office/drawing/2014/main" id="{C6E536BA-C6DF-42DC-8BBC-B88F56407C75}"/>
                </a:ext>
              </a:extLst>
            </p:cNvPr>
            <p:cNvSpPr txBox="1">
              <a:spLocks noChangeArrowheads="1"/>
            </p:cNvSpPr>
            <p:nvPr/>
          </p:nvSpPr>
          <p:spPr bwMode="auto">
            <a:xfrm>
              <a:off x="1" y="1"/>
              <a:ext cx="1033281" cy="3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2022</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32" name="文本框 41">
              <a:extLst>
                <a:ext uri="{FF2B5EF4-FFF2-40B4-BE49-F238E27FC236}">
                  <a16:creationId xmlns="" xmlns:a16="http://schemas.microsoft.com/office/drawing/2014/main" id="{82FAB544-FCDA-4E81-99A0-631365112BDE}"/>
                </a:ext>
              </a:extLst>
            </p:cNvPr>
            <p:cNvSpPr txBox="1">
              <a:spLocks noChangeArrowheads="1"/>
            </p:cNvSpPr>
            <p:nvPr/>
          </p:nvSpPr>
          <p:spPr bwMode="auto">
            <a:xfrm>
              <a:off x="0" y="268714"/>
              <a:ext cx="1609346" cy="30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grpSp>
        <p:nvGrpSpPr>
          <p:cNvPr id="33" name="组合 45">
            <a:extLst>
              <a:ext uri="{FF2B5EF4-FFF2-40B4-BE49-F238E27FC236}">
                <a16:creationId xmlns="" xmlns:a16="http://schemas.microsoft.com/office/drawing/2014/main" id="{C7567C1A-96DF-4EC0-BDFE-90E4CD0CF00C}"/>
              </a:ext>
            </a:extLst>
          </p:cNvPr>
          <p:cNvGrpSpPr>
            <a:grpSpLocks/>
          </p:cNvGrpSpPr>
          <p:nvPr/>
        </p:nvGrpSpPr>
        <p:grpSpPr bwMode="auto">
          <a:xfrm>
            <a:off x="6049963" y="2967567"/>
            <a:ext cx="288235" cy="1072621"/>
            <a:chOff x="0" y="0"/>
            <a:chExt cx="288032" cy="1071362"/>
          </a:xfrm>
          <a:solidFill>
            <a:schemeClr val="bg1">
              <a:alpha val="40000"/>
            </a:schemeClr>
          </a:solidFill>
        </p:grpSpPr>
        <p:sp>
          <p:nvSpPr>
            <p:cNvPr id="34" name="椭圆 49">
              <a:extLst>
                <a:ext uri="{FF2B5EF4-FFF2-40B4-BE49-F238E27FC236}">
                  <a16:creationId xmlns="" xmlns:a16="http://schemas.microsoft.com/office/drawing/2014/main" id="{FB88CA70-CEF4-4D31-BCE1-0E2C7CFF2A99}"/>
                </a:ext>
              </a:extLst>
            </p:cNvPr>
            <p:cNvSpPr>
              <a:spLocks noChangeArrowheads="1"/>
            </p:cNvSpPr>
            <p:nvPr/>
          </p:nvSpPr>
          <p:spPr bwMode="auto">
            <a:xfrm>
              <a:off x="0" y="783330"/>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35" name="直接连接符 50">
              <a:extLst>
                <a:ext uri="{FF2B5EF4-FFF2-40B4-BE49-F238E27FC236}">
                  <a16:creationId xmlns="" xmlns:a16="http://schemas.microsoft.com/office/drawing/2014/main" id="{197EE44B-EE0C-4C17-92D6-BAB17DB81878}"/>
                </a:ext>
              </a:extLst>
            </p:cNvPr>
            <p:cNvCxnSpPr>
              <a:cxnSpLocks noChangeShapeType="1"/>
            </p:cNvCxnSpPr>
            <p:nvPr/>
          </p:nvCxnSpPr>
          <p:spPr bwMode="auto">
            <a:xfrm>
              <a:off x="144016" y="0"/>
              <a:ext cx="0" cy="783330"/>
            </a:xfrm>
            <a:prstGeom prst="line">
              <a:avLst/>
            </a:prstGeom>
            <a:grpFill/>
            <a:ln w="19050">
              <a:solidFill>
                <a:schemeClr val="bg1"/>
              </a:solidFill>
              <a:round/>
              <a:headEnd/>
              <a:tailEnd/>
            </a:ln>
            <a:extLst/>
          </p:spPr>
        </p:cxnSp>
      </p:grpSp>
      <p:grpSp>
        <p:nvGrpSpPr>
          <p:cNvPr id="36" name="组合 46">
            <a:extLst>
              <a:ext uri="{FF2B5EF4-FFF2-40B4-BE49-F238E27FC236}">
                <a16:creationId xmlns="" xmlns:a16="http://schemas.microsoft.com/office/drawing/2014/main" id="{EE77D9CE-E05A-45B0-B8B5-78D294D23233}"/>
              </a:ext>
            </a:extLst>
          </p:cNvPr>
          <p:cNvGrpSpPr>
            <a:grpSpLocks/>
          </p:cNvGrpSpPr>
          <p:nvPr/>
        </p:nvGrpSpPr>
        <p:grpSpPr bwMode="auto">
          <a:xfrm>
            <a:off x="6205682" y="2895600"/>
            <a:ext cx="1646093" cy="586942"/>
            <a:chOff x="0" y="0"/>
            <a:chExt cx="1644932" cy="586253"/>
          </a:xfrm>
        </p:grpSpPr>
        <p:sp>
          <p:nvSpPr>
            <p:cNvPr id="37" name="文本框 47">
              <a:extLst>
                <a:ext uri="{FF2B5EF4-FFF2-40B4-BE49-F238E27FC236}">
                  <a16:creationId xmlns="" xmlns:a16="http://schemas.microsoft.com/office/drawing/2014/main" id="{0B895861-E05E-4BA2-9205-EA64EC8E2F48}"/>
                </a:ext>
              </a:extLst>
            </p:cNvPr>
            <p:cNvSpPr txBox="1">
              <a:spLocks noChangeArrowheads="1"/>
            </p:cNvSpPr>
            <p:nvPr/>
          </p:nvSpPr>
          <p:spPr bwMode="auto">
            <a:xfrm>
              <a:off x="2" y="0"/>
              <a:ext cx="1108227" cy="36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2023</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38" name="文本框 48">
              <a:extLst>
                <a:ext uri="{FF2B5EF4-FFF2-40B4-BE49-F238E27FC236}">
                  <a16:creationId xmlns="" xmlns:a16="http://schemas.microsoft.com/office/drawing/2014/main" id="{B30EB2F3-C2D1-468A-AC0D-63EF612615F8}"/>
                </a:ext>
              </a:extLst>
            </p:cNvPr>
            <p:cNvSpPr txBox="1">
              <a:spLocks noChangeArrowheads="1"/>
            </p:cNvSpPr>
            <p:nvPr/>
          </p:nvSpPr>
          <p:spPr bwMode="auto">
            <a:xfrm>
              <a:off x="0" y="278838"/>
              <a:ext cx="1644932" cy="307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grpSp>
        <p:nvGrpSpPr>
          <p:cNvPr id="39" name="组合 52">
            <a:extLst>
              <a:ext uri="{FF2B5EF4-FFF2-40B4-BE49-F238E27FC236}">
                <a16:creationId xmlns="" xmlns:a16="http://schemas.microsoft.com/office/drawing/2014/main" id="{2CA07F27-9EA8-4A97-82DD-52B18E3F4EA7}"/>
              </a:ext>
            </a:extLst>
          </p:cNvPr>
          <p:cNvGrpSpPr>
            <a:grpSpLocks/>
          </p:cNvGrpSpPr>
          <p:nvPr/>
        </p:nvGrpSpPr>
        <p:grpSpPr bwMode="auto">
          <a:xfrm>
            <a:off x="7392988" y="3824288"/>
            <a:ext cx="288100" cy="1151122"/>
            <a:chOff x="0" y="0"/>
            <a:chExt cx="288032" cy="1150339"/>
          </a:xfrm>
          <a:solidFill>
            <a:schemeClr val="bg1">
              <a:alpha val="40000"/>
            </a:schemeClr>
          </a:solidFill>
        </p:grpSpPr>
        <p:sp>
          <p:nvSpPr>
            <p:cNvPr id="40" name="椭圆 56">
              <a:extLst>
                <a:ext uri="{FF2B5EF4-FFF2-40B4-BE49-F238E27FC236}">
                  <a16:creationId xmlns="" xmlns:a16="http://schemas.microsoft.com/office/drawing/2014/main" id="{4CCA051F-2EA1-4ABB-A2E9-91FA6FB064C6}"/>
                </a:ext>
              </a:extLst>
            </p:cNvPr>
            <p:cNvSpPr>
              <a:spLocks noChangeArrowheads="1"/>
            </p:cNvSpPr>
            <p:nvPr/>
          </p:nvSpPr>
          <p:spPr bwMode="auto">
            <a:xfrm>
              <a:off x="0" y="0"/>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41" name="直接连接符 57">
              <a:extLst>
                <a:ext uri="{FF2B5EF4-FFF2-40B4-BE49-F238E27FC236}">
                  <a16:creationId xmlns="" xmlns:a16="http://schemas.microsoft.com/office/drawing/2014/main" id="{F27807D4-A7EB-44C9-94F7-E11B9EEE093A}"/>
                </a:ext>
              </a:extLst>
            </p:cNvPr>
            <p:cNvCxnSpPr>
              <a:cxnSpLocks noChangeShapeType="1"/>
              <a:stCxn id="40" idx="4"/>
            </p:cNvCxnSpPr>
            <p:nvPr/>
          </p:nvCxnSpPr>
          <p:spPr bwMode="auto">
            <a:xfrm>
              <a:off x="144016" y="288032"/>
              <a:ext cx="0" cy="862307"/>
            </a:xfrm>
            <a:prstGeom prst="line">
              <a:avLst/>
            </a:prstGeom>
            <a:grpFill/>
            <a:ln w="19050">
              <a:solidFill>
                <a:schemeClr val="bg1"/>
              </a:solidFill>
              <a:round/>
              <a:headEnd/>
              <a:tailEnd/>
            </a:ln>
            <a:extLst/>
          </p:spPr>
        </p:cxnSp>
      </p:grpSp>
      <p:grpSp>
        <p:nvGrpSpPr>
          <p:cNvPr id="42" name="组合 53">
            <a:extLst>
              <a:ext uri="{FF2B5EF4-FFF2-40B4-BE49-F238E27FC236}">
                <a16:creationId xmlns="" xmlns:a16="http://schemas.microsoft.com/office/drawing/2014/main" id="{4B067EE0-9CBC-420B-9DA1-562C70CA1F83}"/>
              </a:ext>
            </a:extLst>
          </p:cNvPr>
          <p:cNvGrpSpPr>
            <a:grpSpLocks/>
          </p:cNvGrpSpPr>
          <p:nvPr/>
        </p:nvGrpSpPr>
        <p:grpSpPr bwMode="auto">
          <a:xfrm>
            <a:off x="7585867" y="4595353"/>
            <a:ext cx="1609725" cy="576673"/>
            <a:chOff x="-1" y="1"/>
            <a:chExt cx="1609346" cy="576281"/>
          </a:xfrm>
        </p:grpSpPr>
        <p:sp>
          <p:nvSpPr>
            <p:cNvPr id="43" name="文本框 54">
              <a:extLst>
                <a:ext uri="{FF2B5EF4-FFF2-40B4-BE49-F238E27FC236}">
                  <a16:creationId xmlns="" xmlns:a16="http://schemas.microsoft.com/office/drawing/2014/main" id="{03C46003-FA43-4626-A969-D29B56FDA0D9}"/>
                </a:ext>
              </a:extLst>
            </p:cNvPr>
            <p:cNvSpPr txBox="1">
              <a:spLocks noChangeArrowheads="1"/>
            </p:cNvSpPr>
            <p:nvPr/>
          </p:nvSpPr>
          <p:spPr bwMode="auto">
            <a:xfrm>
              <a:off x="2" y="1"/>
              <a:ext cx="936082" cy="3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2024</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44" name="文本框 55">
              <a:extLst>
                <a:ext uri="{FF2B5EF4-FFF2-40B4-BE49-F238E27FC236}">
                  <a16:creationId xmlns="" xmlns:a16="http://schemas.microsoft.com/office/drawing/2014/main" id="{653D47B5-0DDE-49FC-BC81-2CCF3A14F316}"/>
                </a:ext>
              </a:extLst>
            </p:cNvPr>
            <p:cNvSpPr txBox="1">
              <a:spLocks noChangeArrowheads="1"/>
            </p:cNvSpPr>
            <p:nvPr/>
          </p:nvSpPr>
          <p:spPr bwMode="auto">
            <a:xfrm>
              <a:off x="-1" y="268714"/>
              <a:ext cx="1609346" cy="30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grpSp>
        <p:nvGrpSpPr>
          <p:cNvPr id="45" name="组合 59">
            <a:extLst>
              <a:ext uri="{FF2B5EF4-FFF2-40B4-BE49-F238E27FC236}">
                <a16:creationId xmlns="" xmlns:a16="http://schemas.microsoft.com/office/drawing/2014/main" id="{897035F5-F2A8-4F8A-96D6-A40635F121DD}"/>
              </a:ext>
            </a:extLst>
          </p:cNvPr>
          <p:cNvGrpSpPr>
            <a:grpSpLocks/>
          </p:cNvGrpSpPr>
          <p:nvPr/>
        </p:nvGrpSpPr>
        <p:grpSpPr bwMode="auto">
          <a:xfrm>
            <a:off x="8550275" y="2830942"/>
            <a:ext cx="287938" cy="1071133"/>
            <a:chOff x="0" y="0"/>
            <a:chExt cx="288032" cy="1071362"/>
          </a:xfrm>
          <a:solidFill>
            <a:schemeClr val="bg1">
              <a:alpha val="40000"/>
            </a:schemeClr>
          </a:solidFill>
        </p:grpSpPr>
        <p:sp>
          <p:nvSpPr>
            <p:cNvPr id="46" name="椭圆 63">
              <a:extLst>
                <a:ext uri="{FF2B5EF4-FFF2-40B4-BE49-F238E27FC236}">
                  <a16:creationId xmlns="" xmlns:a16="http://schemas.microsoft.com/office/drawing/2014/main" id="{7006E9A5-340C-4B78-A92B-E4024C3F1C7C}"/>
                </a:ext>
              </a:extLst>
            </p:cNvPr>
            <p:cNvSpPr>
              <a:spLocks noChangeArrowheads="1"/>
            </p:cNvSpPr>
            <p:nvPr/>
          </p:nvSpPr>
          <p:spPr bwMode="auto">
            <a:xfrm>
              <a:off x="0" y="783330"/>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47" name="直接连接符 64">
              <a:extLst>
                <a:ext uri="{FF2B5EF4-FFF2-40B4-BE49-F238E27FC236}">
                  <a16:creationId xmlns="" xmlns:a16="http://schemas.microsoft.com/office/drawing/2014/main" id="{527DCE16-60E3-4C7D-91EC-68D3C665C1D4}"/>
                </a:ext>
              </a:extLst>
            </p:cNvPr>
            <p:cNvCxnSpPr>
              <a:cxnSpLocks noChangeShapeType="1"/>
            </p:cNvCxnSpPr>
            <p:nvPr/>
          </p:nvCxnSpPr>
          <p:spPr bwMode="auto">
            <a:xfrm>
              <a:off x="144016" y="0"/>
              <a:ext cx="0" cy="783330"/>
            </a:xfrm>
            <a:prstGeom prst="line">
              <a:avLst/>
            </a:prstGeom>
            <a:grpFill/>
            <a:ln w="19050">
              <a:solidFill>
                <a:schemeClr val="bg1"/>
              </a:solidFill>
              <a:round/>
              <a:headEnd/>
              <a:tailEnd/>
            </a:ln>
            <a:extLst/>
          </p:spPr>
        </p:cxnSp>
      </p:grpSp>
      <p:grpSp>
        <p:nvGrpSpPr>
          <p:cNvPr id="48" name="组合 60">
            <a:extLst>
              <a:ext uri="{FF2B5EF4-FFF2-40B4-BE49-F238E27FC236}">
                <a16:creationId xmlns="" xmlns:a16="http://schemas.microsoft.com/office/drawing/2014/main" id="{8DA8C310-BF00-45D2-AAF4-35F90BF569CA}"/>
              </a:ext>
            </a:extLst>
          </p:cNvPr>
          <p:cNvGrpSpPr>
            <a:grpSpLocks/>
          </p:cNvGrpSpPr>
          <p:nvPr/>
        </p:nvGrpSpPr>
        <p:grpSpPr bwMode="auto">
          <a:xfrm>
            <a:off x="8705833" y="2759075"/>
            <a:ext cx="1646104" cy="576480"/>
            <a:chOff x="0" y="0"/>
            <a:chExt cx="1646643" cy="576603"/>
          </a:xfrm>
        </p:grpSpPr>
        <p:sp>
          <p:nvSpPr>
            <p:cNvPr id="49" name="文本框 61">
              <a:extLst>
                <a:ext uri="{FF2B5EF4-FFF2-40B4-BE49-F238E27FC236}">
                  <a16:creationId xmlns="" xmlns:a16="http://schemas.microsoft.com/office/drawing/2014/main" id="{30A794B6-EA26-458A-B34D-D72D3D3C72E3}"/>
                </a:ext>
              </a:extLst>
            </p:cNvPr>
            <p:cNvSpPr txBox="1">
              <a:spLocks noChangeArrowheads="1"/>
            </p:cNvSpPr>
            <p:nvPr/>
          </p:nvSpPr>
          <p:spPr bwMode="auto">
            <a:xfrm>
              <a:off x="2" y="0"/>
              <a:ext cx="1109383" cy="36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2025</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50" name="文本框 62">
              <a:extLst>
                <a:ext uri="{FF2B5EF4-FFF2-40B4-BE49-F238E27FC236}">
                  <a16:creationId xmlns="" xmlns:a16="http://schemas.microsoft.com/office/drawing/2014/main" id="{219A0E7E-B757-480B-BB42-D62CCB2F5082}"/>
                </a:ext>
              </a:extLst>
            </p:cNvPr>
            <p:cNvSpPr txBox="1">
              <a:spLocks noChangeArrowheads="1"/>
            </p:cNvSpPr>
            <p:nvPr/>
          </p:nvSpPr>
          <p:spPr bwMode="auto">
            <a:xfrm>
              <a:off x="0" y="268760"/>
              <a:ext cx="1646643" cy="3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grpSp>
        <p:nvGrpSpPr>
          <p:cNvPr id="51" name="组合 66">
            <a:extLst>
              <a:ext uri="{FF2B5EF4-FFF2-40B4-BE49-F238E27FC236}">
                <a16:creationId xmlns="" xmlns:a16="http://schemas.microsoft.com/office/drawing/2014/main" id="{ECFFF43B-8698-4471-8EEB-7D80F47CFF52}"/>
              </a:ext>
            </a:extLst>
          </p:cNvPr>
          <p:cNvGrpSpPr>
            <a:grpSpLocks/>
          </p:cNvGrpSpPr>
          <p:nvPr/>
        </p:nvGrpSpPr>
        <p:grpSpPr bwMode="auto">
          <a:xfrm>
            <a:off x="9737725" y="3341688"/>
            <a:ext cx="288100" cy="1149662"/>
            <a:chOff x="0" y="0"/>
            <a:chExt cx="288032" cy="1150339"/>
          </a:xfrm>
          <a:solidFill>
            <a:schemeClr val="bg1">
              <a:alpha val="40000"/>
            </a:schemeClr>
          </a:solidFill>
        </p:grpSpPr>
        <p:sp>
          <p:nvSpPr>
            <p:cNvPr id="52" name="椭圆 70">
              <a:extLst>
                <a:ext uri="{FF2B5EF4-FFF2-40B4-BE49-F238E27FC236}">
                  <a16:creationId xmlns="" xmlns:a16="http://schemas.microsoft.com/office/drawing/2014/main" id="{F25BEB73-1465-49DB-A6EC-EDC99C265829}"/>
                </a:ext>
              </a:extLst>
            </p:cNvPr>
            <p:cNvSpPr>
              <a:spLocks noChangeArrowheads="1"/>
            </p:cNvSpPr>
            <p:nvPr/>
          </p:nvSpPr>
          <p:spPr bwMode="auto">
            <a:xfrm>
              <a:off x="0" y="0"/>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53" name="直接连接符 71">
              <a:extLst>
                <a:ext uri="{FF2B5EF4-FFF2-40B4-BE49-F238E27FC236}">
                  <a16:creationId xmlns="" xmlns:a16="http://schemas.microsoft.com/office/drawing/2014/main" id="{819CDB82-BEF9-4A5A-9454-2E9AE114111D}"/>
                </a:ext>
              </a:extLst>
            </p:cNvPr>
            <p:cNvCxnSpPr>
              <a:cxnSpLocks noChangeShapeType="1"/>
              <a:stCxn id="52" idx="4"/>
            </p:cNvCxnSpPr>
            <p:nvPr/>
          </p:nvCxnSpPr>
          <p:spPr bwMode="auto">
            <a:xfrm>
              <a:off x="144016" y="288032"/>
              <a:ext cx="0" cy="862307"/>
            </a:xfrm>
            <a:prstGeom prst="line">
              <a:avLst/>
            </a:prstGeom>
            <a:grpFill/>
            <a:ln w="19050">
              <a:solidFill>
                <a:schemeClr val="bg1"/>
              </a:solidFill>
              <a:round/>
              <a:headEnd/>
              <a:tailEnd/>
            </a:ln>
            <a:extLst/>
          </p:spPr>
        </p:cxnSp>
      </p:grpSp>
      <p:grpSp>
        <p:nvGrpSpPr>
          <p:cNvPr id="54" name="组合 67">
            <a:extLst>
              <a:ext uri="{FF2B5EF4-FFF2-40B4-BE49-F238E27FC236}">
                <a16:creationId xmlns="" xmlns:a16="http://schemas.microsoft.com/office/drawing/2014/main" id="{5198C0E3-DC97-482B-8D82-6B6562693068}"/>
              </a:ext>
            </a:extLst>
          </p:cNvPr>
          <p:cNvGrpSpPr>
            <a:grpSpLocks/>
          </p:cNvGrpSpPr>
          <p:nvPr/>
        </p:nvGrpSpPr>
        <p:grpSpPr bwMode="auto">
          <a:xfrm>
            <a:off x="9930605" y="4111773"/>
            <a:ext cx="1609723" cy="576398"/>
            <a:chOff x="0" y="0"/>
            <a:chExt cx="1609343" cy="576737"/>
          </a:xfrm>
        </p:grpSpPr>
        <p:sp>
          <p:nvSpPr>
            <p:cNvPr id="55" name="文本框 68">
              <a:extLst>
                <a:ext uri="{FF2B5EF4-FFF2-40B4-BE49-F238E27FC236}">
                  <a16:creationId xmlns="" xmlns:a16="http://schemas.microsoft.com/office/drawing/2014/main" id="{D868CE0C-FF05-4940-B53C-4D18BCD6867C}"/>
                </a:ext>
              </a:extLst>
            </p:cNvPr>
            <p:cNvSpPr txBox="1">
              <a:spLocks noChangeArrowheads="1"/>
            </p:cNvSpPr>
            <p:nvPr/>
          </p:nvSpPr>
          <p:spPr bwMode="auto">
            <a:xfrm>
              <a:off x="1" y="0"/>
              <a:ext cx="1008601" cy="369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2026</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56" name="文本框 69">
              <a:extLst>
                <a:ext uri="{FF2B5EF4-FFF2-40B4-BE49-F238E27FC236}">
                  <a16:creationId xmlns="" xmlns:a16="http://schemas.microsoft.com/office/drawing/2014/main" id="{0104A84B-0127-4F64-9F89-E99EBCCFA698}"/>
                </a:ext>
              </a:extLst>
            </p:cNvPr>
            <p:cNvSpPr txBox="1">
              <a:spLocks noChangeArrowheads="1"/>
            </p:cNvSpPr>
            <p:nvPr/>
          </p:nvSpPr>
          <p:spPr bwMode="auto">
            <a:xfrm>
              <a:off x="0" y="268779"/>
              <a:ext cx="1609343" cy="30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grpSp>
        <p:nvGrpSpPr>
          <p:cNvPr id="57" name="组合 73">
            <a:extLst>
              <a:ext uri="{FF2B5EF4-FFF2-40B4-BE49-F238E27FC236}">
                <a16:creationId xmlns="" xmlns:a16="http://schemas.microsoft.com/office/drawing/2014/main" id="{6A9059EF-D907-4820-BB55-7258AA4430B6}"/>
              </a:ext>
            </a:extLst>
          </p:cNvPr>
          <p:cNvGrpSpPr>
            <a:grpSpLocks/>
          </p:cNvGrpSpPr>
          <p:nvPr/>
        </p:nvGrpSpPr>
        <p:grpSpPr bwMode="auto">
          <a:xfrm>
            <a:off x="10428288" y="2248429"/>
            <a:ext cx="287938" cy="1072621"/>
            <a:chOff x="0" y="0"/>
            <a:chExt cx="288032" cy="1071362"/>
          </a:xfrm>
          <a:solidFill>
            <a:schemeClr val="bg1">
              <a:alpha val="40000"/>
            </a:schemeClr>
          </a:solidFill>
        </p:grpSpPr>
        <p:sp>
          <p:nvSpPr>
            <p:cNvPr id="58" name="椭圆 77">
              <a:extLst>
                <a:ext uri="{FF2B5EF4-FFF2-40B4-BE49-F238E27FC236}">
                  <a16:creationId xmlns="" xmlns:a16="http://schemas.microsoft.com/office/drawing/2014/main" id="{DD9595F1-4915-4B54-B924-D87617FE8028}"/>
                </a:ext>
              </a:extLst>
            </p:cNvPr>
            <p:cNvSpPr>
              <a:spLocks noChangeArrowheads="1"/>
            </p:cNvSpPr>
            <p:nvPr/>
          </p:nvSpPr>
          <p:spPr bwMode="auto">
            <a:xfrm>
              <a:off x="0" y="783330"/>
              <a:ext cx="288032" cy="288032"/>
            </a:xfrm>
            <a:prstGeom prst="ellipse">
              <a:avLst/>
            </a:prstGeom>
            <a:grpFill/>
            <a:ln w="12700">
              <a:solidFill>
                <a:schemeClr val="bg1"/>
              </a:solidFill>
              <a:round/>
              <a:headEnd/>
              <a:tailEnd/>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00000"/>
                </a:lnSpc>
                <a:spcBef>
                  <a:spcPct val="0"/>
                </a:spcBef>
                <a:buFont typeface="Arial" panose="020B0604020202020204" pitchFamily="34" charset="0"/>
                <a:buNone/>
              </a:pPr>
              <a:endParaRPr lang="zh-CN" altLang="en-US" sz="2400">
                <a:solidFill>
                  <a:srgbClr val="FFFFFF"/>
                </a:solidFill>
                <a:latin typeface="微软雅黑 Light" panose="020B0502040204020203" pitchFamily="34" charset="-122"/>
                <a:ea typeface="微软雅黑 Light" panose="020B0502040204020203" pitchFamily="34" charset="-122"/>
              </a:endParaRPr>
            </a:p>
          </p:txBody>
        </p:sp>
        <p:cxnSp>
          <p:nvCxnSpPr>
            <p:cNvPr id="59" name="直接连接符 78">
              <a:extLst>
                <a:ext uri="{FF2B5EF4-FFF2-40B4-BE49-F238E27FC236}">
                  <a16:creationId xmlns="" xmlns:a16="http://schemas.microsoft.com/office/drawing/2014/main" id="{C59960B0-FFFD-491C-B8B7-99D31093A769}"/>
                </a:ext>
              </a:extLst>
            </p:cNvPr>
            <p:cNvCxnSpPr>
              <a:cxnSpLocks noChangeShapeType="1"/>
            </p:cNvCxnSpPr>
            <p:nvPr/>
          </p:nvCxnSpPr>
          <p:spPr bwMode="auto">
            <a:xfrm>
              <a:off x="144016" y="0"/>
              <a:ext cx="0" cy="783330"/>
            </a:xfrm>
            <a:prstGeom prst="line">
              <a:avLst/>
            </a:prstGeom>
            <a:grpFill/>
            <a:ln w="19050">
              <a:solidFill>
                <a:schemeClr val="bg1"/>
              </a:solidFill>
              <a:round/>
              <a:headEnd/>
              <a:tailEnd/>
            </a:ln>
            <a:extLst/>
          </p:spPr>
        </p:cxnSp>
      </p:grpSp>
      <p:grpSp>
        <p:nvGrpSpPr>
          <p:cNvPr id="60" name="组合 74">
            <a:extLst>
              <a:ext uri="{FF2B5EF4-FFF2-40B4-BE49-F238E27FC236}">
                <a16:creationId xmlns="" xmlns:a16="http://schemas.microsoft.com/office/drawing/2014/main" id="{21F8610B-7E61-4F3D-B0A9-733573E13F7A}"/>
              </a:ext>
            </a:extLst>
          </p:cNvPr>
          <p:cNvGrpSpPr>
            <a:grpSpLocks/>
          </p:cNvGrpSpPr>
          <p:nvPr/>
        </p:nvGrpSpPr>
        <p:grpSpPr bwMode="auto">
          <a:xfrm>
            <a:off x="10583846" y="2176463"/>
            <a:ext cx="1764809" cy="576783"/>
            <a:chOff x="0" y="0"/>
            <a:chExt cx="1765388" cy="576106"/>
          </a:xfrm>
        </p:grpSpPr>
        <p:sp>
          <p:nvSpPr>
            <p:cNvPr id="61" name="文本框 75">
              <a:extLst>
                <a:ext uri="{FF2B5EF4-FFF2-40B4-BE49-F238E27FC236}">
                  <a16:creationId xmlns="" xmlns:a16="http://schemas.microsoft.com/office/drawing/2014/main" id="{13A22577-A4CA-4F83-A11B-27514E5A70F3}"/>
                </a:ext>
              </a:extLst>
            </p:cNvPr>
            <p:cNvSpPr txBox="1">
              <a:spLocks noChangeArrowheads="1"/>
            </p:cNvSpPr>
            <p:nvPr/>
          </p:nvSpPr>
          <p:spPr bwMode="auto">
            <a:xfrm>
              <a:off x="2" y="0"/>
              <a:ext cx="988717" cy="36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en-US" altLang="zh-CN" sz="1800" b="1" dirty="0">
                  <a:solidFill>
                    <a:schemeClr val="bg1"/>
                  </a:solidFill>
                  <a:latin typeface="微软雅黑 Light" panose="020B0502040204020203" pitchFamily="34" charset="-122"/>
                  <a:ea typeface="微软雅黑 Light" panose="020B0502040204020203" pitchFamily="34" charset="-122"/>
                </a:rPr>
                <a:t>2027</a:t>
              </a:r>
              <a:r>
                <a:rPr lang="zh-CN" altLang="en-US" sz="1800" b="1" dirty="0">
                  <a:solidFill>
                    <a:schemeClr val="bg1"/>
                  </a:solidFill>
                  <a:latin typeface="微软雅黑 Light" panose="020B0502040204020203" pitchFamily="34" charset="-122"/>
                  <a:ea typeface="微软雅黑 Light" panose="020B0502040204020203" pitchFamily="34" charset="-122"/>
                </a:rPr>
                <a:t>年</a:t>
              </a:r>
            </a:p>
          </p:txBody>
        </p:sp>
        <p:sp>
          <p:nvSpPr>
            <p:cNvPr id="62" name="文本框 76">
              <a:extLst>
                <a:ext uri="{FF2B5EF4-FFF2-40B4-BE49-F238E27FC236}">
                  <a16:creationId xmlns="" xmlns:a16="http://schemas.microsoft.com/office/drawing/2014/main" id="{46B521EA-DFDF-4555-B605-04B7EAE54D3E}"/>
                </a:ext>
              </a:extLst>
            </p:cNvPr>
            <p:cNvSpPr txBox="1">
              <a:spLocks noChangeArrowheads="1"/>
            </p:cNvSpPr>
            <p:nvPr/>
          </p:nvSpPr>
          <p:spPr bwMode="auto">
            <a:xfrm>
              <a:off x="0" y="268690"/>
              <a:ext cx="1765388" cy="30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 typeface="Arial" panose="020B0604020202020204" pitchFamily="34" charset="0"/>
                <a:buNone/>
              </a:pPr>
              <a:r>
                <a:rPr lang="zh-CN" altLang="en-US" sz="1400" dirty="0">
                  <a:solidFill>
                    <a:schemeClr val="bg1"/>
                  </a:solidFill>
                  <a:latin typeface="微软雅黑 Light" panose="020B0502040204020203" pitchFamily="34" charset="-122"/>
                  <a:ea typeface="微软雅黑 Light" panose="020B0502040204020203" pitchFamily="34" charset="-122"/>
                </a:rPr>
                <a:t>单击此处添加标题</a:t>
              </a:r>
            </a:p>
          </p:txBody>
        </p:sp>
      </p:grpSp>
    </p:spTree>
    <p:extLst>
      <p:ext uri="{BB962C8B-B14F-4D97-AF65-F5344CB8AC3E}">
        <p14:creationId xmlns:p14="http://schemas.microsoft.com/office/powerpoint/2010/main" val="40435556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par>
                                <p:cTn id="35" presetID="53" presetClass="entr" presetSubtype="16"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par>
                                <p:cTn id="40" presetID="53" presetClass="entr" presetSubtype="16"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par>
                                <p:cTn id="45" presetID="53" presetClass="entr" presetSubtype="16"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p:cTn id="57" dur="500" fill="hold"/>
                                        <p:tgtEl>
                                          <p:spTgt spid="30"/>
                                        </p:tgtEl>
                                        <p:attrNameLst>
                                          <p:attrName>ppt_w</p:attrName>
                                        </p:attrNameLst>
                                      </p:cBhvr>
                                      <p:tavLst>
                                        <p:tav tm="0">
                                          <p:val>
                                            <p:fltVal val="0"/>
                                          </p:val>
                                        </p:tav>
                                        <p:tav tm="100000">
                                          <p:val>
                                            <p:strVal val="#ppt_w"/>
                                          </p:val>
                                        </p:tav>
                                      </p:tavLst>
                                    </p:anim>
                                    <p:anim calcmode="lin" valueType="num">
                                      <p:cBhvr>
                                        <p:cTn id="58" dur="500" fill="hold"/>
                                        <p:tgtEl>
                                          <p:spTgt spid="30"/>
                                        </p:tgtEl>
                                        <p:attrNameLst>
                                          <p:attrName>ppt_h</p:attrName>
                                        </p:attrNameLst>
                                      </p:cBhvr>
                                      <p:tavLst>
                                        <p:tav tm="0">
                                          <p:val>
                                            <p:fltVal val="0"/>
                                          </p:val>
                                        </p:tav>
                                        <p:tav tm="100000">
                                          <p:val>
                                            <p:strVal val="#ppt_h"/>
                                          </p:val>
                                        </p:tav>
                                      </p:tavLst>
                                    </p:anim>
                                    <p:animEffect transition="in" filter="fade">
                                      <p:cBhvr>
                                        <p:cTn id="59" dur="500"/>
                                        <p:tgtEl>
                                          <p:spTgt spid="30"/>
                                        </p:tgtEl>
                                      </p:cBhvr>
                                    </p:animEffect>
                                  </p:childTnLst>
                                </p:cTn>
                              </p:par>
                              <p:par>
                                <p:cTn id="60" presetID="53" presetClass="entr" presetSubtype="16" fill="hold" nodeType="withEffect">
                                  <p:stCondLst>
                                    <p:cond delay="0"/>
                                  </p:stCondLst>
                                  <p:childTnLst>
                                    <p:set>
                                      <p:cBhvr>
                                        <p:cTn id="61" dur="1" fill="hold">
                                          <p:stCondLst>
                                            <p:cond delay="0"/>
                                          </p:stCondLst>
                                        </p:cTn>
                                        <p:tgtEl>
                                          <p:spTgt spid="33"/>
                                        </p:tgtEl>
                                        <p:attrNameLst>
                                          <p:attrName>style.visibility</p:attrName>
                                        </p:attrNameLst>
                                      </p:cBhvr>
                                      <p:to>
                                        <p:strVal val="visible"/>
                                      </p:to>
                                    </p:set>
                                    <p:anim calcmode="lin" valueType="num">
                                      <p:cBhvr>
                                        <p:cTn id="62" dur="500" fill="hold"/>
                                        <p:tgtEl>
                                          <p:spTgt spid="33"/>
                                        </p:tgtEl>
                                        <p:attrNameLst>
                                          <p:attrName>ppt_w</p:attrName>
                                        </p:attrNameLst>
                                      </p:cBhvr>
                                      <p:tavLst>
                                        <p:tav tm="0">
                                          <p:val>
                                            <p:fltVal val="0"/>
                                          </p:val>
                                        </p:tav>
                                        <p:tav tm="100000">
                                          <p:val>
                                            <p:strVal val="#ppt_w"/>
                                          </p:val>
                                        </p:tav>
                                      </p:tavLst>
                                    </p:anim>
                                    <p:anim calcmode="lin" valueType="num">
                                      <p:cBhvr>
                                        <p:cTn id="63" dur="500" fill="hold"/>
                                        <p:tgtEl>
                                          <p:spTgt spid="33"/>
                                        </p:tgtEl>
                                        <p:attrNameLst>
                                          <p:attrName>ppt_h</p:attrName>
                                        </p:attrNameLst>
                                      </p:cBhvr>
                                      <p:tavLst>
                                        <p:tav tm="0">
                                          <p:val>
                                            <p:fltVal val="0"/>
                                          </p:val>
                                        </p:tav>
                                        <p:tav tm="100000">
                                          <p:val>
                                            <p:strVal val="#ppt_h"/>
                                          </p:val>
                                        </p:tav>
                                      </p:tavLst>
                                    </p:anim>
                                    <p:animEffect transition="in" filter="fade">
                                      <p:cBhvr>
                                        <p:cTn id="64" dur="500"/>
                                        <p:tgtEl>
                                          <p:spTgt spid="33"/>
                                        </p:tgtEl>
                                      </p:cBhvr>
                                    </p:animEffect>
                                  </p:childTnLst>
                                </p:cTn>
                              </p:par>
                              <p:par>
                                <p:cTn id="65" presetID="53" presetClass="entr" presetSubtype="16"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p:cTn id="67" dur="500" fill="hold"/>
                                        <p:tgtEl>
                                          <p:spTgt spid="36"/>
                                        </p:tgtEl>
                                        <p:attrNameLst>
                                          <p:attrName>ppt_w</p:attrName>
                                        </p:attrNameLst>
                                      </p:cBhvr>
                                      <p:tavLst>
                                        <p:tav tm="0">
                                          <p:val>
                                            <p:fltVal val="0"/>
                                          </p:val>
                                        </p:tav>
                                        <p:tav tm="100000">
                                          <p:val>
                                            <p:strVal val="#ppt_w"/>
                                          </p:val>
                                        </p:tav>
                                      </p:tavLst>
                                    </p:anim>
                                    <p:anim calcmode="lin" valueType="num">
                                      <p:cBhvr>
                                        <p:cTn id="68" dur="500" fill="hold"/>
                                        <p:tgtEl>
                                          <p:spTgt spid="36"/>
                                        </p:tgtEl>
                                        <p:attrNameLst>
                                          <p:attrName>ppt_h</p:attrName>
                                        </p:attrNameLst>
                                      </p:cBhvr>
                                      <p:tavLst>
                                        <p:tav tm="0">
                                          <p:val>
                                            <p:fltVal val="0"/>
                                          </p:val>
                                        </p:tav>
                                        <p:tav tm="100000">
                                          <p:val>
                                            <p:strVal val="#ppt_h"/>
                                          </p:val>
                                        </p:tav>
                                      </p:tavLst>
                                    </p:anim>
                                    <p:animEffect transition="in" filter="fade">
                                      <p:cBhvr>
                                        <p:cTn id="69" dur="500"/>
                                        <p:tgtEl>
                                          <p:spTgt spid="36"/>
                                        </p:tgtEl>
                                      </p:cBhvr>
                                    </p:animEffect>
                                  </p:childTnLst>
                                </p:cTn>
                              </p:par>
                              <p:par>
                                <p:cTn id="70" presetID="53" presetClass="entr" presetSubtype="16" fill="hold" nodeType="withEffect">
                                  <p:stCondLst>
                                    <p:cond delay="0"/>
                                  </p:stCondLst>
                                  <p:childTnLst>
                                    <p:set>
                                      <p:cBhvr>
                                        <p:cTn id="71" dur="1" fill="hold">
                                          <p:stCondLst>
                                            <p:cond delay="0"/>
                                          </p:stCondLst>
                                        </p:cTn>
                                        <p:tgtEl>
                                          <p:spTgt spid="39"/>
                                        </p:tgtEl>
                                        <p:attrNameLst>
                                          <p:attrName>style.visibility</p:attrName>
                                        </p:attrNameLst>
                                      </p:cBhvr>
                                      <p:to>
                                        <p:strVal val="visible"/>
                                      </p:to>
                                    </p:set>
                                    <p:anim calcmode="lin" valueType="num">
                                      <p:cBhvr>
                                        <p:cTn id="72" dur="500" fill="hold"/>
                                        <p:tgtEl>
                                          <p:spTgt spid="39"/>
                                        </p:tgtEl>
                                        <p:attrNameLst>
                                          <p:attrName>ppt_w</p:attrName>
                                        </p:attrNameLst>
                                      </p:cBhvr>
                                      <p:tavLst>
                                        <p:tav tm="0">
                                          <p:val>
                                            <p:fltVal val="0"/>
                                          </p:val>
                                        </p:tav>
                                        <p:tav tm="100000">
                                          <p:val>
                                            <p:strVal val="#ppt_w"/>
                                          </p:val>
                                        </p:tav>
                                      </p:tavLst>
                                    </p:anim>
                                    <p:anim calcmode="lin" valueType="num">
                                      <p:cBhvr>
                                        <p:cTn id="73" dur="500" fill="hold"/>
                                        <p:tgtEl>
                                          <p:spTgt spid="39"/>
                                        </p:tgtEl>
                                        <p:attrNameLst>
                                          <p:attrName>ppt_h</p:attrName>
                                        </p:attrNameLst>
                                      </p:cBhvr>
                                      <p:tavLst>
                                        <p:tav tm="0">
                                          <p:val>
                                            <p:fltVal val="0"/>
                                          </p:val>
                                        </p:tav>
                                        <p:tav tm="100000">
                                          <p:val>
                                            <p:strVal val="#ppt_h"/>
                                          </p:val>
                                        </p:tav>
                                      </p:tavLst>
                                    </p:anim>
                                    <p:animEffect transition="in" filter="fade">
                                      <p:cBhvr>
                                        <p:cTn id="74" dur="500"/>
                                        <p:tgtEl>
                                          <p:spTgt spid="39"/>
                                        </p:tgtEl>
                                      </p:cBhvr>
                                    </p:animEffect>
                                  </p:childTnLst>
                                </p:cTn>
                              </p:par>
                              <p:par>
                                <p:cTn id="75" presetID="53" presetClass="entr" presetSubtype="16"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 calcmode="lin" valueType="num">
                                      <p:cBhvr>
                                        <p:cTn id="77" dur="500" fill="hold"/>
                                        <p:tgtEl>
                                          <p:spTgt spid="42"/>
                                        </p:tgtEl>
                                        <p:attrNameLst>
                                          <p:attrName>ppt_w</p:attrName>
                                        </p:attrNameLst>
                                      </p:cBhvr>
                                      <p:tavLst>
                                        <p:tav tm="0">
                                          <p:val>
                                            <p:fltVal val="0"/>
                                          </p:val>
                                        </p:tav>
                                        <p:tav tm="100000">
                                          <p:val>
                                            <p:strVal val="#ppt_w"/>
                                          </p:val>
                                        </p:tav>
                                      </p:tavLst>
                                    </p:anim>
                                    <p:anim calcmode="lin" valueType="num">
                                      <p:cBhvr>
                                        <p:cTn id="78" dur="500" fill="hold"/>
                                        <p:tgtEl>
                                          <p:spTgt spid="42"/>
                                        </p:tgtEl>
                                        <p:attrNameLst>
                                          <p:attrName>ppt_h</p:attrName>
                                        </p:attrNameLst>
                                      </p:cBhvr>
                                      <p:tavLst>
                                        <p:tav tm="0">
                                          <p:val>
                                            <p:fltVal val="0"/>
                                          </p:val>
                                        </p:tav>
                                        <p:tav tm="100000">
                                          <p:val>
                                            <p:strVal val="#ppt_h"/>
                                          </p:val>
                                        </p:tav>
                                      </p:tavLst>
                                    </p:anim>
                                    <p:animEffect transition="in" filter="fade">
                                      <p:cBhvr>
                                        <p:cTn id="79" dur="500"/>
                                        <p:tgtEl>
                                          <p:spTgt spid="42"/>
                                        </p:tgtEl>
                                      </p:cBhvr>
                                    </p:animEffect>
                                  </p:childTnLst>
                                </p:cTn>
                              </p:par>
                              <p:par>
                                <p:cTn id="80" presetID="53" presetClass="entr" presetSubtype="16" fill="hold" nodeType="withEffect">
                                  <p:stCondLst>
                                    <p:cond delay="0"/>
                                  </p:stCondLst>
                                  <p:childTnLst>
                                    <p:set>
                                      <p:cBhvr>
                                        <p:cTn id="81" dur="1" fill="hold">
                                          <p:stCondLst>
                                            <p:cond delay="0"/>
                                          </p:stCondLst>
                                        </p:cTn>
                                        <p:tgtEl>
                                          <p:spTgt spid="45"/>
                                        </p:tgtEl>
                                        <p:attrNameLst>
                                          <p:attrName>style.visibility</p:attrName>
                                        </p:attrNameLst>
                                      </p:cBhvr>
                                      <p:to>
                                        <p:strVal val="visible"/>
                                      </p:to>
                                    </p:set>
                                    <p:anim calcmode="lin" valueType="num">
                                      <p:cBhvr>
                                        <p:cTn id="82" dur="500" fill="hold"/>
                                        <p:tgtEl>
                                          <p:spTgt spid="45"/>
                                        </p:tgtEl>
                                        <p:attrNameLst>
                                          <p:attrName>ppt_w</p:attrName>
                                        </p:attrNameLst>
                                      </p:cBhvr>
                                      <p:tavLst>
                                        <p:tav tm="0">
                                          <p:val>
                                            <p:fltVal val="0"/>
                                          </p:val>
                                        </p:tav>
                                        <p:tav tm="100000">
                                          <p:val>
                                            <p:strVal val="#ppt_w"/>
                                          </p:val>
                                        </p:tav>
                                      </p:tavLst>
                                    </p:anim>
                                    <p:anim calcmode="lin" valueType="num">
                                      <p:cBhvr>
                                        <p:cTn id="83" dur="500" fill="hold"/>
                                        <p:tgtEl>
                                          <p:spTgt spid="45"/>
                                        </p:tgtEl>
                                        <p:attrNameLst>
                                          <p:attrName>ppt_h</p:attrName>
                                        </p:attrNameLst>
                                      </p:cBhvr>
                                      <p:tavLst>
                                        <p:tav tm="0">
                                          <p:val>
                                            <p:fltVal val="0"/>
                                          </p:val>
                                        </p:tav>
                                        <p:tav tm="100000">
                                          <p:val>
                                            <p:strVal val="#ppt_h"/>
                                          </p:val>
                                        </p:tav>
                                      </p:tavLst>
                                    </p:anim>
                                    <p:animEffect transition="in" filter="fade">
                                      <p:cBhvr>
                                        <p:cTn id="84" dur="500"/>
                                        <p:tgtEl>
                                          <p:spTgt spid="45"/>
                                        </p:tgtEl>
                                      </p:cBhvr>
                                    </p:animEffect>
                                  </p:childTnLst>
                                </p:cTn>
                              </p:par>
                              <p:par>
                                <p:cTn id="85" presetID="53" presetClass="entr" presetSubtype="16" fill="hold" nodeType="with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p:cTn id="87" dur="500" fill="hold"/>
                                        <p:tgtEl>
                                          <p:spTgt spid="48"/>
                                        </p:tgtEl>
                                        <p:attrNameLst>
                                          <p:attrName>ppt_w</p:attrName>
                                        </p:attrNameLst>
                                      </p:cBhvr>
                                      <p:tavLst>
                                        <p:tav tm="0">
                                          <p:val>
                                            <p:fltVal val="0"/>
                                          </p:val>
                                        </p:tav>
                                        <p:tav tm="100000">
                                          <p:val>
                                            <p:strVal val="#ppt_w"/>
                                          </p:val>
                                        </p:tav>
                                      </p:tavLst>
                                    </p:anim>
                                    <p:anim calcmode="lin" valueType="num">
                                      <p:cBhvr>
                                        <p:cTn id="88" dur="500" fill="hold"/>
                                        <p:tgtEl>
                                          <p:spTgt spid="48"/>
                                        </p:tgtEl>
                                        <p:attrNameLst>
                                          <p:attrName>ppt_h</p:attrName>
                                        </p:attrNameLst>
                                      </p:cBhvr>
                                      <p:tavLst>
                                        <p:tav tm="0">
                                          <p:val>
                                            <p:fltVal val="0"/>
                                          </p:val>
                                        </p:tav>
                                        <p:tav tm="100000">
                                          <p:val>
                                            <p:strVal val="#ppt_h"/>
                                          </p:val>
                                        </p:tav>
                                      </p:tavLst>
                                    </p:anim>
                                    <p:animEffect transition="in" filter="fade">
                                      <p:cBhvr>
                                        <p:cTn id="89" dur="500"/>
                                        <p:tgtEl>
                                          <p:spTgt spid="48"/>
                                        </p:tgtEl>
                                      </p:cBhvr>
                                    </p:animEffect>
                                  </p:childTnLst>
                                </p:cTn>
                              </p:par>
                              <p:par>
                                <p:cTn id="90" presetID="53" presetClass="entr" presetSubtype="16" fill="hold" nodeType="withEffect">
                                  <p:stCondLst>
                                    <p:cond delay="0"/>
                                  </p:stCondLst>
                                  <p:childTnLst>
                                    <p:set>
                                      <p:cBhvr>
                                        <p:cTn id="91" dur="1" fill="hold">
                                          <p:stCondLst>
                                            <p:cond delay="0"/>
                                          </p:stCondLst>
                                        </p:cTn>
                                        <p:tgtEl>
                                          <p:spTgt spid="51"/>
                                        </p:tgtEl>
                                        <p:attrNameLst>
                                          <p:attrName>style.visibility</p:attrName>
                                        </p:attrNameLst>
                                      </p:cBhvr>
                                      <p:to>
                                        <p:strVal val="visible"/>
                                      </p:to>
                                    </p:set>
                                    <p:anim calcmode="lin" valueType="num">
                                      <p:cBhvr>
                                        <p:cTn id="92" dur="500" fill="hold"/>
                                        <p:tgtEl>
                                          <p:spTgt spid="51"/>
                                        </p:tgtEl>
                                        <p:attrNameLst>
                                          <p:attrName>ppt_w</p:attrName>
                                        </p:attrNameLst>
                                      </p:cBhvr>
                                      <p:tavLst>
                                        <p:tav tm="0">
                                          <p:val>
                                            <p:fltVal val="0"/>
                                          </p:val>
                                        </p:tav>
                                        <p:tav tm="100000">
                                          <p:val>
                                            <p:strVal val="#ppt_w"/>
                                          </p:val>
                                        </p:tav>
                                      </p:tavLst>
                                    </p:anim>
                                    <p:anim calcmode="lin" valueType="num">
                                      <p:cBhvr>
                                        <p:cTn id="93" dur="500" fill="hold"/>
                                        <p:tgtEl>
                                          <p:spTgt spid="51"/>
                                        </p:tgtEl>
                                        <p:attrNameLst>
                                          <p:attrName>ppt_h</p:attrName>
                                        </p:attrNameLst>
                                      </p:cBhvr>
                                      <p:tavLst>
                                        <p:tav tm="0">
                                          <p:val>
                                            <p:fltVal val="0"/>
                                          </p:val>
                                        </p:tav>
                                        <p:tav tm="100000">
                                          <p:val>
                                            <p:strVal val="#ppt_h"/>
                                          </p:val>
                                        </p:tav>
                                      </p:tavLst>
                                    </p:anim>
                                    <p:animEffect transition="in" filter="fade">
                                      <p:cBhvr>
                                        <p:cTn id="94" dur="500"/>
                                        <p:tgtEl>
                                          <p:spTgt spid="51"/>
                                        </p:tgtEl>
                                      </p:cBhvr>
                                    </p:animEffect>
                                  </p:childTnLst>
                                </p:cTn>
                              </p:par>
                              <p:par>
                                <p:cTn id="95" presetID="53" presetClass="entr" presetSubtype="16" fill="hold" nodeType="with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p:cTn id="97" dur="500" fill="hold"/>
                                        <p:tgtEl>
                                          <p:spTgt spid="54"/>
                                        </p:tgtEl>
                                        <p:attrNameLst>
                                          <p:attrName>ppt_w</p:attrName>
                                        </p:attrNameLst>
                                      </p:cBhvr>
                                      <p:tavLst>
                                        <p:tav tm="0">
                                          <p:val>
                                            <p:fltVal val="0"/>
                                          </p:val>
                                        </p:tav>
                                        <p:tav tm="100000">
                                          <p:val>
                                            <p:strVal val="#ppt_w"/>
                                          </p:val>
                                        </p:tav>
                                      </p:tavLst>
                                    </p:anim>
                                    <p:anim calcmode="lin" valueType="num">
                                      <p:cBhvr>
                                        <p:cTn id="98" dur="500" fill="hold"/>
                                        <p:tgtEl>
                                          <p:spTgt spid="54"/>
                                        </p:tgtEl>
                                        <p:attrNameLst>
                                          <p:attrName>ppt_h</p:attrName>
                                        </p:attrNameLst>
                                      </p:cBhvr>
                                      <p:tavLst>
                                        <p:tav tm="0">
                                          <p:val>
                                            <p:fltVal val="0"/>
                                          </p:val>
                                        </p:tav>
                                        <p:tav tm="100000">
                                          <p:val>
                                            <p:strVal val="#ppt_h"/>
                                          </p:val>
                                        </p:tav>
                                      </p:tavLst>
                                    </p:anim>
                                    <p:animEffect transition="in" filter="fade">
                                      <p:cBhvr>
                                        <p:cTn id="99" dur="500"/>
                                        <p:tgtEl>
                                          <p:spTgt spid="54"/>
                                        </p:tgtEl>
                                      </p:cBhvr>
                                    </p:animEffect>
                                  </p:childTnLst>
                                </p:cTn>
                              </p:par>
                              <p:par>
                                <p:cTn id="100" presetID="53" presetClass="entr" presetSubtype="16" fill="hold" nodeType="withEffect">
                                  <p:stCondLst>
                                    <p:cond delay="0"/>
                                  </p:stCondLst>
                                  <p:childTnLst>
                                    <p:set>
                                      <p:cBhvr>
                                        <p:cTn id="101" dur="1" fill="hold">
                                          <p:stCondLst>
                                            <p:cond delay="0"/>
                                          </p:stCondLst>
                                        </p:cTn>
                                        <p:tgtEl>
                                          <p:spTgt spid="57"/>
                                        </p:tgtEl>
                                        <p:attrNameLst>
                                          <p:attrName>style.visibility</p:attrName>
                                        </p:attrNameLst>
                                      </p:cBhvr>
                                      <p:to>
                                        <p:strVal val="visible"/>
                                      </p:to>
                                    </p:set>
                                    <p:anim calcmode="lin" valueType="num">
                                      <p:cBhvr>
                                        <p:cTn id="102" dur="500" fill="hold"/>
                                        <p:tgtEl>
                                          <p:spTgt spid="57"/>
                                        </p:tgtEl>
                                        <p:attrNameLst>
                                          <p:attrName>ppt_w</p:attrName>
                                        </p:attrNameLst>
                                      </p:cBhvr>
                                      <p:tavLst>
                                        <p:tav tm="0">
                                          <p:val>
                                            <p:fltVal val="0"/>
                                          </p:val>
                                        </p:tav>
                                        <p:tav tm="100000">
                                          <p:val>
                                            <p:strVal val="#ppt_w"/>
                                          </p:val>
                                        </p:tav>
                                      </p:tavLst>
                                    </p:anim>
                                    <p:anim calcmode="lin" valueType="num">
                                      <p:cBhvr>
                                        <p:cTn id="103" dur="500" fill="hold"/>
                                        <p:tgtEl>
                                          <p:spTgt spid="57"/>
                                        </p:tgtEl>
                                        <p:attrNameLst>
                                          <p:attrName>ppt_h</p:attrName>
                                        </p:attrNameLst>
                                      </p:cBhvr>
                                      <p:tavLst>
                                        <p:tav tm="0">
                                          <p:val>
                                            <p:fltVal val="0"/>
                                          </p:val>
                                        </p:tav>
                                        <p:tav tm="100000">
                                          <p:val>
                                            <p:strVal val="#ppt_h"/>
                                          </p:val>
                                        </p:tav>
                                      </p:tavLst>
                                    </p:anim>
                                    <p:animEffect transition="in" filter="fade">
                                      <p:cBhvr>
                                        <p:cTn id="104" dur="500"/>
                                        <p:tgtEl>
                                          <p:spTgt spid="57"/>
                                        </p:tgtEl>
                                      </p:cBhvr>
                                    </p:animEffect>
                                  </p:childTnLst>
                                </p:cTn>
                              </p:par>
                              <p:par>
                                <p:cTn id="105" presetID="53" presetClass="entr" presetSubtype="16" fill="hold" nodeType="withEffect">
                                  <p:stCondLst>
                                    <p:cond delay="0"/>
                                  </p:stCondLst>
                                  <p:childTnLst>
                                    <p:set>
                                      <p:cBhvr>
                                        <p:cTn id="106" dur="1" fill="hold">
                                          <p:stCondLst>
                                            <p:cond delay="0"/>
                                          </p:stCondLst>
                                        </p:cTn>
                                        <p:tgtEl>
                                          <p:spTgt spid="60"/>
                                        </p:tgtEl>
                                        <p:attrNameLst>
                                          <p:attrName>style.visibility</p:attrName>
                                        </p:attrNameLst>
                                      </p:cBhvr>
                                      <p:to>
                                        <p:strVal val="visible"/>
                                      </p:to>
                                    </p:set>
                                    <p:anim calcmode="lin" valueType="num">
                                      <p:cBhvr>
                                        <p:cTn id="107" dur="500" fill="hold"/>
                                        <p:tgtEl>
                                          <p:spTgt spid="60"/>
                                        </p:tgtEl>
                                        <p:attrNameLst>
                                          <p:attrName>ppt_w</p:attrName>
                                        </p:attrNameLst>
                                      </p:cBhvr>
                                      <p:tavLst>
                                        <p:tav tm="0">
                                          <p:val>
                                            <p:fltVal val="0"/>
                                          </p:val>
                                        </p:tav>
                                        <p:tav tm="100000">
                                          <p:val>
                                            <p:strVal val="#ppt_w"/>
                                          </p:val>
                                        </p:tav>
                                      </p:tavLst>
                                    </p:anim>
                                    <p:anim calcmode="lin" valueType="num">
                                      <p:cBhvr>
                                        <p:cTn id="108" dur="500" fill="hold"/>
                                        <p:tgtEl>
                                          <p:spTgt spid="60"/>
                                        </p:tgtEl>
                                        <p:attrNameLst>
                                          <p:attrName>ppt_h</p:attrName>
                                        </p:attrNameLst>
                                      </p:cBhvr>
                                      <p:tavLst>
                                        <p:tav tm="0">
                                          <p:val>
                                            <p:fltVal val="0"/>
                                          </p:val>
                                        </p:tav>
                                        <p:tav tm="100000">
                                          <p:val>
                                            <p:strVal val="#ppt_h"/>
                                          </p:val>
                                        </p:tav>
                                      </p:tavLst>
                                    </p:anim>
                                    <p:animEffect transition="in" filter="fade">
                                      <p:cBhvr>
                                        <p:cTn id="10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a:extLst>
              <a:ext uri="{FF2B5EF4-FFF2-40B4-BE49-F238E27FC236}">
                <a16:creationId xmlns="" xmlns:a16="http://schemas.microsoft.com/office/drawing/2014/main" id="{C51D97A0-D028-4AD9-A0B7-D8F0F6E2AB7C}"/>
              </a:ext>
            </a:extLst>
          </p:cNvPr>
          <p:cNvGrpSpPr>
            <a:grpSpLocks/>
          </p:cNvGrpSpPr>
          <p:nvPr/>
        </p:nvGrpSpPr>
        <p:grpSpPr bwMode="auto">
          <a:xfrm>
            <a:off x="-838200" y="1612531"/>
            <a:ext cx="6657828" cy="4022805"/>
            <a:chOff x="0" y="0"/>
            <a:chExt cx="5718220" cy="3876541"/>
          </a:xfrm>
          <a:solidFill>
            <a:schemeClr val="bg1">
              <a:alpha val="20000"/>
            </a:schemeClr>
          </a:solidFill>
        </p:grpSpPr>
        <p:sp>
          <p:nvSpPr>
            <p:cNvPr id="3" name="任意多边形 9">
              <a:extLst>
                <a:ext uri="{FF2B5EF4-FFF2-40B4-BE49-F238E27FC236}">
                  <a16:creationId xmlns="" xmlns:a16="http://schemas.microsoft.com/office/drawing/2014/main" id="{14F40933-3BA4-41FA-9A0B-15A6A9C59EFE}"/>
                </a:ext>
              </a:extLst>
            </p:cNvPr>
            <p:cNvSpPr>
              <a:spLocks/>
            </p:cNvSpPr>
            <p:nvPr/>
          </p:nvSpPr>
          <p:spPr bwMode="auto">
            <a:xfrm>
              <a:off x="0" y="0"/>
              <a:ext cx="5718220" cy="2987899"/>
            </a:xfrm>
            <a:custGeom>
              <a:avLst/>
              <a:gdLst>
                <a:gd name="T0" fmla="*/ 0 w 5718220"/>
                <a:gd name="T1" fmla="*/ 0 h 2987899"/>
                <a:gd name="T2" fmla="*/ 5718220 w 5718220"/>
                <a:gd name="T3" fmla="*/ 0 h 2987899"/>
                <a:gd name="T4" fmla="*/ 5718220 w 5718220"/>
                <a:gd name="T5" fmla="*/ 2485623 h 2987899"/>
                <a:gd name="T6" fmla="*/ 3181082 w 5718220"/>
                <a:gd name="T7" fmla="*/ 2485623 h 2987899"/>
                <a:gd name="T8" fmla="*/ 2859110 w 5718220"/>
                <a:gd name="T9" fmla="*/ 2987899 h 2987899"/>
                <a:gd name="T10" fmla="*/ 2537138 w 5718220"/>
                <a:gd name="T11" fmla="*/ 2485623 h 2987899"/>
                <a:gd name="T12" fmla="*/ 0 w 5718220"/>
                <a:gd name="T13" fmla="*/ 2485623 h 2987899"/>
                <a:gd name="T14" fmla="*/ 0 w 5718220"/>
                <a:gd name="T15" fmla="*/ 0 h 29878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18220" h="2987899">
                  <a:moveTo>
                    <a:pt x="0" y="0"/>
                  </a:moveTo>
                  <a:lnTo>
                    <a:pt x="5718220" y="0"/>
                  </a:lnTo>
                  <a:lnTo>
                    <a:pt x="5718220" y="2485623"/>
                  </a:lnTo>
                  <a:lnTo>
                    <a:pt x="3181082" y="2485623"/>
                  </a:lnTo>
                  <a:lnTo>
                    <a:pt x="2859110" y="2987899"/>
                  </a:lnTo>
                  <a:lnTo>
                    <a:pt x="2537138" y="2485623"/>
                  </a:lnTo>
                  <a:lnTo>
                    <a:pt x="0" y="24856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4" name="任意多边形 10">
              <a:extLst>
                <a:ext uri="{FF2B5EF4-FFF2-40B4-BE49-F238E27FC236}">
                  <a16:creationId xmlns="" xmlns:a16="http://schemas.microsoft.com/office/drawing/2014/main" id="{7519DB13-7633-45C4-895C-259C2A41D173}"/>
                </a:ext>
              </a:extLst>
            </p:cNvPr>
            <p:cNvSpPr>
              <a:spLocks/>
            </p:cNvSpPr>
            <p:nvPr/>
          </p:nvSpPr>
          <p:spPr bwMode="auto">
            <a:xfrm>
              <a:off x="0" y="2614136"/>
              <a:ext cx="2807595" cy="1262405"/>
            </a:xfrm>
            <a:custGeom>
              <a:avLst/>
              <a:gdLst>
                <a:gd name="T0" fmla="*/ 0 w 2871990"/>
                <a:gd name="T1" fmla="*/ 0 h 1262405"/>
                <a:gd name="T2" fmla="*/ 2291167 w 2871990"/>
                <a:gd name="T3" fmla="*/ 0 h 1262405"/>
                <a:gd name="T4" fmla="*/ 2564133 w 2871990"/>
                <a:gd name="T5" fmla="*/ 469076 h 1262405"/>
                <a:gd name="T6" fmla="*/ 2564133 w 2871990"/>
                <a:gd name="T7" fmla="*/ 1262405 h 1262405"/>
                <a:gd name="T8" fmla="*/ 0 w 2871990"/>
                <a:gd name="T9" fmla="*/ 1262405 h 1262405"/>
                <a:gd name="T10" fmla="*/ 0 w 2871990"/>
                <a:gd name="T11" fmla="*/ 0 h 12624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71990" h="1262405">
                  <a:moveTo>
                    <a:pt x="0" y="0"/>
                  </a:moveTo>
                  <a:lnTo>
                    <a:pt x="2566250" y="0"/>
                  </a:lnTo>
                  <a:lnTo>
                    <a:pt x="2871990" y="469076"/>
                  </a:lnTo>
                  <a:lnTo>
                    <a:pt x="2871990" y="1262405"/>
                  </a:lnTo>
                  <a:lnTo>
                    <a:pt x="0" y="126240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5" name="任意多边形 11">
              <a:extLst>
                <a:ext uri="{FF2B5EF4-FFF2-40B4-BE49-F238E27FC236}">
                  <a16:creationId xmlns="" xmlns:a16="http://schemas.microsoft.com/office/drawing/2014/main" id="{CE055ECA-2B32-4C86-AEF9-776D9F2AA422}"/>
                </a:ext>
              </a:extLst>
            </p:cNvPr>
            <p:cNvSpPr>
              <a:spLocks/>
            </p:cNvSpPr>
            <p:nvPr/>
          </p:nvSpPr>
          <p:spPr bwMode="auto">
            <a:xfrm rot="10800000" flipV="1">
              <a:off x="2917383" y="2601256"/>
              <a:ext cx="2800837" cy="1262405"/>
            </a:xfrm>
            <a:custGeom>
              <a:avLst/>
              <a:gdLst>
                <a:gd name="T0" fmla="*/ 0 w 2871990"/>
                <a:gd name="T1" fmla="*/ 0 h 1262405"/>
                <a:gd name="T2" fmla="*/ 2263725 w 2871990"/>
                <a:gd name="T3" fmla="*/ 0 h 1262405"/>
                <a:gd name="T4" fmla="*/ 2533421 w 2871990"/>
                <a:gd name="T5" fmla="*/ 469076 h 1262405"/>
                <a:gd name="T6" fmla="*/ 2533421 w 2871990"/>
                <a:gd name="T7" fmla="*/ 1262405 h 1262405"/>
                <a:gd name="T8" fmla="*/ 0 w 2871990"/>
                <a:gd name="T9" fmla="*/ 1262405 h 1262405"/>
                <a:gd name="T10" fmla="*/ 0 w 2871990"/>
                <a:gd name="T11" fmla="*/ 0 h 12624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71990" h="1262405">
                  <a:moveTo>
                    <a:pt x="0" y="0"/>
                  </a:moveTo>
                  <a:lnTo>
                    <a:pt x="2566250" y="0"/>
                  </a:lnTo>
                  <a:lnTo>
                    <a:pt x="2871990" y="469076"/>
                  </a:lnTo>
                  <a:lnTo>
                    <a:pt x="2871990" y="1262405"/>
                  </a:lnTo>
                  <a:lnTo>
                    <a:pt x="0" y="126240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6" name="矩形 5">
            <a:extLst>
              <a:ext uri="{FF2B5EF4-FFF2-40B4-BE49-F238E27FC236}">
                <a16:creationId xmlns="" xmlns:a16="http://schemas.microsoft.com/office/drawing/2014/main" id="{2FD713B7-DF4B-441F-B00F-593ED198D527}"/>
              </a:ext>
            </a:extLst>
          </p:cNvPr>
          <p:cNvSpPr/>
          <p:nvPr/>
        </p:nvSpPr>
        <p:spPr>
          <a:xfrm>
            <a:off x="362467" y="2130608"/>
            <a:ext cx="4797276" cy="1569660"/>
          </a:xfrm>
          <a:prstGeom prst="rect">
            <a:avLst/>
          </a:prstGeom>
        </p:spPr>
        <p:txBody>
          <a:bodyPr wrap="square">
            <a:spAutoFit/>
          </a:bodyPr>
          <a:lstStyle/>
          <a:p>
            <a:pPr algn="ct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在此添加有关人工智能模板的相关描述性的文字在此添加有关人工智能模板的相关描述性的文字 在此添加有关人工智能模板的相关描述性的文字在此添加有关人工智能模板的相关描述性的文字 在此添加有关人工智能模板的相关描述性的文字</a:t>
            </a:r>
          </a:p>
        </p:txBody>
      </p:sp>
      <p:sp>
        <p:nvSpPr>
          <p:cNvPr id="7" name="矩形 6">
            <a:extLst>
              <a:ext uri="{FF2B5EF4-FFF2-40B4-BE49-F238E27FC236}">
                <a16:creationId xmlns="" xmlns:a16="http://schemas.microsoft.com/office/drawing/2014/main" id="{0AE123E1-2736-471B-BC67-940403A7229E}"/>
              </a:ext>
            </a:extLst>
          </p:cNvPr>
          <p:cNvSpPr/>
          <p:nvPr/>
        </p:nvSpPr>
        <p:spPr>
          <a:xfrm>
            <a:off x="482600" y="4563783"/>
            <a:ext cx="1733428" cy="830997"/>
          </a:xfrm>
          <a:prstGeom prst="rect">
            <a:avLst/>
          </a:prstGeom>
        </p:spPr>
        <p:txBody>
          <a:bodyPr wrap="square">
            <a:spAutoFit/>
          </a:bodyPr>
          <a:lstStyle/>
          <a:p>
            <a:pPr algn="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a:t>
            </a:r>
          </a:p>
        </p:txBody>
      </p:sp>
      <p:sp>
        <p:nvSpPr>
          <p:cNvPr id="8" name="矩形 7">
            <a:extLst>
              <a:ext uri="{FF2B5EF4-FFF2-40B4-BE49-F238E27FC236}">
                <a16:creationId xmlns="" xmlns:a16="http://schemas.microsoft.com/office/drawing/2014/main" id="{3B769FFD-F9EB-474F-B23C-55E87D70B5EF}"/>
              </a:ext>
            </a:extLst>
          </p:cNvPr>
          <p:cNvSpPr/>
          <p:nvPr/>
        </p:nvSpPr>
        <p:spPr>
          <a:xfrm>
            <a:off x="2761105" y="4563783"/>
            <a:ext cx="2839522" cy="584775"/>
          </a:xfrm>
          <a:prstGeom prst="rect">
            <a:avLst/>
          </a:prstGeom>
        </p:spPr>
        <p:txBody>
          <a:bodyPr wrap="squar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a:t>
            </a:r>
          </a:p>
        </p:txBody>
      </p:sp>
      <p:grpSp>
        <p:nvGrpSpPr>
          <p:cNvPr id="9" name="Group 5">
            <a:extLst>
              <a:ext uri="{FF2B5EF4-FFF2-40B4-BE49-F238E27FC236}">
                <a16:creationId xmlns="" xmlns:a16="http://schemas.microsoft.com/office/drawing/2014/main" id="{B7FBA82C-3B2E-4755-9026-DCBF367B96C7}"/>
              </a:ext>
            </a:extLst>
          </p:cNvPr>
          <p:cNvGrpSpPr>
            <a:grpSpLocks/>
          </p:cNvGrpSpPr>
          <p:nvPr/>
        </p:nvGrpSpPr>
        <p:grpSpPr bwMode="auto">
          <a:xfrm>
            <a:off x="5947455" y="1599166"/>
            <a:ext cx="6657828" cy="4022805"/>
            <a:chOff x="0" y="0"/>
            <a:chExt cx="5718220" cy="3876541"/>
          </a:xfrm>
          <a:solidFill>
            <a:schemeClr val="bg1">
              <a:alpha val="20000"/>
            </a:schemeClr>
          </a:solidFill>
        </p:grpSpPr>
        <p:sp>
          <p:nvSpPr>
            <p:cNvPr id="10" name="任意多边形 9">
              <a:extLst>
                <a:ext uri="{FF2B5EF4-FFF2-40B4-BE49-F238E27FC236}">
                  <a16:creationId xmlns="" xmlns:a16="http://schemas.microsoft.com/office/drawing/2014/main" id="{5792B113-7678-4150-B1F7-43277FFA2F97}"/>
                </a:ext>
              </a:extLst>
            </p:cNvPr>
            <p:cNvSpPr>
              <a:spLocks/>
            </p:cNvSpPr>
            <p:nvPr/>
          </p:nvSpPr>
          <p:spPr bwMode="auto">
            <a:xfrm>
              <a:off x="0" y="0"/>
              <a:ext cx="5718220" cy="2987899"/>
            </a:xfrm>
            <a:custGeom>
              <a:avLst/>
              <a:gdLst>
                <a:gd name="T0" fmla="*/ 0 w 5718220"/>
                <a:gd name="T1" fmla="*/ 0 h 2987899"/>
                <a:gd name="T2" fmla="*/ 5718220 w 5718220"/>
                <a:gd name="T3" fmla="*/ 0 h 2987899"/>
                <a:gd name="T4" fmla="*/ 5718220 w 5718220"/>
                <a:gd name="T5" fmla="*/ 2485623 h 2987899"/>
                <a:gd name="T6" fmla="*/ 3181082 w 5718220"/>
                <a:gd name="T7" fmla="*/ 2485623 h 2987899"/>
                <a:gd name="T8" fmla="*/ 2859110 w 5718220"/>
                <a:gd name="T9" fmla="*/ 2987899 h 2987899"/>
                <a:gd name="T10" fmla="*/ 2537138 w 5718220"/>
                <a:gd name="T11" fmla="*/ 2485623 h 2987899"/>
                <a:gd name="T12" fmla="*/ 0 w 5718220"/>
                <a:gd name="T13" fmla="*/ 2485623 h 2987899"/>
                <a:gd name="T14" fmla="*/ 0 w 5718220"/>
                <a:gd name="T15" fmla="*/ 0 h 298789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18220" h="2987899">
                  <a:moveTo>
                    <a:pt x="0" y="0"/>
                  </a:moveTo>
                  <a:lnTo>
                    <a:pt x="5718220" y="0"/>
                  </a:lnTo>
                  <a:lnTo>
                    <a:pt x="5718220" y="2485623"/>
                  </a:lnTo>
                  <a:lnTo>
                    <a:pt x="3181082" y="2485623"/>
                  </a:lnTo>
                  <a:lnTo>
                    <a:pt x="2859110" y="2987899"/>
                  </a:lnTo>
                  <a:lnTo>
                    <a:pt x="2537138" y="2485623"/>
                  </a:lnTo>
                  <a:lnTo>
                    <a:pt x="0" y="2485623"/>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1" name="任意多边形 10">
              <a:extLst>
                <a:ext uri="{FF2B5EF4-FFF2-40B4-BE49-F238E27FC236}">
                  <a16:creationId xmlns="" xmlns:a16="http://schemas.microsoft.com/office/drawing/2014/main" id="{26C997E4-750A-4854-A34A-A3F2D4655EFA}"/>
                </a:ext>
              </a:extLst>
            </p:cNvPr>
            <p:cNvSpPr>
              <a:spLocks/>
            </p:cNvSpPr>
            <p:nvPr/>
          </p:nvSpPr>
          <p:spPr bwMode="auto">
            <a:xfrm>
              <a:off x="0" y="2614136"/>
              <a:ext cx="2807595" cy="1262405"/>
            </a:xfrm>
            <a:custGeom>
              <a:avLst/>
              <a:gdLst>
                <a:gd name="T0" fmla="*/ 0 w 2871990"/>
                <a:gd name="T1" fmla="*/ 0 h 1262405"/>
                <a:gd name="T2" fmla="*/ 2291167 w 2871990"/>
                <a:gd name="T3" fmla="*/ 0 h 1262405"/>
                <a:gd name="T4" fmla="*/ 2564133 w 2871990"/>
                <a:gd name="T5" fmla="*/ 469076 h 1262405"/>
                <a:gd name="T6" fmla="*/ 2564133 w 2871990"/>
                <a:gd name="T7" fmla="*/ 1262405 h 1262405"/>
                <a:gd name="T8" fmla="*/ 0 w 2871990"/>
                <a:gd name="T9" fmla="*/ 1262405 h 1262405"/>
                <a:gd name="T10" fmla="*/ 0 w 2871990"/>
                <a:gd name="T11" fmla="*/ 0 h 12624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71990" h="1262405">
                  <a:moveTo>
                    <a:pt x="0" y="0"/>
                  </a:moveTo>
                  <a:lnTo>
                    <a:pt x="2566250" y="0"/>
                  </a:lnTo>
                  <a:lnTo>
                    <a:pt x="2871990" y="469076"/>
                  </a:lnTo>
                  <a:lnTo>
                    <a:pt x="2871990" y="1262405"/>
                  </a:lnTo>
                  <a:lnTo>
                    <a:pt x="0" y="126240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2" name="任意多边形 11">
              <a:extLst>
                <a:ext uri="{FF2B5EF4-FFF2-40B4-BE49-F238E27FC236}">
                  <a16:creationId xmlns="" xmlns:a16="http://schemas.microsoft.com/office/drawing/2014/main" id="{E6A7A774-8BB8-42F5-8730-588D296DE36A}"/>
                </a:ext>
              </a:extLst>
            </p:cNvPr>
            <p:cNvSpPr>
              <a:spLocks/>
            </p:cNvSpPr>
            <p:nvPr/>
          </p:nvSpPr>
          <p:spPr bwMode="auto">
            <a:xfrm rot="10800000" flipV="1">
              <a:off x="2917383" y="2601256"/>
              <a:ext cx="2800837" cy="1262405"/>
            </a:xfrm>
            <a:custGeom>
              <a:avLst/>
              <a:gdLst>
                <a:gd name="T0" fmla="*/ 0 w 2871990"/>
                <a:gd name="T1" fmla="*/ 0 h 1262405"/>
                <a:gd name="T2" fmla="*/ 2263725 w 2871990"/>
                <a:gd name="T3" fmla="*/ 0 h 1262405"/>
                <a:gd name="T4" fmla="*/ 2533421 w 2871990"/>
                <a:gd name="T5" fmla="*/ 469076 h 1262405"/>
                <a:gd name="T6" fmla="*/ 2533421 w 2871990"/>
                <a:gd name="T7" fmla="*/ 1262405 h 1262405"/>
                <a:gd name="T8" fmla="*/ 0 w 2871990"/>
                <a:gd name="T9" fmla="*/ 1262405 h 1262405"/>
                <a:gd name="T10" fmla="*/ 0 w 2871990"/>
                <a:gd name="T11" fmla="*/ 0 h 12624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71990" h="1262405">
                  <a:moveTo>
                    <a:pt x="0" y="0"/>
                  </a:moveTo>
                  <a:lnTo>
                    <a:pt x="2566250" y="0"/>
                  </a:lnTo>
                  <a:lnTo>
                    <a:pt x="2871990" y="469076"/>
                  </a:lnTo>
                  <a:lnTo>
                    <a:pt x="2871990" y="1262405"/>
                  </a:lnTo>
                  <a:lnTo>
                    <a:pt x="0" y="126240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grpSp>
      <p:sp>
        <p:nvSpPr>
          <p:cNvPr id="13" name="矩形 12">
            <a:extLst>
              <a:ext uri="{FF2B5EF4-FFF2-40B4-BE49-F238E27FC236}">
                <a16:creationId xmlns="" xmlns:a16="http://schemas.microsoft.com/office/drawing/2014/main" id="{7246F35C-EF9E-4533-A2E3-E25D831900F9}"/>
              </a:ext>
            </a:extLst>
          </p:cNvPr>
          <p:cNvSpPr/>
          <p:nvPr/>
        </p:nvSpPr>
        <p:spPr>
          <a:xfrm>
            <a:off x="6220507" y="2216887"/>
            <a:ext cx="5615893" cy="1323439"/>
          </a:xfrm>
          <a:prstGeom prst="rect">
            <a:avLst/>
          </a:prstGeom>
        </p:spPr>
        <p:txBody>
          <a:bodyPr wrap="square">
            <a:spAutoFit/>
          </a:bodyPr>
          <a:lstStyle/>
          <a:p>
            <a:pPr algn="ct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在此添加有关人工智能模板的相关描述性的文字在此添加有关人工智能模板的相关描述性的文字 在此添加有关人工智能模板的相关描述性的文字在此添加有关人工智能模板的相关描述性的文字 在此添加有关人工智能模板的相关描述性的文字</a:t>
            </a:r>
          </a:p>
        </p:txBody>
      </p:sp>
      <p:sp>
        <p:nvSpPr>
          <p:cNvPr id="14" name="矩形 13">
            <a:extLst>
              <a:ext uri="{FF2B5EF4-FFF2-40B4-BE49-F238E27FC236}">
                <a16:creationId xmlns="" xmlns:a16="http://schemas.microsoft.com/office/drawing/2014/main" id="{F924734E-EBF3-4D78-866A-6C479D7F2E2C}"/>
              </a:ext>
            </a:extLst>
          </p:cNvPr>
          <p:cNvSpPr/>
          <p:nvPr/>
        </p:nvSpPr>
        <p:spPr>
          <a:xfrm>
            <a:off x="6162161" y="4550418"/>
            <a:ext cx="2839522" cy="584775"/>
          </a:xfrm>
          <a:prstGeom prst="rect">
            <a:avLst/>
          </a:prstGeom>
        </p:spPr>
        <p:txBody>
          <a:bodyPr wrap="square">
            <a:spAutoFit/>
          </a:bodyPr>
          <a:lstStyle/>
          <a:p>
            <a:pPr algn="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a:t>
            </a:r>
          </a:p>
        </p:txBody>
      </p:sp>
      <p:sp>
        <p:nvSpPr>
          <p:cNvPr id="15" name="矩形 14">
            <a:extLst>
              <a:ext uri="{FF2B5EF4-FFF2-40B4-BE49-F238E27FC236}">
                <a16:creationId xmlns="" xmlns:a16="http://schemas.microsoft.com/office/drawing/2014/main" id="{C75C4565-BDB3-4A54-B492-86E4D1099527}"/>
              </a:ext>
            </a:extLst>
          </p:cNvPr>
          <p:cNvSpPr/>
          <p:nvPr/>
        </p:nvSpPr>
        <p:spPr>
          <a:xfrm>
            <a:off x="9546760" y="4550418"/>
            <a:ext cx="1730840" cy="830997"/>
          </a:xfrm>
          <a:prstGeom prst="rect">
            <a:avLst/>
          </a:prstGeom>
        </p:spPr>
        <p:txBody>
          <a:bodyPr wrap="square">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a:t>
            </a:r>
          </a:p>
        </p:txBody>
      </p:sp>
    </p:spTree>
    <p:extLst>
      <p:ext uri="{BB962C8B-B14F-4D97-AF65-F5344CB8AC3E}">
        <p14:creationId xmlns:p14="http://schemas.microsoft.com/office/powerpoint/2010/main" val="21315345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90E23B05-812E-45C7-82ED-CF5387FBF155}"/>
              </a:ext>
            </a:extLst>
          </p:cNvPr>
          <p:cNvGrpSpPr/>
          <p:nvPr/>
        </p:nvGrpSpPr>
        <p:grpSpPr>
          <a:xfrm>
            <a:off x="405584" y="2031694"/>
            <a:ext cx="5548176" cy="4009030"/>
            <a:chOff x="923744" y="2234894"/>
            <a:chExt cx="4633094" cy="3347805"/>
          </a:xfrm>
        </p:grpSpPr>
        <p:grpSp>
          <p:nvGrpSpPr>
            <p:cNvPr id="3" name="Group 1">
              <a:extLst>
                <a:ext uri="{FF2B5EF4-FFF2-40B4-BE49-F238E27FC236}">
                  <a16:creationId xmlns="" xmlns:a16="http://schemas.microsoft.com/office/drawing/2014/main" id="{70DEB827-BFC6-45DE-A139-DFB4BD3B5D5B}"/>
                </a:ext>
              </a:extLst>
            </p:cNvPr>
            <p:cNvGrpSpPr/>
            <p:nvPr/>
          </p:nvGrpSpPr>
          <p:grpSpPr>
            <a:xfrm>
              <a:off x="934720" y="5157788"/>
              <a:ext cx="4622118" cy="424911"/>
              <a:chOff x="1330960" y="5147628"/>
              <a:chExt cx="4622118" cy="424911"/>
            </a:xfrm>
          </p:grpSpPr>
          <p:cxnSp>
            <p:nvCxnSpPr>
              <p:cNvPr id="103" name="Straight Connector 37">
                <a:extLst>
                  <a:ext uri="{FF2B5EF4-FFF2-40B4-BE49-F238E27FC236}">
                    <a16:creationId xmlns="" xmlns:a16="http://schemas.microsoft.com/office/drawing/2014/main" id="{09976732-A06F-4372-8328-3D2FD0C89542}"/>
                  </a:ext>
                </a:extLst>
              </p:cNvPr>
              <p:cNvCxnSpPr/>
              <p:nvPr/>
            </p:nvCxnSpPr>
            <p:spPr>
              <a:xfrm>
                <a:off x="1330960" y="5186479"/>
                <a:ext cx="4551755" cy="0"/>
              </a:xfrm>
              <a:prstGeom prst="line">
                <a:avLst/>
              </a:prstGeom>
              <a:ln w="15875">
                <a:solidFill>
                  <a:schemeClr val="bg1">
                    <a:alpha val="60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04" name="Oval 38">
                <a:extLst>
                  <a:ext uri="{FF2B5EF4-FFF2-40B4-BE49-F238E27FC236}">
                    <a16:creationId xmlns="" xmlns:a16="http://schemas.microsoft.com/office/drawing/2014/main" id="{623E34AC-EBE1-449E-8362-7EAF61E4221D}"/>
                  </a:ext>
                </a:extLst>
              </p:cNvPr>
              <p:cNvSpPr/>
              <p:nvPr/>
            </p:nvSpPr>
            <p:spPr>
              <a:xfrm>
                <a:off x="1494297" y="5147628"/>
                <a:ext cx="91337" cy="91337"/>
              </a:xfrm>
              <a:prstGeom prst="ellipse">
                <a:avLst/>
              </a:prstGeom>
              <a:solidFill>
                <a:schemeClr val="bg1">
                  <a:alpha val="40000"/>
                </a:schemeClr>
              </a:solidFill>
              <a:ln>
                <a:solidFill>
                  <a:schemeClr val="bg1">
                    <a:alpha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solidFill>
                    <a:schemeClr val="bg1"/>
                  </a:solidFill>
                  <a:latin typeface="Agency FB" panose="020B0503020202020204" pitchFamily="34" charset="0"/>
                </a:endParaRPr>
              </a:p>
            </p:txBody>
          </p:sp>
          <p:sp>
            <p:nvSpPr>
              <p:cNvPr id="105" name="Oval 39">
                <a:extLst>
                  <a:ext uri="{FF2B5EF4-FFF2-40B4-BE49-F238E27FC236}">
                    <a16:creationId xmlns="" xmlns:a16="http://schemas.microsoft.com/office/drawing/2014/main" id="{9B9F2847-3448-4D81-BB64-7C2194C0333B}"/>
                  </a:ext>
                </a:extLst>
              </p:cNvPr>
              <p:cNvSpPr/>
              <p:nvPr/>
            </p:nvSpPr>
            <p:spPr>
              <a:xfrm>
                <a:off x="2093309" y="5147628"/>
                <a:ext cx="91337" cy="91337"/>
              </a:xfrm>
              <a:prstGeom prst="ellipse">
                <a:avLst/>
              </a:prstGeom>
              <a:solidFill>
                <a:schemeClr val="bg1">
                  <a:alpha val="40000"/>
                </a:schemeClr>
              </a:solidFill>
              <a:ln>
                <a:solidFill>
                  <a:schemeClr val="bg1">
                    <a:alpha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solidFill>
                    <a:schemeClr val="bg1"/>
                  </a:solidFill>
                  <a:latin typeface="Agency FB" panose="020B0503020202020204" pitchFamily="34" charset="0"/>
                </a:endParaRPr>
              </a:p>
            </p:txBody>
          </p:sp>
          <p:sp>
            <p:nvSpPr>
              <p:cNvPr id="106" name="Oval 40">
                <a:extLst>
                  <a:ext uri="{FF2B5EF4-FFF2-40B4-BE49-F238E27FC236}">
                    <a16:creationId xmlns="" xmlns:a16="http://schemas.microsoft.com/office/drawing/2014/main" id="{B205B5D0-9D47-4673-ABFF-8C02C663CEB6}"/>
                  </a:ext>
                </a:extLst>
              </p:cNvPr>
              <p:cNvSpPr/>
              <p:nvPr/>
            </p:nvSpPr>
            <p:spPr>
              <a:xfrm>
                <a:off x="2692324" y="5147628"/>
                <a:ext cx="91337" cy="91337"/>
              </a:xfrm>
              <a:prstGeom prst="ellipse">
                <a:avLst/>
              </a:prstGeom>
              <a:solidFill>
                <a:schemeClr val="bg1">
                  <a:alpha val="40000"/>
                </a:schemeClr>
              </a:solidFill>
              <a:ln>
                <a:solidFill>
                  <a:schemeClr val="bg1">
                    <a:alpha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solidFill>
                    <a:schemeClr val="bg1"/>
                  </a:solidFill>
                  <a:latin typeface="Agency FB" panose="020B0503020202020204" pitchFamily="34" charset="0"/>
                </a:endParaRPr>
              </a:p>
            </p:txBody>
          </p:sp>
          <p:sp>
            <p:nvSpPr>
              <p:cNvPr id="107" name="Oval 41">
                <a:extLst>
                  <a:ext uri="{FF2B5EF4-FFF2-40B4-BE49-F238E27FC236}">
                    <a16:creationId xmlns="" xmlns:a16="http://schemas.microsoft.com/office/drawing/2014/main" id="{7BF23C4C-B0B9-41B0-BA51-F0C9A8CE8D0A}"/>
                  </a:ext>
                </a:extLst>
              </p:cNvPr>
              <p:cNvSpPr/>
              <p:nvPr/>
            </p:nvSpPr>
            <p:spPr>
              <a:xfrm>
                <a:off x="3274585" y="5147628"/>
                <a:ext cx="91337" cy="91337"/>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solidFill>
                    <a:schemeClr val="bg1"/>
                  </a:solidFill>
                  <a:latin typeface="Agency FB" panose="020B0503020202020204" pitchFamily="34" charset="0"/>
                </a:endParaRPr>
              </a:p>
            </p:txBody>
          </p:sp>
          <p:sp>
            <p:nvSpPr>
              <p:cNvPr id="108" name="Oval 42">
                <a:extLst>
                  <a:ext uri="{FF2B5EF4-FFF2-40B4-BE49-F238E27FC236}">
                    <a16:creationId xmlns="" xmlns:a16="http://schemas.microsoft.com/office/drawing/2014/main" id="{7CE6EDD9-8601-4AA7-A827-CC7EEBDB6696}"/>
                  </a:ext>
                </a:extLst>
              </p:cNvPr>
              <p:cNvSpPr/>
              <p:nvPr/>
            </p:nvSpPr>
            <p:spPr>
              <a:xfrm>
                <a:off x="3863067" y="5147628"/>
                <a:ext cx="91337" cy="91337"/>
              </a:xfrm>
              <a:prstGeom prst="ellipse">
                <a:avLst/>
              </a:prstGeom>
              <a:solidFill>
                <a:schemeClr val="bg1">
                  <a:alpha val="40000"/>
                </a:schemeClr>
              </a:solidFill>
              <a:ln>
                <a:solidFill>
                  <a:schemeClr val="bg1">
                    <a:alpha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solidFill>
                    <a:schemeClr val="bg1"/>
                  </a:solidFill>
                  <a:latin typeface="Agency FB" panose="020B0503020202020204" pitchFamily="34" charset="0"/>
                </a:endParaRPr>
              </a:p>
            </p:txBody>
          </p:sp>
          <p:sp>
            <p:nvSpPr>
              <p:cNvPr id="109" name="Oval 43">
                <a:extLst>
                  <a:ext uri="{FF2B5EF4-FFF2-40B4-BE49-F238E27FC236}">
                    <a16:creationId xmlns="" xmlns:a16="http://schemas.microsoft.com/office/drawing/2014/main" id="{E8717C56-48FF-4040-9852-CCB9EDC853B1}"/>
                  </a:ext>
                </a:extLst>
              </p:cNvPr>
              <p:cNvSpPr/>
              <p:nvPr/>
            </p:nvSpPr>
            <p:spPr>
              <a:xfrm>
                <a:off x="4454424" y="5147628"/>
                <a:ext cx="91337" cy="91337"/>
              </a:xfrm>
              <a:prstGeom prst="ellipse">
                <a:avLst/>
              </a:prstGeom>
              <a:solidFill>
                <a:schemeClr val="bg1">
                  <a:alpha val="40000"/>
                </a:schemeClr>
              </a:solidFill>
              <a:ln>
                <a:solidFill>
                  <a:schemeClr val="bg1">
                    <a:alpha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solidFill>
                    <a:schemeClr val="bg1"/>
                  </a:solidFill>
                  <a:latin typeface="Agency FB" panose="020B0503020202020204" pitchFamily="34" charset="0"/>
                </a:endParaRPr>
              </a:p>
            </p:txBody>
          </p:sp>
          <p:sp>
            <p:nvSpPr>
              <p:cNvPr id="110" name="Oval 44">
                <a:extLst>
                  <a:ext uri="{FF2B5EF4-FFF2-40B4-BE49-F238E27FC236}">
                    <a16:creationId xmlns="" xmlns:a16="http://schemas.microsoft.com/office/drawing/2014/main" id="{D31719C7-BB2F-43C2-914E-AA505251A71E}"/>
                  </a:ext>
                </a:extLst>
              </p:cNvPr>
              <p:cNvSpPr/>
              <p:nvPr/>
            </p:nvSpPr>
            <p:spPr>
              <a:xfrm>
                <a:off x="5045780" y="5147628"/>
                <a:ext cx="91337" cy="91337"/>
              </a:xfrm>
              <a:prstGeom prst="ellipse">
                <a:avLst/>
              </a:prstGeom>
              <a:solidFill>
                <a:schemeClr val="bg1">
                  <a:alpha val="40000"/>
                </a:schemeClr>
              </a:solidFill>
              <a:ln>
                <a:solidFill>
                  <a:schemeClr val="bg1">
                    <a:alpha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solidFill>
                    <a:schemeClr val="bg1"/>
                  </a:solidFill>
                  <a:latin typeface="Agency FB" panose="020B0503020202020204" pitchFamily="34" charset="0"/>
                </a:endParaRPr>
              </a:p>
            </p:txBody>
          </p:sp>
          <p:sp>
            <p:nvSpPr>
              <p:cNvPr id="111" name="Oval 45">
                <a:extLst>
                  <a:ext uri="{FF2B5EF4-FFF2-40B4-BE49-F238E27FC236}">
                    <a16:creationId xmlns="" xmlns:a16="http://schemas.microsoft.com/office/drawing/2014/main" id="{B019A17C-4BC2-4613-9190-D69580A818E8}"/>
                  </a:ext>
                </a:extLst>
              </p:cNvPr>
              <p:cNvSpPr/>
              <p:nvPr/>
            </p:nvSpPr>
            <p:spPr>
              <a:xfrm>
                <a:off x="5628041" y="5147628"/>
                <a:ext cx="91337" cy="91337"/>
              </a:xfrm>
              <a:prstGeom prst="ellipse">
                <a:avLst/>
              </a:prstGeom>
              <a:solidFill>
                <a:schemeClr val="bg1">
                  <a:alpha val="40000"/>
                </a:schemeClr>
              </a:solidFill>
              <a:ln>
                <a:solidFill>
                  <a:schemeClr val="bg1">
                    <a:alpha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00">
                  <a:solidFill>
                    <a:schemeClr val="bg1"/>
                  </a:solidFill>
                  <a:latin typeface="Agency FB" panose="020B0503020202020204" pitchFamily="34" charset="0"/>
                </a:endParaRPr>
              </a:p>
            </p:txBody>
          </p:sp>
          <p:sp>
            <p:nvSpPr>
              <p:cNvPr id="112" name="TextBox 54">
                <a:extLst>
                  <a:ext uri="{FF2B5EF4-FFF2-40B4-BE49-F238E27FC236}">
                    <a16:creationId xmlns="" xmlns:a16="http://schemas.microsoft.com/office/drawing/2014/main" id="{EF4A7796-484A-449C-ADEA-8B80298859B7}"/>
                  </a:ext>
                </a:extLst>
              </p:cNvPr>
              <p:cNvSpPr txBox="1"/>
              <p:nvPr/>
            </p:nvSpPr>
            <p:spPr>
              <a:xfrm>
                <a:off x="5483078" y="5233984"/>
                <a:ext cx="470000" cy="338554"/>
              </a:xfrm>
              <a:prstGeom prst="rect">
                <a:avLst/>
              </a:prstGeom>
              <a:noFill/>
            </p:spPr>
            <p:txBody>
              <a:bodyPr wrap="none" rtlCol="0">
                <a:spAutoFit/>
              </a:bodyPr>
              <a:lstStyle/>
              <a:p>
                <a:r>
                  <a:rPr lang="id-ID" sz="1600" dirty="0">
                    <a:solidFill>
                      <a:schemeClr val="bg1"/>
                    </a:solidFill>
                    <a:latin typeface="Agency FB" panose="020B0503020202020204" pitchFamily="34" charset="0"/>
                  </a:rPr>
                  <a:t>201</a:t>
                </a:r>
                <a:r>
                  <a:rPr lang="en-US" sz="1600" dirty="0">
                    <a:solidFill>
                      <a:schemeClr val="bg1"/>
                    </a:solidFill>
                    <a:latin typeface="Agency FB" panose="020B0503020202020204" pitchFamily="34" charset="0"/>
                  </a:rPr>
                  <a:t>7</a:t>
                </a:r>
                <a:endParaRPr lang="id-ID" sz="1600" dirty="0">
                  <a:solidFill>
                    <a:schemeClr val="bg1"/>
                  </a:solidFill>
                  <a:latin typeface="Agency FB" panose="020B0503020202020204" pitchFamily="34" charset="0"/>
                </a:endParaRPr>
              </a:p>
            </p:txBody>
          </p:sp>
          <p:sp>
            <p:nvSpPr>
              <p:cNvPr id="113" name="TextBox 55">
                <a:extLst>
                  <a:ext uri="{FF2B5EF4-FFF2-40B4-BE49-F238E27FC236}">
                    <a16:creationId xmlns="" xmlns:a16="http://schemas.microsoft.com/office/drawing/2014/main" id="{08FFF7D9-6E0D-4175-828B-F4C75E2452E0}"/>
                  </a:ext>
                </a:extLst>
              </p:cNvPr>
              <p:cNvSpPr txBox="1"/>
              <p:nvPr/>
            </p:nvSpPr>
            <p:spPr>
              <a:xfrm>
                <a:off x="4887963" y="5233984"/>
                <a:ext cx="482824" cy="338554"/>
              </a:xfrm>
              <a:prstGeom prst="rect">
                <a:avLst/>
              </a:prstGeom>
              <a:noFill/>
            </p:spPr>
            <p:txBody>
              <a:bodyPr wrap="none" rtlCol="0">
                <a:spAutoFit/>
              </a:bodyPr>
              <a:lstStyle/>
              <a:p>
                <a:r>
                  <a:rPr lang="id-ID" sz="1600" dirty="0">
                    <a:solidFill>
                      <a:schemeClr val="bg1"/>
                    </a:solidFill>
                    <a:latin typeface="Agency FB" panose="020B0503020202020204" pitchFamily="34" charset="0"/>
                  </a:rPr>
                  <a:t>201</a:t>
                </a:r>
                <a:r>
                  <a:rPr lang="en-US" sz="1600" dirty="0">
                    <a:solidFill>
                      <a:schemeClr val="bg1"/>
                    </a:solidFill>
                    <a:latin typeface="Agency FB" panose="020B0503020202020204" pitchFamily="34" charset="0"/>
                  </a:rPr>
                  <a:t>6</a:t>
                </a:r>
                <a:endParaRPr lang="id-ID" sz="1600" dirty="0">
                  <a:solidFill>
                    <a:schemeClr val="bg1"/>
                  </a:solidFill>
                  <a:latin typeface="Agency FB" panose="020B0503020202020204" pitchFamily="34" charset="0"/>
                </a:endParaRPr>
              </a:p>
            </p:txBody>
          </p:sp>
          <p:sp>
            <p:nvSpPr>
              <p:cNvPr id="114" name="TextBox 56">
                <a:extLst>
                  <a:ext uri="{FF2B5EF4-FFF2-40B4-BE49-F238E27FC236}">
                    <a16:creationId xmlns="" xmlns:a16="http://schemas.microsoft.com/office/drawing/2014/main" id="{A3F0AB59-A840-4EB8-B40A-AF04180D8796}"/>
                  </a:ext>
                </a:extLst>
              </p:cNvPr>
              <p:cNvSpPr txBox="1"/>
              <p:nvPr/>
            </p:nvSpPr>
            <p:spPr>
              <a:xfrm>
                <a:off x="4313863" y="5233984"/>
                <a:ext cx="481222" cy="338554"/>
              </a:xfrm>
              <a:prstGeom prst="rect">
                <a:avLst/>
              </a:prstGeom>
              <a:noFill/>
            </p:spPr>
            <p:txBody>
              <a:bodyPr wrap="none" rtlCol="0">
                <a:spAutoFit/>
              </a:bodyPr>
              <a:lstStyle/>
              <a:p>
                <a:r>
                  <a:rPr lang="id-ID" sz="1600" dirty="0">
                    <a:solidFill>
                      <a:schemeClr val="bg1"/>
                    </a:solidFill>
                    <a:latin typeface="Agency FB" panose="020B0503020202020204" pitchFamily="34" charset="0"/>
                  </a:rPr>
                  <a:t>201</a:t>
                </a:r>
                <a:r>
                  <a:rPr lang="en-US" sz="1600" dirty="0">
                    <a:solidFill>
                      <a:schemeClr val="bg1"/>
                    </a:solidFill>
                    <a:latin typeface="Agency FB" panose="020B0503020202020204" pitchFamily="34" charset="0"/>
                  </a:rPr>
                  <a:t>5</a:t>
                </a:r>
                <a:endParaRPr lang="id-ID" sz="1600" dirty="0">
                  <a:solidFill>
                    <a:schemeClr val="bg1"/>
                  </a:solidFill>
                  <a:latin typeface="Agency FB" panose="020B0503020202020204" pitchFamily="34" charset="0"/>
                </a:endParaRPr>
              </a:p>
            </p:txBody>
          </p:sp>
          <p:sp>
            <p:nvSpPr>
              <p:cNvPr id="115" name="TextBox 57">
                <a:extLst>
                  <a:ext uri="{FF2B5EF4-FFF2-40B4-BE49-F238E27FC236}">
                    <a16:creationId xmlns="" xmlns:a16="http://schemas.microsoft.com/office/drawing/2014/main" id="{952169DE-8722-4AF2-9967-354B91FD5CEC}"/>
                  </a:ext>
                </a:extLst>
              </p:cNvPr>
              <p:cNvSpPr txBox="1"/>
              <p:nvPr/>
            </p:nvSpPr>
            <p:spPr>
              <a:xfrm>
                <a:off x="3721849" y="5233984"/>
                <a:ext cx="474810" cy="338554"/>
              </a:xfrm>
              <a:prstGeom prst="rect">
                <a:avLst/>
              </a:prstGeom>
              <a:noFill/>
            </p:spPr>
            <p:txBody>
              <a:bodyPr wrap="none" rtlCol="0">
                <a:spAutoFit/>
              </a:bodyPr>
              <a:lstStyle/>
              <a:p>
                <a:r>
                  <a:rPr lang="id-ID" sz="1600" dirty="0">
                    <a:solidFill>
                      <a:schemeClr val="bg1"/>
                    </a:solidFill>
                    <a:latin typeface="Agency FB" panose="020B0503020202020204" pitchFamily="34" charset="0"/>
                  </a:rPr>
                  <a:t>201</a:t>
                </a:r>
                <a:r>
                  <a:rPr lang="en-US" sz="1600" dirty="0">
                    <a:solidFill>
                      <a:schemeClr val="bg1"/>
                    </a:solidFill>
                    <a:latin typeface="Agency FB" panose="020B0503020202020204" pitchFamily="34" charset="0"/>
                  </a:rPr>
                  <a:t>4</a:t>
                </a:r>
                <a:endParaRPr lang="id-ID" sz="1600" dirty="0">
                  <a:solidFill>
                    <a:schemeClr val="bg1"/>
                  </a:solidFill>
                  <a:latin typeface="Agency FB" panose="020B0503020202020204" pitchFamily="34" charset="0"/>
                </a:endParaRPr>
              </a:p>
            </p:txBody>
          </p:sp>
          <p:sp>
            <p:nvSpPr>
              <p:cNvPr id="116" name="TextBox 58">
                <a:extLst>
                  <a:ext uri="{FF2B5EF4-FFF2-40B4-BE49-F238E27FC236}">
                    <a16:creationId xmlns="" xmlns:a16="http://schemas.microsoft.com/office/drawing/2014/main" id="{D21287F5-671E-49DE-8295-EFC792A78F9C}"/>
                  </a:ext>
                </a:extLst>
              </p:cNvPr>
              <p:cNvSpPr txBox="1"/>
              <p:nvPr/>
            </p:nvSpPr>
            <p:spPr>
              <a:xfrm>
                <a:off x="3129835" y="5233984"/>
                <a:ext cx="482824" cy="338554"/>
              </a:xfrm>
              <a:prstGeom prst="rect">
                <a:avLst/>
              </a:prstGeom>
              <a:noFill/>
              <a:ln>
                <a:noFill/>
                <a:prstDash val="sysDash"/>
              </a:ln>
            </p:spPr>
            <p:txBody>
              <a:bodyPr wrap="none" rtlCol="0">
                <a:spAutoFit/>
              </a:bodyPr>
              <a:lstStyle/>
              <a:p>
                <a:r>
                  <a:rPr lang="id-ID" sz="1600" dirty="0">
                    <a:solidFill>
                      <a:schemeClr val="bg1"/>
                    </a:solidFill>
                    <a:latin typeface="Agency FB" panose="020B0503020202020204" pitchFamily="34" charset="0"/>
                  </a:rPr>
                  <a:t>201</a:t>
                </a:r>
                <a:r>
                  <a:rPr lang="en-US" sz="1600" dirty="0">
                    <a:solidFill>
                      <a:schemeClr val="bg1"/>
                    </a:solidFill>
                    <a:latin typeface="Agency FB" panose="020B0503020202020204" pitchFamily="34" charset="0"/>
                  </a:rPr>
                  <a:t>3</a:t>
                </a:r>
                <a:endParaRPr lang="id-ID" sz="1600" dirty="0">
                  <a:solidFill>
                    <a:schemeClr val="bg1"/>
                  </a:solidFill>
                  <a:latin typeface="Agency FB" panose="020B0503020202020204" pitchFamily="34" charset="0"/>
                </a:endParaRPr>
              </a:p>
            </p:txBody>
          </p:sp>
          <p:sp>
            <p:nvSpPr>
              <p:cNvPr id="117" name="TextBox 59">
                <a:extLst>
                  <a:ext uri="{FF2B5EF4-FFF2-40B4-BE49-F238E27FC236}">
                    <a16:creationId xmlns="" xmlns:a16="http://schemas.microsoft.com/office/drawing/2014/main" id="{FFE74A62-3011-4E8C-B05B-42BB707E4912}"/>
                  </a:ext>
                </a:extLst>
              </p:cNvPr>
              <p:cNvSpPr txBox="1"/>
              <p:nvPr/>
            </p:nvSpPr>
            <p:spPr>
              <a:xfrm>
                <a:off x="2545830" y="5233985"/>
                <a:ext cx="476412" cy="338554"/>
              </a:xfrm>
              <a:prstGeom prst="rect">
                <a:avLst/>
              </a:prstGeom>
              <a:noFill/>
            </p:spPr>
            <p:txBody>
              <a:bodyPr wrap="none" rtlCol="0">
                <a:spAutoFit/>
              </a:bodyPr>
              <a:lstStyle/>
              <a:p>
                <a:r>
                  <a:rPr lang="id-ID" sz="1600" dirty="0">
                    <a:solidFill>
                      <a:schemeClr val="bg1"/>
                    </a:solidFill>
                    <a:latin typeface="Agency FB" panose="020B0503020202020204" pitchFamily="34" charset="0"/>
                  </a:rPr>
                  <a:t>201</a:t>
                </a:r>
                <a:r>
                  <a:rPr lang="en-US" sz="1600" dirty="0">
                    <a:solidFill>
                      <a:schemeClr val="bg1"/>
                    </a:solidFill>
                    <a:latin typeface="Agency FB" panose="020B0503020202020204" pitchFamily="34" charset="0"/>
                  </a:rPr>
                  <a:t>2</a:t>
                </a:r>
                <a:endParaRPr lang="id-ID" sz="1600" dirty="0">
                  <a:solidFill>
                    <a:schemeClr val="bg1"/>
                  </a:solidFill>
                  <a:latin typeface="Agency FB" panose="020B0503020202020204" pitchFamily="34" charset="0"/>
                </a:endParaRPr>
              </a:p>
            </p:txBody>
          </p:sp>
          <p:sp>
            <p:nvSpPr>
              <p:cNvPr id="118" name="TextBox 60">
                <a:extLst>
                  <a:ext uri="{FF2B5EF4-FFF2-40B4-BE49-F238E27FC236}">
                    <a16:creationId xmlns="" xmlns:a16="http://schemas.microsoft.com/office/drawing/2014/main" id="{AC56C9BF-935A-46FF-A558-96DA2DD67F85}"/>
                  </a:ext>
                </a:extLst>
              </p:cNvPr>
              <p:cNvSpPr txBox="1"/>
              <p:nvPr/>
            </p:nvSpPr>
            <p:spPr>
              <a:xfrm>
                <a:off x="1956163" y="5233977"/>
                <a:ext cx="437940" cy="338554"/>
              </a:xfrm>
              <a:prstGeom prst="rect">
                <a:avLst/>
              </a:prstGeom>
              <a:noFill/>
            </p:spPr>
            <p:txBody>
              <a:bodyPr wrap="none" rtlCol="0">
                <a:spAutoFit/>
              </a:bodyPr>
              <a:lstStyle/>
              <a:p>
                <a:r>
                  <a:rPr lang="id-ID" sz="1600" dirty="0">
                    <a:solidFill>
                      <a:schemeClr val="bg1"/>
                    </a:solidFill>
                    <a:latin typeface="Agency FB" panose="020B0503020202020204" pitchFamily="34" charset="0"/>
                  </a:rPr>
                  <a:t>20</a:t>
                </a:r>
                <a:r>
                  <a:rPr lang="en-US" sz="1600" dirty="0">
                    <a:solidFill>
                      <a:schemeClr val="bg1"/>
                    </a:solidFill>
                    <a:latin typeface="Agency FB" panose="020B0503020202020204" pitchFamily="34" charset="0"/>
                  </a:rPr>
                  <a:t>11</a:t>
                </a:r>
                <a:endParaRPr lang="id-ID" sz="1600" dirty="0">
                  <a:solidFill>
                    <a:schemeClr val="bg1"/>
                  </a:solidFill>
                  <a:latin typeface="Agency FB" panose="020B0503020202020204" pitchFamily="34" charset="0"/>
                </a:endParaRPr>
              </a:p>
            </p:txBody>
          </p:sp>
          <p:sp>
            <p:nvSpPr>
              <p:cNvPr id="119" name="TextBox 61">
                <a:extLst>
                  <a:ext uri="{FF2B5EF4-FFF2-40B4-BE49-F238E27FC236}">
                    <a16:creationId xmlns="" xmlns:a16="http://schemas.microsoft.com/office/drawing/2014/main" id="{63BADA2A-0962-4177-B750-C6290AD1E25B}"/>
                  </a:ext>
                </a:extLst>
              </p:cNvPr>
              <p:cNvSpPr txBox="1"/>
              <p:nvPr/>
            </p:nvSpPr>
            <p:spPr>
              <a:xfrm>
                <a:off x="1360836" y="5233974"/>
                <a:ext cx="486030" cy="338554"/>
              </a:xfrm>
              <a:prstGeom prst="rect">
                <a:avLst/>
              </a:prstGeom>
              <a:noFill/>
            </p:spPr>
            <p:txBody>
              <a:bodyPr wrap="none" rtlCol="0">
                <a:spAutoFit/>
              </a:bodyPr>
              <a:lstStyle/>
              <a:p>
                <a:r>
                  <a:rPr lang="id-ID" sz="1600" dirty="0">
                    <a:solidFill>
                      <a:schemeClr val="bg1"/>
                    </a:solidFill>
                    <a:latin typeface="Agency FB" panose="020B0503020202020204" pitchFamily="34" charset="0"/>
                  </a:rPr>
                  <a:t>20</a:t>
                </a:r>
                <a:r>
                  <a:rPr lang="en-US" sz="1600" dirty="0">
                    <a:solidFill>
                      <a:schemeClr val="bg1"/>
                    </a:solidFill>
                    <a:latin typeface="Agency FB" panose="020B0503020202020204" pitchFamily="34" charset="0"/>
                  </a:rPr>
                  <a:t>10</a:t>
                </a:r>
                <a:endParaRPr lang="id-ID" sz="1600" dirty="0">
                  <a:solidFill>
                    <a:schemeClr val="bg1"/>
                  </a:solidFill>
                  <a:latin typeface="Agency FB" panose="020B0503020202020204" pitchFamily="34" charset="0"/>
                </a:endParaRPr>
              </a:p>
            </p:txBody>
          </p:sp>
        </p:grpSp>
        <p:grpSp>
          <p:nvGrpSpPr>
            <p:cNvPr id="4" name="Group 177">
              <a:extLst>
                <a:ext uri="{FF2B5EF4-FFF2-40B4-BE49-F238E27FC236}">
                  <a16:creationId xmlns="" xmlns:a16="http://schemas.microsoft.com/office/drawing/2014/main" id="{39B9DD3B-29C0-401B-80F9-C0CF196B96EE}"/>
                </a:ext>
              </a:extLst>
            </p:cNvPr>
            <p:cNvGrpSpPr/>
            <p:nvPr/>
          </p:nvGrpSpPr>
          <p:grpSpPr>
            <a:xfrm>
              <a:off x="1526420" y="2244068"/>
              <a:ext cx="421200" cy="2558333"/>
              <a:chOff x="2192160" y="2210578"/>
              <a:chExt cx="509757" cy="3119848"/>
            </a:xfrm>
            <a:solidFill>
              <a:schemeClr val="bg1">
                <a:lumMod val="95000"/>
                <a:alpha val="30000"/>
              </a:schemeClr>
            </a:solidFill>
          </p:grpSpPr>
          <p:sp>
            <p:nvSpPr>
              <p:cNvPr id="99" name="Rectangle 178">
                <a:extLst>
                  <a:ext uri="{FF2B5EF4-FFF2-40B4-BE49-F238E27FC236}">
                    <a16:creationId xmlns="" xmlns:a16="http://schemas.microsoft.com/office/drawing/2014/main" id="{CAAF7C96-4C8D-46EF-82C6-F19AB1036CC9}"/>
                  </a:ext>
                </a:extLst>
              </p:cNvPr>
              <p:cNvSpPr>
                <a:spLocks noChangeArrowheads="1"/>
              </p:cNvSpPr>
              <p:nvPr/>
            </p:nvSpPr>
            <p:spPr bwMode="auto">
              <a:xfrm>
                <a:off x="219216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00" name="Rectangle 179">
                <a:extLst>
                  <a:ext uri="{FF2B5EF4-FFF2-40B4-BE49-F238E27FC236}">
                    <a16:creationId xmlns="" xmlns:a16="http://schemas.microsoft.com/office/drawing/2014/main" id="{35D71286-6B9B-4AA6-BDC6-86396BA4BB35}"/>
                  </a:ext>
                </a:extLst>
              </p:cNvPr>
              <p:cNvSpPr>
                <a:spLocks noChangeArrowheads="1"/>
              </p:cNvSpPr>
              <p:nvPr/>
            </p:nvSpPr>
            <p:spPr bwMode="auto">
              <a:xfrm>
                <a:off x="219216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01" name="Freeform 180">
                <a:extLst>
                  <a:ext uri="{FF2B5EF4-FFF2-40B4-BE49-F238E27FC236}">
                    <a16:creationId xmlns="" xmlns:a16="http://schemas.microsoft.com/office/drawing/2014/main" id="{E2B52442-C2BC-4435-A80B-CB9FF71CD706}"/>
                  </a:ext>
                </a:extLst>
              </p:cNvPr>
              <p:cNvSpPr>
                <a:spLocks/>
              </p:cNvSpPr>
              <p:nvPr/>
            </p:nvSpPr>
            <p:spPr bwMode="auto">
              <a:xfrm>
                <a:off x="219216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102" name="Freeform 181">
                <a:extLst>
                  <a:ext uri="{FF2B5EF4-FFF2-40B4-BE49-F238E27FC236}">
                    <a16:creationId xmlns="" xmlns:a16="http://schemas.microsoft.com/office/drawing/2014/main" id="{85EDCB70-C780-4A71-B59B-23271175C9A9}"/>
                  </a:ext>
                </a:extLst>
              </p:cNvPr>
              <p:cNvSpPr>
                <a:spLocks/>
              </p:cNvSpPr>
              <p:nvPr/>
            </p:nvSpPr>
            <p:spPr bwMode="auto">
              <a:xfrm>
                <a:off x="219216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5" name="Group 182">
              <a:extLst>
                <a:ext uri="{FF2B5EF4-FFF2-40B4-BE49-F238E27FC236}">
                  <a16:creationId xmlns="" xmlns:a16="http://schemas.microsoft.com/office/drawing/2014/main" id="{CF7A31AA-020C-4F66-94C6-CA55E15CDD67}"/>
                </a:ext>
              </a:extLst>
            </p:cNvPr>
            <p:cNvGrpSpPr/>
            <p:nvPr/>
          </p:nvGrpSpPr>
          <p:grpSpPr>
            <a:xfrm>
              <a:off x="938614" y="2250220"/>
              <a:ext cx="418011" cy="2558333"/>
              <a:chOff x="2192160" y="2210578"/>
              <a:chExt cx="509757" cy="3119848"/>
            </a:xfrm>
            <a:solidFill>
              <a:schemeClr val="bg1">
                <a:lumMod val="95000"/>
                <a:alpha val="30000"/>
              </a:schemeClr>
            </a:solidFill>
          </p:grpSpPr>
          <p:sp>
            <p:nvSpPr>
              <p:cNvPr id="95" name="Rectangle 183">
                <a:extLst>
                  <a:ext uri="{FF2B5EF4-FFF2-40B4-BE49-F238E27FC236}">
                    <a16:creationId xmlns="" xmlns:a16="http://schemas.microsoft.com/office/drawing/2014/main" id="{4B950DFB-5A72-4209-98D1-5D022FA16076}"/>
                  </a:ext>
                </a:extLst>
              </p:cNvPr>
              <p:cNvSpPr>
                <a:spLocks noChangeArrowheads="1"/>
              </p:cNvSpPr>
              <p:nvPr/>
            </p:nvSpPr>
            <p:spPr bwMode="auto">
              <a:xfrm>
                <a:off x="219216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96" name="Rectangle 184">
                <a:extLst>
                  <a:ext uri="{FF2B5EF4-FFF2-40B4-BE49-F238E27FC236}">
                    <a16:creationId xmlns="" xmlns:a16="http://schemas.microsoft.com/office/drawing/2014/main" id="{89405B37-9CA4-4410-A09D-6EC3B365FAE4}"/>
                  </a:ext>
                </a:extLst>
              </p:cNvPr>
              <p:cNvSpPr>
                <a:spLocks noChangeArrowheads="1"/>
              </p:cNvSpPr>
              <p:nvPr/>
            </p:nvSpPr>
            <p:spPr bwMode="auto">
              <a:xfrm>
                <a:off x="219216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97" name="Freeform 185">
                <a:extLst>
                  <a:ext uri="{FF2B5EF4-FFF2-40B4-BE49-F238E27FC236}">
                    <a16:creationId xmlns="" xmlns:a16="http://schemas.microsoft.com/office/drawing/2014/main" id="{96A5D358-8E04-44BF-96F0-AA6CB7FDE38C}"/>
                  </a:ext>
                </a:extLst>
              </p:cNvPr>
              <p:cNvSpPr>
                <a:spLocks/>
              </p:cNvSpPr>
              <p:nvPr/>
            </p:nvSpPr>
            <p:spPr bwMode="auto">
              <a:xfrm>
                <a:off x="219216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98" name="Freeform 186">
                <a:extLst>
                  <a:ext uri="{FF2B5EF4-FFF2-40B4-BE49-F238E27FC236}">
                    <a16:creationId xmlns="" xmlns:a16="http://schemas.microsoft.com/office/drawing/2014/main" id="{486ED47B-2F5C-46D7-BCE6-C05C9633823C}"/>
                  </a:ext>
                </a:extLst>
              </p:cNvPr>
              <p:cNvSpPr>
                <a:spLocks/>
              </p:cNvSpPr>
              <p:nvPr/>
            </p:nvSpPr>
            <p:spPr bwMode="auto">
              <a:xfrm>
                <a:off x="219216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6" name="Group 187">
              <a:extLst>
                <a:ext uri="{FF2B5EF4-FFF2-40B4-BE49-F238E27FC236}">
                  <a16:creationId xmlns="" xmlns:a16="http://schemas.microsoft.com/office/drawing/2014/main" id="{0FAF1DE2-F652-49E0-81A7-CE5EF329E762}"/>
                </a:ext>
              </a:extLst>
            </p:cNvPr>
            <p:cNvGrpSpPr/>
            <p:nvPr/>
          </p:nvGrpSpPr>
          <p:grpSpPr>
            <a:xfrm>
              <a:off x="2121308" y="2243652"/>
              <a:ext cx="421200" cy="2558333"/>
              <a:chOff x="2192160" y="2210578"/>
              <a:chExt cx="509757" cy="3119848"/>
            </a:xfrm>
            <a:solidFill>
              <a:schemeClr val="bg1">
                <a:lumMod val="95000"/>
                <a:alpha val="30000"/>
              </a:schemeClr>
            </a:solidFill>
          </p:grpSpPr>
          <p:sp>
            <p:nvSpPr>
              <p:cNvPr id="91" name="Rectangle 188">
                <a:extLst>
                  <a:ext uri="{FF2B5EF4-FFF2-40B4-BE49-F238E27FC236}">
                    <a16:creationId xmlns="" xmlns:a16="http://schemas.microsoft.com/office/drawing/2014/main" id="{3606B41F-4260-4E84-BC45-98FF180B24AC}"/>
                  </a:ext>
                </a:extLst>
              </p:cNvPr>
              <p:cNvSpPr>
                <a:spLocks noChangeArrowheads="1"/>
              </p:cNvSpPr>
              <p:nvPr/>
            </p:nvSpPr>
            <p:spPr bwMode="auto">
              <a:xfrm>
                <a:off x="219216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92" name="Rectangle 189">
                <a:extLst>
                  <a:ext uri="{FF2B5EF4-FFF2-40B4-BE49-F238E27FC236}">
                    <a16:creationId xmlns="" xmlns:a16="http://schemas.microsoft.com/office/drawing/2014/main" id="{AD7BB35C-AE0B-444F-B18F-1AFFEA165965}"/>
                  </a:ext>
                </a:extLst>
              </p:cNvPr>
              <p:cNvSpPr>
                <a:spLocks noChangeArrowheads="1"/>
              </p:cNvSpPr>
              <p:nvPr/>
            </p:nvSpPr>
            <p:spPr bwMode="auto">
              <a:xfrm>
                <a:off x="219216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93" name="Freeform 190">
                <a:extLst>
                  <a:ext uri="{FF2B5EF4-FFF2-40B4-BE49-F238E27FC236}">
                    <a16:creationId xmlns="" xmlns:a16="http://schemas.microsoft.com/office/drawing/2014/main" id="{0D2C67B6-38AE-49C2-BE8A-CA68581FD955}"/>
                  </a:ext>
                </a:extLst>
              </p:cNvPr>
              <p:cNvSpPr>
                <a:spLocks/>
              </p:cNvSpPr>
              <p:nvPr/>
            </p:nvSpPr>
            <p:spPr bwMode="auto">
              <a:xfrm>
                <a:off x="219216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94" name="Freeform 191">
                <a:extLst>
                  <a:ext uri="{FF2B5EF4-FFF2-40B4-BE49-F238E27FC236}">
                    <a16:creationId xmlns="" xmlns:a16="http://schemas.microsoft.com/office/drawing/2014/main" id="{517DFCA6-0F8C-401C-8D36-9ED1ADB36122}"/>
                  </a:ext>
                </a:extLst>
              </p:cNvPr>
              <p:cNvSpPr>
                <a:spLocks/>
              </p:cNvSpPr>
              <p:nvPr/>
            </p:nvSpPr>
            <p:spPr bwMode="auto">
              <a:xfrm>
                <a:off x="219216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7" name="Group 192">
              <a:extLst>
                <a:ext uri="{FF2B5EF4-FFF2-40B4-BE49-F238E27FC236}">
                  <a16:creationId xmlns="" xmlns:a16="http://schemas.microsoft.com/office/drawing/2014/main" id="{B3526312-3520-4C18-9CB5-4BA78C43F69B}"/>
                </a:ext>
              </a:extLst>
            </p:cNvPr>
            <p:cNvGrpSpPr/>
            <p:nvPr/>
          </p:nvGrpSpPr>
          <p:grpSpPr>
            <a:xfrm>
              <a:off x="2709899" y="2238010"/>
              <a:ext cx="421200" cy="2558333"/>
              <a:chOff x="2192160" y="2210578"/>
              <a:chExt cx="509757" cy="3119848"/>
            </a:xfrm>
            <a:solidFill>
              <a:schemeClr val="bg1">
                <a:lumMod val="95000"/>
                <a:alpha val="30000"/>
              </a:schemeClr>
            </a:solidFill>
          </p:grpSpPr>
          <p:sp>
            <p:nvSpPr>
              <p:cNvPr id="87" name="Rectangle 193">
                <a:extLst>
                  <a:ext uri="{FF2B5EF4-FFF2-40B4-BE49-F238E27FC236}">
                    <a16:creationId xmlns="" xmlns:a16="http://schemas.microsoft.com/office/drawing/2014/main" id="{7B07F161-18AA-4D1A-8D10-9A3BEED8B39F}"/>
                  </a:ext>
                </a:extLst>
              </p:cNvPr>
              <p:cNvSpPr>
                <a:spLocks noChangeArrowheads="1"/>
              </p:cNvSpPr>
              <p:nvPr/>
            </p:nvSpPr>
            <p:spPr bwMode="auto">
              <a:xfrm>
                <a:off x="219216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8" name="Rectangle 194">
                <a:extLst>
                  <a:ext uri="{FF2B5EF4-FFF2-40B4-BE49-F238E27FC236}">
                    <a16:creationId xmlns="" xmlns:a16="http://schemas.microsoft.com/office/drawing/2014/main" id="{2812B192-8C8C-41B7-9DF6-5BA2DC5C6D24}"/>
                  </a:ext>
                </a:extLst>
              </p:cNvPr>
              <p:cNvSpPr>
                <a:spLocks noChangeArrowheads="1"/>
              </p:cNvSpPr>
              <p:nvPr/>
            </p:nvSpPr>
            <p:spPr bwMode="auto">
              <a:xfrm>
                <a:off x="219216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9" name="Freeform 195">
                <a:extLst>
                  <a:ext uri="{FF2B5EF4-FFF2-40B4-BE49-F238E27FC236}">
                    <a16:creationId xmlns="" xmlns:a16="http://schemas.microsoft.com/office/drawing/2014/main" id="{247DDEA5-197C-4C8E-A539-25104A7B05E6}"/>
                  </a:ext>
                </a:extLst>
              </p:cNvPr>
              <p:cNvSpPr>
                <a:spLocks/>
              </p:cNvSpPr>
              <p:nvPr/>
            </p:nvSpPr>
            <p:spPr bwMode="auto">
              <a:xfrm>
                <a:off x="219216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90" name="Freeform 196">
                <a:extLst>
                  <a:ext uri="{FF2B5EF4-FFF2-40B4-BE49-F238E27FC236}">
                    <a16:creationId xmlns="" xmlns:a16="http://schemas.microsoft.com/office/drawing/2014/main" id="{460D6BA5-920F-4402-BC12-7BEE6F4A2053}"/>
                  </a:ext>
                </a:extLst>
              </p:cNvPr>
              <p:cNvSpPr>
                <a:spLocks/>
              </p:cNvSpPr>
              <p:nvPr/>
            </p:nvSpPr>
            <p:spPr bwMode="auto">
              <a:xfrm>
                <a:off x="219216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8" name="Group 197">
              <a:extLst>
                <a:ext uri="{FF2B5EF4-FFF2-40B4-BE49-F238E27FC236}">
                  <a16:creationId xmlns="" xmlns:a16="http://schemas.microsoft.com/office/drawing/2014/main" id="{D54D4076-8C52-4908-A4F7-0A39C1DAE02C}"/>
                </a:ext>
              </a:extLst>
            </p:cNvPr>
            <p:cNvGrpSpPr/>
            <p:nvPr/>
          </p:nvGrpSpPr>
          <p:grpSpPr>
            <a:xfrm>
              <a:off x="3303690" y="2234894"/>
              <a:ext cx="424800" cy="2558333"/>
              <a:chOff x="2192160" y="2210578"/>
              <a:chExt cx="509757" cy="3119848"/>
            </a:xfrm>
            <a:solidFill>
              <a:schemeClr val="bg1">
                <a:lumMod val="95000"/>
                <a:alpha val="30000"/>
              </a:schemeClr>
            </a:solidFill>
          </p:grpSpPr>
          <p:sp>
            <p:nvSpPr>
              <p:cNvPr id="83" name="Rectangle 198">
                <a:extLst>
                  <a:ext uri="{FF2B5EF4-FFF2-40B4-BE49-F238E27FC236}">
                    <a16:creationId xmlns="" xmlns:a16="http://schemas.microsoft.com/office/drawing/2014/main" id="{93416DDF-DCDA-490F-8535-9E81D3D62DC7}"/>
                  </a:ext>
                </a:extLst>
              </p:cNvPr>
              <p:cNvSpPr>
                <a:spLocks noChangeArrowheads="1"/>
              </p:cNvSpPr>
              <p:nvPr/>
            </p:nvSpPr>
            <p:spPr bwMode="auto">
              <a:xfrm>
                <a:off x="219216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4" name="Rectangle 199">
                <a:extLst>
                  <a:ext uri="{FF2B5EF4-FFF2-40B4-BE49-F238E27FC236}">
                    <a16:creationId xmlns="" xmlns:a16="http://schemas.microsoft.com/office/drawing/2014/main" id="{1AD3BED6-B747-411B-B665-472A2A5DDADD}"/>
                  </a:ext>
                </a:extLst>
              </p:cNvPr>
              <p:cNvSpPr>
                <a:spLocks noChangeArrowheads="1"/>
              </p:cNvSpPr>
              <p:nvPr/>
            </p:nvSpPr>
            <p:spPr bwMode="auto">
              <a:xfrm>
                <a:off x="219216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5" name="Freeform 200">
                <a:extLst>
                  <a:ext uri="{FF2B5EF4-FFF2-40B4-BE49-F238E27FC236}">
                    <a16:creationId xmlns="" xmlns:a16="http://schemas.microsoft.com/office/drawing/2014/main" id="{1E284C2C-8DE2-4238-9879-28A8A65DE585}"/>
                  </a:ext>
                </a:extLst>
              </p:cNvPr>
              <p:cNvSpPr>
                <a:spLocks/>
              </p:cNvSpPr>
              <p:nvPr/>
            </p:nvSpPr>
            <p:spPr bwMode="auto">
              <a:xfrm>
                <a:off x="219216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6" name="Freeform 201">
                <a:extLst>
                  <a:ext uri="{FF2B5EF4-FFF2-40B4-BE49-F238E27FC236}">
                    <a16:creationId xmlns="" xmlns:a16="http://schemas.microsoft.com/office/drawing/2014/main" id="{0F10BAA8-78E2-442A-89CD-B0EDF2C40DC2}"/>
                  </a:ext>
                </a:extLst>
              </p:cNvPr>
              <p:cNvSpPr>
                <a:spLocks/>
              </p:cNvSpPr>
              <p:nvPr/>
            </p:nvSpPr>
            <p:spPr bwMode="auto">
              <a:xfrm>
                <a:off x="219216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9" name="Group 202">
              <a:extLst>
                <a:ext uri="{FF2B5EF4-FFF2-40B4-BE49-F238E27FC236}">
                  <a16:creationId xmlns="" xmlns:a16="http://schemas.microsoft.com/office/drawing/2014/main" id="{A7939CED-7ABD-4A31-A55B-405A7B49D979}"/>
                </a:ext>
              </a:extLst>
            </p:cNvPr>
            <p:cNvGrpSpPr/>
            <p:nvPr/>
          </p:nvGrpSpPr>
          <p:grpSpPr>
            <a:xfrm>
              <a:off x="3898833" y="2250220"/>
              <a:ext cx="421200" cy="2558333"/>
              <a:chOff x="2192160" y="2210578"/>
              <a:chExt cx="509757" cy="3119848"/>
            </a:xfrm>
            <a:solidFill>
              <a:schemeClr val="bg1">
                <a:lumMod val="95000"/>
                <a:alpha val="30000"/>
              </a:schemeClr>
            </a:solidFill>
          </p:grpSpPr>
          <p:sp>
            <p:nvSpPr>
              <p:cNvPr id="79" name="Rectangle 203">
                <a:extLst>
                  <a:ext uri="{FF2B5EF4-FFF2-40B4-BE49-F238E27FC236}">
                    <a16:creationId xmlns="" xmlns:a16="http://schemas.microsoft.com/office/drawing/2014/main" id="{401EC879-0F9F-423F-8973-6546D6AFF64C}"/>
                  </a:ext>
                </a:extLst>
              </p:cNvPr>
              <p:cNvSpPr>
                <a:spLocks noChangeArrowheads="1"/>
              </p:cNvSpPr>
              <p:nvPr/>
            </p:nvSpPr>
            <p:spPr bwMode="auto">
              <a:xfrm>
                <a:off x="219216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0" name="Rectangle 204">
                <a:extLst>
                  <a:ext uri="{FF2B5EF4-FFF2-40B4-BE49-F238E27FC236}">
                    <a16:creationId xmlns="" xmlns:a16="http://schemas.microsoft.com/office/drawing/2014/main" id="{D0D9B6B0-A445-4F5E-A41C-A74529E0E33C}"/>
                  </a:ext>
                </a:extLst>
              </p:cNvPr>
              <p:cNvSpPr>
                <a:spLocks noChangeArrowheads="1"/>
              </p:cNvSpPr>
              <p:nvPr/>
            </p:nvSpPr>
            <p:spPr bwMode="auto">
              <a:xfrm>
                <a:off x="219216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1" name="Freeform 205">
                <a:extLst>
                  <a:ext uri="{FF2B5EF4-FFF2-40B4-BE49-F238E27FC236}">
                    <a16:creationId xmlns="" xmlns:a16="http://schemas.microsoft.com/office/drawing/2014/main" id="{C6990BA5-2465-4551-AA82-5DEC0FE10F7D}"/>
                  </a:ext>
                </a:extLst>
              </p:cNvPr>
              <p:cNvSpPr>
                <a:spLocks/>
              </p:cNvSpPr>
              <p:nvPr/>
            </p:nvSpPr>
            <p:spPr bwMode="auto">
              <a:xfrm>
                <a:off x="219216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82" name="Freeform 206">
                <a:extLst>
                  <a:ext uri="{FF2B5EF4-FFF2-40B4-BE49-F238E27FC236}">
                    <a16:creationId xmlns="" xmlns:a16="http://schemas.microsoft.com/office/drawing/2014/main" id="{43EB0EEF-E86F-4536-98BC-3405D880CDB3}"/>
                  </a:ext>
                </a:extLst>
              </p:cNvPr>
              <p:cNvSpPr>
                <a:spLocks/>
              </p:cNvSpPr>
              <p:nvPr/>
            </p:nvSpPr>
            <p:spPr bwMode="auto">
              <a:xfrm>
                <a:off x="219216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10" name="Group 207">
              <a:extLst>
                <a:ext uri="{FF2B5EF4-FFF2-40B4-BE49-F238E27FC236}">
                  <a16:creationId xmlns="" xmlns:a16="http://schemas.microsoft.com/office/drawing/2014/main" id="{30515F87-4234-4F04-B62C-DB10FEA8B2DE}"/>
                </a:ext>
              </a:extLst>
            </p:cNvPr>
            <p:cNvGrpSpPr/>
            <p:nvPr/>
          </p:nvGrpSpPr>
          <p:grpSpPr>
            <a:xfrm>
              <a:off x="4493976" y="2250220"/>
              <a:ext cx="421200" cy="2558333"/>
              <a:chOff x="2192160" y="2210578"/>
              <a:chExt cx="509757" cy="3119848"/>
            </a:xfrm>
            <a:solidFill>
              <a:schemeClr val="bg1">
                <a:lumMod val="95000"/>
                <a:alpha val="30000"/>
              </a:schemeClr>
            </a:solidFill>
          </p:grpSpPr>
          <p:sp>
            <p:nvSpPr>
              <p:cNvPr id="75" name="Rectangle 208">
                <a:extLst>
                  <a:ext uri="{FF2B5EF4-FFF2-40B4-BE49-F238E27FC236}">
                    <a16:creationId xmlns="" xmlns:a16="http://schemas.microsoft.com/office/drawing/2014/main" id="{101DC71F-EACD-4BDA-93F7-75B433473867}"/>
                  </a:ext>
                </a:extLst>
              </p:cNvPr>
              <p:cNvSpPr>
                <a:spLocks noChangeArrowheads="1"/>
              </p:cNvSpPr>
              <p:nvPr/>
            </p:nvSpPr>
            <p:spPr bwMode="auto">
              <a:xfrm>
                <a:off x="2192160" y="3773130"/>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6" name="Rectangle 209">
                <a:extLst>
                  <a:ext uri="{FF2B5EF4-FFF2-40B4-BE49-F238E27FC236}">
                    <a16:creationId xmlns="" xmlns:a16="http://schemas.microsoft.com/office/drawing/2014/main" id="{ADBE2ED9-6F83-4A52-9A59-84D9A32B6824}"/>
                  </a:ext>
                </a:extLst>
              </p:cNvPr>
              <p:cNvSpPr>
                <a:spLocks noChangeArrowheads="1"/>
              </p:cNvSpPr>
              <p:nvPr/>
            </p:nvSpPr>
            <p:spPr bwMode="auto">
              <a:xfrm>
                <a:off x="2192160" y="2974337"/>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7" name="Freeform 210">
                <a:extLst>
                  <a:ext uri="{FF2B5EF4-FFF2-40B4-BE49-F238E27FC236}">
                    <a16:creationId xmlns="" xmlns:a16="http://schemas.microsoft.com/office/drawing/2014/main" id="{8E23C9B8-3EEB-4E27-90A2-30DEF1BFD122}"/>
                  </a:ext>
                </a:extLst>
              </p:cNvPr>
              <p:cNvSpPr>
                <a:spLocks/>
              </p:cNvSpPr>
              <p:nvPr/>
            </p:nvSpPr>
            <p:spPr bwMode="auto">
              <a:xfrm>
                <a:off x="219216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8" name="Freeform 211">
                <a:extLst>
                  <a:ext uri="{FF2B5EF4-FFF2-40B4-BE49-F238E27FC236}">
                    <a16:creationId xmlns="" xmlns:a16="http://schemas.microsoft.com/office/drawing/2014/main" id="{5A09828C-1871-4404-B451-31AAA5F6F272}"/>
                  </a:ext>
                </a:extLst>
              </p:cNvPr>
              <p:cNvSpPr>
                <a:spLocks/>
              </p:cNvSpPr>
              <p:nvPr/>
            </p:nvSpPr>
            <p:spPr bwMode="auto">
              <a:xfrm>
                <a:off x="2192160" y="2210578"/>
                <a:ext cx="509757" cy="747991"/>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11" name="Group 212">
              <a:extLst>
                <a:ext uri="{FF2B5EF4-FFF2-40B4-BE49-F238E27FC236}">
                  <a16:creationId xmlns="" xmlns:a16="http://schemas.microsoft.com/office/drawing/2014/main" id="{F139CB9D-A702-4A7D-B7A9-605586249A9B}"/>
                </a:ext>
              </a:extLst>
            </p:cNvPr>
            <p:cNvGrpSpPr/>
            <p:nvPr/>
          </p:nvGrpSpPr>
          <p:grpSpPr>
            <a:xfrm>
              <a:off x="5073883" y="2234894"/>
              <a:ext cx="421201" cy="2558333"/>
              <a:chOff x="2192160" y="2210578"/>
              <a:chExt cx="509758" cy="3119848"/>
            </a:xfrm>
            <a:solidFill>
              <a:schemeClr val="bg1">
                <a:lumMod val="95000"/>
                <a:alpha val="30000"/>
              </a:schemeClr>
            </a:solidFill>
          </p:grpSpPr>
          <p:sp>
            <p:nvSpPr>
              <p:cNvPr id="71" name="Rectangle 213">
                <a:extLst>
                  <a:ext uri="{FF2B5EF4-FFF2-40B4-BE49-F238E27FC236}">
                    <a16:creationId xmlns="" xmlns:a16="http://schemas.microsoft.com/office/drawing/2014/main" id="{57ADBA73-1C39-4CF3-92F9-90A3A3ECAF0C}"/>
                  </a:ext>
                </a:extLst>
              </p:cNvPr>
              <p:cNvSpPr>
                <a:spLocks noChangeArrowheads="1"/>
              </p:cNvSpPr>
              <p:nvPr/>
            </p:nvSpPr>
            <p:spPr bwMode="auto">
              <a:xfrm>
                <a:off x="2192160" y="3773131"/>
                <a:ext cx="509757" cy="70069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2" name="Rectangle 214">
                <a:extLst>
                  <a:ext uri="{FF2B5EF4-FFF2-40B4-BE49-F238E27FC236}">
                    <a16:creationId xmlns="" xmlns:a16="http://schemas.microsoft.com/office/drawing/2014/main" id="{34AF66CC-F5FC-40BC-9BA1-AF3D6004ECFC}"/>
                  </a:ext>
                </a:extLst>
              </p:cNvPr>
              <p:cNvSpPr>
                <a:spLocks noChangeArrowheads="1"/>
              </p:cNvSpPr>
              <p:nvPr/>
            </p:nvSpPr>
            <p:spPr bwMode="auto">
              <a:xfrm>
                <a:off x="2192161" y="2974336"/>
                <a:ext cx="509757" cy="781276"/>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3" name="Freeform 215">
                <a:extLst>
                  <a:ext uri="{FF2B5EF4-FFF2-40B4-BE49-F238E27FC236}">
                    <a16:creationId xmlns="" xmlns:a16="http://schemas.microsoft.com/office/drawing/2014/main" id="{FF9AAEC0-699E-4F4F-A7B2-C1E5505C2204}"/>
                  </a:ext>
                </a:extLst>
              </p:cNvPr>
              <p:cNvSpPr>
                <a:spLocks/>
              </p:cNvSpPr>
              <p:nvPr/>
            </p:nvSpPr>
            <p:spPr bwMode="auto">
              <a:xfrm>
                <a:off x="2192160" y="4491343"/>
                <a:ext cx="509757" cy="839083"/>
              </a:xfrm>
              <a:custGeom>
                <a:avLst/>
                <a:gdLst>
                  <a:gd name="T0" fmla="*/ 0 w 120"/>
                  <a:gd name="T1" fmla="*/ 0 h 202"/>
                  <a:gd name="T2" fmla="*/ 0 w 120"/>
                  <a:gd name="T3" fmla="*/ 142 h 202"/>
                  <a:gd name="T4" fmla="*/ 60 w 120"/>
                  <a:gd name="T5" fmla="*/ 202 h 202"/>
                  <a:gd name="T6" fmla="*/ 120 w 120"/>
                  <a:gd name="T7" fmla="*/ 142 h 202"/>
                  <a:gd name="T8" fmla="*/ 120 w 120"/>
                  <a:gd name="T9" fmla="*/ 0 h 202"/>
                  <a:gd name="T10" fmla="*/ 0 w 120"/>
                  <a:gd name="T11" fmla="*/ 0 h 202"/>
                </a:gdLst>
                <a:ahLst/>
                <a:cxnLst>
                  <a:cxn ang="0">
                    <a:pos x="T0" y="T1"/>
                  </a:cxn>
                  <a:cxn ang="0">
                    <a:pos x="T2" y="T3"/>
                  </a:cxn>
                  <a:cxn ang="0">
                    <a:pos x="T4" y="T5"/>
                  </a:cxn>
                  <a:cxn ang="0">
                    <a:pos x="T6" y="T7"/>
                  </a:cxn>
                  <a:cxn ang="0">
                    <a:pos x="T8" y="T9"/>
                  </a:cxn>
                  <a:cxn ang="0">
                    <a:pos x="T10" y="T11"/>
                  </a:cxn>
                </a:cxnLst>
                <a:rect l="0" t="0" r="r" b="b"/>
                <a:pathLst>
                  <a:path w="120" h="202">
                    <a:moveTo>
                      <a:pt x="0" y="0"/>
                    </a:moveTo>
                    <a:cubicBezTo>
                      <a:pt x="0" y="142"/>
                      <a:pt x="0" y="142"/>
                      <a:pt x="0" y="142"/>
                    </a:cubicBezTo>
                    <a:cubicBezTo>
                      <a:pt x="0" y="175"/>
                      <a:pt x="27" y="202"/>
                      <a:pt x="60" y="202"/>
                    </a:cubicBezTo>
                    <a:cubicBezTo>
                      <a:pt x="93" y="202"/>
                      <a:pt x="120" y="175"/>
                      <a:pt x="120" y="142"/>
                    </a:cubicBezTo>
                    <a:cubicBezTo>
                      <a:pt x="120" y="0"/>
                      <a:pt x="120" y="0"/>
                      <a:pt x="120" y="0"/>
                    </a:cubicBezTo>
                    <a:lnTo>
                      <a:pt x="0" y="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74" name="Freeform 216">
                <a:extLst>
                  <a:ext uri="{FF2B5EF4-FFF2-40B4-BE49-F238E27FC236}">
                    <a16:creationId xmlns="" xmlns:a16="http://schemas.microsoft.com/office/drawing/2014/main" id="{53E8307F-1AA6-4008-8BB6-24D8D10C0237}"/>
                  </a:ext>
                </a:extLst>
              </p:cNvPr>
              <p:cNvSpPr>
                <a:spLocks/>
              </p:cNvSpPr>
              <p:nvPr/>
            </p:nvSpPr>
            <p:spPr bwMode="auto">
              <a:xfrm>
                <a:off x="2192160" y="2210578"/>
                <a:ext cx="509757" cy="747990"/>
              </a:xfrm>
              <a:custGeom>
                <a:avLst/>
                <a:gdLst>
                  <a:gd name="T0" fmla="*/ 120 w 120"/>
                  <a:gd name="T1" fmla="*/ 180 h 180"/>
                  <a:gd name="T2" fmla="*/ 120 w 120"/>
                  <a:gd name="T3" fmla="*/ 60 h 180"/>
                  <a:gd name="T4" fmla="*/ 60 w 120"/>
                  <a:gd name="T5" fmla="*/ 0 h 180"/>
                  <a:gd name="T6" fmla="*/ 0 w 120"/>
                  <a:gd name="T7" fmla="*/ 60 h 180"/>
                  <a:gd name="T8" fmla="*/ 0 w 120"/>
                  <a:gd name="T9" fmla="*/ 180 h 180"/>
                  <a:gd name="T10" fmla="*/ 120 w 120"/>
                  <a:gd name="T11" fmla="*/ 180 h 180"/>
                </a:gdLst>
                <a:ahLst/>
                <a:cxnLst>
                  <a:cxn ang="0">
                    <a:pos x="T0" y="T1"/>
                  </a:cxn>
                  <a:cxn ang="0">
                    <a:pos x="T2" y="T3"/>
                  </a:cxn>
                  <a:cxn ang="0">
                    <a:pos x="T4" y="T5"/>
                  </a:cxn>
                  <a:cxn ang="0">
                    <a:pos x="T6" y="T7"/>
                  </a:cxn>
                  <a:cxn ang="0">
                    <a:pos x="T8" y="T9"/>
                  </a:cxn>
                  <a:cxn ang="0">
                    <a:pos x="T10" y="T11"/>
                  </a:cxn>
                </a:cxnLst>
                <a:rect l="0" t="0" r="r" b="b"/>
                <a:pathLst>
                  <a:path w="120" h="180">
                    <a:moveTo>
                      <a:pt x="120" y="180"/>
                    </a:moveTo>
                    <a:cubicBezTo>
                      <a:pt x="120" y="60"/>
                      <a:pt x="120" y="60"/>
                      <a:pt x="120" y="60"/>
                    </a:cubicBezTo>
                    <a:cubicBezTo>
                      <a:pt x="120" y="27"/>
                      <a:pt x="93" y="0"/>
                      <a:pt x="60" y="0"/>
                    </a:cubicBezTo>
                    <a:cubicBezTo>
                      <a:pt x="27" y="0"/>
                      <a:pt x="0" y="27"/>
                      <a:pt x="0" y="60"/>
                    </a:cubicBezTo>
                    <a:cubicBezTo>
                      <a:pt x="0" y="180"/>
                      <a:pt x="0" y="180"/>
                      <a:pt x="0" y="180"/>
                    </a:cubicBezTo>
                    <a:lnTo>
                      <a:pt x="120" y="18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grpSp>
          <p:nvGrpSpPr>
            <p:cNvPr id="12" name="Group 217">
              <a:extLst>
                <a:ext uri="{FF2B5EF4-FFF2-40B4-BE49-F238E27FC236}">
                  <a16:creationId xmlns="" xmlns:a16="http://schemas.microsoft.com/office/drawing/2014/main" id="{ACC3F19E-F3BF-4432-9194-22867A7379B5}"/>
                </a:ext>
              </a:extLst>
            </p:cNvPr>
            <p:cNvGrpSpPr/>
            <p:nvPr/>
          </p:nvGrpSpPr>
          <p:grpSpPr>
            <a:xfrm>
              <a:off x="937113" y="3993382"/>
              <a:ext cx="522634" cy="946626"/>
              <a:chOff x="806257" y="3985529"/>
              <a:chExt cx="637344" cy="1154395"/>
            </a:xfrm>
            <a:solidFill>
              <a:schemeClr val="bg1">
                <a:alpha val="70000"/>
              </a:schemeClr>
            </a:solidFill>
          </p:grpSpPr>
          <p:grpSp>
            <p:nvGrpSpPr>
              <p:cNvPr id="66" name="Group 218">
                <a:extLst>
                  <a:ext uri="{FF2B5EF4-FFF2-40B4-BE49-F238E27FC236}">
                    <a16:creationId xmlns="" xmlns:a16="http://schemas.microsoft.com/office/drawing/2014/main" id="{96D03DEF-D498-404F-B2CE-FCA5EFC41242}"/>
                  </a:ext>
                </a:extLst>
              </p:cNvPr>
              <p:cNvGrpSpPr/>
              <p:nvPr/>
            </p:nvGrpSpPr>
            <p:grpSpPr>
              <a:xfrm>
                <a:off x="808009" y="4819356"/>
                <a:ext cx="635592" cy="320568"/>
                <a:chOff x="5311610" y="4117494"/>
                <a:chExt cx="576000" cy="290513"/>
              </a:xfrm>
              <a:grpFill/>
            </p:grpSpPr>
            <p:sp>
              <p:nvSpPr>
                <p:cNvPr id="69" name="Freeform 221">
                  <a:extLst>
                    <a:ext uri="{FF2B5EF4-FFF2-40B4-BE49-F238E27FC236}">
                      <a16:creationId xmlns="" xmlns:a16="http://schemas.microsoft.com/office/drawing/2014/main" id="{B18D243C-27CD-4AEB-9F34-EC0F8B4ADBF0}"/>
                    </a:ext>
                  </a:extLst>
                </p:cNvPr>
                <p:cNvSpPr>
                  <a:spLocks/>
                </p:cNvSpPr>
                <p:nvPr/>
              </p:nvSpPr>
              <p:spPr bwMode="auto">
                <a:xfrm>
                  <a:off x="5538360"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70" name="Freeform 222">
                  <a:extLst>
                    <a:ext uri="{FF2B5EF4-FFF2-40B4-BE49-F238E27FC236}">
                      <a16:creationId xmlns="" xmlns:a16="http://schemas.microsoft.com/office/drawing/2014/main" id="{BAE019CA-E118-43B5-970C-54518E508D77}"/>
                    </a:ext>
                  </a:extLst>
                </p:cNvPr>
                <p:cNvSpPr>
                  <a:spLocks/>
                </p:cNvSpPr>
                <p:nvPr/>
              </p:nvSpPr>
              <p:spPr bwMode="auto">
                <a:xfrm>
                  <a:off x="5311610"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sp>
            <p:nvSpPr>
              <p:cNvPr id="67" name="Rectangle 219">
                <a:extLst>
                  <a:ext uri="{FF2B5EF4-FFF2-40B4-BE49-F238E27FC236}">
                    <a16:creationId xmlns="" xmlns:a16="http://schemas.microsoft.com/office/drawing/2014/main" id="{002CA02A-3230-47F3-9C2E-6F1F3D1B770E}"/>
                  </a:ext>
                </a:extLst>
              </p:cNvPr>
              <p:cNvSpPr>
                <a:spLocks noChangeArrowheads="1"/>
              </p:cNvSpPr>
              <p:nvPr/>
            </p:nvSpPr>
            <p:spPr bwMode="auto">
              <a:xfrm>
                <a:off x="806257" y="4283326"/>
                <a:ext cx="509757" cy="586154"/>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dirty="0"/>
              </a:p>
            </p:txBody>
          </p:sp>
          <p:sp>
            <p:nvSpPr>
              <p:cNvPr id="68" name="Freeform 220">
                <a:extLst>
                  <a:ext uri="{FF2B5EF4-FFF2-40B4-BE49-F238E27FC236}">
                    <a16:creationId xmlns="" xmlns:a16="http://schemas.microsoft.com/office/drawing/2014/main" id="{FFE7052B-66E4-4401-ABD2-B0A2EC81F12E}"/>
                  </a:ext>
                </a:extLst>
              </p:cNvPr>
              <p:cNvSpPr>
                <a:spLocks/>
              </p:cNvSpPr>
              <p:nvPr/>
            </p:nvSpPr>
            <p:spPr bwMode="auto">
              <a:xfrm>
                <a:off x="806258" y="3985529"/>
                <a:ext cx="509755"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grpFill/>
              <a:ln>
                <a:noFill/>
              </a:ln>
              <a:effectLst/>
            </p:spPr>
            <p:txBody>
              <a:bodyPr vert="horz" wrap="square" lIns="68580" tIns="34290" rIns="68580" bIns="34290" numCol="1" anchor="t" anchorCtr="0" compatLnSpc="1">
                <a:prstTxWarp prst="textNoShape">
                  <a:avLst/>
                </a:prstTxWarp>
              </a:bodyPr>
              <a:lstStyle/>
              <a:p>
                <a:endParaRPr lang="id-ID" sz="1350"/>
              </a:p>
            </p:txBody>
          </p:sp>
        </p:grpSp>
        <p:grpSp>
          <p:nvGrpSpPr>
            <p:cNvPr id="13" name="Group 223">
              <a:extLst>
                <a:ext uri="{FF2B5EF4-FFF2-40B4-BE49-F238E27FC236}">
                  <a16:creationId xmlns="" xmlns:a16="http://schemas.microsoft.com/office/drawing/2014/main" id="{D0DF227D-218D-4FF4-AB98-E1EA52DAC7E4}"/>
                </a:ext>
              </a:extLst>
            </p:cNvPr>
            <p:cNvGrpSpPr/>
            <p:nvPr/>
          </p:nvGrpSpPr>
          <p:grpSpPr>
            <a:xfrm>
              <a:off x="1431501" y="3732010"/>
              <a:ext cx="627258" cy="1207996"/>
              <a:chOff x="1409156" y="3666793"/>
              <a:chExt cx="764932" cy="1473131"/>
            </a:xfrm>
            <a:solidFill>
              <a:schemeClr val="bg1">
                <a:lumMod val="50000"/>
                <a:alpha val="60000"/>
              </a:schemeClr>
            </a:solidFill>
          </p:grpSpPr>
          <p:sp>
            <p:nvSpPr>
              <p:cNvPr id="61" name="Rectangle 224">
                <a:extLst>
                  <a:ext uri="{FF2B5EF4-FFF2-40B4-BE49-F238E27FC236}">
                    <a16:creationId xmlns="" xmlns:a16="http://schemas.microsoft.com/office/drawing/2014/main" id="{B7ACBE68-3FC3-40CE-9045-EC225A8EBDCC}"/>
                  </a:ext>
                </a:extLst>
              </p:cNvPr>
              <p:cNvSpPr>
                <a:spLocks noChangeArrowheads="1"/>
              </p:cNvSpPr>
              <p:nvPr/>
            </p:nvSpPr>
            <p:spPr bwMode="auto">
              <a:xfrm>
                <a:off x="1536745" y="3965229"/>
                <a:ext cx="509757" cy="904250"/>
              </a:xfrm>
              <a:prstGeom prst="rect">
                <a:avLst/>
              </a:pr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62" name="Freeform 225">
                <a:extLst>
                  <a:ext uri="{FF2B5EF4-FFF2-40B4-BE49-F238E27FC236}">
                    <a16:creationId xmlns="" xmlns:a16="http://schemas.microsoft.com/office/drawing/2014/main" id="{34DA0906-336D-4CC5-831D-36396EC1CB07}"/>
                  </a:ext>
                </a:extLst>
              </p:cNvPr>
              <p:cNvSpPr>
                <a:spLocks/>
              </p:cNvSpPr>
              <p:nvPr/>
            </p:nvSpPr>
            <p:spPr bwMode="auto">
              <a:xfrm>
                <a:off x="1536746" y="3666793"/>
                <a:ext cx="509756" cy="297795"/>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63" name="Group 226">
                <a:extLst>
                  <a:ext uri="{FF2B5EF4-FFF2-40B4-BE49-F238E27FC236}">
                    <a16:creationId xmlns="" xmlns:a16="http://schemas.microsoft.com/office/drawing/2014/main" id="{40DF735B-52C9-48C4-9423-E2DA245D412A}"/>
                  </a:ext>
                </a:extLst>
              </p:cNvPr>
              <p:cNvGrpSpPr/>
              <p:nvPr/>
            </p:nvGrpSpPr>
            <p:grpSpPr>
              <a:xfrm>
                <a:off x="1409156" y="4819356"/>
                <a:ext cx="764932" cy="320568"/>
                <a:chOff x="5856396" y="4117494"/>
                <a:chExt cx="693213" cy="290513"/>
              </a:xfrm>
              <a:grpFill/>
            </p:grpSpPr>
            <p:sp>
              <p:nvSpPr>
                <p:cNvPr id="64" name="Freeform 227">
                  <a:extLst>
                    <a:ext uri="{FF2B5EF4-FFF2-40B4-BE49-F238E27FC236}">
                      <a16:creationId xmlns="" xmlns:a16="http://schemas.microsoft.com/office/drawing/2014/main" id="{044E3A97-116C-4B38-A6BD-2A3F9D501B0F}"/>
                    </a:ext>
                  </a:extLst>
                </p:cNvPr>
                <p:cNvSpPr>
                  <a:spLocks/>
                </p:cNvSpPr>
                <p:nvPr/>
              </p:nvSpPr>
              <p:spPr bwMode="auto">
                <a:xfrm>
                  <a:off x="6200359"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65" name="Freeform 229">
                  <a:extLst>
                    <a:ext uri="{FF2B5EF4-FFF2-40B4-BE49-F238E27FC236}">
                      <a16:creationId xmlns="" xmlns:a16="http://schemas.microsoft.com/office/drawing/2014/main" id="{D112FEE3-3D01-484B-AF93-DAA09A42A97C}"/>
                    </a:ext>
                  </a:extLst>
                </p:cNvPr>
                <p:cNvSpPr>
                  <a:spLocks/>
                </p:cNvSpPr>
                <p:nvPr/>
              </p:nvSpPr>
              <p:spPr bwMode="auto">
                <a:xfrm flipH="1">
                  <a:off x="5856396"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grpSp>
          <p:nvGrpSpPr>
            <p:cNvPr id="14" name="Group 230">
              <a:extLst>
                <a:ext uri="{FF2B5EF4-FFF2-40B4-BE49-F238E27FC236}">
                  <a16:creationId xmlns="" xmlns:a16="http://schemas.microsoft.com/office/drawing/2014/main" id="{66E4EBD8-3976-46F5-8A5A-D0C663FB9A52}"/>
                </a:ext>
              </a:extLst>
            </p:cNvPr>
            <p:cNvGrpSpPr/>
            <p:nvPr/>
          </p:nvGrpSpPr>
          <p:grpSpPr>
            <a:xfrm>
              <a:off x="2022858" y="3501099"/>
              <a:ext cx="627258" cy="1438886"/>
              <a:chOff x="2130307" y="3385220"/>
              <a:chExt cx="764932" cy="1754704"/>
            </a:xfrm>
            <a:solidFill>
              <a:schemeClr val="bg1">
                <a:alpha val="70000"/>
              </a:schemeClr>
            </a:solidFill>
          </p:grpSpPr>
          <p:sp>
            <p:nvSpPr>
              <p:cNvPr id="55" name="Rectangle 231">
                <a:extLst>
                  <a:ext uri="{FF2B5EF4-FFF2-40B4-BE49-F238E27FC236}">
                    <a16:creationId xmlns="" xmlns:a16="http://schemas.microsoft.com/office/drawing/2014/main" id="{28AE916F-C075-4ED1-ACD8-A8050216451D}"/>
                  </a:ext>
                </a:extLst>
              </p:cNvPr>
              <p:cNvSpPr>
                <a:spLocks noChangeArrowheads="1"/>
              </p:cNvSpPr>
              <p:nvPr/>
            </p:nvSpPr>
            <p:spPr bwMode="auto">
              <a:xfrm>
                <a:off x="2257894" y="3683016"/>
                <a:ext cx="509757" cy="1186473"/>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100">
                  <a:latin typeface="Agency FB" panose="020B0503020202020204" pitchFamily="34" charset="0"/>
                </a:endParaRPr>
              </a:p>
            </p:txBody>
          </p:sp>
          <p:sp>
            <p:nvSpPr>
              <p:cNvPr id="56" name="Freeform 232">
                <a:extLst>
                  <a:ext uri="{FF2B5EF4-FFF2-40B4-BE49-F238E27FC236}">
                    <a16:creationId xmlns="" xmlns:a16="http://schemas.microsoft.com/office/drawing/2014/main" id="{FE17E258-4764-40D6-B495-465220F3F9B5}"/>
                  </a:ext>
                </a:extLst>
              </p:cNvPr>
              <p:cNvSpPr>
                <a:spLocks/>
              </p:cNvSpPr>
              <p:nvPr/>
            </p:nvSpPr>
            <p:spPr bwMode="auto">
              <a:xfrm>
                <a:off x="2257894" y="3385220"/>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grpFill/>
              <a:ln>
                <a:noFill/>
              </a:ln>
            </p:spPr>
            <p:txBody>
              <a:bodyPr vert="horz" wrap="square" lIns="68580" tIns="34290" rIns="68580" bIns="34290" numCol="1" anchor="t" anchorCtr="0" compatLnSpc="1">
                <a:prstTxWarp prst="textNoShape">
                  <a:avLst/>
                </a:prstTxWarp>
              </a:bodyPr>
              <a:lstStyle/>
              <a:p>
                <a:endParaRPr lang="id-ID" sz="1100">
                  <a:latin typeface="Agency FB" panose="020B0503020202020204" pitchFamily="34" charset="0"/>
                </a:endParaRPr>
              </a:p>
            </p:txBody>
          </p:sp>
          <p:grpSp>
            <p:nvGrpSpPr>
              <p:cNvPr id="57" name="Group 233">
                <a:extLst>
                  <a:ext uri="{FF2B5EF4-FFF2-40B4-BE49-F238E27FC236}">
                    <a16:creationId xmlns="" xmlns:a16="http://schemas.microsoft.com/office/drawing/2014/main" id="{294DC704-769B-4461-92AB-4BB8D92FE196}"/>
                  </a:ext>
                </a:extLst>
              </p:cNvPr>
              <p:cNvGrpSpPr/>
              <p:nvPr/>
            </p:nvGrpSpPr>
            <p:grpSpPr>
              <a:xfrm>
                <a:off x="2130307" y="4819356"/>
                <a:ext cx="764932" cy="320568"/>
                <a:chOff x="6509932" y="4117494"/>
                <a:chExt cx="693213" cy="290513"/>
              </a:xfrm>
              <a:grpFill/>
            </p:grpSpPr>
            <p:sp>
              <p:nvSpPr>
                <p:cNvPr id="58" name="Freeform 234">
                  <a:extLst>
                    <a:ext uri="{FF2B5EF4-FFF2-40B4-BE49-F238E27FC236}">
                      <a16:creationId xmlns="" xmlns:a16="http://schemas.microsoft.com/office/drawing/2014/main" id="{F3BF41AD-1079-4528-B2FE-B4F580A1C949}"/>
                    </a:ext>
                  </a:extLst>
                </p:cNvPr>
                <p:cNvSpPr>
                  <a:spLocks/>
                </p:cNvSpPr>
                <p:nvPr/>
              </p:nvSpPr>
              <p:spPr bwMode="auto">
                <a:xfrm>
                  <a:off x="6853895"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100">
                    <a:latin typeface="Agency FB" panose="020B0503020202020204" pitchFamily="34" charset="0"/>
                  </a:endParaRPr>
                </a:p>
              </p:txBody>
            </p:sp>
            <p:sp>
              <p:nvSpPr>
                <p:cNvPr id="59" name="Freeform 235">
                  <a:extLst>
                    <a:ext uri="{FF2B5EF4-FFF2-40B4-BE49-F238E27FC236}">
                      <a16:creationId xmlns="" xmlns:a16="http://schemas.microsoft.com/office/drawing/2014/main" id="{FBE43A9B-344D-4F4E-A0B3-66AD32AFCF4A}"/>
                    </a:ext>
                  </a:extLst>
                </p:cNvPr>
                <p:cNvSpPr>
                  <a:spLocks/>
                </p:cNvSpPr>
                <p:nvPr/>
              </p:nvSpPr>
              <p:spPr bwMode="auto">
                <a:xfrm>
                  <a:off x="6627145"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100">
                    <a:latin typeface="Agency FB" panose="020B0503020202020204" pitchFamily="34" charset="0"/>
                  </a:endParaRPr>
                </a:p>
              </p:txBody>
            </p:sp>
            <p:sp>
              <p:nvSpPr>
                <p:cNvPr id="60" name="Freeform 236">
                  <a:extLst>
                    <a:ext uri="{FF2B5EF4-FFF2-40B4-BE49-F238E27FC236}">
                      <a16:creationId xmlns="" xmlns:a16="http://schemas.microsoft.com/office/drawing/2014/main" id="{92E382CB-1AE0-408D-B63B-E6F805046693}"/>
                    </a:ext>
                  </a:extLst>
                </p:cNvPr>
                <p:cNvSpPr>
                  <a:spLocks/>
                </p:cNvSpPr>
                <p:nvPr/>
              </p:nvSpPr>
              <p:spPr bwMode="auto">
                <a:xfrm flipH="1">
                  <a:off x="6509932"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100">
                    <a:latin typeface="Agency FB" panose="020B0503020202020204" pitchFamily="34" charset="0"/>
                  </a:endParaRPr>
                </a:p>
              </p:txBody>
            </p:sp>
          </p:grpSp>
        </p:grpSp>
        <p:grpSp>
          <p:nvGrpSpPr>
            <p:cNvPr id="15" name="Group 237">
              <a:extLst>
                <a:ext uri="{FF2B5EF4-FFF2-40B4-BE49-F238E27FC236}">
                  <a16:creationId xmlns="" xmlns:a16="http://schemas.microsoft.com/office/drawing/2014/main" id="{696629EF-4C93-48E3-8F11-C2FE481EA4C8}"/>
                </a:ext>
              </a:extLst>
            </p:cNvPr>
            <p:cNvGrpSpPr/>
            <p:nvPr/>
          </p:nvGrpSpPr>
          <p:grpSpPr>
            <a:xfrm>
              <a:off x="2612774" y="3039040"/>
              <a:ext cx="627257" cy="1900969"/>
              <a:chOff x="2849704" y="2821725"/>
              <a:chExt cx="764932" cy="2318199"/>
            </a:xfrm>
            <a:solidFill>
              <a:schemeClr val="bg1">
                <a:lumMod val="50000"/>
                <a:alpha val="60000"/>
              </a:schemeClr>
            </a:solidFill>
          </p:grpSpPr>
          <p:sp>
            <p:nvSpPr>
              <p:cNvPr id="50" name="Rectangle 238">
                <a:extLst>
                  <a:ext uri="{FF2B5EF4-FFF2-40B4-BE49-F238E27FC236}">
                    <a16:creationId xmlns="" xmlns:a16="http://schemas.microsoft.com/office/drawing/2014/main" id="{E656A16E-C923-4AAC-8F73-3B6A5FDB455D}"/>
                  </a:ext>
                </a:extLst>
              </p:cNvPr>
              <p:cNvSpPr>
                <a:spLocks noChangeArrowheads="1"/>
              </p:cNvSpPr>
              <p:nvPr/>
            </p:nvSpPr>
            <p:spPr bwMode="auto">
              <a:xfrm>
                <a:off x="2966945" y="3125917"/>
                <a:ext cx="509757" cy="1681484"/>
              </a:xfrm>
              <a:prstGeom prst="rect">
                <a:avLst/>
              </a:pr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51" name="Freeform 239">
                <a:extLst>
                  <a:ext uri="{FF2B5EF4-FFF2-40B4-BE49-F238E27FC236}">
                    <a16:creationId xmlns="" xmlns:a16="http://schemas.microsoft.com/office/drawing/2014/main" id="{52B61F11-9C8F-419B-8406-F74640859E94}"/>
                  </a:ext>
                </a:extLst>
              </p:cNvPr>
              <p:cNvSpPr>
                <a:spLocks/>
              </p:cNvSpPr>
              <p:nvPr/>
            </p:nvSpPr>
            <p:spPr bwMode="auto">
              <a:xfrm>
                <a:off x="2966947" y="2821725"/>
                <a:ext cx="509756" cy="297795"/>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52" name="Group 240">
                <a:extLst>
                  <a:ext uri="{FF2B5EF4-FFF2-40B4-BE49-F238E27FC236}">
                    <a16:creationId xmlns="" xmlns:a16="http://schemas.microsoft.com/office/drawing/2014/main" id="{0965AD46-73AB-4D9E-8047-92DC0E6AECA0}"/>
                  </a:ext>
                </a:extLst>
              </p:cNvPr>
              <p:cNvGrpSpPr/>
              <p:nvPr/>
            </p:nvGrpSpPr>
            <p:grpSpPr>
              <a:xfrm>
                <a:off x="2849704" y="4819356"/>
                <a:ext cx="764932" cy="320568"/>
                <a:chOff x="7161880" y="4117494"/>
                <a:chExt cx="693213" cy="290513"/>
              </a:xfrm>
              <a:grpFill/>
            </p:grpSpPr>
            <p:sp>
              <p:nvSpPr>
                <p:cNvPr id="53" name="Freeform 241">
                  <a:extLst>
                    <a:ext uri="{FF2B5EF4-FFF2-40B4-BE49-F238E27FC236}">
                      <a16:creationId xmlns="" xmlns:a16="http://schemas.microsoft.com/office/drawing/2014/main" id="{C32CA481-82F0-4D2F-BC39-8F62A9117578}"/>
                    </a:ext>
                  </a:extLst>
                </p:cNvPr>
                <p:cNvSpPr>
                  <a:spLocks/>
                </p:cNvSpPr>
                <p:nvPr/>
              </p:nvSpPr>
              <p:spPr bwMode="auto">
                <a:xfrm>
                  <a:off x="7505843"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54" name="Freeform 243">
                  <a:extLst>
                    <a:ext uri="{FF2B5EF4-FFF2-40B4-BE49-F238E27FC236}">
                      <a16:creationId xmlns="" xmlns:a16="http://schemas.microsoft.com/office/drawing/2014/main" id="{4CF98B39-5235-46CC-A076-20F0F9A265EA}"/>
                    </a:ext>
                  </a:extLst>
                </p:cNvPr>
                <p:cNvSpPr>
                  <a:spLocks/>
                </p:cNvSpPr>
                <p:nvPr/>
              </p:nvSpPr>
              <p:spPr bwMode="auto">
                <a:xfrm flipH="1">
                  <a:off x="7161880"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grpSp>
          <p:nvGrpSpPr>
            <p:cNvPr id="16" name="Group 244">
              <a:extLst>
                <a:ext uri="{FF2B5EF4-FFF2-40B4-BE49-F238E27FC236}">
                  <a16:creationId xmlns="" xmlns:a16="http://schemas.microsoft.com/office/drawing/2014/main" id="{10212B77-4A78-4CAF-AE03-4F2C60077692}"/>
                </a:ext>
              </a:extLst>
            </p:cNvPr>
            <p:cNvGrpSpPr/>
            <p:nvPr/>
          </p:nvGrpSpPr>
          <p:grpSpPr>
            <a:xfrm>
              <a:off x="3201259" y="2860643"/>
              <a:ext cx="627258" cy="2079360"/>
              <a:chOff x="4221011" y="2794677"/>
              <a:chExt cx="764932" cy="2535747"/>
            </a:xfrm>
            <a:solidFill>
              <a:schemeClr val="bg1">
                <a:alpha val="70000"/>
              </a:schemeClr>
            </a:solidFill>
          </p:grpSpPr>
          <p:sp>
            <p:nvSpPr>
              <p:cNvPr id="44" name="Rectangle 245">
                <a:extLst>
                  <a:ext uri="{FF2B5EF4-FFF2-40B4-BE49-F238E27FC236}">
                    <a16:creationId xmlns="" xmlns:a16="http://schemas.microsoft.com/office/drawing/2014/main" id="{7ED486D1-B2A8-4402-838E-499DB4E5CBC9}"/>
                  </a:ext>
                </a:extLst>
              </p:cNvPr>
              <p:cNvSpPr>
                <a:spLocks noChangeArrowheads="1"/>
              </p:cNvSpPr>
              <p:nvPr/>
            </p:nvSpPr>
            <p:spPr bwMode="auto">
              <a:xfrm>
                <a:off x="4348600" y="3091775"/>
                <a:ext cx="509757" cy="1968205"/>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45" name="Freeform 246">
                <a:extLst>
                  <a:ext uri="{FF2B5EF4-FFF2-40B4-BE49-F238E27FC236}">
                    <a16:creationId xmlns="" xmlns:a16="http://schemas.microsoft.com/office/drawing/2014/main" id="{A4E3AAD2-57A2-4695-8DB3-1F3E5ED69378}"/>
                  </a:ext>
                </a:extLst>
              </p:cNvPr>
              <p:cNvSpPr>
                <a:spLocks/>
              </p:cNvSpPr>
              <p:nvPr/>
            </p:nvSpPr>
            <p:spPr bwMode="auto">
              <a:xfrm>
                <a:off x="4348601" y="2794677"/>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6" name="Group 247">
                <a:extLst>
                  <a:ext uri="{FF2B5EF4-FFF2-40B4-BE49-F238E27FC236}">
                    <a16:creationId xmlns="" xmlns:a16="http://schemas.microsoft.com/office/drawing/2014/main" id="{380EBD8A-7D0F-4671-80E3-97241E9DE22D}"/>
                  </a:ext>
                </a:extLst>
              </p:cNvPr>
              <p:cNvGrpSpPr/>
              <p:nvPr/>
            </p:nvGrpSpPr>
            <p:grpSpPr>
              <a:xfrm>
                <a:off x="4221011" y="5009856"/>
                <a:ext cx="764932" cy="320568"/>
                <a:chOff x="7812240" y="4117494"/>
                <a:chExt cx="693213" cy="290513"/>
              </a:xfrm>
              <a:grpFill/>
            </p:grpSpPr>
            <p:sp>
              <p:nvSpPr>
                <p:cNvPr id="47" name="Freeform 248">
                  <a:extLst>
                    <a:ext uri="{FF2B5EF4-FFF2-40B4-BE49-F238E27FC236}">
                      <a16:creationId xmlns="" xmlns:a16="http://schemas.microsoft.com/office/drawing/2014/main" id="{3391F3F5-A3DB-490F-A411-95CD9B408BF1}"/>
                    </a:ext>
                  </a:extLst>
                </p:cNvPr>
                <p:cNvSpPr>
                  <a:spLocks/>
                </p:cNvSpPr>
                <p:nvPr/>
              </p:nvSpPr>
              <p:spPr bwMode="auto">
                <a:xfrm>
                  <a:off x="8156203"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8" name="Freeform 249">
                  <a:extLst>
                    <a:ext uri="{FF2B5EF4-FFF2-40B4-BE49-F238E27FC236}">
                      <a16:creationId xmlns="" xmlns:a16="http://schemas.microsoft.com/office/drawing/2014/main" id="{55376277-C052-4018-8BB3-9A29E47BB029}"/>
                    </a:ext>
                  </a:extLst>
                </p:cNvPr>
                <p:cNvSpPr>
                  <a:spLocks/>
                </p:cNvSpPr>
                <p:nvPr/>
              </p:nvSpPr>
              <p:spPr bwMode="auto">
                <a:xfrm>
                  <a:off x="7929453"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9" name="Freeform 250">
                  <a:extLst>
                    <a:ext uri="{FF2B5EF4-FFF2-40B4-BE49-F238E27FC236}">
                      <a16:creationId xmlns="" xmlns:a16="http://schemas.microsoft.com/office/drawing/2014/main" id="{968C3C1C-6792-4443-A02B-637EEEF5CAC4}"/>
                    </a:ext>
                  </a:extLst>
                </p:cNvPr>
                <p:cNvSpPr>
                  <a:spLocks/>
                </p:cNvSpPr>
                <p:nvPr/>
              </p:nvSpPr>
              <p:spPr bwMode="auto">
                <a:xfrm flipH="1">
                  <a:off x="7812240"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grpSp>
          <p:nvGrpSpPr>
            <p:cNvPr id="17" name="Group 251">
              <a:extLst>
                <a:ext uri="{FF2B5EF4-FFF2-40B4-BE49-F238E27FC236}">
                  <a16:creationId xmlns="" xmlns:a16="http://schemas.microsoft.com/office/drawing/2014/main" id="{B4A28F89-BC41-4A58-874D-4C65C2E974F8}"/>
                </a:ext>
              </a:extLst>
            </p:cNvPr>
            <p:cNvGrpSpPr/>
            <p:nvPr/>
          </p:nvGrpSpPr>
          <p:grpSpPr>
            <a:xfrm>
              <a:off x="3792622" y="2576133"/>
              <a:ext cx="627259" cy="2363865"/>
              <a:chOff x="4288499" y="2257226"/>
              <a:chExt cx="764932" cy="2882698"/>
            </a:xfrm>
            <a:solidFill>
              <a:schemeClr val="bg1">
                <a:lumMod val="50000"/>
                <a:alpha val="60000"/>
              </a:schemeClr>
            </a:solidFill>
          </p:grpSpPr>
          <p:sp>
            <p:nvSpPr>
              <p:cNvPr id="39" name="Rectangle 252">
                <a:extLst>
                  <a:ext uri="{FF2B5EF4-FFF2-40B4-BE49-F238E27FC236}">
                    <a16:creationId xmlns="" xmlns:a16="http://schemas.microsoft.com/office/drawing/2014/main" id="{C3A1A0AE-E0FF-43B3-8B8E-619322826105}"/>
                  </a:ext>
                </a:extLst>
              </p:cNvPr>
              <p:cNvSpPr>
                <a:spLocks noChangeArrowheads="1"/>
              </p:cNvSpPr>
              <p:nvPr/>
            </p:nvSpPr>
            <p:spPr bwMode="auto">
              <a:xfrm>
                <a:off x="4416086" y="2552181"/>
                <a:ext cx="509757" cy="2317298"/>
              </a:xfrm>
              <a:prstGeom prst="rect">
                <a:avLst/>
              </a:pr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40" name="Freeform 253">
                <a:extLst>
                  <a:ext uri="{FF2B5EF4-FFF2-40B4-BE49-F238E27FC236}">
                    <a16:creationId xmlns="" xmlns:a16="http://schemas.microsoft.com/office/drawing/2014/main" id="{EB0F72F3-FEE4-4E78-94B2-6F3053BAC8FE}"/>
                  </a:ext>
                </a:extLst>
              </p:cNvPr>
              <p:cNvSpPr>
                <a:spLocks/>
              </p:cNvSpPr>
              <p:nvPr/>
            </p:nvSpPr>
            <p:spPr bwMode="auto">
              <a:xfrm>
                <a:off x="4416086" y="2257226"/>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41" name="Group 254">
                <a:extLst>
                  <a:ext uri="{FF2B5EF4-FFF2-40B4-BE49-F238E27FC236}">
                    <a16:creationId xmlns="" xmlns:a16="http://schemas.microsoft.com/office/drawing/2014/main" id="{96490B94-EB4D-46D7-A197-429A08865A81}"/>
                  </a:ext>
                </a:extLst>
              </p:cNvPr>
              <p:cNvGrpSpPr/>
              <p:nvPr/>
            </p:nvGrpSpPr>
            <p:grpSpPr>
              <a:xfrm>
                <a:off x="4288499" y="4819356"/>
                <a:ext cx="764932" cy="320568"/>
                <a:chOff x="8465776" y="4117494"/>
                <a:chExt cx="693213" cy="290513"/>
              </a:xfrm>
              <a:grpFill/>
            </p:grpSpPr>
            <p:sp>
              <p:nvSpPr>
                <p:cNvPr id="42" name="Freeform 255">
                  <a:extLst>
                    <a:ext uri="{FF2B5EF4-FFF2-40B4-BE49-F238E27FC236}">
                      <a16:creationId xmlns="" xmlns:a16="http://schemas.microsoft.com/office/drawing/2014/main" id="{BFD44417-A7CC-40E2-AFFB-BE5150F9674B}"/>
                    </a:ext>
                  </a:extLst>
                </p:cNvPr>
                <p:cNvSpPr>
                  <a:spLocks/>
                </p:cNvSpPr>
                <p:nvPr/>
              </p:nvSpPr>
              <p:spPr bwMode="auto">
                <a:xfrm>
                  <a:off x="8809739"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43" name="Freeform 257">
                  <a:extLst>
                    <a:ext uri="{FF2B5EF4-FFF2-40B4-BE49-F238E27FC236}">
                      <a16:creationId xmlns="" xmlns:a16="http://schemas.microsoft.com/office/drawing/2014/main" id="{8FB4FF55-5622-4977-AD49-300FFE00C43A}"/>
                    </a:ext>
                  </a:extLst>
                </p:cNvPr>
                <p:cNvSpPr>
                  <a:spLocks/>
                </p:cNvSpPr>
                <p:nvPr/>
              </p:nvSpPr>
              <p:spPr bwMode="auto">
                <a:xfrm flipH="1">
                  <a:off x="8465776"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grpSp>
          <p:nvGrpSpPr>
            <p:cNvPr id="18" name="Group 258">
              <a:extLst>
                <a:ext uri="{FF2B5EF4-FFF2-40B4-BE49-F238E27FC236}">
                  <a16:creationId xmlns="" xmlns:a16="http://schemas.microsoft.com/office/drawing/2014/main" id="{B6B82D1A-04A6-4E88-A399-729DB366305C}"/>
                </a:ext>
              </a:extLst>
            </p:cNvPr>
            <p:cNvGrpSpPr/>
            <p:nvPr/>
          </p:nvGrpSpPr>
          <p:grpSpPr>
            <a:xfrm>
              <a:off x="4382535" y="2763768"/>
              <a:ext cx="627258" cy="2176234"/>
              <a:chOff x="5007896" y="2486040"/>
              <a:chExt cx="764932" cy="2653884"/>
            </a:xfrm>
            <a:solidFill>
              <a:schemeClr val="bg1">
                <a:alpha val="70000"/>
              </a:schemeClr>
            </a:solidFill>
          </p:grpSpPr>
          <p:sp>
            <p:nvSpPr>
              <p:cNvPr id="33" name="Rectangle 259">
                <a:extLst>
                  <a:ext uri="{FF2B5EF4-FFF2-40B4-BE49-F238E27FC236}">
                    <a16:creationId xmlns="" xmlns:a16="http://schemas.microsoft.com/office/drawing/2014/main" id="{D94EEFFA-018E-490B-A2C4-616E49DD7492}"/>
                  </a:ext>
                </a:extLst>
              </p:cNvPr>
              <p:cNvSpPr>
                <a:spLocks noChangeArrowheads="1"/>
              </p:cNvSpPr>
              <p:nvPr/>
            </p:nvSpPr>
            <p:spPr bwMode="auto">
              <a:xfrm>
                <a:off x="5135484" y="2768069"/>
                <a:ext cx="509757" cy="2101409"/>
              </a:xfrm>
              <a:prstGeom prst="rect">
                <a:avLst/>
              </a:prstGeom>
              <a:grpFill/>
              <a:ln>
                <a:noFill/>
              </a:ln>
            </p:spPr>
            <p:txBody>
              <a:bodyPr vert="horz" wrap="square" lIns="68580" tIns="34290" rIns="68580" bIns="34290" numCol="1" anchor="t" anchorCtr="0" compatLnSpc="1">
                <a:prstTxWarp prst="textNoShape">
                  <a:avLst/>
                </a:prstTxWarp>
              </a:bodyPr>
              <a:lstStyle/>
              <a:p>
                <a:endParaRPr lang="id-ID" sz="1350"/>
              </a:p>
            </p:txBody>
          </p:sp>
          <p:sp>
            <p:nvSpPr>
              <p:cNvPr id="34" name="Freeform 260">
                <a:extLst>
                  <a:ext uri="{FF2B5EF4-FFF2-40B4-BE49-F238E27FC236}">
                    <a16:creationId xmlns="" xmlns:a16="http://schemas.microsoft.com/office/drawing/2014/main" id="{B33F5437-1C02-4710-803F-1DBF5C420A8F}"/>
                  </a:ext>
                </a:extLst>
              </p:cNvPr>
              <p:cNvSpPr>
                <a:spLocks/>
              </p:cNvSpPr>
              <p:nvPr/>
            </p:nvSpPr>
            <p:spPr bwMode="auto">
              <a:xfrm>
                <a:off x="5135485" y="2486040"/>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grp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35" name="Group 261">
                <a:extLst>
                  <a:ext uri="{FF2B5EF4-FFF2-40B4-BE49-F238E27FC236}">
                    <a16:creationId xmlns="" xmlns:a16="http://schemas.microsoft.com/office/drawing/2014/main" id="{9CE46C0B-9D43-4ECC-B6B0-9A7D6A6D2ABE}"/>
                  </a:ext>
                </a:extLst>
              </p:cNvPr>
              <p:cNvGrpSpPr/>
              <p:nvPr/>
            </p:nvGrpSpPr>
            <p:grpSpPr>
              <a:xfrm>
                <a:off x="5007896" y="4819356"/>
                <a:ext cx="764932" cy="320568"/>
                <a:chOff x="9117724" y="4117494"/>
                <a:chExt cx="693213" cy="290513"/>
              </a:xfrm>
              <a:grpFill/>
            </p:grpSpPr>
            <p:sp>
              <p:nvSpPr>
                <p:cNvPr id="36" name="Freeform 262">
                  <a:extLst>
                    <a:ext uri="{FF2B5EF4-FFF2-40B4-BE49-F238E27FC236}">
                      <a16:creationId xmlns="" xmlns:a16="http://schemas.microsoft.com/office/drawing/2014/main" id="{162A306E-B9BA-4919-8514-CA8C4A4E86C9}"/>
                    </a:ext>
                  </a:extLst>
                </p:cNvPr>
                <p:cNvSpPr>
                  <a:spLocks/>
                </p:cNvSpPr>
                <p:nvPr/>
              </p:nvSpPr>
              <p:spPr bwMode="auto">
                <a:xfrm>
                  <a:off x="9461687"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7" name="Freeform 263">
                  <a:extLst>
                    <a:ext uri="{FF2B5EF4-FFF2-40B4-BE49-F238E27FC236}">
                      <a16:creationId xmlns="" xmlns:a16="http://schemas.microsoft.com/office/drawing/2014/main" id="{9F587CDE-849A-44A8-ABBE-2BC2196BFAEC}"/>
                    </a:ext>
                  </a:extLst>
                </p:cNvPr>
                <p:cNvSpPr>
                  <a:spLocks/>
                </p:cNvSpPr>
                <p:nvPr/>
              </p:nvSpPr>
              <p:spPr bwMode="auto">
                <a:xfrm>
                  <a:off x="9234937"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8" name="Freeform 264">
                  <a:extLst>
                    <a:ext uri="{FF2B5EF4-FFF2-40B4-BE49-F238E27FC236}">
                      <a16:creationId xmlns="" xmlns:a16="http://schemas.microsoft.com/office/drawing/2014/main" id="{ADFC10F7-849F-4F95-97F6-F27B31C14619}"/>
                    </a:ext>
                  </a:extLst>
                </p:cNvPr>
                <p:cNvSpPr>
                  <a:spLocks/>
                </p:cNvSpPr>
                <p:nvPr/>
              </p:nvSpPr>
              <p:spPr bwMode="auto">
                <a:xfrm flipH="1">
                  <a:off x="9117724"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grpSp>
          <p:nvGrpSpPr>
            <p:cNvPr id="19" name="Group 265">
              <a:extLst>
                <a:ext uri="{FF2B5EF4-FFF2-40B4-BE49-F238E27FC236}">
                  <a16:creationId xmlns="" xmlns:a16="http://schemas.microsoft.com/office/drawing/2014/main" id="{89C2E974-CCB8-4AFF-B412-C6E1693B8863}"/>
                </a:ext>
              </a:extLst>
            </p:cNvPr>
            <p:cNvGrpSpPr/>
            <p:nvPr/>
          </p:nvGrpSpPr>
          <p:grpSpPr>
            <a:xfrm>
              <a:off x="4966248" y="2832302"/>
              <a:ext cx="522635" cy="2107698"/>
              <a:chOff x="5719724" y="2569618"/>
              <a:chExt cx="637345" cy="2570306"/>
            </a:xfrm>
            <a:solidFill>
              <a:schemeClr val="bg1">
                <a:lumMod val="50000"/>
                <a:alpha val="60000"/>
              </a:schemeClr>
            </a:solidFill>
          </p:grpSpPr>
          <p:sp>
            <p:nvSpPr>
              <p:cNvPr id="28" name="Rectangle 266">
                <a:extLst>
                  <a:ext uri="{FF2B5EF4-FFF2-40B4-BE49-F238E27FC236}">
                    <a16:creationId xmlns="" xmlns:a16="http://schemas.microsoft.com/office/drawing/2014/main" id="{43F374FB-945F-40C3-834D-70E5890123F1}"/>
                  </a:ext>
                </a:extLst>
              </p:cNvPr>
              <p:cNvSpPr>
                <a:spLocks noChangeArrowheads="1"/>
              </p:cNvSpPr>
              <p:nvPr/>
            </p:nvSpPr>
            <p:spPr bwMode="auto">
              <a:xfrm>
                <a:off x="5847296" y="2854666"/>
                <a:ext cx="509756" cy="2014816"/>
              </a:xfrm>
              <a:prstGeom prst="rect">
                <a:avLst/>
              </a:pr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id-ID" sz="1350"/>
              </a:p>
            </p:txBody>
          </p:sp>
          <p:sp>
            <p:nvSpPr>
              <p:cNvPr id="29" name="Freeform 267">
                <a:extLst>
                  <a:ext uri="{FF2B5EF4-FFF2-40B4-BE49-F238E27FC236}">
                    <a16:creationId xmlns="" xmlns:a16="http://schemas.microsoft.com/office/drawing/2014/main" id="{A231EFE1-C632-4E92-8E81-C8DC35D2257C}"/>
                  </a:ext>
                </a:extLst>
              </p:cNvPr>
              <p:cNvSpPr>
                <a:spLocks/>
              </p:cNvSpPr>
              <p:nvPr/>
            </p:nvSpPr>
            <p:spPr bwMode="auto">
              <a:xfrm>
                <a:off x="5847296" y="2569618"/>
                <a:ext cx="509756" cy="297796"/>
              </a:xfrm>
              <a:custGeom>
                <a:avLst/>
                <a:gdLst>
                  <a:gd name="T0" fmla="*/ 120 w 120"/>
                  <a:gd name="T1" fmla="*/ 60 h 69"/>
                  <a:gd name="T2" fmla="*/ 60 w 120"/>
                  <a:gd name="T3" fmla="*/ 0 h 69"/>
                  <a:gd name="T4" fmla="*/ 0 w 120"/>
                  <a:gd name="T5" fmla="*/ 60 h 69"/>
                  <a:gd name="T6" fmla="*/ 0 w 120"/>
                  <a:gd name="T7" fmla="*/ 69 h 69"/>
                  <a:gd name="T8" fmla="*/ 120 w 120"/>
                  <a:gd name="T9" fmla="*/ 69 h 69"/>
                  <a:gd name="T10" fmla="*/ 120 w 120"/>
                  <a:gd name="T11" fmla="*/ 60 h 69"/>
                </a:gdLst>
                <a:ahLst/>
                <a:cxnLst>
                  <a:cxn ang="0">
                    <a:pos x="T0" y="T1"/>
                  </a:cxn>
                  <a:cxn ang="0">
                    <a:pos x="T2" y="T3"/>
                  </a:cxn>
                  <a:cxn ang="0">
                    <a:pos x="T4" y="T5"/>
                  </a:cxn>
                  <a:cxn ang="0">
                    <a:pos x="T6" y="T7"/>
                  </a:cxn>
                  <a:cxn ang="0">
                    <a:pos x="T8" y="T9"/>
                  </a:cxn>
                  <a:cxn ang="0">
                    <a:pos x="T10" y="T11"/>
                  </a:cxn>
                </a:cxnLst>
                <a:rect l="0" t="0" r="r" b="b"/>
                <a:pathLst>
                  <a:path w="120" h="69">
                    <a:moveTo>
                      <a:pt x="120" y="60"/>
                    </a:moveTo>
                    <a:cubicBezTo>
                      <a:pt x="120" y="27"/>
                      <a:pt x="93" y="0"/>
                      <a:pt x="60" y="0"/>
                    </a:cubicBezTo>
                    <a:cubicBezTo>
                      <a:pt x="27" y="0"/>
                      <a:pt x="0" y="27"/>
                      <a:pt x="0" y="60"/>
                    </a:cubicBezTo>
                    <a:cubicBezTo>
                      <a:pt x="0" y="69"/>
                      <a:pt x="0" y="69"/>
                      <a:pt x="0" y="69"/>
                    </a:cubicBezTo>
                    <a:cubicBezTo>
                      <a:pt x="120" y="69"/>
                      <a:pt x="120" y="69"/>
                      <a:pt x="120" y="69"/>
                    </a:cubicBezTo>
                    <a:lnTo>
                      <a:pt x="120" y="60"/>
                    </a:lnTo>
                    <a:close/>
                  </a:path>
                </a:pathLst>
              </a:custGeom>
              <a:solidFill>
                <a:schemeClr val="bg1">
                  <a:alpha val="30000"/>
                </a:schemeClr>
              </a:solidFill>
              <a:ln>
                <a:noFill/>
              </a:ln>
            </p:spPr>
            <p:txBody>
              <a:bodyPr vert="horz" wrap="square" lIns="68580" tIns="34290" rIns="68580" bIns="34290" numCol="1" anchor="t" anchorCtr="0" compatLnSpc="1">
                <a:prstTxWarp prst="textNoShape">
                  <a:avLst/>
                </a:prstTxWarp>
              </a:bodyPr>
              <a:lstStyle/>
              <a:p>
                <a:endParaRPr lang="id-ID" sz="1350"/>
              </a:p>
            </p:txBody>
          </p:sp>
          <p:grpSp>
            <p:nvGrpSpPr>
              <p:cNvPr id="30" name="Group 268">
                <a:extLst>
                  <a:ext uri="{FF2B5EF4-FFF2-40B4-BE49-F238E27FC236}">
                    <a16:creationId xmlns="" xmlns:a16="http://schemas.microsoft.com/office/drawing/2014/main" id="{1925FA14-AB49-46EF-B413-6FDDAD95E545}"/>
                  </a:ext>
                </a:extLst>
              </p:cNvPr>
              <p:cNvGrpSpPr/>
              <p:nvPr/>
            </p:nvGrpSpPr>
            <p:grpSpPr>
              <a:xfrm>
                <a:off x="5719724" y="4819356"/>
                <a:ext cx="637345" cy="320568"/>
                <a:chOff x="9762797" y="4117494"/>
                <a:chExt cx="577588" cy="290513"/>
              </a:xfrm>
              <a:grpFill/>
            </p:grpSpPr>
            <p:sp>
              <p:nvSpPr>
                <p:cNvPr id="31" name="Freeform 314">
                  <a:extLst>
                    <a:ext uri="{FF2B5EF4-FFF2-40B4-BE49-F238E27FC236}">
                      <a16:creationId xmlns="" xmlns:a16="http://schemas.microsoft.com/office/drawing/2014/main" id="{FD573E2A-4763-4CB6-8EE9-20E578BA3DF6}"/>
                    </a:ext>
                  </a:extLst>
                </p:cNvPr>
                <p:cNvSpPr>
                  <a:spLocks/>
                </p:cNvSpPr>
                <p:nvPr/>
              </p:nvSpPr>
              <p:spPr bwMode="auto">
                <a:xfrm>
                  <a:off x="9880010" y="4134957"/>
                  <a:ext cx="460375" cy="273050"/>
                </a:xfrm>
                <a:custGeom>
                  <a:avLst/>
                  <a:gdLst>
                    <a:gd name="T0" fmla="*/ 0 w 120"/>
                    <a:gd name="T1" fmla="*/ 0 h 70"/>
                    <a:gd name="T2" fmla="*/ 0 w 120"/>
                    <a:gd name="T3" fmla="*/ 10 h 70"/>
                    <a:gd name="T4" fmla="*/ 60 w 120"/>
                    <a:gd name="T5" fmla="*/ 70 h 70"/>
                    <a:gd name="T6" fmla="*/ 120 w 120"/>
                    <a:gd name="T7" fmla="*/ 10 h 70"/>
                    <a:gd name="T8" fmla="*/ 120 w 120"/>
                    <a:gd name="T9" fmla="*/ 0 h 70"/>
                    <a:gd name="T10" fmla="*/ 0 w 120"/>
                    <a:gd name="T11" fmla="*/ 0 h 70"/>
                  </a:gdLst>
                  <a:ahLst/>
                  <a:cxnLst>
                    <a:cxn ang="0">
                      <a:pos x="T0" y="T1"/>
                    </a:cxn>
                    <a:cxn ang="0">
                      <a:pos x="T2" y="T3"/>
                    </a:cxn>
                    <a:cxn ang="0">
                      <a:pos x="T4" y="T5"/>
                    </a:cxn>
                    <a:cxn ang="0">
                      <a:pos x="T6" y="T7"/>
                    </a:cxn>
                    <a:cxn ang="0">
                      <a:pos x="T8" y="T9"/>
                    </a:cxn>
                    <a:cxn ang="0">
                      <a:pos x="T10" y="T11"/>
                    </a:cxn>
                  </a:cxnLst>
                  <a:rect l="0" t="0" r="r" b="b"/>
                  <a:pathLst>
                    <a:path w="120" h="70">
                      <a:moveTo>
                        <a:pt x="0" y="0"/>
                      </a:moveTo>
                      <a:cubicBezTo>
                        <a:pt x="0" y="10"/>
                        <a:pt x="0" y="10"/>
                        <a:pt x="0" y="10"/>
                      </a:cubicBezTo>
                      <a:cubicBezTo>
                        <a:pt x="0" y="43"/>
                        <a:pt x="27" y="70"/>
                        <a:pt x="60" y="70"/>
                      </a:cubicBezTo>
                      <a:cubicBezTo>
                        <a:pt x="93" y="70"/>
                        <a:pt x="120" y="43"/>
                        <a:pt x="120" y="10"/>
                      </a:cubicBezTo>
                      <a:cubicBezTo>
                        <a:pt x="120" y="0"/>
                        <a:pt x="120" y="0"/>
                        <a:pt x="120" y="0"/>
                      </a:cubicBezTo>
                      <a:lnTo>
                        <a:pt x="0" y="0"/>
                      </a:ln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sp>
              <p:nvSpPr>
                <p:cNvPr id="32" name="Freeform 316">
                  <a:extLst>
                    <a:ext uri="{FF2B5EF4-FFF2-40B4-BE49-F238E27FC236}">
                      <a16:creationId xmlns="" xmlns:a16="http://schemas.microsoft.com/office/drawing/2014/main" id="{1945CE1A-A011-4EED-BC72-B5F22B50B16C}"/>
                    </a:ext>
                  </a:extLst>
                </p:cNvPr>
                <p:cNvSpPr>
                  <a:spLocks/>
                </p:cNvSpPr>
                <p:nvPr/>
              </p:nvSpPr>
              <p:spPr bwMode="auto">
                <a:xfrm flipH="1">
                  <a:off x="9762797" y="4117494"/>
                  <a:ext cx="349250" cy="290513"/>
                </a:xfrm>
                <a:custGeom>
                  <a:avLst/>
                  <a:gdLst>
                    <a:gd name="T0" fmla="*/ 60 w 90"/>
                    <a:gd name="T1" fmla="*/ 45 h 75"/>
                    <a:gd name="T2" fmla="*/ 60 w 90"/>
                    <a:gd name="T3" fmla="*/ 0 h 75"/>
                    <a:gd name="T4" fmla="*/ 0 w 90"/>
                    <a:gd name="T5" fmla="*/ 0 h 75"/>
                    <a:gd name="T6" fmla="*/ 0 w 90"/>
                    <a:gd name="T7" fmla="*/ 75 h 75"/>
                    <a:gd name="T8" fmla="*/ 90 w 90"/>
                    <a:gd name="T9" fmla="*/ 75 h 75"/>
                    <a:gd name="T10" fmla="*/ 60 w 90"/>
                    <a:gd name="T11" fmla="*/ 45 h 75"/>
                  </a:gdLst>
                  <a:ahLst/>
                  <a:cxnLst>
                    <a:cxn ang="0">
                      <a:pos x="T0" y="T1"/>
                    </a:cxn>
                    <a:cxn ang="0">
                      <a:pos x="T2" y="T3"/>
                    </a:cxn>
                    <a:cxn ang="0">
                      <a:pos x="T4" y="T5"/>
                    </a:cxn>
                    <a:cxn ang="0">
                      <a:pos x="T6" y="T7"/>
                    </a:cxn>
                    <a:cxn ang="0">
                      <a:pos x="T8" y="T9"/>
                    </a:cxn>
                    <a:cxn ang="0">
                      <a:pos x="T10" y="T11"/>
                    </a:cxn>
                  </a:cxnLst>
                  <a:rect l="0" t="0" r="r" b="b"/>
                  <a:pathLst>
                    <a:path w="90" h="75">
                      <a:moveTo>
                        <a:pt x="60" y="45"/>
                      </a:moveTo>
                      <a:cubicBezTo>
                        <a:pt x="60" y="0"/>
                        <a:pt x="60" y="0"/>
                        <a:pt x="60" y="0"/>
                      </a:cubicBezTo>
                      <a:cubicBezTo>
                        <a:pt x="0" y="0"/>
                        <a:pt x="0" y="0"/>
                        <a:pt x="0" y="0"/>
                      </a:cubicBezTo>
                      <a:cubicBezTo>
                        <a:pt x="0" y="75"/>
                        <a:pt x="0" y="75"/>
                        <a:pt x="0" y="75"/>
                      </a:cubicBezTo>
                      <a:cubicBezTo>
                        <a:pt x="90" y="75"/>
                        <a:pt x="90" y="75"/>
                        <a:pt x="90" y="75"/>
                      </a:cubicBezTo>
                      <a:cubicBezTo>
                        <a:pt x="73" y="75"/>
                        <a:pt x="60" y="61"/>
                        <a:pt x="60" y="45"/>
                      </a:cubicBez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350"/>
                </a:p>
              </p:txBody>
            </p:sp>
          </p:grpSp>
        </p:grpSp>
        <p:sp>
          <p:nvSpPr>
            <p:cNvPr id="20" name="TextBox 317">
              <a:extLst>
                <a:ext uri="{FF2B5EF4-FFF2-40B4-BE49-F238E27FC236}">
                  <a16:creationId xmlns="" xmlns:a16="http://schemas.microsoft.com/office/drawing/2014/main" id="{9C68485B-CB3E-43E8-874A-9303F4E37553}"/>
                </a:ext>
              </a:extLst>
            </p:cNvPr>
            <p:cNvSpPr txBox="1"/>
            <p:nvPr/>
          </p:nvSpPr>
          <p:spPr>
            <a:xfrm>
              <a:off x="923744" y="4221710"/>
              <a:ext cx="435503" cy="257014"/>
            </a:xfrm>
            <a:prstGeom prst="rect">
              <a:avLst/>
            </a:prstGeom>
            <a:noFill/>
          </p:spPr>
          <p:txBody>
            <a:bodyPr wrap="square" rtlCol="0">
              <a:spAutoFit/>
            </a:bodyPr>
            <a:lstStyle/>
            <a:p>
              <a:pPr algn="ctr"/>
              <a:r>
                <a:rPr lang="id-ID" sz="1400" dirty="0">
                  <a:solidFill>
                    <a:srgbClr val="8B5974"/>
                  </a:solidFill>
                  <a:latin typeface="Agency FB" panose="020B0503020202020204" pitchFamily="34" charset="0"/>
                </a:rPr>
                <a:t>30 %</a:t>
              </a:r>
            </a:p>
          </p:txBody>
        </p:sp>
        <p:sp>
          <p:nvSpPr>
            <p:cNvPr id="21" name="TextBox 318">
              <a:extLst>
                <a:ext uri="{FF2B5EF4-FFF2-40B4-BE49-F238E27FC236}">
                  <a16:creationId xmlns="" xmlns:a16="http://schemas.microsoft.com/office/drawing/2014/main" id="{BD6E5227-9380-4F8E-AE0D-0071B153BAC6}"/>
                </a:ext>
              </a:extLst>
            </p:cNvPr>
            <p:cNvSpPr txBox="1"/>
            <p:nvPr/>
          </p:nvSpPr>
          <p:spPr>
            <a:xfrm>
              <a:off x="1510471" y="4041686"/>
              <a:ext cx="435503" cy="257014"/>
            </a:xfrm>
            <a:prstGeom prst="rect">
              <a:avLst/>
            </a:prstGeom>
            <a:noFill/>
          </p:spPr>
          <p:txBody>
            <a:bodyPr wrap="square" rtlCol="0">
              <a:spAutoFit/>
            </a:bodyPr>
            <a:lstStyle/>
            <a:p>
              <a:pPr algn="ctr"/>
              <a:r>
                <a:rPr lang="id-ID" sz="1400" dirty="0">
                  <a:solidFill>
                    <a:schemeClr val="bg1">
                      <a:lumMod val="95000"/>
                    </a:schemeClr>
                  </a:solidFill>
                  <a:latin typeface="Agency FB" panose="020B0503020202020204" pitchFamily="34" charset="0"/>
                </a:rPr>
                <a:t>40 %</a:t>
              </a:r>
            </a:p>
          </p:txBody>
        </p:sp>
        <p:sp>
          <p:nvSpPr>
            <p:cNvPr id="22" name="TextBox 319">
              <a:extLst>
                <a:ext uri="{FF2B5EF4-FFF2-40B4-BE49-F238E27FC236}">
                  <a16:creationId xmlns="" xmlns:a16="http://schemas.microsoft.com/office/drawing/2014/main" id="{345C42A2-CA5A-4850-94D5-5E2CDAC5DC76}"/>
                </a:ext>
              </a:extLst>
            </p:cNvPr>
            <p:cNvSpPr txBox="1"/>
            <p:nvPr/>
          </p:nvSpPr>
          <p:spPr>
            <a:xfrm>
              <a:off x="2110559" y="3750356"/>
              <a:ext cx="435503" cy="257014"/>
            </a:xfrm>
            <a:prstGeom prst="rect">
              <a:avLst/>
            </a:prstGeom>
            <a:noFill/>
          </p:spPr>
          <p:txBody>
            <a:bodyPr wrap="square" rtlCol="0">
              <a:spAutoFit/>
            </a:bodyPr>
            <a:lstStyle/>
            <a:p>
              <a:pPr algn="ctr"/>
              <a:r>
                <a:rPr lang="id-ID" sz="1400" dirty="0">
                  <a:solidFill>
                    <a:srgbClr val="8B5974"/>
                  </a:solidFill>
                  <a:latin typeface="Agency FB" panose="020B0503020202020204" pitchFamily="34" charset="0"/>
                </a:rPr>
                <a:t>50%</a:t>
              </a:r>
            </a:p>
          </p:txBody>
        </p:sp>
        <p:sp>
          <p:nvSpPr>
            <p:cNvPr id="23" name="TextBox 320">
              <a:extLst>
                <a:ext uri="{FF2B5EF4-FFF2-40B4-BE49-F238E27FC236}">
                  <a16:creationId xmlns="" xmlns:a16="http://schemas.microsoft.com/office/drawing/2014/main" id="{B919C5CF-50F8-40A4-9995-0B84554C38AD}"/>
                </a:ext>
              </a:extLst>
            </p:cNvPr>
            <p:cNvSpPr txBox="1"/>
            <p:nvPr/>
          </p:nvSpPr>
          <p:spPr>
            <a:xfrm>
              <a:off x="2704366" y="3371456"/>
              <a:ext cx="435503" cy="257014"/>
            </a:xfrm>
            <a:prstGeom prst="rect">
              <a:avLst/>
            </a:prstGeom>
            <a:noFill/>
          </p:spPr>
          <p:txBody>
            <a:bodyPr wrap="square" rtlCol="0">
              <a:spAutoFit/>
            </a:bodyPr>
            <a:lstStyle/>
            <a:p>
              <a:pPr algn="ctr"/>
              <a:r>
                <a:rPr lang="id-ID" sz="1400" dirty="0">
                  <a:solidFill>
                    <a:schemeClr val="bg1">
                      <a:lumMod val="95000"/>
                    </a:schemeClr>
                  </a:solidFill>
                  <a:latin typeface="Agency FB" panose="020B0503020202020204" pitchFamily="34" charset="0"/>
                </a:rPr>
                <a:t>63 %</a:t>
              </a:r>
            </a:p>
          </p:txBody>
        </p:sp>
        <p:sp>
          <p:nvSpPr>
            <p:cNvPr id="24" name="TextBox 321">
              <a:extLst>
                <a:ext uri="{FF2B5EF4-FFF2-40B4-BE49-F238E27FC236}">
                  <a16:creationId xmlns="" xmlns:a16="http://schemas.microsoft.com/office/drawing/2014/main" id="{D2CED442-98E9-4A4A-AC29-658C3A9B3879}"/>
                </a:ext>
              </a:extLst>
            </p:cNvPr>
            <p:cNvSpPr txBox="1"/>
            <p:nvPr/>
          </p:nvSpPr>
          <p:spPr>
            <a:xfrm>
              <a:off x="3296980" y="3127459"/>
              <a:ext cx="435503" cy="257014"/>
            </a:xfrm>
            <a:prstGeom prst="rect">
              <a:avLst/>
            </a:prstGeom>
            <a:noFill/>
          </p:spPr>
          <p:txBody>
            <a:bodyPr wrap="square" rtlCol="0">
              <a:spAutoFit/>
            </a:bodyPr>
            <a:lstStyle/>
            <a:p>
              <a:pPr algn="ctr"/>
              <a:r>
                <a:rPr lang="id-ID" sz="1400" dirty="0">
                  <a:solidFill>
                    <a:srgbClr val="8B5974"/>
                  </a:solidFill>
                  <a:latin typeface="Agency FB" panose="020B0503020202020204" pitchFamily="34" charset="0"/>
                </a:rPr>
                <a:t>75 %</a:t>
              </a:r>
            </a:p>
          </p:txBody>
        </p:sp>
        <p:sp>
          <p:nvSpPr>
            <p:cNvPr id="25" name="TextBox 322">
              <a:extLst>
                <a:ext uri="{FF2B5EF4-FFF2-40B4-BE49-F238E27FC236}">
                  <a16:creationId xmlns="" xmlns:a16="http://schemas.microsoft.com/office/drawing/2014/main" id="{F0873771-667C-490F-8872-1DD24BF8304D}"/>
                </a:ext>
              </a:extLst>
            </p:cNvPr>
            <p:cNvSpPr txBox="1"/>
            <p:nvPr/>
          </p:nvSpPr>
          <p:spPr>
            <a:xfrm>
              <a:off x="3880656" y="2850423"/>
              <a:ext cx="435503" cy="257014"/>
            </a:xfrm>
            <a:prstGeom prst="rect">
              <a:avLst/>
            </a:prstGeom>
            <a:noFill/>
          </p:spPr>
          <p:txBody>
            <a:bodyPr wrap="square" rtlCol="0">
              <a:spAutoFit/>
            </a:bodyPr>
            <a:lstStyle/>
            <a:p>
              <a:pPr algn="ctr"/>
              <a:r>
                <a:rPr lang="id-ID" sz="1400" dirty="0">
                  <a:solidFill>
                    <a:schemeClr val="bg1">
                      <a:lumMod val="95000"/>
                    </a:schemeClr>
                  </a:solidFill>
                  <a:latin typeface="Agency FB" panose="020B0503020202020204" pitchFamily="34" charset="0"/>
                </a:rPr>
                <a:t>83 %</a:t>
              </a:r>
            </a:p>
          </p:txBody>
        </p:sp>
        <p:sp>
          <p:nvSpPr>
            <p:cNvPr id="26" name="TextBox 323">
              <a:extLst>
                <a:ext uri="{FF2B5EF4-FFF2-40B4-BE49-F238E27FC236}">
                  <a16:creationId xmlns="" xmlns:a16="http://schemas.microsoft.com/office/drawing/2014/main" id="{ABCE28A1-1693-43AA-A4D3-6333EDAA9FB1}"/>
                </a:ext>
              </a:extLst>
            </p:cNvPr>
            <p:cNvSpPr txBox="1"/>
            <p:nvPr/>
          </p:nvSpPr>
          <p:spPr>
            <a:xfrm>
              <a:off x="4487564" y="3023322"/>
              <a:ext cx="435503" cy="257014"/>
            </a:xfrm>
            <a:prstGeom prst="rect">
              <a:avLst/>
            </a:prstGeom>
            <a:noFill/>
          </p:spPr>
          <p:txBody>
            <a:bodyPr wrap="square" rtlCol="0">
              <a:spAutoFit/>
            </a:bodyPr>
            <a:lstStyle/>
            <a:p>
              <a:pPr algn="ctr"/>
              <a:r>
                <a:rPr lang="id-ID" sz="1400" dirty="0">
                  <a:solidFill>
                    <a:srgbClr val="8B5974"/>
                  </a:solidFill>
                  <a:latin typeface="Agency FB" panose="020B0503020202020204" pitchFamily="34" charset="0"/>
                </a:rPr>
                <a:t>78 %</a:t>
              </a:r>
            </a:p>
          </p:txBody>
        </p:sp>
        <p:sp>
          <p:nvSpPr>
            <p:cNvPr id="27" name="TextBox 324">
              <a:extLst>
                <a:ext uri="{FF2B5EF4-FFF2-40B4-BE49-F238E27FC236}">
                  <a16:creationId xmlns="" xmlns:a16="http://schemas.microsoft.com/office/drawing/2014/main" id="{60C47B09-599E-45FB-82FD-CE5C820A045A}"/>
                </a:ext>
              </a:extLst>
            </p:cNvPr>
            <p:cNvSpPr txBox="1"/>
            <p:nvPr/>
          </p:nvSpPr>
          <p:spPr>
            <a:xfrm>
              <a:off x="5079418" y="3096872"/>
              <a:ext cx="435503" cy="257014"/>
            </a:xfrm>
            <a:prstGeom prst="rect">
              <a:avLst/>
            </a:prstGeom>
            <a:noFill/>
          </p:spPr>
          <p:txBody>
            <a:bodyPr wrap="square" rtlCol="0">
              <a:spAutoFit/>
            </a:bodyPr>
            <a:lstStyle/>
            <a:p>
              <a:pPr algn="ctr"/>
              <a:r>
                <a:rPr lang="id-ID" sz="1400" dirty="0">
                  <a:solidFill>
                    <a:schemeClr val="bg1">
                      <a:lumMod val="95000"/>
                    </a:schemeClr>
                  </a:solidFill>
                  <a:latin typeface="Agency FB" panose="020B0503020202020204" pitchFamily="34" charset="0"/>
                </a:rPr>
                <a:t>75%</a:t>
              </a:r>
            </a:p>
          </p:txBody>
        </p:sp>
      </p:grpSp>
      <p:sp>
        <p:nvSpPr>
          <p:cNvPr id="120" name="文本框 119">
            <a:extLst>
              <a:ext uri="{FF2B5EF4-FFF2-40B4-BE49-F238E27FC236}">
                <a16:creationId xmlns="" xmlns:a16="http://schemas.microsoft.com/office/drawing/2014/main" id="{F67A88E4-6B68-4F00-A93C-7008F1D23548}"/>
              </a:ext>
            </a:extLst>
          </p:cNvPr>
          <p:cNvSpPr txBox="1"/>
          <p:nvPr/>
        </p:nvSpPr>
        <p:spPr>
          <a:xfrm>
            <a:off x="6461760" y="2470090"/>
            <a:ext cx="2569698" cy="400110"/>
          </a:xfrm>
          <a:prstGeom prst="rect">
            <a:avLst/>
          </a:prstGeom>
          <a:noFill/>
        </p:spPr>
        <p:txBody>
          <a:bodyPr wrap="square" rtlCol="0">
            <a:spAutoFit/>
          </a:bodyPr>
          <a:lstStyle/>
          <a:p>
            <a:r>
              <a:rPr lang="zh-CN" altLang="en-US" sz="2000" b="1" dirty="0">
                <a:solidFill>
                  <a:schemeClr val="bg1"/>
                </a:solidFill>
                <a:latin typeface="微软雅黑 Light" panose="020B0502040204020203" pitchFamily="34" charset="-122"/>
                <a:ea typeface="微软雅黑 Light" panose="020B0502040204020203" pitchFamily="34" charset="-122"/>
              </a:rPr>
              <a:t>输入你的文本</a:t>
            </a:r>
          </a:p>
        </p:txBody>
      </p:sp>
      <p:sp>
        <p:nvSpPr>
          <p:cNvPr id="121" name="文本框 120">
            <a:extLst>
              <a:ext uri="{FF2B5EF4-FFF2-40B4-BE49-F238E27FC236}">
                <a16:creationId xmlns="" xmlns:a16="http://schemas.microsoft.com/office/drawing/2014/main" id="{8E1FCA70-6E4C-4486-9B51-F831313EB219}"/>
              </a:ext>
            </a:extLst>
          </p:cNvPr>
          <p:cNvSpPr txBox="1"/>
          <p:nvPr/>
        </p:nvSpPr>
        <p:spPr>
          <a:xfrm>
            <a:off x="6476671" y="3012393"/>
            <a:ext cx="2554787" cy="584775"/>
          </a:xfrm>
          <a:prstGeom prst="rect">
            <a:avLst/>
          </a:prstGeom>
          <a:noFill/>
        </p:spPr>
        <p:txBody>
          <a:bodyPr wrap="square" rtlCol="0">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a:t>
            </a:r>
          </a:p>
        </p:txBody>
      </p:sp>
      <p:sp>
        <p:nvSpPr>
          <p:cNvPr id="122" name="矩形 121">
            <a:extLst>
              <a:ext uri="{FF2B5EF4-FFF2-40B4-BE49-F238E27FC236}">
                <a16:creationId xmlns="" xmlns:a16="http://schemas.microsoft.com/office/drawing/2014/main" id="{4BAB0676-D63A-4F47-ACE7-0E434E204841}"/>
              </a:ext>
            </a:extLst>
          </p:cNvPr>
          <p:cNvSpPr/>
          <p:nvPr/>
        </p:nvSpPr>
        <p:spPr>
          <a:xfrm>
            <a:off x="6476671" y="3985583"/>
            <a:ext cx="2893003" cy="1384995"/>
          </a:xfrm>
          <a:prstGeom prst="rect">
            <a:avLst/>
          </a:prstGeom>
        </p:spPr>
        <p:txBody>
          <a:bodyPr wrap="square">
            <a:spAutoFit/>
          </a:bodyPr>
          <a:lstStyle/>
          <a:p>
            <a:pPr>
              <a:lnSpc>
                <a:spcPct val="150000"/>
              </a:lnSpc>
            </a:pPr>
            <a:r>
              <a:rPr lang="en-US" altLang="zh-CN" sz="1400" dirty="0">
                <a:solidFill>
                  <a:schemeClr val="bg1"/>
                </a:solidFill>
                <a:latin typeface="微软雅黑 Light" panose="020B0502040204020203" pitchFamily="34" charset="-122"/>
                <a:ea typeface="微软雅黑 Light" panose="020B0502040204020203" pitchFamily="34" charset="-122"/>
              </a:rPr>
              <a:t>1.</a:t>
            </a:r>
            <a:r>
              <a:rPr lang="zh-CN" altLang="en-US" sz="1400" dirty="0">
                <a:solidFill>
                  <a:schemeClr val="bg1"/>
                </a:solidFill>
                <a:latin typeface="微软雅黑 Light" panose="020B0502040204020203" pitchFamily="34" charset="-122"/>
                <a:ea typeface="微软雅黑 Light" panose="020B0502040204020203" pitchFamily="34" charset="-122"/>
              </a:rPr>
              <a:t>点击此处更换文本</a:t>
            </a:r>
            <a:endParaRPr lang="en-US" altLang="zh-CN" sz="1400"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sz="1400" dirty="0">
                <a:solidFill>
                  <a:schemeClr val="bg1"/>
                </a:solidFill>
                <a:latin typeface="微软雅黑 Light" panose="020B0502040204020203" pitchFamily="34" charset="-122"/>
                <a:ea typeface="微软雅黑 Light" panose="020B0502040204020203" pitchFamily="34" charset="-122"/>
              </a:rPr>
              <a:t>2.</a:t>
            </a:r>
            <a:r>
              <a:rPr lang="zh-CN" altLang="en-US" sz="1400" dirty="0">
                <a:solidFill>
                  <a:schemeClr val="bg1"/>
                </a:solidFill>
                <a:latin typeface="微软雅黑 Light" panose="020B0502040204020203" pitchFamily="34" charset="-122"/>
                <a:ea typeface="微软雅黑 Light" panose="020B0502040204020203" pitchFamily="34" charset="-122"/>
              </a:rPr>
              <a:t>点击此处更换文本</a:t>
            </a:r>
            <a:endParaRPr lang="en-US" altLang="zh-CN" sz="1400"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sz="1400" dirty="0">
                <a:solidFill>
                  <a:schemeClr val="bg1"/>
                </a:solidFill>
                <a:latin typeface="微软雅黑 Light" panose="020B0502040204020203" pitchFamily="34" charset="-122"/>
                <a:ea typeface="微软雅黑 Light" panose="020B0502040204020203" pitchFamily="34" charset="-122"/>
              </a:rPr>
              <a:t>3.</a:t>
            </a:r>
            <a:r>
              <a:rPr lang="zh-CN" altLang="en-US" sz="1400" dirty="0">
                <a:solidFill>
                  <a:schemeClr val="bg1"/>
                </a:solidFill>
                <a:latin typeface="微软雅黑 Light" panose="020B0502040204020203" pitchFamily="34" charset="-122"/>
                <a:ea typeface="微软雅黑 Light" panose="020B0502040204020203" pitchFamily="34" charset="-122"/>
              </a:rPr>
              <a:t>点击此处更换文本</a:t>
            </a:r>
            <a:endParaRPr lang="en-US" altLang="zh-CN" sz="1400"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sz="1400" dirty="0">
                <a:solidFill>
                  <a:schemeClr val="bg1"/>
                </a:solidFill>
                <a:latin typeface="微软雅黑 Light" panose="020B0502040204020203" pitchFamily="34" charset="-122"/>
                <a:ea typeface="微软雅黑 Light" panose="020B0502040204020203" pitchFamily="34" charset="-122"/>
              </a:rPr>
              <a:t>4.</a:t>
            </a:r>
            <a:r>
              <a:rPr lang="zh-CN" altLang="en-US" sz="1400" dirty="0">
                <a:solidFill>
                  <a:schemeClr val="bg1"/>
                </a:solidFill>
                <a:latin typeface="微软雅黑 Light" panose="020B0502040204020203" pitchFamily="34" charset="-122"/>
                <a:ea typeface="微软雅黑 Light" panose="020B0502040204020203" pitchFamily="34" charset="-122"/>
              </a:rPr>
              <a:t>点击此处更换文本</a:t>
            </a:r>
          </a:p>
        </p:txBody>
      </p:sp>
      <p:sp>
        <p:nvSpPr>
          <p:cNvPr id="123" name="文本框 122">
            <a:extLst>
              <a:ext uri="{FF2B5EF4-FFF2-40B4-BE49-F238E27FC236}">
                <a16:creationId xmlns="" xmlns:a16="http://schemas.microsoft.com/office/drawing/2014/main" id="{D5D55D6F-5362-4134-B7FC-C33F15FF9360}"/>
              </a:ext>
            </a:extLst>
          </p:cNvPr>
          <p:cNvSpPr txBox="1"/>
          <p:nvPr/>
        </p:nvSpPr>
        <p:spPr>
          <a:xfrm>
            <a:off x="9369674" y="2470090"/>
            <a:ext cx="2569698" cy="400110"/>
          </a:xfrm>
          <a:prstGeom prst="rect">
            <a:avLst/>
          </a:prstGeom>
          <a:noFill/>
        </p:spPr>
        <p:txBody>
          <a:bodyPr wrap="square" rtlCol="0">
            <a:spAutoFit/>
          </a:bodyPr>
          <a:lstStyle/>
          <a:p>
            <a:r>
              <a:rPr lang="zh-CN" altLang="en-US" sz="2000" b="1" dirty="0">
                <a:solidFill>
                  <a:schemeClr val="bg1"/>
                </a:solidFill>
                <a:latin typeface="微软雅黑 Light" panose="020B0502040204020203" pitchFamily="34" charset="-122"/>
                <a:ea typeface="微软雅黑 Light" panose="020B0502040204020203" pitchFamily="34" charset="-122"/>
              </a:rPr>
              <a:t>输入你的文本</a:t>
            </a:r>
          </a:p>
        </p:txBody>
      </p:sp>
      <p:sp>
        <p:nvSpPr>
          <p:cNvPr id="124" name="文本框 123">
            <a:extLst>
              <a:ext uri="{FF2B5EF4-FFF2-40B4-BE49-F238E27FC236}">
                <a16:creationId xmlns="" xmlns:a16="http://schemas.microsoft.com/office/drawing/2014/main" id="{546EB626-4733-4EFD-9791-CD931A6170D2}"/>
              </a:ext>
            </a:extLst>
          </p:cNvPr>
          <p:cNvSpPr txBox="1"/>
          <p:nvPr/>
        </p:nvSpPr>
        <p:spPr>
          <a:xfrm>
            <a:off x="9384585" y="3012393"/>
            <a:ext cx="2554787" cy="584775"/>
          </a:xfrm>
          <a:prstGeom prst="rect">
            <a:avLst/>
          </a:prstGeom>
          <a:noFill/>
        </p:spPr>
        <p:txBody>
          <a:bodyPr wrap="square" rtlCol="0">
            <a:spAutoFit/>
          </a:bodyPr>
          <a:lstStyle/>
          <a:p>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a:t>
            </a:r>
          </a:p>
        </p:txBody>
      </p:sp>
      <p:sp>
        <p:nvSpPr>
          <p:cNvPr id="125" name="矩形 124">
            <a:extLst>
              <a:ext uri="{FF2B5EF4-FFF2-40B4-BE49-F238E27FC236}">
                <a16:creationId xmlns="" xmlns:a16="http://schemas.microsoft.com/office/drawing/2014/main" id="{A6DF9B23-B96E-4AE8-B152-1A3B3773E465}"/>
              </a:ext>
            </a:extLst>
          </p:cNvPr>
          <p:cNvSpPr/>
          <p:nvPr/>
        </p:nvSpPr>
        <p:spPr>
          <a:xfrm>
            <a:off x="9384585" y="3985583"/>
            <a:ext cx="2893003" cy="1384995"/>
          </a:xfrm>
          <a:prstGeom prst="rect">
            <a:avLst/>
          </a:prstGeom>
        </p:spPr>
        <p:txBody>
          <a:bodyPr wrap="square">
            <a:spAutoFit/>
          </a:bodyPr>
          <a:lstStyle/>
          <a:p>
            <a:pPr>
              <a:lnSpc>
                <a:spcPct val="150000"/>
              </a:lnSpc>
            </a:pPr>
            <a:r>
              <a:rPr lang="en-US" altLang="zh-CN" sz="1400" dirty="0">
                <a:solidFill>
                  <a:schemeClr val="bg1"/>
                </a:solidFill>
                <a:latin typeface="微软雅黑 Light" panose="020B0502040204020203" pitchFamily="34" charset="-122"/>
                <a:ea typeface="微软雅黑 Light" panose="020B0502040204020203" pitchFamily="34" charset="-122"/>
              </a:rPr>
              <a:t>1.</a:t>
            </a:r>
            <a:r>
              <a:rPr lang="zh-CN" altLang="en-US" sz="1400" dirty="0">
                <a:solidFill>
                  <a:schemeClr val="bg1"/>
                </a:solidFill>
                <a:latin typeface="微软雅黑 Light" panose="020B0502040204020203" pitchFamily="34" charset="-122"/>
                <a:ea typeface="微软雅黑 Light" panose="020B0502040204020203" pitchFamily="34" charset="-122"/>
              </a:rPr>
              <a:t>点击此处更换文本</a:t>
            </a:r>
            <a:endParaRPr lang="en-US" altLang="zh-CN" sz="1400"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sz="1400" dirty="0">
                <a:solidFill>
                  <a:schemeClr val="bg1"/>
                </a:solidFill>
                <a:latin typeface="微软雅黑 Light" panose="020B0502040204020203" pitchFamily="34" charset="-122"/>
                <a:ea typeface="微软雅黑 Light" panose="020B0502040204020203" pitchFamily="34" charset="-122"/>
              </a:rPr>
              <a:t>2.</a:t>
            </a:r>
            <a:r>
              <a:rPr lang="zh-CN" altLang="en-US" sz="1400" dirty="0">
                <a:solidFill>
                  <a:schemeClr val="bg1"/>
                </a:solidFill>
                <a:latin typeface="微软雅黑 Light" panose="020B0502040204020203" pitchFamily="34" charset="-122"/>
                <a:ea typeface="微软雅黑 Light" panose="020B0502040204020203" pitchFamily="34" charset="-122"/>
              </a:rPr>
              <a:t>点击此处更换文本</a:t>
            </a:r>
            <a:endParaRPr lang="en-US" altLang="zh-CN" sz="1400"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sz="1400" dirty="0">
                <a:solidFill>
                  <a:schemeClr val="bg1"/>
                </a:solidFill>
                <a:latin typeface="微软雅黑 Light" panose="020B0502040204020203" pitchFamily="34" charset="-122"/>
                <a:ea typeface="微软雅黑 Light" panose="020B0502040204020203" pitchFamily="34" charset="-122"/>
              </a:rPr>
              <a:t>3.</a:t>
            </a:r>
            <a:r>
              <a:rPr lang="zh-CN" altLang="en-US" sz="1400" dirty="0">
                <a:solidFill>
                  <a:schemeClr val="bg1"/>
                </a:solidFill>
                <a:latin typeface="微软雅黑 Light" panose="020B0502040204020203" pitchFamily="34" charset="-122"/>
                <a:ea typeface="微软雅黑 Light" panose="020B0502040204020203" pitchFamily="34" charset="-122"/>
              </a:rPr>
              <a:t>点击此处更换文本</a:t>
            </a:r>
            <a:endParaRPr lang="en-US" altLang="zh-CN" sz="1400" dirty="0">
              <a:solidFill>
                <a:schemeClr val="bg1"/>
              </a:solidFill>
              <a:latin typeface="微软雅黑 Light" panose="020B0502040204020203" pitchFamily="34" charset="-122"/>
              <a:ea typeface="微软雅黑 Light" panose="020B0502040204020203" pitchFamily="34" charset="-122"/>
            </a:endParaRPr>
          </a:p>
          <a:p>
            <a:pPr>
              <a:lnSpc>
                <a:spcPct val="150000"/>
              </a:lnSpc>
            </a:pPr>
            <a:r>
              <a:rPr lang="en-US" altLang="zh-CN" sz="1400" dirty="0">
                <a:solidFill>
                  <a:schemeClr val="bg1"/>
                </a:solidFill>
                <a:latin typeface="微软雅黑 Light" panose="020B0502040204020203" pitchFamily="34" charset="-122"/>
                <a:ea typeface="微软雅黑 Light" panose="020B0502040204020203" pitchFamily="34" charset="-122"/>
              </a:rPr>
              <a:t>4.</a:t>
            </a:r>
            <a:r>
              <a:rPr lang="zh-CN" altLang="en-US" sz="1400" dirty="0">
                <a:solidFill>
                  <a:schemeClr val="bg1"/>
                </a:solidFill>
                <a:latin typeface="微软雅黑 Light" panose="020B0502040204020203" pitchFamily="34" charset="-122"/>
                <a:ea typeface="微软雅黑 Light" panose="020B0502040204020203" pitchFamily="34" charset="-122"/>
              </a:rPr>
              <a:t>点击此处更换文本</a:t>
            </a:r>
          </a:p>
        </p:txBody>
      </p:sp>
    </p:spTree>
    <p:extLst>
      <p:ext uri="{BB962C8B-B14F-4D97-AF65-F5344CB8AC3E}">
        <p14:creationId xmlns:p14="http://schemas.microsoft.com/office/powerpoint/2010/main" val="2049957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20"/>
                                        </p:tgtEl>
                                        <p:attrNameLst>
                                          <p:attrName>style.visibility</p:attrName>
                                        </p:attrNameLst>
                                      </p:cBhvr>
                                      <p:to>
                                        <p:strVal val="visible"/>
                                      </p:to>
                                    </p:set>
                                    <p:anim calcmode="lin" valueType="num">
                                      <p:cBhvr additive="base">
                                        <p:cTn id="14" dur="500" fill="hold"/>
                                        <p:tgtEl>
                                          <p:spTgt spid="120"/>
                                        </p:tgtEl>
                                        <p:attrNameLst>
                                          <p:attrName>ppt_x</p:attrName>
                                        </p:attrNameLst>
                                      </p:cBhvr>
                                      <p:tavLst>
                                        <p:tav tm="0">
                                          <p:val>
                                            <p:strVal val="#ppt_x"/>
                                          </p:val>
                                        </p:tav>
                                        <p:tav tm="100000">
                                          <p:val>
                                            <p:strVal val="#ppt_x"/>
                                          </p:val>
                                        </p:tav>
                                      </p:tavLst>
                                    </p:anim>
                                    <p:anim calcmode="lin" valueType="num">
                                      <p:cBhvr additive="base">
                                        <p:cTn id="15" dur="500" fill="hold"/>
                                        <p:tgtEl>
                                          <p:spTgt spid="120"/>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121"/>
                                        </p:tgtEl>
                                        <p:attrNameLst>
                                          <p:attrName>style.visibility</p:attrName>
                                        </p:attrNameLst>
                                      </p:cBhvr>
                                      <p:to>
                                        <p:strVal val="visible"/>
                                      </p:to>
                                    </p:set>
                                    <p:anim calcmode="lin" valueType="num">
                                      <p:cBhvr additive="base">
                                        <p:cTn id="18" dur="500" fill="hold"/>
                                        <p:tgtEl>
                                          <p:spTgt spid="121"/>
                                        </p:tgtEl>
                                        <p:attrNameLst>
                                          <p:attrName>ppt_x</p:attrName>
                                        </p:attrNameLst>
                                      </p:cBhvr>
                                      <p:tavLst>
                                        <p:tav tm="0">
                                          <p:val>
                                            <p:strVal val="#ppt_x"/>
                                          </p:val>
                                        </p:tav>
                                        <p:tav tm="100000">
                                          <p:val>
                                            <p:strVal val="#ppt_x"/>
                                          </p:val>
                                        </p:tav>
                                      </p:tavLst>
                                    </p:anim>
                                    <p:anim calcmode="lin" valueType="num">
                                      <p:cBhvr additive="base">
                                        <p:cTn id="19" dur="500" fill="hold"/>
                                        <p:tgtEl>
                                          <p:spTgt spid="121"/>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2"/>
                                        </p:tgtEl>
                                        <p:attrNameLst>
                                          <p:attrName>style.visibility</p:attrName>
                                        </p:attrNameLst>
                                      </p:cBhvr>
                                      <p:to>
                                        <p:strVal val="visible"/>
                                      </p:to>
                                    </p:set>
                                    <p:anim calcmode="lin" valueType="num">
                                      <p:cBhvr additive="base">
                                        <p:cTn id="22" dur="500" fill="hold"/>
                                        <p:tgtEl>
                                          <p:spTgt spid="122"/>
                                        </p:tgtEl>
                                        <p:attrNameLst>
                                          <p:attrName>ppt_x</p:attrName>
                                        </p:attrNameLst>
                                      </p:cBhvr>
                                      <p:tavLst>
                                        <p:tav tm="0">
                                          <p:val>
                                            <p:strVal val="#ppt_x"/>
                                          </p:val>
                                        </p:tav>
                                        <p:tav tm="100000">
                                          <p:val>
                                            <p:strVal val="#ppt_x"/>
                                          </p:val>
                                        </p:tav>
                                      </p:tavLst>
                                    </p:anim>
                                    <p:anim calcmode="lin" valueType="num">
                                      <p:cBhvr additive="base">
                                        <p:cTn id="23" dur="500" fill="hold"/>
                                        <p:tgtEl>
                                          <p:spTgt spid="12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23"/>
                                        </p:tgtEl>
                                        <p:attrNameLst>
                                          <p:attrName>style.visibility</p:attrName>
                                        </p:attrNameLst>
                                      </p:cBhvr>
                                      <p:to>
                                        <p:strVal val="visible"/>
                                      </p:to>
                                    </p:set>
                                    <p:anim calcmode="lin" valueType="num">
                                      <p:cBhvr additive="base">
                                        <p:cTn id="26" dur="500" fill="hold"/>
                                        <p:tgtEl>
                                          <p:spTgt spid="123"/>
                                        </p:tgtEl>
                                        <p:attrNameLst>
                                          <p:attrName>ppt_x</p:attrName>
                                        </p:attrNameLst>
                                      </p:cBhvr>
                                      <p:tavLst>
                                        <p:tav tm="0">
                                          <p:val>
                                            <p:strVal val="#ppt_x"/>
                                          </p:val>
                                        </p:tav>
                                        <p:tav tm="100000">
                                          <p:val>
                                            <p:strVal val="#ppt_x"/>
                                          </p:val>
                                        </p:tav>
                                      </p:tavLst>
                                    </p:anim>
                                    <p:anim calcmode="lin" valueType="num">
                                      <p:cBhvr additive="base">
                                        <p:cTn id="27" dur="500" fill="hold"/>
                                        <p:tgtEl>
                                          <p:spTgt spid="12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4"/>
                                        </p:tgtEl>
                                        <p:attrNameLst>
                                          <p:attrName>style.visibility</p:attrName>
                                        </p:attrNameLst>
                                      </p:cBhvr>
                                      <p:to>
                                        <p:strVal val="visible"/>
                                      </p:to>
                                    </p:set>
                                    <p:anim calcmode="lin" valueType="num">
                                      <p:cBhvr additive="base">
                                        <p:cTn id="30" dur="500" fill="hold"/>
                                        <p:tgtEl>
                                          <p:spTgt spid="124"/>
                                        </p:tgtEl>
                                        <p:attrNameLst>
                                          <p:attrName>ppt_x</p:attrName>
                                        </p:attrNameLst>
                                      </p:cBhvr>
                                      <p:tavLst>
                                        <p:tav tm="0">
                                          <p:val>
                                            <p:strVal val="#ppt_x"/>
                                          </p:val>
                                        </p:tav>
                                        <p:tav tm="100000">
                                          <p:val>
                                            <p:strVal val="#ppt_x"/>
                                          </p:val>
                                        </p:tav>
                                      </p:tavLst>
                                    </p:anim>
                                    <p:anim calcmode="lin" valueType="num">
                                      <p:cBhvr additive="base">
                                        <p:cTn id="31" dur="500" fill="hold"/>
                                        <p:tgtEl>
                                          <p:spTgt spid="12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25"/>
                                        </p:tgtEl>
                                        <p:attrNameLst>
                                          <p:attrName>style.visibility</p:attrName>
                                        </p:attrNameLst>
                                      </p:cBhvr>
                                      <p:to>
                                        <p:strVal val="visible"/>
                                      </p:to>
                                    </p:set>
                                    <p:anim calcmode="lin" valueType="num">
                                      <p:cBhvr additive="base">
                                        <p:cTn id="34" dur="500" fill="hold"/>
                                        <p:tgtEl>
                                          <p:spTgt spid="125"/>
                                        </p:tgtEl>
                                        <p:attrNameLst>
                                          <p:attrName>ppt_x</p:attrName>
                                        </p:attrNameLst>
                                      </p:cBhvr>
                                      <p:tavLst>
                                        <p:tav tm="0">
                                          <p:val>
                                            <p:strVal val="#ppt_x"/>
                                          </p:val>
                                        </p:tav>
                                        <p:tav tm="100000">
                                          <p:val>
                                            <p:strVal val="#ppt_x"/>
                                          </p:val>
                                        </p:tav>
                                      </p:tavLst>
                                    </p:anim>
                                    <p:anim calcmode="lin" valueType="num">
                                      <p:cBhvr additive="base">
                                        <p:cTn id="35"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121" grpId="0"/>
      <p:bldP spid="122" grpId="0"/>
      <p:bldP spid="123" grpId="0"/>
      <p:bldP spid="124" grpId="0"/>
      <p:bldP spid="1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
            <a:extLst>
              <a:ext uri="{FF2B5EF4-FFF2-40B4-BE49-F238E27FC236}">
                <a16:creationId xmlns="" xmlns:a16="http://schemas.microsoft.com/office/drawing/2014/main" id="{DE0B9253-410B-492E-9F79-150580BCA928}"/>
              </a:ext>
            </a:extLst>
          </p:cNvPr>
          <p:cNvSpPr txBox="1"/>
          <p:nvPr/>
        </p:nvSpPr>
        <p:spPr>
          <a:xfrm>
            <a:off x="5092084" y="2546563"/>
            <a:ext cx="1947969" cy="411171"/>
          </a:xfrm>
          <a:prstGeom prst="rect">
            <a:avLst/>
          </a:prstGeom>
          <a:noFill/>
        </p:spPr>
        <p:txBody>
          <a:bodyPr wrap="none" anchor="b">
            <a:normAutofit fontScale="47500" lnSpcReduction="20000"/>
          </a:bodyPr>
          <a:lstStyle/>
          <a:p>
            <a:pPr algn="ctr"/>
            <a:r>
              <a:rPr lang="zh-CN" altLang="en-US" sz="2667" b="1">
                <a:solidFill>
                  <a:schemeClr val="bg1"/>
                </a:solidFill>
                <a:cs typeface="+mn-ea"/>
                <a:sym typeface="+mn-lt"/>
              </a:rPr>
              <a:t>标题文本预设</a:t>
            </a:r>
            <a:br>
              <a:rPr lang="zh-CN" altLang="en-US" sz="2667" b="1">
                <a:solidFill>
                  <a:schemeClr val="bg1"/>
                </a:solidFill>
                <a:cs typeface="+mn-ea"/>
                <a:sym typeface="+mn-lt"/>
              </a:rPr>
            </a:br>
            <a:endParaRPr lang="zh-CN" altLang="en-US" sz="2667" b="1">
              <a:solidFill>
                <a:schemeClr val="bg1"/>
              </a:solidFill>
              <a:cs typeface="+mn-ea"/>
              <a:sym typeface="+mn-lt"/>
            </a:endParaRPr>
          </a:p>
        </p:txBody>
      </p:sp>
      <p:grpSp>
        <p:nvGrpSpPr>
          <p:cNvPr id="3" name="组合 2">
            <a:extLst>
              <a:ext uri="{FF2B5EF4-FFF2-40B4-BE49-F238E27FC236}">
                <a16:creationId xmlns="" xmlns:a16="http://schemas.microsoft.com/office/drawing/2014/main" id="{4675C307-0FEC-474E-89B7-F0BEAC6BEF37}"/>
              </a:ext>
            </a:extLst>
          </p:cNvPr>
          <p:cNvGrpSpPr/>
          <p:nvPr/>
        </p:nvGrpSpPr>
        <p:grpSpPr>
          <a:xfrm>
            <a:off x="7030843" y="2521064"/>
            <a:ext cx="880668" cy="1942507"/>
            <a:chOff x="5273132" y="1890798"/>
            <a:chExt cx="660501" cy="1456880"/>
          </a:xfrm>
          <a:solidFill>
            <a:schemeClr val="bg1">
              <a:alpha val="50000"/>
            </a:schemeClr>
          </a:solidFill>
        </p:grpSpPr>
        <p:sp>
          <p:nvSpPr>
            <p:cNvPr id="4" name="Freeform: Shape 6">
              <a:extLst>
                <a:ext uri="{FF2B5EF4-FFF2-40B4-BE49-F238E27FC236}">
                  <a16:creationId xmlns="" xmlns:a16="http://schemas.microsoft.com/office/drawing/2014/main" id="{59E0E0AD-C3CF-4FA5-A571-45AB7F869D7E}"/>
                </a:ext>
              </a:extLst>
            </p:cNvPr>
            <p:cNvSpPr/>
            <p:nvPr/>
          </p:nvSpPr>
          <p:spPr>
            <a:xfrm>
              <a:off x="5273132" y="1890798"/>
              <a:ext cx="660501" cy="1456880"/>
            </a:xfrm>
            <a:custGeom>
              <a:avLst/>
              <a:gdLst>
                <a:gd name="connsiteX0" fmla="*/ 806043 w 880668"/>
                <a:gd name="connsiteY0" fmla="*/ 0 h 1942506"/>
                <a:gd name="connsiteX1" fmla="*/ 843783 w 880668"/>
                <a:gd name="connsiteY1" fmla="*/ 146778 h 1942506"/>
                <a:gd name="connsiteX2" fmla="*/ 880668 w 880668"/>
                <a:gd name="connsiteY2" fmla="*/ 512666 h 1942506"/>
                <a:gd name="connsiteX3" fmla="*/ 219991 w 880668"/>
                <a:gd name="connsiteY3" fmla="*/ 1913602 h 1942506"/>
                <a:gd name="connsiteX4" fmla="*/ 181339 w 880668"/>
                <a:gd name="connsiteY4" fmla="*/ 1942506 h 1942506"/>
                <a:gd name="connsiteX5" fmla="*/ 0 w 880668"/>
                <a:gd name="connsiteY5" fmla="*/ 837071 h 1942506"/>
                <a:gd name="connsiteX6" fmla="*/ 766028 w 880668"/>
                <a:gd name="connsiteY6" fmla="*/ 53786 h 1942506"/>
                <a:gd name="connsiteX7" fmla="*/ 806043 w 880668"/>
                <a:gd name="connsiteY7" fmla="*/ 0 h 194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668" h="1942506">
                  <a:moveTo>
                    <a:pt x="806043" y="0"/>
                  </a:moveTo>
                  <a:lnTo>
                    <a:pt x="843783" y="146778"/>
                  </a:lnTo>
                  <a:cubicBezTo>
                    <a:pt x="867968" y="264963"/>
                    <a:pt x="880668" y="387331"/>
                    <a:pt x="880668" y="512666"/>
                  </a:cubicBezTo>
                  <a:cubicBezTo>
                    <a:pt x="880668" y="1076673"/>
                    <a:pt x="623483" y="1580611"/>
                    <a:pt x="219991" y="1913602"/>
                  </a:cubicBezTo>
                  <a:lnTo>
                    <a:pt x="181339" y="1942506"/>
                  </a:lnTo>
                  <a:lnTo>
                    <a:pt x="0" y="837071"/>
                  </a:lnTo>
                  <a:lnTo>
                    <a:pt x="766028" y="53786"/>
                  </a:lnTo>
                  <a:lnTo>
                    <a:pt x="80604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5" name="Freeform: Shape 19">
              <a:extLst>
                <a:ext uri="{FF2B5EF4-FFF2-40B4-BE49-F238E27FC236}">
                  <a16:creationId xmlns="" xmlns:a16="http://schemas.microsoft.com/office/drawing/2014/main" id="{AB11962E-F918-4754-9257-00C56623AB32}"/>
                </a:ext>
              </a:extLst>
            </p:cNvPr>
            <p:cNvSpPr>
              <a:spLocks noChangeAspect="1"/>
            </p:cNvSpPr>
            <p:nvPr/>
          </p:nvSpPr>
          <p:spPr bwMode="auto">
            <a:xfrm>
              <a:off x="5481359" y="2479350"/>
              <a:ext cx="175961" cy="212247"/>
            </a:xfrm>
            <a:custGeom>
              <a:avLst/>
              <a:gdLst>
                <a:gd name="connsiteX0" fmla="*/ 97409 w 421152"/>
                <a:gd name="connsiteY0" fmla="*/ 433798 h 508000"/>
                <a:gd name="connsiteX1" fmla="*/ 80219 w 421152"/>
                <a:gd name="connsiteY1" fmla="*/ 450922 h 508000"/>
                <a:gd name="connsiteX2" fmla="*/ 97409 w 421152"/>
                <a:gd name="connsiteY2" fmla="*/ 465191 h 508000"/>
                <a:gd name="connsiteX3" fmla="*/ 312283 w 421152"/>
                <a:gd name="connsiteY3" fmla="*/ 465191 h 508000"/>
                <a:gd name="connsiteX4" fmla="*/ 326608 w 421152"/>
                <a:gd name="connsiteY4" fmla="*/ 450922 h 508000"/>
                <a:gd name="connsiteX5" fmla="*/ 312283 w 421152"/>
                <a:gd name="connsiteY5" fmla="*/ 433798 h 508000"/>
                <a:gd name="connsiteX6" fmla="*/ 97409 w 421152"/>
                <a:gd name="connsiteY6" fmla="*/ 433798 h 508000"/>
                <a:gd name="connsiteX7" fmla="*/ 51570 w 421152"/>
                <a:gd name="connsiteY7" fmla="*/ 333910 h 508000"/>
                <a:gd name="connsiteX8" fmla="*/ 25785 w 421152"/>
                <a:gd name="connsiteY8" fmla="*/ 362450 h 508000"/>
                <a:gd name="connsiteX9" fmla="*/ 25785 w 421152"/>
                <a:gd name="connsiteY9" fmla="*/ 419528 h 508000"/>
                <a:gd name="connsiteX10" fmla="*/ 42975 w 421152"/>
                <a:gd name="connsiteY10" fmla="*/ 419528 h 508000"/>
                <a:gd name="connsiteX11" fmla="*/ 42975 w 421152"/>
                <a:gd name="connsiteY11" fmla="*/ 396697 h 508000"/>
                <a:gd name="connsiteX12" fmla="*/ 68760 w 421152"/>
                <a:gd name="connsiteY12" fmla="*/ 371011 h 508000"/>
                <a:gd name="connsiteX13" fmla="*/ 352393 w 421152"/>
                <a:gd name="connsiteY13" fmla="*/ 371011 h 508000"/>
                <a:gd name="connsiteX14" fmla="*/ 375312 w 421152"/>
                <a:gd name="connsiteY14" fmla="*/ 396697 h 508000"/>
                <a:gd name="connsiteX15" fmla="*/ 375312 w 421152"/>
                <a:gd name="connsiteY15" fmla="*/ 419528 h 508000"/>
                <a:gd name="connsiteX16" fmla="*/ 383907 w 421152"/>
                <a:gd name="connsiteY16" fmla="*/ 419528 h 508000"/>
                <a:gd name="connsiteX17" fmla="*/ 395367 w 421152"/>
                <a:gd name="connsiteY17" fmla="*/ 388135 h 508000"/>
                <a:gd name="connsiteX18" fmla="*/ 395367 w 421152"/>
                <a:gd name="connsiteY18" fmla="*/ 362450 h 508000"/>
                <a:gd name="connsiteX19" fmla="*/ 369582 w 421152"/>
                <a:gd name="connsiteY19" fmla="*/ 333910 h 508000"/>
                <a:gd name="connsiteX20" fmla="*/ 51570 w 421152"/>
                <a:gd name="connsiteY20" fmla="*/ 333910 h 508000"/>
                <a:gd name="connsiteX21" fmla="*/ 108332 w 421152"/>
                <a:gd name="connsiteY21" fmla="*/ 133246 h 508000"/>
                <a:gd name="connsiteX22" fmla="*/ 323527 w 421152"/>
                <a:gd name="connsiteY22" fmla="*/ 133246 h 508000"/>
                <a:gd name="connsiteX23" fmla="*/ 337873 w 421152"/>
                <a:gd name="connsiteY23" fmla="*/ 147523 h 508000"/>
                <a:gd name="connsiteX24" fmla="*/ 323527 w 421152"/>
                <a:gd name="connsiteY24" fmla="*/ 161799 h 508000"/>
                <a:gd name="connsiteX25" fmla="*/ 108332 w 421152"/>
                <a:gd name="connsiteY25" fmla="*/ 161799 h 508000"/>
                <a:gd name="connsiteX26" fmla="*/ 93986 w 421152"/>
                <a:gd name="connsiteY26" fmla="*/ 147523 h 508000"/>
                <a:gd name="connsiteX27" fmla="*/ 108332 w 421152"/>
                <a:gd name="connsiteY27" fmla="*/ 133246 h 508000"/>
                <a:gd name="connsiteX28" fmla="*/ 68760 w 421152"/>
                <a:gd name="connsiteY28" fmla="*/ 79910 h 508000"/>
                <a:gd name="connsiteX29" fmla="*/ 40110 w 421152"/>
                <a:gd name="connsiteY29" fmla="*/ 108450 h 508000"/>
                <a:gd name="connsiteX30" fmla="*/ 40110 w 421152"/>
                <a:gd name="connsiteY30" fmla="*/ 205483 h 508000"/>
                <a:gd name="connsiteX31" fmla="*/ 68760 w 421152"/>
                <a:gd name="connsiteY31" fmla="*/ 236877 h 508000"/>
                <a:gd name="connsiteX32" fmla="*/ 346663 w 421152"/>
                <a:gd name="connsiteY32" fmla="*/ 236877 h 508000"/>
                <a:gd name="connsiteX33" fmla="*/ 378177 w 421152"/>
                <a:gd name="connsiteY33" fmla="*/ 205483 h 508000"/>
                <a:gd name="connsiteX34" fmla="*/ 378177 w 421152"/>
                <a:gd name="connsiteY34" fmla="*/ 108450 h 508000"/>
                <a:gd name="connsiteX35" fmla="*/ 346663 w 421152"/>
                <a:gd name="connsiteY35" fmla="*/ 79910 h 508000"/>
                <a:gd name="connsiteX36" fmla="*/ 68760 w 421152"/>
                <a:gd name="connsiteY36" fmla="*/ 79910 h 508000"/>
                <a:gd name="connsiteX37" fmla="*/ 83084 w 421152"/>
                <a:gd name="connsiteY37" fmla="*/ 0 h 508000"/>
                <a:gd name="connsiteX38" fmla="*/ 332338 w 421152"/>
                <a:gd name="connsiteY38" fmla="*/ 0 h 508000"/>
                <a:gd name="connsiteX39" fmla="*/ 386772 w 421152"/>
                <a:gd name="connsiteY39" fmla="*/ 19978 h 508000"/>
                <a:gd name="connsiteX40" fmla="*/ 398232 w 421152"/>
                <a:gd name="connsiteY40" fmla="*/ 28540 h 508000"/>
                <a:gd name="connsiteX41" fmla="*/ 421152 w 421152"/>
                <a:gd name="connsiteY41" fmla="*/ 77056 h 508000"/>
                <a:gd name="connsiteX42" fmla="*/ 421152 w 421152"/>
                <a:gd name="connsiteY42" fmla="*/ 413820 h 508000"/>
                <a:gd name="connsiteX43" fmla="*/ 398232 w 421152"/>
                <a:gd name="connsiteY43" fmla="*/ 442360 h 508000"/>
                <a:gd name="connsiteX44" fmla="*/ 375312 w 421152"/>
                <a:gd name="connsiteY44" fmla="*/ 442360 h 508000"/>
                <a:gd name="connsiteX45" fmla="*/ 375312 w 421152"/>
                <a:gd name="connsiteY45" fmla="*/ 476607 h 508000"/>
                <a:gd name="connsiteX46" fmla="*/ 343798 w 421152"/>
                <a:gd name="connsiteY46" fmla="*/ 508000 h 508000"/>
                <a:gd name="connsiteX47" fmla="*/ 71625 w 421152"/>
                <a:gd name="connsiteY47" fmla="*/ 508000 h 508000"/>
                <a:gd name="connsiteX48" fmla="*/ 42975 w 421152"/>
                <a:gd name="connsiteY48" fmla="*/ 476607 h 508000"/>
                <a:gd name="connsiteX49" fmla="*/ 42975 w 421152"/>
                <a:gd name="connsiteY49" fmla="*/ 442360 h 508000"/>
                <a:gd name="connsiteX50" fmla="*/ 20055 w 421152"/>
                <a:gd name="connsiteY50" fmla="*/ 442360 h 508000"/>
                <a:gd name="connsiteX51" fmla="*/ 0 w 421152"/>
                <a:gd name="connsiteY51" fmla="*/ 413820 h 508000"/>
                <a:gd name="connsiteX52" fmla="*/ 0 w 421152"/>
                <a:gd name="connsiteY52" fmla="*/ 77056 h 508000"/>
                <a:gd name="connsiteX53" fmla="*/ 22920 w 421152"/>
                <a:gd name="connsiteY53" fmla="*/ 25686 h 508000"/>
                <a:gd name="connsiteX54" fmla="*/ 28650 w 421152"/>
                <a:gd name="connsiteY54" fmla="*/ 19978 h 508000"/>
                <a:gd name="connsiteX55" fmla="*/ 83084 w 421152"/>
                <a:gd name="connsiteY55"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21152" h="508000">
                  <a:moveTo>
                    <a:pt x="97409" y="433798"/>
                  </a:moveTo>
                  <a:cubicBezTo>
                    <a:pt x="88814" y="433798"/>
                    <a:pt x="80219" y="442360"/>
                    <a:pt x="80219" y="450922"/>
                  </a:cubicBezTo>
                  <a:cubicBezTo>
                    <a:pt x="80219" y="459483"/>
                    <a:pt x="88814" y="465191"/>
                    <a:pt x="97409" y="465191"/>
                  </a:cubicBezTo>
                  <a:cubicBezTo>
                    <a:pt x="97409" y="465191"/>
                    <a:pt x="97409" y="465191"/>
                    <a:pt x="312283" y="465191"/>
                  </a:cubicBezTo>
                  <a:cubicBezTo>
                    <a:pt x="320878" y="465191"/>
                    <a:pt x="326608" y="459483"/>
                    <a:pt x="326608" y="450922"/>
                  </a:cubicBezTo>
                  <a:cubicBezTo>
                    <a:pt x="326608" y="442360"/>
                    <a:pt x="320878" y="433798"/>
                    <a:pt x="312283" y="433798"/>
                  </a:cubicBezTo>
                  <a:cubicBezTo>
                    <a:pt x="312283" y="433798"/>
                    <a:pt x="312283" y="433798"/>
                    <a:pt x="97409" y="433798"/>
                  </a:cubicBezTo>
                  <a:close/>
                  <a:moveTo>
                    <a:pt x="51570" y="333910"/>
                  </a:moveTo>
                  <a:cubicBezTo>
                    <a:pt x="37245" y="333910"/>
                    <a:pt x="25785" y="348180"/>
                    <a:pt x="25785" y="362450"/>
                  </a:cubicBezTo>
                  <a:cubicBezTo>
                    <a:pt x="25785" y="362450"/>
                    <a:pt x="25785" y="362450"/>
                    <a:pt x="25785" y="419528"/>
                  </a:cubicBezTo>
                  <a:cubicBezTo>
                    <a:pt x="25785" y="419528"/>
                    <a:pt x="25785" y="419528"/>
                    <a:pt x="42975" y="419528"/>
                  </a:cubicBezTo>
                  <a:cubicBezTo>
                    <a:pt x="42975" y="419528"/>
                    <a:pt x="42975" y="419528"/>
                    <a:pt x="42975" y="396697"/>
                  </a:cubicBezTo>
                  <a:cubicBezTo>
                    <a:pt x="42975" y="382427"/>
                    <a:pt x="54435" y="371011"/>
                    <a:pt x="68760" y="371011"/>
                  </a:cubicBezTo>
                  <a:cubicBezTo>
                    <a:pt x="68760" y="371011"/>
                    <a:pt x="68760" y="371011"/>
                    <a:pt x="352393" y="371011"/>
                  </a:cubicBezTo>
                  <a:cubicBezTo>
                    <a:pt x="363852" y="371011"/>
                    <a:pt x="375312" y="382427"/>
                    <a:pt x="375312" y="396697"/>
                  </a:cubicBezTo>
                  <a:cubicBezTo>
                    <a:pt x="375312" y="396697"/>
                    <a:pt x="375312" y="396697"/>
                    <a:pt x="375312" y="419528"/>
                  </a:cubicBezTo>
                  <a:cubicBezTo>
                    <a:pt x="375312" y="419528"/>
                    <a:pt x="375312" y="419528"/>
                    <a:pt x="383907" y="419528"/>
                  </a:cubicBezTo>
                  <a:cubicBezTo>
                    <a:pt x="389637" y="419528"/>
                    <a:pt x="395367" y="405259"/>
                    <a:pt x="395367" y="388135"/>
                  </a:cubicBezTo>
                  <a:lnTo>
                    <a:pt x="395367" y="362450"/>
                  </a:lnTo>
                  <a:cubicBezTo>
                    <a:pt x="395367" y="348180"/>
                    <a:pt x="383907" y="333910"/>
                    <a:pt x="369582" y="333910"/>
                  </a:cubicBezTo>
                  <a:cubicBezTo>
                    <a:pt x="369582" y="333910"/>
                    <a:pt x="369582" y="333910"/>
                    <a:pt x="51570" y="333910"/>
                  </a:cubicBezTo>
                  <a:close/>
                  <a:moveTo>
                    <a:pt x="108332" y="133246"/>
                  </a:moveTo>
                  <a:cubicBezTo>
                    <a:pt x="108332" y="133246"/>
                    <a:pt x="108332" y="133246"/>
                    <a:pt x="323527" y="133246"/>
                  </a:cubicBezTo>
                  <a:cubicBezTo>
                    <a:pt x="332135" y="133246"/>
                    <a:pt x="337873" y="138957"/>
                    <a:pt x="337873" y="147523"/>
                  </a:cubicBezTo>
                  <a:cubicBezTo>
                    <a:pt x="337873" y="156089"/>
                    <a:pt x="332135" y="161799"/>
                    <a:pt x="323527" y="161799"/>
                  </a:cubicBezTo>
                  <a:cubicBezTo>
                    <a:pt x="323527" y="161799"/>
                    <a:pt x="323527" y="161799"/>
                    <a:pt x="108332" y="161799"/>
                  </a:cubicBezTo>
                  <a:cubicBezTo>
                    <a:pt x="99725" y="161799"/>
                    <a:pt x="93986" y="156089"/>
                    <a:pt x="93986" y="147523"/>
                  </a:cubicBezTo>
                  <a:cubicBezTo>
                    <a:pt x="93986" y="138957"/>
                    <a:pt x="99725" y="133246"/>
                    <a:pt x="108332" y="133246"/>
                  </a:cubicBezTo>
                  <a:close/>
                  <a:moveTo>
                    <a:pt x="68760" y="79910"/>
                  </a:moveTo>
                  <a:cubicBezTo>
                    <a:pt x="51570" y="79910"/>
                    <a:pt x="40110" y="91326"/>
                    <a:pt x="40110" y="108450"/>
                  </a:cubicBezTo>
                  <a:lnTo>
                    <a:pt x="40110" y="205483"/>
                  </a:lnTo>
                  <a:cubicBezTo>
                    <a:pt x="40110" y="222607"/>
                    <a:pt x="51570" y="236877"/>
                    <a:pt x="68760" y="236877"/>
                  </a:cubicBezTo>
                  <a:cubicBezTo>
                    <a:pt x="68760" y="236877"/>
                    <a:pt x="68760" y="236877"/>
                    <a:pt x="346663" y="236877"/>
                  </a:cubicBezTo>
                  <a:cubicBezTo>
                    <a:pt x="363852" y="236877"/>
                    <a:pt x="378177" y="222607"/>
                    <a:pt x="378177" y="205483"/>
                  </a:cubicBezTo>
                  <a:cubicBezTo>
                    <a:pt x="378177" y="205483"/>
                    <a:pt x="378177" y="205483"/>
                    <a:pt x="378177" y="108450"/>
                  </a:cubicBezTo>
                  <a:cubicBezTo>
                    <a:pt x="378177" y="91326"/>
                    <a:pt x="363852" y="79910"/>
                    <a:pt x="346663" y="79910"/>
                  </a:cubicBezTo>
                  <a:cubicBezTo>
                    <a:pt x="346663" y="79910"/>
                    <a:pt x="346663" y="79910"/>
                    <a:pt x="68760" y="79910"/>
                  </a:cubicBezTo>
                  <a:close/>
                  <a:moveTo>
                    <a:pt x="83084" y="0"/>
                  </a:moveTo>
                  <a:cubicBezTo>
                    <a:pt x="83084" y="0"/>
                    <a:pt x="83084" y="0"/>
                    <a:pt x="332338" y="0"/>
                  </a:cubicBezTo>
                  <a:cubicBezTo>
                    <a:pt x="349528" y="0"/>
                    <a:pt x="375312" y="8562"/>
                    <a:pt x="386772" y="19978"/>
                  </a:cubicBezTo>
                  <a:cubicBezTo>
                    <a:pt x="386772" y="19978"/>
                    <a:pt x="386772" y="19978"/>
                    <a:pt x="398232" y="28540"/>
                  </a:cubicBezTo>
                  <a:cubicBezTo>
                    <a:pt x="409692" y="39955"/>
                    <a:pt x="421152" y="59933"/>
                    <a:pt x="421152" y="77056"/>
                  </a:cubicBezTo>
                  <a:cubicBezTo>
                    <a:pt x="421152" y="77056"/>
                    <a:pt x="421152" y="77056"/>
                    <a:pt x="421152" y="413820"/>
                  </a:cubicBezTo>
                  <a:cubicBezTo>
                    <a:pt x="421152" y="428090"/>
                    <a:pt x="409692" y="442360"/>
                    <a:pt x="398232" y="442360"/>
                  </a:cubicBezTo>
                  <a:cubicBezTo>
                    <a:pt x="398232" y="442360"/>
                    <a:pt x="398232" y="442360"/>
                    <a:pt x="375312" y="442360"/>
                  </a:cubicBezTo>
                  <a:cubicBezTo>
                    <a:pt x="375312" y="442360"/>
                    <a:pt x="375312" y="442360"/>
                    <a:pt x="375312" y="476607"/>
                  </a:cubicBezTo>
                  <a:cubicBezTo>
                    <a:pt x="375312" y="493731"/>
                    <a:pt x="360987" y="508000"/>
                    <a:pt x="343798" y="508000"/>
                  </a:cubicBezTo>
                  <a:cubicBezTo>
                    <a:pt x="343798" y="508000"/>
                    <a:pt x="343798" y="508000"/>
                    <a:pt x="71625" y="508000"/>
                  </a:cubicBezTo>
                  <a:cubicBezTo>
                    <a:pt x="54435" y="508000"/>
                    <a:pt x="42975" y="493731"/>
                    <a:pt x="42975" y="476607"/>
                  </a:cubicBezTo>
                  <a:cubicBezTo>
                    <a:pt x="42975" y="476607"/>
                    <a:pt x="42975" y="476607"/>
                    <a:pt x="42975" y="442360"/>
                  </a:cubicBezTo>
                  <a:cubicBezTo>
                    <a:pt x="42975" y="442360"/>
                    <a:pt x="42975" y="442360"/>
                    <a:pt x="20055" y="442360"/>
                  </a:cubicBezTo>
                  <a:cubicBezTo>
                    <a:pt x="8595" y="442360"/>
                    <a:pt x="0" y="428090"/>
                    <a:pt x="0" y="413820"/>
                  </a:cubicBezTo>
                  <a:cubicBezTo>
                    <a:pt x="0" y="413820"/>
                    <a:pt x="0" y="413820"/>
                    <a:pt x="0" y="77056"/>
                  </a:cubicBezTo>
                  <a:cubicBezTo>
                    <a:pt x="0" y="59933"/>
                    <a:pt x="11460" y="37101"/>
                    <a:pt x="22920" y="25686"/>
                  </a:cubicBezTo>
                  <a:cubicBezTo>
                    <a:pt x="22920" y="25686"/>
                    <a:pt x="22920" y="25686"/>
                    <a:pt x="28650" y="19978"/>
                  </a:cubicBezTo>
                  <a:cubicBezTo>
                    <a:pt x="42975" y="8562"/>
                    <a:pt x="65895" y="0"/>
                    <a:pt x="83084" y="0"/>
                  </a:cubicBezTo>
                  <a:close/>
                </a:path>
              </a:pathLst>
            </a:custGeom>
            <a:grpFill/>
            <a:ln>
              <a:noFill/>
            </a:ln>
            <a:extLst/>
          </p:spPr>
          <p:txBody>
            <a:bodyPr anchor="ctr"/>
            <a:lstStyle/>
            <a:p>
              <a:pPr algn="ctr"/>
              <a:endParaRPr sz="3200">
                <a:solidFill>
                  <a:schemeClr val="bg1"/>
                </a:solidFill>
                <a:cs typeface="+mn-ea"/>
                <a:sym typeface="+mn-lt"/>
              </a:endParaRPr>
            </a:p>
          </p:txBody>
        </p:sp>
      </p:grpSp>
      <p:grpSp>
        <p:nvGrpSpPr>
          <p:cNvPr id="6" name="组合 5">
            <a:extLst>
              <a:ext uri="{FF2B5EF4-FFF2-40B4-BE49-F238E27FC236}">
                <a16:creationId xmlns="" xmlns:a16="http://schemas.microsoft.com/office/drawing/2014/main" id="{BBBC671E-74AF-4F3D-B86C-A80C05CE340E}"/>
              </a:ext>
            </a:extLst>
          </p:cNvPr>
          <p:cNvGrpSpPr/>
          <p:nvPr/>
        </p:nvGrpSpPr>
        <p:grpSpPr>
          <a:xfrm>
            <a:off x="6178442" y="1236208"/>
            <a:ext cx="1577932" cy="1159027"/>
            <a:chOff x="4658558" y="898907"/>
            <a:chExt cx="1183449" cy="869270"/>
          </a:xfrm>
          <a:solidFill>
            <a:schemeClr val="bg1">
              <a:alpha val="50000"/>
            </a:schemeClr>
          </a:solidFill>
        </p:grpSpPr>
        <p:sp>
          <p:nvSpPr>
            <p:cNvPr id="7" name="Freeform: Shape 24">
              <a:extLst>
                <a:ext uri="{FF2B5EF4-FFF2-40B4-BE49-F238E27FC236}">
                  <a16:creationId xmlns="" xmlns:a16="http://schemas.microsoft.com/office/drawing/2014/main" id="{B114EC16-0E1C-4BD0-8E17-702656222B87}"/>
                </a:ext>
              </a:extLst>
            </p:cNvPr>
            <p:cNvSpPr/>
            <p:nvPr/>
          </p:nvSpPr>
          <p:spPr>
            <a:xfrm>
              <a:off x="4658558" y="898907"/>
              <a:ext cx="1183449" cy="869270"/>
            </a:xfrm>
            <a:custGeom>
              <a:avLst/>
              <a:gdLst>
                <a:gd name="connsiteX0" fmla="*/ 0 w 1577932"/>
                <a:gd name="connsiteY0" fmla="*/ 0 h 1159027"/>
                <a:gd name="connsiteX1" fmla="*/ 70214 w 1577932"/>
                <a:gd name="connsiteY1" fmla="*/ 3545 h 1159027"/>
                <a:gd name="connsiteX2" fmla="*/ 1557427 w 1577932"/>
                <a:gd name="connsiteY2" fmla="*/ 1103004 h 1159027"/>
                <a:gd name="connsiteX3" fmla="*/ 1577932 w 1577932"/>
                <a:gd name="connsiteY3" fmla="*/ 1159027 h 1159027"/>
                <a:gd name="connsiteX4" fmla="*/ 1573850 w 1577932"/>
                <a:gd name="connsiteY4" fmla="*/ 1156643 h 1159027"/>
                <a:gd name="connsiteX5" fmla="*/ 1522151 w 1577932"/>
                <a:gd name="connsiteY5" fmla="*/ 1142818 h 1159027"/>
                <a:gd name="connsiteX6" fmla="*/ 462794 w 1577932"/>
                <a:gd name="connsiteY6" fmla="*/ 981301 h 1159027"/>
                <a:gd name="connsiteX7" fmla="*/ 0 w 1577932"/>
                <a:gd name="connsiteY7" fmla="*/ 0 h 115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7932" h="1159027">
                  <a:moveTo>
                    <a:pt x="0" y="0"/>
                  </a:moveTo>
                  <a:lnTo>
                    <a:pt x="70214" y="3545"/>
                  </a:lnTo>
                  <a:cubicBezTo>
                    <a:pt x="741568" y="71725"/>
                    <a:pt x="1304785" y="505691"/>
                    <a:pt x="1557427" y="1103004"/>
                  </a:cubicBezTo>
                  <a:lnTo>
                    <a:pt x="1577932" y="1159027"/>
                  </a:lnTo>
                  <a:lnTo>
                    <a:pt x="1573850" y="1156643"/>
                  </a:lnTo>
                  <a:cubicBezTo>
                    <a:pt x="1559078" y="1150744"/>
                    <a:pt x="1541845" y="1146135"/>
                    <a:pt x="1522151" y="1142818"/>
                  </a:cubicBezTo>
                  <a:lnTo>
                    <a:pt x="462794" y="98130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8" name="Freeform: Shape 20">
              <a:extLst>
                <a:ext uri="{FF2B5EF4-FFF2-40B4-BE49-F238E27FC236}">
                  <a16:creationId xmlns="" xmlns:a16="http://schemas.microsoft.com/office/drawing/2014/main" id="{B7285042-95F2-4C9F-9402-5F1DB367B8A2}"/>
                </a:ext>
              </a:extLst>
            </p:cNvPr>
            <p:cNvSpPr>
              <a:spLocks noChangeAspect="1"/>
            </p:cNvSpPr>
            <p:nvPr/>
          </p:nvSpPr>
          <p:spPr bwMode="auto">
            <a:xfrm>
              <a:off x="5060885" y="1300300"/>
              <a:ext cx="212247" cy="211659"/>
            </a:xfrm>
            <a:custGeom>
              <a:avLst/>
              <a:gdLst>
                <a:gd name="connsiteX0" fmla="*/ 84666 w 508000"/>
                <a:gd name="connsiteY0" fmla="*/ 303955 h 506592"/>
                <a:gd name="connsiteX1" fmla="*/ 233680 w 508000"/>
                <a:gd name="connsiteY1" fmla="*/ 428915 h 506592"/>
                <a:gd name="connsiteX2" fmla="*/ 233680 w 508000"/>
                <a:gd name="connsiteY2" fmla="*/ 408651 h 506592"/>
                <a:gd name="connsiteX3" fmla="*/ 254000 w 508000"/>
                <a:gd name="connsiteY3" fmla="*/ 391765 h 506592"/>
                <a:gd name="connsiteX4" fmla="*/ 274320 w 508000"/>
                <a:gd name="connsiteY4" fmla="*/ 408651 h 506592"/>
                <a:gd name="connsiteX5" fmla="*/ 274320 w 508000"/>
                <a:gd name="connsiteY5" fmla="*/ 428915 h 506592"/>
                <a:gd name="connsiteX6" fmla="*/ 423334 w 508000"/>
                <a:gd name="connsiteY6" fmla="*/ 303955 h 506592"/>
                <a:gd name="connsiteX7" fmla="*/ 254000 w 508000"/>
                <a:gd name="connsiteY7" fmla="*/ 371501 h 506592"/>
                <a:gd name="connsiteX8" fmla="*/ 84666 w 508000"/>
                <a:gd name="connsiteY8" fmla="*/ 303955 h 506592"/>
                <a:gd name="connsiteX9" fmla="*/ 362374 w 508000"/>
                <a:gd name="connsiteY9" fmla="*/ 209392 h 506592"/>
                <a:gd name="connsiteX10" fmla="*/ 372534 w 508000"/>
                <a:gd name="connsiteY10" fmla="*/ 253296 h 506592"/>
                <a:gd name="connsiteX11" fmla="*/ 362374 w 508000"/>
                <a:gd name="connsiteY11" fmla="*/ 297201 h 506592"/>
                <a:gd name="connsiteX12" fmla="*/ 423334 w 508000"/>
                <a:gd name="connsiteY12" fmla="*/ 253296 h 506592"/>
                <a:gd name="connsiteX13" fmla="*/ 362374 w 508000"/>
                <a:gd name="connsiteY13" fmla="*/ 209392 h 506592"/>
                <a:gd name="connsiteX14" fmla="*/ 145626 w 508000"/>
                <a:gd name="connsiteY14" fmla="*/ 209392 h 506592"/>
                <a:gd name="connsiteX15" fmla="*/ 88053 w 508000"/>
                <a:gd name="connsiteY15" fmla="*/ 253296 h 506592"/>
                <a:gd name="connsiteX16" fmla="*/ 145626 w 508000"/>
                <a:gd name="connsiteY16" fmla="*/ 297201 h 506592"/>
                <a:gd name="connsiteX17" fmla="*/ 138853 w 508000"/>
                <a:gd name="connsiteY17" fmla="*/ 253296 h 506592"/>
                <a:gd name="connsiteX18" fmla="*/ 145626 w 508000"/>
                <a:gd name="connsiteY18" fmla="*/ 209392 h 506592"/>
                <a:gd name="connsiteX19" fmla="*/ 254413 w 508000"/>
                <a:gd name="connsiteY19" fmla="*/ 205451 h 506592"/>
                <a:gd name="connsiteX20" fmla="*/ 305363 w 508000"/>
                <a:gd name="connsiteY20" fmla="*/ 253005 h 506592"/>
                <a:gd name="connsiteX21" fmla="*/ 254413 w 508000"/>
                <a:gd name="connsiteY21" fmla="*/ 303955 h 506592"/>
                <a:gd name="connsiteX22" fmla="*/ 206859 w 508000"/>
                <a:gd name="connsiteY22" fmla="*/ 253005 h 506592"/>
                <a:gd name="connsiteX23" fmla="*/ 254413 w 508000"/>
                <a:gd name="connsiteY23" fmla="*/ 205451 h 506592"/>
                <a:gd name="connsiteX24" fmla="*/ 254000 w 508000"/>
                <a:gd name="connsiteY24" fmla="*/ 175618 h 506592"/>
                <a:gd name="connsiteX25" fmla="*/ 176106 w 508000"/>
                <a:gd name="connsiteY25" fmla="*/ 253296 h 506592"/>
                <a:gd name="connsiteX26" fmla="*/ 254000 w 508000"/>
                <a:gd name="connsiteY26" fmla="*/ 330974 h 506592"/>
                <a:gd name="connsiteX27" fmla="*/ 331894 w 508000"/>
                <a:gd name="connsiteY27" fmla="*/ 253296 h 506592"/>
                <a:gd name="connsiteX28" fmla="*/ 254000 w 508000"/>
                <a:gd name="connsiteY28" fmla="*/ 175618 h 506592"/>
                <a:gd name="connsiteX29" fmla="*/ 233680 w 508000"/>
                <a:gd name="connsiteY29" fmla="*/ 77677 h 506592"/>
                <a:gd name="connsiteX30" fmla="*/ 84666 w 508000"/>
                <a:gd name="connsiteY30" fmla="*/ 202637 h 506592"/>
                <a:gd name="connsiteX31" fmla="*/ 254000 w 508000"/>
                <a:gd name="connsiteY31" fmla="*/ 138468 h 506592"/>
                <a:gd name="connsiteX32" fmla="*/ 423334 w 508000"/>
                <a:gd name="connsiteY32" fmla="*/ 202637 h 506592"/>
                <a:gd name="connsiteX33" fmla="*/ 274320 w 508000"/>
                <a:gd name="connsiteY33" fmla="*/ 77677 h 506592"/>
                <a:gd name="connsiteX34" fmla="*/ 274320 w 508000"/>
                <a:gd name="connsiteY34" fmla="*/ 97941 h 506592"/>
                <a:gd name="connsiteX35" fmla="*/ 254000 w 508000"/>
                <a:gd name="connsiteY35" fmla="*/ 118205 h 506592"/>
                <a:gd name="connsiteX36" fmla="*/ 233680 w 508000"/>
                <a:gd name="connsiteY36" fmla="*/ 97941 h 506592"/>
                <a:gd name="connsiteX37" fmla="*/ 233680 w 508000"/>
                <a:gd name="connsiteY37" fmla="*/ 77677 h 506592"/>
                <a:gd name="connsiteX38" fmla="*/ 254000 w 508000"/>
                <a:gd name="connsiteY38" fmla="*/ 0 h 506592"/>
                <a:gd name="connsiteX39" fmla="*/ 274320 w 508000"/>
                <a:gd name="connsiteY39" fmla="*/ 20264 h 506592"/>
                <a:gd name="connsiteX40" fmla="*/ 274320 w 508000"/>
                <a:gd name="connsiteY40" fmla="*/ 40527 h 506592"/>
                <a:gd name="connsiteX41" fmla="*/ 470747 w 508000"/>
                <a:gd name="connsiteY41" fmla="*/ 233033 h 506592"/>
                <a:gd name="connsiteX42" fmla="*/ 491067 w 508000"/>
                <a:gd name="connsiteY42" fmla="*/ 233033 h 506592"/>
                <a:gd name="connsiteX43" fmla="*/ 508000 w 508000"/>
                <a:gd name="connsiteY43" fmla="*/ 253296 h 506592"/>
                <a:gd name="connsiteX44" fmla="*/ 491067 w 508000"/>
                <a:gd name="connsiteY44" fmla="*/ 273560 h 506592"/>
                <a:gd name="connsiteX45" fmla="*/ 470747 w 508000"/>
                <a:gd name="connsiteY45" fmla="*/ 273560 h 506592"/>
                <a:gd name="connsiteX46" fmla="*/ 274320 w 508000"/>
                <a:gd name="connsiteY46" fmla="*/ 469442 h 506592"/>
                <a:gd name="connsiteX47" fmla="*/ 274320 w 508000"/>
                <a:gd name="connsiteY47" fmla="*/ 489706 h 506592"/>
                <a:gd name="connsiteX48" fmla="*/ 254000 w 508000"/>
                <a:gd name="connsiteY48" fmla="*/ 506592 h 506592"/>
                <a:gd name="connsiteX49" fmla="*/ 233680 w 508000"/>
                <a:gd name="connsiteY49" fmla="*/ 489706 h 506592"/>
                <a:gd name="connsiteX50" fmla="*/ 233680 w 508000"/>
                <a:gd name="connsiteY50" fmla="*/ 469442 h 506592"/>
                <a:gd name="connsiteX51" fmla="*/ 40640 w 508000"/>
                <a:gd name="connsiteY51" fmla="*/ 273560 h 506592"/>
                <a:gd name="connsiteX52" fmla="*/ 20320 w 508000"/>
                <a:gd name="connsiteY52" fmla="*/ 273560 h 506592"/>
                <a:gd name="connsiteX53" fmla="*/ 0 w 508000"/>
                <a:gd name="connsiteY53" fmla="*/ 253296 h 506592"/>
                <a:gd name="connsiteX54" fmla="*/ 20320 w 508000"/>
                <a:gd name="connsiteY54" fmla="*/ 233033 h 506592"/>
                <a:gd name="connsiteX55" fmla="*/ 40640 w 508000"/>
                <a:gd name="connsiteY55" fmla="*/ 233033 h 506592"/>
                <a:gd name="connsiteX56" fmla="*/ 233680 w 508000"/>
                <a:gd name="connsiteY56" fmla="*/ 40527 h 506592"/>
                <a:gd name="connsiteX57" fmla="*/ 233680 w 508000"/>
                <a:gd name="connsiteY57" fmla="*/ 20264 h 506592"/>
                <a:gd name="connsiteX58" fmla="*/ 254000 w 508000"/>
                <a:gd name="connsiteY58" fmla="*/ 0 h 506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000" h="506592">
                  <a:moveTo>
                    <a:pt x="84666" y="303955"/>
                  </a:moveTo>
                  <a:cubicBezTo>
                    <a:pt x="104986" y="371501"/>
                    <a:pt x="165946" y="422160"/>
                    <a:pt x="233680" y="428915"/>
                  </a:cubicBezTo>
                  <a:cubicBezTo>
                    <a:pt x="233680" y="428915"/>
                    <a:pt x="233680" y="428915"/>
                    <a:pt x="233680" y="408651"/>
                  </a:cubicBezTo>
                  <a:cubicBezTo>
                    <a:pt x="233680" y="398519"/>
                    <a:pt x="243840" y="391765"/>
                    <a:pt x="254000" y="391765"/>
                  </a:cubicBezTo>
                  <a:cubicBezTo>
                    <a:pt x="264160" y="391765"/>
                    <a:pt x="274320" y="398519"/>
                    <a:pt x="274320" y="408651"/>
                  </a:cubicBezTo>
                  <a:cubicBezTo>
                    <a:pt x="274320" y="408651"/>
                    <a:pt x="274320" y="408651"/>
                    <a:pt x="274320" y="428915"/>
                  </a:cubicBezTo>
                  <a:cubicBezTo>
                    <a:pt x="345440" y="422160"/>
                    <a:pt x="403014" y="371501"/>
                    <a:pt x="423334" y="303955"/>
                  </a:cubicBezTo>
                  <a:cubicBezTo>
                    <a:pt x="386080" y="334351"/>
                    <a:pt x="325120" y="371501"/>
                    <a:pt x="254000" y="371501"/>
                  </a:cubicBezTo>
                  <a:cubicBezTo>
                    <a:pt x="186266" y="371501"/>
                    <a:pt x="125306" y="334351"/>
                    <a:pt x="84666" y="303955"/>
                  </a:cubicBezTo>
                  <a:close/>
                  <a:moveTo>
                    <a:pt x="362374" y="209392"/>
                  </a:moveTo>
                  <a:cubicBezTo>
                    <a:pt x="369147" y="222901"/>
                    <a:pt x="372534" y="239787"/>
                    <a:pt x="372534" y="253296"/>
                  </a:cubicBezTo>
                  <a:cubicBezTo>
                    <a:pt x="372534" y="270183"/>
                    <a:pt x="369147" y="283692"/>
                    <a:pt x="362374" y="297201"/>
                  </a:cubicBezTo>
                  <a:cubicBezTo>
                    <a:pt x="389467" y="283692"/>
                    <a:pt x="409787" y="266805"/>
                    <a:pt x="423334" y="253296"/>
                  </a:cubicBezTo>
                  <a:cubicBezTo>
                    <a:pt x="409787" y="243164"/>
                    <a:pt x="389467" y="226278"/>
                    <a:pt x="362374" y="209392"/>
                  </a:cubicBezTo>
                  <a:close/>
                  <a:moveTo>
                    <a:pt x="145626" y="209392"/>
                  </a:moveTo>
                  <a:cubicBezTo>
                    <a:pt x="118533" y="226278"/>
                    <a:pt x="98213" y="243164"/>
                    <a:pt x="88053" y="253296"/>
                  </a:cubicBezTo>
                  <a:cubicBezTo>
                    <a:pt x="98213" y="266805"/>
                    <a:pt x="118533" y="283692"/>
                    <a:pt x="145626" y="297201"/>
                  </a:cubicBezTo>
                  <a:cubicBezTo>
                    <a:pt x="138853" y="283692"/>
                    <a:pt x="138853" y="270183"/>
                    <a:pt x="138853" y="253296"/>
                  </a:cubicBezTo>
                  <a:cubicBezTo>
                    <a:pt x="138853" y="239787"/>
                    <a:pt x="138853" y="222901"/>
                    <a:pt x="145626" y="209392"/>
                  </a:cubicBezTo>
                  <a:close/>
                  <a:moveTo>
                    <a:pt x="254413" y="205451"/>
                  </a:moveTo>
                  <a:cubicBezTo>
                    <a:pt x="281586" y="205451"/>
                    <a:pt x="305363" y="225831"/>
                    <a:pt x="305363" y="253005"/>
                  </a:cubicBezTo>
                  <a:cubicBezTo>
                    <a:pt x="305363" y="280178"/>
                    <a:pt x="281586" y="303955"/>
                    <a:pt x="254413" y="303955"/>
                  </a:cubicBezTo>
                  <a:cubicBezTo>
                    <a:pt x="227239" y="303955"/>
                    <a:pt x="206859" y="280178"/>
                    <a:pt x="206859" y="253005"/>
                  </a:cubicBezTo>
                  <a:cubicBezTo>
                    <a:pt x="206859" y="225831"/>
                    <a:pt x="227239" y="205451"/>
                    <a:pt x="254413" y="205451"/>
                  </a:cubicBezTo>
                  <a:close/>
                  <a:moveTo>
                    <a:pt x="254000" y="175618"/>
                  </a:moveTo>
                  <a:cubicBezTo>
                    <a:pt x="209974" y="175618"/>
                    <a:pt x="176106" y="209392"/>
                    <a:pt x="176106" y="253296"/>
                  </a:cubicBezTo>
                  <a:cubicBezTo>
                    <a:pt x="176106" y="297201"/>
                    <a:pt x="209974" y="330974"/>
                    <a:pt x="254000" y="330974"/>
                  </a:cubicBezTo>
                  <a:cubicBezTo>
                    <a:pt x="298027" y="330974"/>
                    <a:pt x="331894" y="297201"/>
                    <a:pt x="331894" y="253296"/>
                  </a:cubicBezTo>
                  <a:cubicBezTo>
                    <a:pt x="331894" y="209392"/>
                    <a:pt x="298027" y="175618"/>
                    <a:pt x="254000" y="175618"/>
                  </a:cubicBezTo>
                  <a:close/>
                  <a:moveTo>
                    <a:pt x="233680" y="77677"/>
                  </a:moveTo>
                  <a:cubicBezTo>
                    <a:pt x="165946" y="87809"/>
                    <a:pt x="104986" y="138468"/>
                    <a:pt x="84666" y="202637"/>
                  </a:cubicBezTo>
                  <a:cubicBezTo>
                    <a:pt x="125306" y="172241"/>
                    <a:pt x="186266" y="138468"/>
                    <a:pt x="254000" y="138468"/>
                  </a:cubicBezTo>
                  <a:cubicBezTo>
                    <a:pt x="325120" y="138468"/>
                    <a:pt x="386080" y="172241"/>
                    <a:pt x="423334" y="202637"/>
                  </a:cubicBezTo>
                  <a:cubicBezTo>
                    <a:pt x="403014" y="138468"/>
                    <a:pt x="345440" y="87809"/>
                    <a:pt x="274320" y="77677"/>
                  </a:cubicBezTo>
                  <a:cubicBezTo>
                    <a:pt x="274320" y="77677"/>
                    <a:pt x="274320" y="77677"/>
                    <a:pt x="274320" y="97941"/>
                  </a:cubicBezTo>
                  <a:cubicBezTo>
                    <a:pt x="274320" y="108073"/>
                    <a:pt x="264160" y="118205"/>
                    <a:pt x="254000" y="118205"/>
                  </a:cubicBezTo>
                  <a:cubicBezTo>
                    <a:pt x="243840" y="118205"/>
                    <a:pt x="233680" y="108073"/>
                    <a:pt x="233680" y="97941"/>
                  </a:cubicBezTo>
                  <a:cubicBezTo>
                    <a:pt x="233680" y="97941"/>
                    <a:pt x="233680" y="97941"/>
                    <a:pt x="233680" y="77677"/>
                  </a:cubicBezTo>
                  <a:close/>
                  <a:moveTo>
                    <a:pt x="254000" y="0"/>
                  </a:moveTo>
                  <a:cubicBezTo>
                    <a:pt x="264160" y="0"/>
                    <a:pt x="274320" y="10132"/>
                    <a:pt x="274320" y="20264"/>
                  </a:cubicBezTo>
                  <a:cubicBezTo>
                    <a:pt x="274320" y="20264"/>
                    <a:pt x="274320" y="20264"/>
                    <a:pt x="274320" y="40527"/>
                  </a:cubicBezTo>
                  <a:cubicBezTo>
                    <a:pt x="375920" y="50659"/>
                    <a:pt x="460587" y="131714"/>
                    <a:pt x="470747" y="233033"/>
                  </a:cubicBezTo>
                  <a:cubicBezTo>
                    <a:pt x="470747" y="233033"/>
                    <a:pt x="470747" y="233033"/>
                    <a:pt x="491067" y="233033"/>
                  </a:cubicBezTo>
                  <a:cubicBezTo>
                    <a:pt x="501227" y="233033"/>
                    <a:pt x="508000" y="243164"/>
                    <a:pt x="508000" y="253296"/>
                  </a:cubicBezTo>
                  <a:cubicBezTo>
                    <a:pt x="508000" y="263428"/>
                    <a:pt x="501227" y="273560"/>
                    <a:pt x="491067" y="273560"/>
                  </a:cubicBezTo>
                  <a:cubicBezTo>
                    <a:pt x="491067" y="273560"/>
                    <a:pt x="491067" y="273560"/>
                    <a:pt x="470747" y="273560"/>
                  </a:cubicBezTo>
                  <a:cubicBezTo>
                    <a:pt x="460587" y="374878"/>
                    <a:pt x="375920" y="459310"/>
                    <a:pt x="274320" y="469442"/>
                  </a:cubicBezTo>
                  <a:cubicBezTo>
                    <a:pt x="274320" y="469442"/>
                    <a:pt x="274320" y="469442"/>
                    <a:pt x="274320" y="489706"/>
                  </a:cubicBezTo>
                  <a:cubicBezTo>
                    <a:pt x="274320" y="499838"/>
                    <a:pt x="264160" y="506592"/>
                    <a:pt x="254000" y="506592"/>
                  </a:cubicBezTo>
                  <a:cubicBezTo>
                    <a:pt x="243840" y="506592"/>
                    <a:pt x="233680" y="499838"/>
                    <a:pt x="233680" y="489706"/>
                  </a:cubicBezTo>
                  <a:cubicBezTo>
                    <a:pt x="233680" y="489706"/>
                    <a:pt x="233680" y="489706"/>
                    <a:pt x="233680" y="469442"/>
                  </a:cubicBezTo>
                  <a:cubicBezTo>
                    <a:pt x="132080" y="459310"/>
                    <a:pt x="50800" y="374878"/>
                    <a:pt x="40640" y="273560"/>
                  </a:cubicBezTo>
                  <a:cubicBezTo>
                    <a:pt x="40640" y="273560"/>
                    <a:pt x="40640" y="273560"/>
                    <a:pt x="20320" y="273560"/>
                  </a:cubicBezTo>
                  <a:cubicBezTo>
                    <a:pt x="10160" y="273560"/>
                    <a:pt x="0" y="263428"/>
                    <a:pt x="0" y="253296"/>
                  </a:cubicBezTo>
                  <a:cubicBezTo>
                    <a:pt x="0" y="243164"/>
                    <a:pt x="10160" y="233033"/>
                    <a:pt x="20320" y="233033"/>
                  </a:cubicBezTo>
                  <a:cubicBezTo>
                    <a:pt x="20320" y="233033"/>
                    <a:pt x="20320" y="233033"/>
                    <a:pt x="40640" y="233033"/>
                  </a:cubicBezTo>
                  <a:cubicBezTo>
                    <a:pt x="50800" y="131714"/>
                    <a:pt x="132080" y="50659"/>
                    <a:pt x="233680" y="40527"/>
                  </a:cubicBezTo>
                  <a:cubicBezTo>
                    <a:pt x="233680" y="40527"/>
                    <a:pt x="233680" y="40527"/>
                    <a:pt x="233680" y="20264"/>
                  </a:cubicBezTo>
                  <a:cubicBezTo>
                    <a:pt x="233680" y="10132"/>
                    <a:pt x="243840" y="0"/>
                    <a:pt x="254000" y="0"/>
                  </a:cubicBezTo>
                  <a:close/>
                </a:path>
              </a:pathLst>
            </a:custGeom>
            <a:grpFill/>
            <a:ln>
              <a:noFill/>
            </a:ln>
            <a:extLst/>
          </p:spPr>
          <p:txBody>
            <a:bodyPr anchor="ctr"/>
            <a:lstStyle/>
            <a:p>
              <a:pPr algn="ctr"/>
              <a:endParaRPr sz="3200">
                <a:solidFill>
                  <a:schemeClr val="bg1"/>
                </a:solidFill>
                <a:cs typeface="+mn-ea"/>
                <a:sym typeface="+mn-lt"/>
              </a:endParaRPr>
            </a:p>
          </p:txBody>
        </p:sp>
      </p:grpSp>
      <p:grpSp>
        <p:nvGrpSpPr>
          <p:cNvPr id="9" name="组合 8">
            <a:extLst>
              <a:ext uri="{FF2B5EF4-FFF2-40B4-BE49-F238E27FC236}">
                <a16:creationId xmlns="" xmlns:a16="http://schemas.microsoft.com/office/drawing/2014/main" id="{06F3277E-49CC-46AB-A7EE-FFAA8BC186C2}"/>
              </a:ext>
            </a:extLst>
          </p:cNvPr>
          <p:cNvGrpSpPr/>
          <p:nvPr/>
        </p:nvGrpSpPr>
        <p:grpSpPr>
          <a:xfrm>
            <a:off x="5159334" y="4070618"/>
            <a:ext cx="1873324" cy="778623"/>
            <a:chOff x="3869500" y="3052963"/>
            <a:chExt cx="1404993" cy="583967"/>
          </a:xfrm>
          <a:solidFill>
            <a:schemeClr val="bg1">
              <a:alpha val="50000"/>
            </a:schemeClr>
          </a:solidFill>
        </p:grpSpPr>
        <p:sp>
          <p:nvSpPr>
            <p:cNvPr id="10" name="Freeform: Shape 7">
              <a:extLst>
                <a:ext uri="{FF2B5EF4-FFF2-40B4-BE49-F238E27FC236}">
                  <a16:creationId xmlns="" xmlns:a16="http://schemas.microsoft.com/office/drawing/2014/main" id="{3A82C49A-E5F6-42EB-8D12-8DF495E5E392}"/>
                </a:ext>
              </a:extLst>
            </p:cNvPr>
            <p:cNvSpPr/>
            <p:nvPr/>
          </p:nvSpPr>
          <p:spPr>
            <a:xfrm>
              <a:off x="3869500" y="3052963"/>
              <a:ext cx="1404993" cy="583967"/>
            </a:xfrm>
            <a:custGeom>
              <a:avLst/>
              <a:gdLst>
                <a:gd name="connsiteX0" fmla="*/ 936665 w 1873324"/>
                <a:gd name="connsiteY0" fmla="*/ 0 h 778623"/>
                <a:gd name="connsiteX1" fmla="*/ 1873324 w 1873324"/>
                <a:gd name="connsiteY1" fmla="*/ 516199 h 778623"/>
                <a:gd name="connsiteX2" fmla="*/ 1802046 w 1873324"/>
                <a:gd name="connsiteY2" fmla="*/ 559501 h 778623"/>
                <a:gd name="connsiteX3" fmla="*/ 936666 w 1873324"/>
                <a:gd name="connsiteY3" fmla="*/ 778623 h 778623"/>
                <a:gd name="connsiteX4" fmla="*/ 71286 w 1873324"/>
                <a:gd name="connsiteY4" fmla="*/ 559501 h 778623"/>
                <a:gd name="connsiteX5" fmla="*/ 0 w 1873324"/>
                <a:gd name="connsiteY5" fmla="*/ 516193 h 778623"/>
                <a:gd name="connsiteX6" fmla="*/ 936665 w 1873324"/>
                <a:gd name="connsiteY6" fmla="*/ 0 h 778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324" h="778623">
                  <a:moveTo>
                    <a:pt x="936665" y="0"/>
                  </a:moveTo>
                  <a:lnTo>
                    <a:pt x="1873324" y="516199"/>
                  </a:lnTo>
                  <a:lnTo>
                    <a:pt x="1802046" y="559501"/>
                  </a:lnTo>
                  <a:cubicBezTo>
                    <a:pt x="1544800" y="699245"/>
                    <a:pt x="1250003" y="778623"/>
                    <a:pt x="936666" y="778623"/>
                  </a:cubicBezTo>
                  <a:cubicBezTo>
                    <a:pt x="623329" y="778623"/>
                    <a:pt x="328532" y="699245"/>
                    <a:pt x="71286" y="559501"/>
                  </a:cubicBezTo>
                  <a:lnTo>
                    <a:pt x="0" y="516193"/>
                  </a:lnTo>
                  <a:lnTo>
                    <a:pt x="9366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11" name="Freeform: Shape 21">
              <a:extLst>
                <a:ext uri="{FF2B5EF4-FFF2-40B4-BE49-F238E27FC236}">
                  <a16:creationId xmlns="" xmlns:a16="http://schemas.microsoft.com/office/drawing/2014/main" id="{FBC56965-6AAE-49EF-8956-0260C20A7833}"/>
                </a:ext>
              </a:extLst>
            </p:cNvPr>
            <p:cNvSpPr>
              <a:spLocks noChangeAspect="1"/>
            </p:cNvSpPr>
            <p:nvPr/>
          </p:nvSpPr>
          <p:spPr bwMode="auto">
            <a:xfrm>
              <a:off x="4495424" y="3238823"/>
              <a:ext cx="171509" cy="212246"/>
            </a:xfrm>
            <a:custGeom>
              <a:avLst/>
              <a:gdLst>
                <a:gd name="connsiteX0" fmla="*/ 206056 w 410498"/>
                <a:gd name="connsiteY0" fmla="*/ 251527 h 508000"/>
                <a:gd name="connsiteX1" fmla="*/ 216200 w 410498"/>
                <a:gd name="connsiteY1" fmla="*/ 253219 h 508000"/>
                <a:gd name="connsiteX2" fmla="*/ 211128 w 410498"/>
                <a:gd name="connsiteY2" fmla="*/ 283675 h 508000"/>
                <a:gd name="connsiteX3" fmla="*/ 184078 w 410498"/>
                <a:gd name="connsiteY3" fmla="*/ 315822 h 508000"/>
                <a:gd name="connsiteX4" fmla="*/ 168862 w 410498"/>
                <a:gd name="connsiteY4" fmla="*/ 297210 h 508000"/>
                <a:gd name="connsiteX5" fmla="*/ 206056 w 410498"/>
                <a:gd name="connsiteY5" fmla="*/ 251527 h 508000"/>
                <a:gd name="connsiteX6" fmla="*/ 206094 w 410498"/>
                <a:gd name="connsiteY6" fmla="*/ 175521 h 508000"/>
                <a:gd name="connsiteX7" fmla="*/ 87843 w 410498"/>
                <a:gd name="connsiteY7" fmla="*/ 295349 h 508000"/>
                <a:gd name="connsiteX8" fmla="*/ 185822 w 410498"/>
                <a:gd name="connsiteY8" fmla="*/ 394924 h 508000"/>
                <a:gd name="connsiteX9" fmla="*/ 244947 w 410498"/>
                <a:gd name="connsiteY9" fmla="*/ 383110 h 508000"/>
                <a:gd name="connsiteX10" fmla="*/ 238190 w 410498"/>
                <a:gd name="connsiteY10" fmla="*/ 364545 h 508000"/>
                <a:gd name="connsiteX11" fmla="*/ 192579 w 410498"/>
                <a:gd name="connsiteY11" fmla="*/ 374671 h 508000"/>
                <a:gd name="connsiteX12" fmla="*/ 111493 w 410498"/>
                <a:gd name="connsiteY12" fmla="*/ 291974 h 508000"/>
                <a:gd name="connsiteX13" fmla="*/ 202715 w 410498"/>
                <a:gd name="connsiteY13" fmla="*/ 194086 h 508000"/>
                <a:gd name="connsiteX14" fmla="*/ 278733 w 410498"/>
                <a:gd name="connsiteY14" fmla="*/ 266658 h 508000"/>
                <a:gd name="connsiteX15" fmla="*/ 246637 w 410498"/>
                <a:gd name="connsiteY15" fmla="*/ 320665 h 508000"/>
                <a:gd name="connsiteX16" fmla="*/ 239879 w 410498"/>
                <a:gd name="connsiteY16" fmla="*/ 293661 h 508000"/>
                <a:gd name="connsiteX17" fmla="*/ 248326 w 410498"/>
                <a:gd name="connsiteY17" fmla="*/ 234591 h 508000"/>
                <a:gd name="connsiteX18" fmla="*/ 211162 w 410498"/>
                <a:gd name="connsiteY18" fmla="*/ 226153 h 508000"/>
                <a:gd name="connsiteX19" fmla="*/ 136833 w 410498"/>
                <a:gd name="connsiteY19" fmla="*/ 300412 h 508000"/>
                <a:gd name="connsiteX20" fmla="*/ 172308 w 410498"/>
                <a:gd name="connsiteY20" fmla="*/ 340917 h 508000"/>
                <a:gd name="connsiteX21" fmla="*/ 212851 w 410498"/>
                <a:gd name="connsiteY21" fmla="*/ 317289 h 508000"/>
                <a:gd name="connsiteX22" fmla="*/ 214540 w 410498"/>
                <a:gd name="connsiteY22" fmla="*/ 317289 h 508000"/>
                <a:gd name="connsiteX23" fmla="*/ 241569 w 410498"/>
                <a:gd name="connsiteY23" fmla="*/ 340917 h 508000"/>
                <a:gd name="connsiteX24" fmla="*/ 300694 w 410498"/>
                <a:gd name="connsiteY24" fmla="*/ 266658 h 508000"/>
                <a:gd name="connsiteX25" fmla="*/ 206094 w 410498"/>
                <a:gd name="connsiteY25" fmla="*/ 175521 h 508000"/>
                <a:gd name="connsiteX26" fmla="*/ 59125 w 410498"/>
                <a:gd name="connsiteY26" fmla="*/ 21940 h 508000"/>
                <a:gd name="connsiteX27" fmla="*/ 25339 w 410498"/>
                <a:gd name="connsiteY27" fmla="*/ 47256 h 508000"/>
                <a:gd name="connsiteX28" fmla="*/ 363198 w 410498"/>
                <a:gd name="connsiteY28" fmla="*/ 47256 h 508000"/>
                <a:gd name="connsiteX29" fmla="*/ 363198 w 410498"/>
                <a:gd name="connsiteY29" fmla="*/ 475934 h 508000"/>
                <a:gd name="connsiteX30" fmla="*/ 388537 w 410498"/>
                <a:gd name="connsiteY30" fmla="*/ 455681 h 508000"/>
                <a:gd name="connsiteX31" fmla="*/ 388537 w 410498"/>
                <a:gd name="connsiteY31" fmla="*/ 21940 h 508000"/>
                <a:gd name="connsiteX32" fmla="*/ 59125 w 410498"/>
                <a:gd name="connsiteY32" fmla="*/ 21940 h 508000"/>
                <a:gd name="connsiteX33" fmla="*/ 48989 w 410498"/>
                <a:gd name="connsiteY33" fmla="*/ 0 h 508000"/>
                <a:gd name="connsiteX34" fmla="*/ 402052 w 410498"/>
                <a:gd name="connsiteY34" fmla="*/ 0 h 508000"/>
                <a:gd name="connsiteX35" fmla="*/ 410498 w 410498"/>
                <a:gd name="connsiteY35" fmla="*/ 8438 h 508000"/>
                <a:gd name="connsiteX36" fmla="*/ 410498 w 410498"/>
                <a:gd name="connsiteY36" fmla="*/ 462432 h 508000"/>
                <a:gd name="connsiteX37" fmla="*/ 405430 w 410498"/>
                <a:gd name="connsiteY37" fmla="*/ 477621 h 508000"/>
                <a:gd name="connsiteX38" fmla="*/ 363198 w 410498"/>
                <a:gd name="connsiteY38" fmla="*/ 508000 h 508000"/>
                <a:gd name="connsiteX39" fmla="*/ 0 w 410498"/>
                <a:gd name="connsiteY39" fmla="*/ 508000 h 508000"/>
                <a:gd name="connsiteX40" fmla="*/ 0 w 410498"/>
                <a:gd name="connsiteY40" fmla="*/ 55694 h 508000"/>
                <a:gd name="connsiteX41" fmla="*/ 48989 w 410498"/>
                <a:gd name="connsiteY41"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10498" h="508000">
                  <a:moveTo>
                    <a:pt x="206056" y="251527"/>
                  </a:moveTo>
                  <a:cubicBezTo>
                    <a:pt x="211128" y="251527"/>
                    <a:pt x="212819" y="251527"/>
                    <a:pt x="216200" y="253219"/>
                  </a:cubicBezTo>
                  <a:cubicBezTo>
                    <a:pt x="216200" y="253219"/>
                    <a:pt x="216200" y="253219"/>
                    <a:pt x="211128" y="283675"/>
                  </a:cubicBezTo>
                  <a:cubicBezTo>
                    <a:pt x="209437" y="300594"/>
                    <a:pt x="195912" y="315822"/>
                    <a:pt x="184078" y="315822"/>
                  </a:cubicBezTo>
                  <a:cubicBezTo>
                    <a:pt x="173934" y="315822"/>
                    <a:pt x="168862" y="309054"/>
                    <a:pt x="168862" y="297210"/>
                  </a:cubicBezTo>
                  <a:cubicBezTo>
                    <a:pt x="168862" y="271831"/>
                    <a:pt x="185768" y="251527"/>
                    <a:pt x="206056" y="251527"/>
                  </a:cubicBezTo>
                  <a:close/>
                  <a:moveTo>
                    <a:pt x="206094" y="175521"/>
                  </a:moveTo>
                  <a:cubicBezTo>
                    <a:pt x="135143" y="175521"/>
                    <a:pt x="87843" y="231216"/>
                    <a:pt x="87843" y="295349"/>
                  </a:cubicBezTo>
                  <a:cubicBezTo>
                    <a:pt x="87843" y="357794"/>
                    <a:pt x="133454" y="394924"/>
                    <a:pt x="185822" y="394924"/>
                  </a:cubicBezTo>
                  <a:cubicBezTo>
                    <a:pt x="209472" y="394924"/>
                    <a:pt x="224676" y="391548"/>
                    <a:pt x="244947" y="383110"/>
                  </a:cubicBezTo>
                  <a:cubicBezTo>
                    <a:pt x="244947" y="383110"/>
                    <a:pt x="244947" y="383110"/>
                    <a:pt x="238190" y="364545"/>
                  </a:cubicBezTo>
                  <a:cubicBezTo>
                    <a:pt x="226365" y="371296"/>
                    <a:pt x="209472" y="374671"/>
                    <a:pt x="192579" y="374671"/>
                  </a:cubicBezTo>
                  <a:cubicBezTo>
                    <a:pt x="145279" y="374671"/>
                    <a:pt x="111493" y="344292"/>
                    <a:pt x="111493" y="291974"/>
                  </a:cubicBezTo>
                  <a:cubicBezTo>
                    <a:pt x="111493" y="231216"/>
                    <a:pt x="153726" y="194086"/>
                    <a:pt x="202715" y="194086"/>
                  </a:cubicBezTo>
                  <a:cubicBezTo>
                    <a:pt x="251705" y="194086"/>
                    <a:pt x="278733" y="226153"/>
                    <a:pt x="278733" y="266658"/>
                  </a:cubicBezTo>
                  <a:cubicBezTo>
                    <a:pt x="278733" y="303788"/>
                    <a:pt x="260151" y="320665"/>
                    <a:pt x="246637" y="320665"/>
                  </a:cubicBezTo>
                  <a:cubicBezTo>
                    <a:pt x="238190" y="320665"/>
                    <a:pt x="236501" y="312226"/>
                    <a:pt x="239879" y="293661"/>
                  </a:cubicBezTo>
                  <a:cubicBezTo>
                    <a:pt x="239879" y="293661"/>
                    <a:pt x="239879" y="293661"/>
                    <a:pt x="248326" y="234591"/>
                  </a:cubicBezTo>
                  <a:cubicBezTo>
                    <a:pt x="241569" y="229528"/>
                    <a:pt x="224676" y="226153"/>
                    <a:pt x="211162" y="226153"/>
                  </a:cubicBezTo>
                  <a:cubicBezTo>
                    <a:pt x="165551" y="226153"/>
                    <a:pt x="136833" y="261595"/>
                    <a:pt x="136833" y="300412"/>
                  </a:cubicBezTo>
                  <a:cubicBezTo>
                    <a:pt x="136833" y="325728"/>
                    <a:pt x="152036" y="340917"/>
                    <a:pt x="172308" y="340917"/>
                  </a:cubicBezTo>
                  <a:cubicBezTo>
                    <a:pt x="189201" y="340917"/>
                    <a:pt x="204404" y="332479"/>
                    <a:pt x="212851" y="317289"/>
                  </a:cubicBezTo>
                  <a:cubicBezTo>
                    <a:pt x="212851" y="317289"/>
                    <a:pt x="212851" y="317289"/>
                    <a:pt x="214540" y="317289"/>
                  </a:cubicBezTo>
                  <a:cubicBezTo>
                    <a:pt x="216229" y="334166"/>
                    <a:pt x="226365" y="340917"/>
                    <a:pt x="241569" y="340917"/>
                  </a:cubicBezTo>
                  <a:cubicBezTo>
                    <a:pt x="275355" y="340917"/>
                    <a:pt x="300694" y="312226"/>
                    <a:pt x="300694" y="266658"/>
                  </a:cubicBezTo>
                  <a:cubicBezTo>
                    <a:pt x="300694" y="212651"/>
                    <a:pt x="261840" y="175521"/>
                    <a:pt x="206094" y="175521"/>
                  </a:cubicBezTo>
                  <a:close/>
                  <a:moveTo>
                    <a:pt x="59125" y="21940"/>
                  </a:moveTo>
                  <a:cubicBezTo>
                    <a:pt x="40543" y="21940"/>
                    <a:pt x="27029" y="30379"/>
                    <a:pt x="25339" y="47256"/>
                  </a:cubicBezTo>
                  <a:cubicBezTo>
                    <a:pt x="25339" y="47256"/>
                    <a:pt x="25339" y="47256"/>
                    <a:pt x="363198" y="47256"/>
                  </a:cubicBezTo>
                  <a:cubicBezTo>
                    <a:pt x="363198" y="47256"/>
                    <a:pt x="363198" y="47256"/>
                    <a:pt x="363198" y="475934"/>
                  </a:cubicBezTo>
                  <a:lnTo>
                    <a:pt x="388537" y="455681"/>
                  </a:lnTo>
                  <a:cubicBezTo>
                    <a:pt x="388537" y="455681"/>
                    <a:pt x="388537" y="455681"/>
                    <a:pt x="388537" y="21940"/>
                  </a:cubicBezTo>
                  <a:cubicBezTo>
                    <a:pt x="388537" y="21940"/>
                    <a:pt x="388537" y="21940"/>
                    <a:pt x="59125" y="21940"/>
                  </a:cubicBezTo>
                  <a:close/>
                  <a:moveTo>
                    <a:pt x="48989" y="0"/>
                  </a:moveTo>
                  <a:cubicBezTo>
                    <a:pt x="48989" y="0"/>
                    <a:pt x="48989" y="0"/>
                    <a:pt x="402052" y="0"/>
                  </a:cubicBezTo>
                  <a:cubicBezTo>
                    <a:pt x="407119" y="0"/>
                    <a:pt x="410498" y="3375"/>
                    <a:pt x="410498" y="8438"/>
                  </a:cubicBezTo>
                  <a:lnTo>
                    <a:pt x="410498" y="462432"/>
                  </a:lnTo>
                  <a:cubicBezTo>
                    <a:pt x="410498" y="462432"/>
                    <a:pt x="410498" y="472558"/>
                    <a:pt x="405430" y="477621"/>
                  </a:cubicBezTo>
                  <a:cubicBezTo>
                    <a:pt x="400362" y="482685"/>
                    <a:pt x="363198" y="508000"/>
                    <a:pt x="363198" y="508000"/>
                  </a:cubicBezTo>
                  <a:cubicBezTo>
                    <a:pt x="363198" y="508000"/>
                    <a:pt x="363198" y="508000"/>
                    <a:pt x="0" y="508000"/>
                  </a:cubicBezTo>
                  <a:cubicBezTo>
                    <a:pt x="0" y="508000"/>
                    <a:pt x="0" y="508000"/>
                    <a:pt x="0" y="55694"/>
                  </a:cubicBezTo>
                  <a:cubicBezTo>
                    <a:pt x="0" y="20252"/>
                    <a:pt x="21961" y="0"/>
                    <a:pt x="48989" y="0"/>
                  </a:cubicBezTo>
                  <a:close/>
                </a:path>
              </a:pathLst>
            </a:custGeom>
            <a:grpFill/>
            <a:ln>
              <a:noFill/>
            </a:ln>
            <a:extLst/>
          </p:spPr>
          <p:txBody>
            <a:bodyPr anchor="ctr"/>
            <a:lstStyle/>
            <a:p>
              <a:pPr algn="ctr"/>
              <a:endParaRPr sz="3200">
                <a:solidFill>
                  <a:schemeClr val="bg1"/>
                </a:solidFill>
                <a:cs typeface="+mn-ea"/>
                <a:sym typeface="+mn-lt"/>
              </a:endParaRPr>
            </a:p>
          </p:txBody>
        </p:sp>
      </p:grpSp>
      <p:grpSp>
        <p:nvGrpSpPr>
          <p:cNvPr id="12" name="组合 11">
            <a:extLst>
              <a:ext uri="{FF2B5EF4-FFF2-40B4-BE49-F238E27FC236}">
                <a16:creationId xmlns="" xmlns:a16="http://schemas.microsoft.com/office/drawing/2014/main" id="{36DCCB2C-145E-442F-9204-6563FD4BD082}"/>
              </a:ext>
            </a:extLst>
          </p:cNvPr>
          <p:cNvGrpSpPr/>
          <p:nvPr/>
        </p:nvGrpSpPr>
        <p:grpSpPr>
          <a:xfrm>
            <a:off x="4468618" y="1236214"/>
            <a:ext cx="1577927" cy="1159021"/>
            <a:chOff x="3301995" y="918036"/>
            <a:chExt cx="1183445" cy="869266"/>
          </a:xfrm>
          <a:solidFill>
            <a:schemeClr val="bg1">
              <a:alpha val="50000"/>
            </a:schemeClr>
          </a:solidFill>
        </p:grpSpPr>
        <p:sp>
          <p:nvSpPr>
            <p:cNvPr id="13" name="Freeform: Shape 4">
              <a:extLst>
                <a:ext uri="{FF2B5EF4-FFF2-40B4-BE49-F238E27FC236}">
                  <a16:creationId xmlns="" xmlns:a16="http://schemas.microsoft.com/office/drawing/2014/main" id="{026FBC25-A077-4118-B8E5-F869733E9C52}"/>
                </a:ext>
              </a:extLst>
            </p:cNvPr>
            <p:cNvSpPr/>
            <p:nvPr/>
          </p:nvSpPr>
          <p:spPr>
            <a:xfrm>
              <a:off x="3301995" y="918036"/>
              <a:ext cx="1183445" cy="869266"/>
            </a:xfrm>
            <a:custGeom>
              <a:avLst/>
              <a:gdLst>
                <a:gd name="connsiteX0" fmla="*/ 1577927 w 1577927"/>
                <a:gd name="connsiteY0" fmla="*/ 0 h 1159021"/>
                <a:gd name="connsiteX1" fmla="*/ 1115133 w 1577927"/>
                <a:gd name="connsiteY1" fmla="*/ 981301 h 1159021"/>
                <a:gd name="connsiteX2" fmla="*/ 55775 w 1577927"/>
                <a:gd name="connsiteY2" fmla="*/ 1142818 h 1159021"/>
                <a:gd name="connsiteX3" fmla="*/ 4070 w 1577927"/>
                <a:gd name="connsiteY3" fmla="*/ 1156643 h 1159021"/>
                <a:gd name="connsiteX4" fmla="*/ 0 w 1577927"/>
                <a:gd name="connsiteY4" fmla="*/ 1159021 h 1159021"/>
                <a:gd name="connsiteX5" fmla="*/ 20502 w 1577927"/>
                <a:gd name="connsiteY5" fmla="*/ 1103004 h 1159021"/>
                <a:gd name="connsiteX6" fmla="*/ 1507715 w 1577927"/>
                <a:gd name="connsiteY6" fmla="*/ 3545 h 1159021"/>
                <a:gd name="connsiteX7" fmla="*/ 1577927 w 1577927"/>
                <a:gd name="connsiteY7" fmla="*/ 0 h 1159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7927" h="1159021">
                  <a:moveTo>
                    <a:pt x="1577927" y="0"/>
                  </a:moveTo>
                  <a:lnTo>
                    <a:pt x="1115133" y="981301"/>
                  </a:lnTo>
                  <a:lnTo>
                    <a:pt x="55775" y="1142818"/>
                  </a:lnTo>
                  <a:cubicBezTo>
                    <a:pt x="36077" y="1146135"/>
                    <a:pt x="18842" y="1150744"/>
                    <a:pt x="4070" y="1156643"/>
                  </a:cubicBezTo>
                  <a:lnTo>
                    <a:pt x="0" y="1159021"/>
                  </a:lnTo>
                  <a:lnTo>
                    <a:pt x="20502" y="1103004"/>
                  </a:lnTo>
                  <a:cubicBezTo>
                    <a:pt x="273144" y="505691"/>
                    <a:pt x="836362" y="71725"/>
                    <a:pt x="1507715" y="3545"/>
                  </a:cubicBezTo>
                  <a:lnTo>
                    <a:pt x="157792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14" name="Freeform: Shape 25">
              <a:extLst>
                <a:ext uri="{FF2B5EF4-FFF2-40B4-BE49-F238E27FC236}">
                  <a16:creationId xmlns="" xmlns:a16="http://schemas.microsoft.com/office/drawing/2014/main" id="{01BBA813-0CCA-42C4-8DAA-35CF45CB45EC}"/>
                </a:ext>
              </a:extLst>
            </p:cNvPr>
            <p:cNvSpPr>
              <a:spLocks noChangeAspect="1"/>
            </p:cNvSpPr>
            <p:nvPr/>
          </p:nvSpPr>
          <p:spPr bwMode="auto">
            <a:xfrm>
              <a:off x="3805428" y="1300300"/>
              <a:ext cx="212160" cy="212247"/>
            </a:xfrm>
            <a:custGeom>
              <a:avLst/>
              <a:gdLst>
                <a:gd name="connsiteX0" fmla="*/ 185778 w 502142"/>
                <a:gd name="connsiteY0" fmla="*/ 245107 h 502347"/>
                <a:gd name="connsiteX1" fmla="*/ 181850 w 502142"/>
                <a:gd name="connsiteY1" fmla="*/ 247726 h 502347"/>
                <a:gd name="connsiteX2" fmla="*/ 196252 w 502142"/>
                <a:gd name="connsiteY2" fmla="*/ 262134 h 502347"/>
                <a:gd name="connsiteX3" fmla="*/ 198871 w 502142"/>
                <a:gd name="connsiteY3" fmla="*/ 259515 h 502347"/>
                <a:gd name="connsiteX4" fmla="*/ 198871 w 502142"/>
                <a:gd name="connsiteY4" fmla="*/ 258205 h 502347"/>
                <a:gd name="connsiteX5" fmla="*/ 197562 w 502142"/>
                <a:gd name="connsiteY5" fmla="*/ 256895 h 502347"/>
                <a:gd name="connsiteX6" fmla="*/ 196252 w 502142"/>
                <a:gd name="connsiteY6" fmla="*/ 255585 h 502347"/>
                <a:gd name="connsiteX7" fmla="*/ 187087 w 502142"/>
                <a:gd name="connsiteY7" fmla="*/ 245107 h 502347"/>
                <a:gd name="connsiteX8" fmla="*/ 185778 w 502142"/>
                <a:gd name="connsiteY8" fmla="*/ 245107 h 502347"/>
                <a:gd name="connsiteX9" fmla="*/ 300657 w 502142"/>
                <a:gd name="connsiteY9" fmla="*/ 124890 h 502347"/>
                <a:gd name="connsiteX10" fmla="*/ 333369 w 502142"/>
                <a:gd name="connsiteY10" fmla="*/ 157500 h 502347"/>
                <a:gd name="connsiteX11" fmla="*/ 300657 w 502142"/>
                <a:gd name="connsiteY11" fmla="*/ 191414 h 502347"/>
                <a:gd name="connsiteX12" fmla="*/ 267945 w 502142"/>
                <a:gd name="connsiteY12" fmla="*/ 157500 h 502347"/>
                <a:gd name="connsiteX13" fmla="*/ 300657 w 502142"/>
                <a:gd name="connsiteY13" fmla="*/ 124890 h 502347"/>
                <a:gd name="connsiteX14" fmla="*/ 251242 w 502142"/>
                <a:gd name="connsiteY14" fmla="*/ 83999 h 502347"/>
                <a:gd name="connsiteX15" fmla="*/ 180541 w 502142"/>
                <a:gd name="connsiteY15" fmla="*/ 99717 h 502347"/>
                <a:gd name="connsiteX16" fmla="*/ 99366 w 502142"/>
                <a:gd name="connsiteY16" fmla="*/ 321076 h 502347"/>
                <a:gd name="connsiteX17" fmla="*/ 251242 w 502142"/>
                <a:gd name="connsiteY17" fmla="*/ 419313 h 502347"/>
                <a:gd name="connsiteX18" fmla="*/ 268263 w 502142"/>
                <a:gd name="connsiteY18" fmla="*/ 418003 h 502347"/>
                <a:gd name="connsiteX19" fmla="*/ 264335 w 502142"/>
                <a:gd name="connsiteY19" fmla="*/ 418003 h 502347"/>
                <a:gd name="connsiteX20" fmla="*/ 253861 w 502142"/>
                <a:gd name="connsiteY20" fmla="*/ 399665 h 502347"/>
                <a:gd name="connsiteX21" fmla="*/ 270881 w 502142"/>
                <a:gd name="connsiteY21" fmla="*/ 336794 h 502347"/>
                <a:gd name="connsiteX22" fmla="*/ 251242 w 502142"/>
                <a:gd name="connsiteY22" fmla="*/ 307978 h 502347"/>
                <a:gd name="connsiteX23" fmla="*/ 247314 w 502142"/>
                <a:gd name="connsiteY23" fmla="*/ 306668 h 502347"/>
                <a:gd name="connsiteX24" fmla="*/ 236840 w 502142"/>
                <a:gd name="connsiteY24" fmla="*/ 335484 h 502347"/>
                <a:gd name="connsiteX25" fmla="*/ 222438 w 502142"/>
                <a:gd name="connsiteY25" fmla="*/ 345963 h 502347"/>
                <a:gd name="connsiteX26" fmla="*/ 173995 w 502142"/>
                <a:gd name="connsiteY26" fmla="*/ 348582 h 502347"/>
                <a:gd name="connsiteX27" fmla="*/ 158283 w 502142"/>
                <a:gd name="connsiteY27" fmla="*/ 334174 h 502347"/>
                <a:gd name="connsiteX28" fmla="*/ 172685 w 502142"/>
                <a:gd name="connsiteY28" fmla="*/ 318457 h 502347"/>
                <a:gd name="connsiteX29" fmla="*/ 211964 w 502142"/>
                <a:gd name="connsiteY29" fmla="*/ 315837 h 502347"/>
                <a:gd name="connsiteX30" fmla="*/ 223747 w 502142"/>
                <a:gd name="connsiteY30" fmla="*/ 283092 h 502347"/>
                <a:gd name="connsiteX31" fmla="*/ 225056 w 502142"/>
                <a:gd name="connsiteY31" fmla="*/ 272613 h 502347"/>
                <a:gd name="connsiteX32" fmla="*/ 242077 w 502142"/>
                <a:gd name="connsiteY32" fmla="*/ 217601 h 502347"/>
                <a:gd name="connsiteX33" fmla="*/ 234221 w 502142"/>
                <a:gd name="connsiteY33" fmla="*/ 221530 h 502347"/>
                <a:gd name="connsiteX34" fmla="*/ 211964 w 502142"/>
                <a:gd name="connsiteY34" fmla="*/ 247726 h 502347"/>
                <a:gd name="connsiteX35" fmla="*/ 201489 w 502142"/>
                <a:gd name="connsiteY35" fmla="*/ 256895 h 502347"/>
                <a:gd name="connsiteX36" fmla="*/ 201489 w 502142"/>
                <a:gd name="connsiteY36" fmla="*/ 262134 h 502347"/>
                <a:gd name="connsiteX37" fmla="*/ 197562 w 502142"/>
                <a:gd name="connsiteY37" fmla="*/ 264754 h 502347"/>
                <a:gd name="connsiteX38" fmla="*/ 211964 w 502142"/>
                <a:gd name="connsiteY38" fmla="*/ 279162 h 502347"/>
                <a:gd name="connsiteX39" fmla="*/ 175304 w 502142"/>
                <a:gd name="connsiteY39" fmla="*/ 311908 h 502347"/>
                <a:gd name="connsiteX40" fmla="*/ 130788 w 502142"/>
                <a:gd name="connsiteY40" fmla="*/ 264754 h 502347"/>
                <a:gd name="connsiteX41" fmla="*/ 166139 w 502142"/>
                <a:gd name="connsiteY41" fmla="*/ 230699 h 502347"/>
                <a:gd name="connsiteX42" fmla="*/ 179232 w 502142"/>
                <a:gd name="connsiteY42" fmla="*/ 245107 h 502347"/>
                <a:gd name="connsiteX43" fmla="*/ 183159 w 502142"/>
                <a:gd name="connsiteY43" fmla="*/ 242487 h 502347"/>
                <a:gd name="connsiteX44" fmla="*/ 187087 w 502142"/>
                <a:gd name="connsiteY44" fmla="*/ 241177 h 502347"/>
                <a:gd name="connsiteX45" fmla="*/ 187087 w 502142"/>
                <a:gd name="connsiteY45" fmla="*/ 239867 h 502347"/>
                <a:gd name="connsiteX46" fmla="*/ 222438 w 502142"/>
                <a:gd name="connsiteY46" fmla="*/ 199263 h 502347"/>
                <a:gd name="connsiteX47" fmla="*/ 270881 w 502142"/>
                <a:gd name="connsiteY47" fmla="*/ 186165 h 502347"/>
                <a:gd name="connsiteX48" fmla="*/ 276118 w 502142"/>
                <a:gd name="connsiteY48" fmla="*/ 186165 h 502347"/>
                <a:gd name="connsiteX49" fmla="*/ 283974 w 502142"/>
                <a:gd name="connsiteY49" fmla="*/ 187475 h 502347"/>
                <a:gd name="connsiteX50" fmla="*/ 286592 w 502142"/>
                <a:gd name="connsiteY50" fmla="*/ 188785 h 502347"/>
                <a:gd name="connsiteX51" fmla="*/ 291830 w 502142"/>
                <a:gd name="connsiteY51" fmla="*/ 191404 h 502347"/>
                <a:gd name="connsiteX52" fmla="*/ 304922 w 502142"/>
                <a:gd name="connsiteY52" fmla="*/ 208432 h 502347"/>
                <a:gd name="connsiteX53" fmla="*/ 304922 w 502142"/>
                <a:gd name="connsiteY53" fmla="*/ 209742 h 502347"/>
                <a:gd name="connsiteX54" fmla="*/ 321943 w 502142"/>
                <a:gd name="connsiteY54" fmla="*/ 222840 h 502347"/>
                <a:gd name="connsiteX55" fmla="*/ 350747 w 502142"/>
                <a:gd name="connsiteY55" fmla="*/ 218910 h 502347"/>
                <a:gd name="connsiteX56" fmla="*/ 367768 w 502142"/>
                <a:gd name="connsiteY56" fmla="*/ 220220 h 502347"/>
                <a:gd name="connsiteX57" fmla="*/ 366458 w 502142"/>
                <a:gd name="connsiteY57" fmla="*/ 238558 h 502347"/>
                <a:gd name="connsiteX58" fmla="*/ 332417 w 502142"/>
                <a:gd name="connsiteY58" fmla="*/ 250346 h 502347"/>
                <a:gd name="connsiteX59" fmla="*/ 315397 w 502142"/>
                <a:gd name="connsiteY59" fmla="*/ 247726 h 502347"/>
                <a:gd name="connsiteX60" fmla="*/ 298376 w 502142"/>
                <a:gd name="connsiteY60" fmla="*/ 239867 h 502347"/>
                <a:gd name="connsiteX61" fmla="*/ 282665 w 502142"/>
                <a:gd name="connsiteY61" fmla="*/ 290950 h 502347"/>
                <a:gd name="connsiteX62" fmla="*/ 280046 w 502142"/>
                <a:gd name="connsiteY62" fmla="*/ 296190 h 502347"/>
                <a:gd name="connsiteX63" fmla="*/ 299685 w 502142"/>
                <a:gd name="connsiteY63" fmla="*/ 325006 h 502347"/>
                <a:gd name="connsiteX64" fmla="*/ 302304 w 502142"/>
                <a:gd name="connsiteY64" fmla="*/ 336794 h 502347"/>
                <a:gd name="connsiteX65" fmla="*/ 282665 w 502142"/>
                <a:gd name="connsiteY65" fmla="*/ 407524 h 502347"/>
                <a:gd name="connsiteX66" fmla="*/ 272190 w 502142"/>
                <a:gd name="connsiteY66" fmla="*/ 418003 h 502347"/>
                <a:gd name="connsiteX67" fmla="*/ 320634 w 502142"/>
                <a:gd name="connsiteY67" fmla="*/ 403595 h 502347"/>
                <a:gd name="connsiteX68" fmla="*/ 403118 w 502142"/>
                <a:gd name="connsiteY68" fmla="*/ 180926 h 502347"/>
                <a:gd name="connsiteX69" fmla="*/ 251242 w 502142"/>
                <a:gd name="connsiteY69" fmla="*/ 83999 h 502347"/>
                <a:gd name="connsiteX70" fmla="*/ 324562 w 502142"/>
                <a:gd name="connsiteY70" fmla="*/ 1480 h 502347"/>
                <a:gd name="connsiteX71" fmla="*/ 357294 w 502142"/>
                <a:gd name="connsiteY71" fmla="*/ 14579 h 502347"/>
                <a:gd name="connsiteX72" fmla="*/ 376933 w 502142"/>
                <a:gd name="connsiteY72" fmla="*/ 56493 h 502347"/>
                <a:gd name="connsiteX73" fmla="*/ 366458 w 502142"/>
                <a:gd name="connsiteY73" fmla="*/ 82689 h 502347"/>
                <a:gd name="connsiteX74" fmla="*/ 410974 w 502142"/>
                <a:gd name="connsiteY74" fmla="*/ 123294 h 502347"/>
                <a:gd name="connsiteX75" fmla="*/ 435850 w 502142"/>
                <a:gd name="connsiteY75" fmla="*/ 110195 h 502347"/>
                <a:gd name="connsiteX76" fmla="*/ 479056 w 502142"/>
                <a:gd name="connsiteY76" fmla="*/ 127223 h 502347"/>
                <a:gd name="connsiteX77" fmla="*/ 493458 w 502142"/>
                <a:gd name="connsiteY77" fmla="*/ 159969 h 502347"/>
                <a:gd name="connsiteX78" fmla="*/ 477747 w 502142"/>
                <a:gd name="connsiteY78" fmla="*/ 201883 h 502347"/>
                <a:gd name="connsiteX79" fmla="*/ 452871 w 502142"/>
                <a:gd name="connsiteY79" fmla="*/ 213671 h 502347"/>
                <a:gd name="connsiteX80" fmla="*/ 454180 w 502142"/>
                <a:gd name="connsiteY80" fmla="*/ 272613 h 502347"/>
                <a:gd name="connsiteX81" fmla="*/ 481675 w 502142"/>
                <a:gd name="connsiteY81" fmla="*/ 283092 h 502347"/>
                <a:gd name="connsiteX82" fmla="*/ 500005 w 502142"/>
                <a:gd name="connsiteY82" fmla="*/ 323696 h 502347"/>
                <a:gd name="connsiteX83" fmla="*/ 488221 w 502142"/>
                <a:gd name="connsiteY83" fmla="*/ 357751 h 502347"/>
                <a:gd name="connsiteX84" fmla="*/ 471201 w 502142"/>
                <a:gd name="connsiteY84" fmla="*/ 376089 h 502347"/>
                <a:gd name="connsiteX85" fmla="*/ 446324 w 502142"/>
                <a:gd name="connsiteY85" fmla="*/ 377399 h 502347"/>
                <a:gd name="connsiteX86" fmla="*/ 420139 w 502142"/>
                <a:gd name="connsiteY86" fmla="*/ 366920 h 502347"/>
                <a:gd name="connsiteX87" fmla="*/ 379551 w 502142"/>
                <a:gd name="connsiteY87" fmla="*/ 410144 h 502347"/>
                <a:gd name="connsiteX88" fmla="*/ 391335 w 502142"/>
                <a:gd name="connsiteY88" fmla="*/ 436340 h 502347"/>
                <a:gd name="connsiteX89" fmla="*/ 375623 w 502142"/>
                <a:gd name="connsiteY89" fmla="*/ 479564 h 502347"/>
                <a:gd name="connsiteX90" fmla="*/ 342891 w 502142"/>
                <a:gd name="connsiteY90" fmla="*/ 493972 h 502347"/>
                <a:gd name="connsiteX91" fmla="*/ 300995 w 502142"/>
                <a:gd name="connsiteY91" fmla="*/ 478255 h 502347"/>
                <a:gd name="connsiteX92" fmla="*/ 289211 w 502142"/>
                <a:gd name="connsiteY92" fmla="*/ 453368 h 502347"/>
                <a:gd name="connsiteX93" fmla="*/ 228984 w 502142"/>
                <a:gd name="connsiteY93" fmla="*/ 454678 h 502347"/>
                <a:gd name="connsiteX94" fmla="*/ 219819 w 502142"/>
                <a:gd name="connsiteY94" fmla="*/ 482184 h 502347"/>
                <a:gd name="connsiteX95" fmla="*/ 202799 w 502142"/>
                <a:gd name="connsiteY95" fmla="*/ 499212 h 502347"/>
                <a:gd name="connsiteX96" fmla="*/ 177922 w 502142"/>
                <a:gd name="connsiteY96" fmla="*/ 500522 h 502347"/>
                <a:gd name="connsiteX97" fmla="*/ 143881 w 502142"/>
                <a:gd name="connsiteY97" fmla="*/ 488733 h 502347"/>
                <a:gd name="connsiteX98" fmla="*/ 126861 w 502142"/>
                <a:gd name="connsiteY98" fmla="*/ 471705 h 502347"/>
                <a:gd name="connsiteX99" fmla="*/ 125551 w 502142"/>
                <a:gd name="connsiteY99" fmla="*/ 446819 h 502347"/>
                <a:gd name="connsiteX100" fmla="*/ 134716 w 502142"/>
                <a:gd name="connsiteY100" fmla="*/ 420623 h 502347"/>
                <a:gd name="connsiteX101" fmla="*/ 91510 w 502142"/>
                <a:gd name="connsiteY101" fmla="*/ 380018 h 502347"/>
                <a:gd name="connsiteX102" fmla="*/ 66634 w 502142"/>
                <a:gd name="connsiteY102" fmla="*/ 391807 h 502347"/>
                <a:gd name="connsiteX103" fmla="*/ 23428 w 502142"/>
                <a:gd name="connsiteY103" fmla="*/ 376089 h 502347"/>
                <a:gd name="connsiteX104" fmla="*/ 7716 w 502142"/>
                <a:gd name="connsiteY104" fmla="*/ 343343 h 502347"/>
                <a:gd name="connsiteX105" fmla="*/ 23428 w 502142"/>
                <a:gd name="connsiteY105" fmla="*/ 300119 h 502347"/>
                <a:gd name="connsiteX106" fmla="*/ 49613 w 502142"/>
                <a:gd name="connsiteY106" fmla="*/ 288331 h 502347"/>
                <a:gd name="connsiteX107" fmla="*/ 48304 w 502142"/>
                <a:gd name="connsiteY107" fmla="*/ 229389 h 502347"/>
                <a:gd name="connsiteX108" fmla="*/ 20809 w 502142"/>
                <a:gd name="connsiteY108" fmla="*/ 220220 h 502347"/>
                <a:gd name="connsiteX109" fmla="*/ 2479 w 502142"/>
                <a:gd name="connsiteY109" fmla="*/ 203193 h 502347"/>
                <a:gd name="connsiteX110" fmla="*/ 2479 w 502142"/>
                <a:gd name="connsiteY110" fmla="*/ 178306 h 502347"/>
                <a:gd name="connsiteX111" fmla="*/ 14263 w 502142"/>
                <a:gd name="connsiteY111" fmla="*/ 144251 h 502347"/>
                <a:gd name="connsiteX112" fmla="*/ 56159 w 502142"/>
                <a:gd name="connsiteY112" fmla="*/ 125913 h 502347"/>
                <a:gd name="connsiteX113" fmla="*/ 82345 w 502142"/>
                <a:gd name="connsiteY113" fmla="*/ 135082 h 502347"/>
                <a:gd name="connsiteX114" fmla="*/ 122933 w 502142"/>
                <a:gd name="connsiteY114" fmla="*/ 91858 h 502347"/>
                <a:gd name="connsiteX115" fmla="*/ 111149 w 502142"/>
                <a:gd name="connsiteY115" fmla="*/ 65662 h 502347"/>
                <a:gd name="connsiteX116" fmla="*/ 126861 w 502142"/>
                <a:gd name="connsiteY116" fmla="*/ 23747 h 502347"/>
                <a:gd name="connsiteX117" fmla="*/ 159592 w 502142"/>
                <a:gd name="connsiteY117" fmla="*/ 8029 h 502347"/>
                <a:gd name="connsiteX118" fmla="*/ 201489 w 502142"/>
                <a:gd name="connsiteY118" fmla="*/ 23747 h 502347"/>
                <a:gd name="connsiteX119" fmla="*/ 213273 w 502142"/>
                <a:gd name="connsiteY119" fmla="*/ 49944 h 502347"/>
                <a:gd name="connsiteX120" fmla="*/ 272190 w 502142"/>
                <a:gd name="connsiteY120" fmla="*/ 47324 h 502347"/>
                <a:gd name="connsiteX121" fmla="*/ 282665 w 502142"/>
                <a:gd name="connsiteY121" fmla="*/ 21128 h 502347"/>
                <a:gd name="connsiteX122" fmla="*/ 324562 w 502142"/>
                <a:gd name="connsiteY122" fmla="*/ 1480 h 502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02142" h="502347">
                  <a:moveTo>
                    <a:pt x="185778" y="245107"/>
                  </a:moveTo>
                  <a:cubicBezTo>
                    <a:pt x="185778" y="245107"/>
                    <a:pt x="185778" y="245107"/>
                    <a:pt x="181850" y="247726"/>
                  </a:cubicBezTo>
                  <a:cubicBezTo>
                    <a:pt x="181850" y="247726"/>
                    <a:pt x="181850" y="247726"/>
                    <a:pt x="196252" y="262134"/>
                  </a:cubicBezTo>
                  <a:cubicBezTo>
                    <a:pt x="196252" y="262134"/>
                    <a:pt x="196252" y="262134"/>
                    <a:pt x="198871" y="259515"/>
                  </a:cubicBezTo>
                  <a:cubicBezTo>
                    <a:pt x="198871" y="259515"/>
                    <a:pt x="198871" y="258205"/>
                    <a:pt x="198871" y="258205"/>
                  </a:cubicBezTo>
                  <a:cubicBezTo>
                    <a:pt x="198871" y="258205"/>
                    <a:pt x="198871" y="258205"/>
                    <a:pt x="197562" y="256895"/>
                  </a:cubicBezTo>
                  <a:cubicBezTo>
                    <a:pt x="197562" y="256895"/>
                    <a:pt x="196252" y="256895"/>
                    <a:pt x="196252" y="255585"/>
                  </a:cubicBezTo>
                  <a:cubicBezTo>
                    <a:pt x="191015" y="254275"/>
                    <a:pt x="187087" y="250346"/>
                    <a:pt x="187087" y="245107"/>
                  </a:cubicBezTo>
                  <a:cubicBezTo>
                    <a:pt x="187087" y="245107"/>
                    <a:pt x="187087" y="245107"/>
                    <a:pt x="185778" y="245107"/>
                  </a:cubicBezTo>
                  <a:close/>
                  <a:moveTo>
                    <a:pt x="300657" y="124890"/>
                  </a:moveTo>
                  <a:cubicBezTo>
                    <a:pt x="318976" y="124890"/>
                    <a:pt x="333369" y="140543"/>
                    <a:pt x="333369" y="157500"/>
                  </a:cubicBezTo>
                  <a:cubicBezTo>
                    <a:pt x="333369" y="175761"/>
                    <a:pt x="318976" y="191414"/>
                    <a:pt x="300657" y="191414"/>
                  </a:cubicBezTo>
                  <a:cubicBezTo>
                    <a:pt x="282339" y="191414"/>
                    <a:pt x="267945" y="175761"/>
                    <a:pt x="267945" y="157500"/>
                  </a:cubicBezTo>
                  <a:cubicBezTo>
                    <a:pt x="267945" y="140543"/>
                    <a:pt x="282339" y="124890"/>
                    <a:pt x="300657" y="124890"/>
                  </a:cubicBezTo>
                  <a:close/>
                  <a:moveTo>
                    <a:pt x="251242" y="83999"/>
                  </a:moveTo>
                  <a:cubicBezTo>
                    <a:pt x="226366" y="83999"/>
                    <a:pt x="202799" y="89238"/>
                    <a:pt x="180541" y="99717"/>
                  </a:cubicBezTo>
                  <a:cubicBezTo>
                    <a:pt x="96747" y="137702"/>
                    <a:pt x="60087" y="237248"/>
                    <a:pt x="99366" y="321076"/>
                  </a:cubicBezTo>
                  <a:cubicBezTo>
                    <a:pt x="125551" y="381328"/>
                    <a:pt x="185778" y="419313"/>
                    <a:pt x="251242" y="419313"/>
                  </a:cubicBezTo>
                  <a:cubicBezTo>
                    <a:pt x="256479" y="419313"/>
                    <a:pt x="263025" y="419313"/>
                    <a:pt x="268263" y="418003"/>
                  </a:cubicBezTo>
                  <a:cubicBezTo>
                    <a:pt x="266953" y="418003"/>
                    <a:pt x="265644" y="418003"/>
                    <a:pt x="264335" y="418003"/>
                  </a:cubicBezTo>
                  <a:cubicBezTo>
                    <a:pt x="256479" y="415383"/>
                    <a:pt x="252551" y="407524"/>
                    <a:pt x="253861" y="399665"/>
                  </a:cubicBezTo>
                  <a:cubicBezTo>
                    <a:pt x="253861" y="399665"/>
                    <a:pt x="253861" y="399665"/>
                    <a:pt x="270881" y="336794"/>
                  </a:cubicBezTo>
                  <a:cubicBezTo>
                    <a:pt x="270881" y="336794"/>
                    <a:pt x="270881" y="336794"/>
                    <a:pt x="251242" y="307978"/>
                  </a:cubicBezTo>
                  <a:cubicBezTo>
                    <a:pt x="249933" y="307978"/>
                    <a:pt x="248623" y="306668"/>
                    <a:pt x="247314" y="306668"/>
                  </a:cubicBezTo>
                  <a:cubicBezTo>
                    <a:pt x="247314" y="306668"/>
                    <a:pt x="247314" y="306668"/>
                    <a:pt x="236840" y="335484"/>
                  </a:cubicBezTo>
                  <a:cubicBezTo>
                    <a:pt x="234221" y="342033"/>
                    <a:pt x="228984" y="345963"/>
                    <a:pt x="222438" y="345963"/>
                  </a:cubicBezTo>
                  <a:cubicBezTo>
                    <a:pt x="222438" y="345963"/>
                    <a:pt x="222438" y="345963"/>
                    <a:pt x="173995" y="348582"/>
                  </a:cubicBezTo>
                  <a:cubicBezTo>
                    <a:pt x="166139" y="348582"/>
                    <a:pt x="159592" y="342033"/>
                    <a:pt x="158283" y="334174"/>
                  </a:cubicBezTo>
                  <a:cubicBezTo>
                    <a:pt x="158283" y="325006"/>
                    <a:pt x="164830" y="318457"/>
                    <a:pt x="172685" y="318457"/>
                  </a:cubicBezTo>
                  <a:cubicBezTo>
                    <a:pt x="172685" y="318457"/>
                    <a:pt x="172685" y="318457"/>
                    <a:pt x="211964" y="315837"/>
                  </a:cubicBezTo>
                  <a:cubicBezTo>
                    <a:pt x="211964" y="315837"/>
                    <a:pt x="211964" y="315837"/>
                    <a:pt x="223747" y="283092"/>
                  </a:cubicBezTo>
                  <a:cubicBezTo>
                    <a:pt x="223747" y="279162"/>
                    <a:pt x="223747" y="276542"/>
                    <a:pt x="225056" y="272613"/>
                  </a:cubicBezTo>
                  <a:cubicBezTo>
                    <a:pt x="225056" y="272613"/>
                    <a:pt x="225056" y="272613"/>
                    <a:pt x="242077" y="217601"/>
                  </a:cubicBezTo>
                  <a:cubicBezTo>
                    <a:pt x="239458" y="218910"/>
                    <a:pt x="236840" y="220220"/>
                    <a:pt x="234221" y="221530"/>
                  </a:cubicBezTo>
                  <a:cubicBezTo>
                    <a:pt x="222438" y="228079"/>
                    <a:pt x="214582" y="237248"/>
                    <a:pt x="211964" y="247726"/>
                  </a:cubicBezTo>
                  <a:cubicBezTo>
                    <a:pt x="210654" y="251656"/>
                    <a:pt x="206726" y="255585"/>
                    <a:pt x="201489" y="256895"/>
                  </a:cubicBezTo>
                  <a:cubicBezTo>
                    <a:pt x="202799" y="258205"/>
                    <a:pt x="202799" y="260825"/>
                    <a:pt x="201489" y="262134"/>
                  </a:cubicBezTo>
                  <a:cubicBezTo>
                    <a:pt x="201489" y="262134"/>
                    <a:pt x="201489" y="262134"/>
                    <a:pt x="197562" y="264754"/>
                  </a:cubicBezTo>
                  <a:cubicBezTo>
                    <a:pt x="197562" y="264754"/>
                    <a:pt x="197562" y="264754"/>
                    <a:pt x="211964" y="279162"/>
                  </a:cubicBezTo>
                  <a:cubicBezTo>
                    <a:pt x="211964" y="279162"/>
                    <a:pt x="211964" y="279162"/>
                    <a:pt x="175304" y="311908"/>
                  </a:cubicBezTo>
                  <a:cubicBezTo>
                    <a:pt x="175304" y="311908"/>
                    <a:pt x="175304" y="311908"/>
                    <a:pt x="130788" y="264754"/>
                  </a:cubicBezTo>
                  <a:cubicBezTo>
                    <a:pt x="130788" y="264754"/>
                    <a:pt x="130788" y="264754"/>
                    <a:pt x="166139" y="230699"/>
                  </a:cubicBezTo>
                  <a:cubicBezTo>
                    <a:pt x="166139" y="230699"/>
                    <a:pt x="166139" y="230699"/>
                    <a:pt x="179232" y="245107"/>
                  </a:cubicBezTo>
                  <a:cubicBezTo>
                    <a:pt x="179232" y="245107"/>
                    <a:pt x="179232" y="245107"/>
                    <a:pt x="183159" y="242487"/>
                  </a:cubicBezTo>
                  <a:cubicBezTo>
                    <a:pt x="184469" y="241177"/>
                    <a:pt x="185778" y="241177"/>
                    <a:pt x="187087" y="241177"/>
                  </a:cubicBezTo>
                  <a:cubicBezTo>
                    <a:pt x="187087" y="241177"/>
                    <a:pt x="187087" y="241177"/>
                    <a:pt x="187087" y="239867"/>
                  </a:cubicBezTo>
                  <a:cubicBezTo>
                    <a:pt x="191015" y="224150"/>
                    <a:pt x="204108" y="209742"/>
                    <a:pt x="222438" y="199263"/>
                  </a:cubicBezTo>
                  <a:cubicBezTo>
                    <a:pt x="238149" y="190094"/>
                    <a:pt x="255170" y="186165"/>
                    <a:pt x="270881" y="186165"/>
                  </a:cubicBezTo>
                  <a:cubicBezTo>
                    <a:pt x="273500" y="186165"/>
                    <a:pt x="274809" y="186165"/>
                    <a:pt x="276118" y="186165"/>
                  </a:cubicBezTo>
                  <a:cubicBezTo>
                    <a:pt x="276118" y="186165"/>
                    <a:pt x="280046" y="187475"/>
                    <a:pt x="283974" y="187475"/>
                  </a:cubicBezTo>
                  <a:cubicBezTo>
                    <a:pt x="285283" y="188785"/>
                    <a:pt x="285283" y="188785"/>
                    <a:pt x="286592" y="188785"/>
                  </a:cubicBezTo>
                  <a:cubicBezTo>
                    <a:pt x="287902" y="190094"/>
                    <a:pt x="289211" y="190094"/>
                    <a:pt x="291830" y="191404"/>
                  </a:cubicBezTo>
                  <a:cubicBezTo>
                    <a:pt x="297067" y="195334"/>
                    <a:pt x="302304" y="201883"/>
                    <a:pt x="304922" y="208432"/>
                  </a:cubicBezTo>
                  <a:cubicBezTo>
                    <a:pt x="304922" y="208432"/>
                    <a:pt x="304922" y="209742"/>
                    <a:pt x="304922" y="209742"/>
                  </a:cubicBezTo>
                  <a:cubicBezTo>
                    <a:pt x="307541" y="214981"/>
                    <a:pt x="312778" y="220220"/>
                    <a:pt x="321943" y="222840"/>
                  </a:cubicBezTo>
                  <a:cubicBezTo>
                    <a:pt x="332417" y="225459"/>
                    <a:pt x="344201" y="224150"/>
                    <a:pt x="350747" y="218910"/>
                  </a:cubicBezTo>
                  <a:cubicBezTo>
                    <a:pt x="355984" y="214981"/>
                    <a:pt x="363840" y="214981"/>
                    <a:pt x="367768" y="220220"/>
                  </a:cubicBezTo>
                  <a:cubicBezTo>
                    <a:pt x="373005" y="225459"/>
                    <a:pt x="371696" y="233318"/>
                    <a:pt x="366458" y="238558"/>
                  </a:cubicBezTo>
                  <a:cubicBezTo>
                    <a:pt x="358603" y="246417"/>
                    <a:pt x="345510" y="250346"/>
                    <a:pt x="332417" y="250346"/>
                  </a:cubicBezTo>
                  <a:cubicBezTo>
                    <a:pt x="327180" y="250346"/>
                    <a:pt x="320634" y="249036"/>
                    <a:pt x="315397" y="247726"/>
                  </a:cubicBezTo>
                  <a:cubicBezTo>
                    <a:pt x="308850" y="245107"/>
                    <a:pt x="303613" y="243797"/>
                    <a:pt x="298376" y="239867"/>
                  </a:cubicBezTo>
                  <a:cubicBezTo>
                    <a:pt x="298376" y="239867"/>
                    <a:pt x="298376" y="239867"/>
                    <a:pt x="282665" y="290950"/>
                  </a:cubicBezTo>
                  <a:cubicBezTo>
                    <a:pt x="281355" y="293570"/>
                    <a:pt x="281355" y="294880"/>
                    <a:pt x="280046" y="296190"/>
                  </a:cubicBezTo>
                  <a:cubicBezTo>
                    <a:pt x="280046" y="296190"/>
                    <a:pt x="280046" y="296190"/>
                    <a:pt x="299685" y="325006"/>
                  </a:cubicBezTo>
                  <a:cubicBezTo>
                    <a:pt x="302304" y="328935"/>
                    <a:pt x="303613" y="332865"/>
                    <a:pt x="302304" y="336794"/>
                  </a:cubicBezTo>
                  <a:cubicBezTo>
                    <a:pt x="302304" y="336794"/>
                    <a:pt x="302304" y="336794"/>
                    <a:pt x="282665" y="407524"/>
                  </a:cubicBezTo>
                  <a:cubicBezTo>
                    <a:pt x="281355" y="412764"/>
                    <a:pt x="277428" y="416693"/>
                    <a:pt x="272190" y="418003"/>
                  </a:cubicBezTo>
                  <a:cubicBezTo>
                    <a:pt x="289211" y="415383"/>
                    <a:pt x="304922" y="411454"/>
                    <a:pt x="320634" y="403595"/>
                  </a:cubicBezTo>
                  <a:cubicBezTo>
                    <a:pt x="405737" y="365610"/>
                    <a:pt x="442397" y="264754"/>
                    <a:pt x="403118" y="180926"/>
                  </a:cubicBezTo>
                  <a:cubicBezTo>
                    <a:pt x="375623" y="121984"/>
                    <a:pt x="316706" y="83999"/>
                    <a:pt x="251242" y="83999"/>
                  </a:cubicBezTo>
                  <a:close/>
                  <a:moveTo>
                    <a:pt x="324562" y="1480"/>
                  </a:moveTo>
                  <a:cubicBezTo>
                    <a:pt x="324562" y="1480"/>
                    <a:pt x="324562" y="1480"/>
                    <a:pt x="357294" y="14579"/>
                  </a:cubicBezTo>
                  <a:cubicBezTo>
                    <a:pt x="374314" y="21128"/>
                    <a:pt x="383479" y="39465"/>
                    <a:pt x="376933" y="56493"/>
                  </a:cubicBezTo>
                  <a:cubicBezTo>
                    <a:pt x="376933" y="56493"/>
                    <a:pt x="376933" y="56493"/>
                    <a:pt x="366458" y="82689"/>
                  </a:cubicBezTo>
                  <a:cubicBezTo>
                    <a:pt x="383479" y="93168"/>
                    <a:pt x="397881" y="107576"/>
                    <a:pt x="410974" y="123294"/>
                  </a:cubicBezTo>
                  <a:cubicBezTo>
                    <a:pt x="410974" y="123294"/>
                    <a:pt x="410974" y="123294"/>
                    <a:pt x="435850" y="110195"/>
                  </a:cubicBezTo>
                  <a:cubicBezTo>
                    <a:pt x="452871" y="103646"/>
                    <a:pt x="471201" y="110195"/>
                    <a:pt x="479056" y="127223"/>
                  </a:cubicBezTo>
                  <a:cubicBezTo>
                    <a:pt x="479056" y="127223"/>
                    <a:pt x="479056" y="127223"/>
                    <a:pt x="493458" y="159969"/>
                  </a:cubicBezTo>
                  <a:cubicBezTo>
                    <a:pt x="501314" y="175686"/>
                    <a:pt x="494768" y="194024"/>
                    <a:pt x="477747" y="201883"/>
                  </a:cubicBezTo>
                  <a:cubicBezTo>
                    <a:pt x="477747" y="201883"/>
                    <a:pt x="477747" y="201883"/>
                    <a:pt x="452871" y="213671"/>
                  </a:cubicBezTo>
                  <a:cubicBezTo>
                    <a:pt x="455489" y="233318"/>
                    <a:pt x="456799" y="252966"/>
                    <a:pt x="454180" y="272613"/>
                  </a:cubicBezTo>
                  <a:cubicBezTo>
                    <a:pt x="454180" y="272613"/>
                    <a:pt x="454180" y="272613"/>
                    <a:pt x="481675" y="283092"/>
                  </a:cubicBezTo>
                  <a:cubicBezTo>
                    <a:pt x="497386" y="289641"/>
                    <a:pt x="506551" y="307978"/>
                    <a:pt x="500005" y="323696"/>
                  </a:cubicBezTo>
                  <a:cubicBezTo>
                    <a:pt x="500005" y="323696"/>
                    <a:pt x="500005" y="323696"/>
                    <a:pt x="488221" y="357751"/>
                  </a:cubicBezTo>
                  <a:cubicBezTo>
                    <a:pt x="485603" y="365610"/>
                    <a:pt x="479056" y="372159"/>
                    <a:pt x="471201" y="376089"/>
                  </a:cubicBezTo>
                  <a:cubicBezTo>
                    <a:pt x="463345" y="380018"/>
                    <a:pt x="454180" y="380018"/>
                    <a:pt x="446324" y="377399"/>
                  </a:cubicBezTo>
                  <a:cubicBezTo>
                    <a:pt x="446324" y="377399"/>
                    <a:pt x="446324" y="377399"/>
                    <a:pt x="420139" y="366920"/>
                  </a:cubicBezTo>
                  <a:cubicBezTo>
                    <a:pt x="408355" y="383948"/>
                    <a:pt x="395263" y="398356"/>
                    <a:pt x="379551" y="410144"/>
                  </a:cubicBezTo>
                  <a:cubicBezTo>
                    <a:pt x="379551" y="410144"/>
                    <a:pt x="379551" y="410144"/>
                    <a:pt x="391335" y="436340"/>
                  </a:cubicBezTo>
                  <a:cubicBezTo>
                    <a:pt x="399190" y="452058"/>
                    <a:pt x="392644" y="471705"/>
                    <a:pt x="375623" y="479564"/>
                  </a:cubicBezTo>
                  <a:cubicBezTo>
                    <a:pt x="375623" y="479564"/>
                    <a:pt x="375623" y="479564"/>
                    <a:pt x="342891" y="493972"/>
                  </a:cubicBezTo>
                  <a:cubicBezTo>
                    <a:pt x="327180" y="501831"/>
                    <a:pt x="307541" y="495282"/>
                    <a:pt x="300995" y="478255"/>
                  </a:cubicBezTo>
                  <a:cubicBezTo>
                    <a:pt x="300995" y="478255"/>
                    <a:pt x="300995" y="478255"/>
                    <a:pt x="289211" y="453368"/>
                  </a:cubicBezTo>
                  <a:cubicBezTo>
                    <a:pt x="268263" y="455988"/>
                    <a:pt x="248623" y="457297"/>
                    <a:pt x="228984" y="454678"/>
                  </a:cubicBezTo>
                  <a:cubicBezTo>
                    <a:pt x="228984" y="454678"/>
                    <a:pt x="228984" y="454678"/>
                    <a:pt x="219819" y="482184"/>
                  </a:cubicBezTo>
                  <a:cubicBezTo>
                    <a:pt x="217201" y="490043"/>
                    <a:pt x="210654" y="496592"/>
                    <a:pt x="202799" y="499212"/>
                  </a:cubicBezTo>
                  <a:cubicBezTo>
                    <a:pt x="194943" y="503141"/>
                    <a:pt x="185778" y="503141"/>
                    <a:pt x="177922" y="500522"/>
                  </a:cubicBezTo>
                  <a:cubicBezTo>
                    <a:pt x="177922" y="500522"/>
                    <a:pt x="177922" y="500522"/>
                    <a:pt x="143881" y="488733"/>
                  </a:cubicBezTo>
                  <a:cubicBezTo>
                    <a:pt x="136025" y="484804"/>
                    <a:pt x="129479" y="479564"/>
                    <a:pt x="126861" y="471705"/>
                  </a:cubicBezTo>
                  <a:cubicBezTo>
                    <a:pt x="122933" y="463847"/>
                    <a:pt x="122933" y="454678"/>
                    <a:pt x="125551" y="446819"/>
                  </a:cubicBezTo>
                  <a:cubicBezTo>
                    <a:pt x="125551" y="446819"/>
                    <a:pt x="125551" y="446819"/>
                    <a:pt x="134716" y="420623"/>
                  </a:cubicBezTo>
                  <a:cubicBezTo>
                    <a:pt x="119005" y="408834"/>
                    <a:pt x="104603" y="395736"/>
                    <a:pt x="91510" y="380018"/>
                  </a:cubicBezTo>
                  <a:cubicBezTo>
                    <a:pt x="91510" y="380018"/>
                    <a:pt x="91510" y="380018"/>
                    <a:pt x="66634" y="391807"/>
                  </a:cubicBezTo>
                  <a:cubicBezTo>
                    <a:pt x="49613" y="399665"/>
                    <a:pt x="31283" y="391807"/>
                    <a:pt x="23428" y="376089"/>
                  </a:cubicBezTo>
                  <a:cubicBezTo>
                    <a:pt x="23428" y="376089"/>
                    <a:pt x="23428" y="376089"/>
                    <a:pt x="7716" y="343343"/>
                  </a:cubicBezTo>
                  <a:cubicBezTo>
                    <a:pt x="1170" y="327625"/>
                    <a:pt x="7716" y="307978"/>
                    <a:pt x="23428" y="300119"/>
                  </a:cubicBezTo>
                  <a:cubicBezTo>
                    <a:pt x="23428" y="300119"/>
                    <a:pt x="23428" y="300119"/>
                    <a:pt x="49613" y="288331"/>
                  </a:cubicBezTo>
                  <a:cubicBezTo>
                    <a:pt x="45685" y="268684"/>
                    <a:pt x="45685" y="249036"/>
                    <a:pt x="48304" y="229389"/>
                  </a:cubicBezTo>
                  <a:cubicBezTo>
                    <a:pt x="48304" y="229389"/>
                    <a:pt x="48304" y="229389"/>
                    <a:pt x="20809" y="220220"/>
                  </a:cubicBezTo>
                  <a:cubicBezTo>
                    <a:pt x="12953" y="216291"/>
                    <a:pt x="6407" y="211051"/>
                    <a:pt x="2479" y="203193"/>
                  </a:cubicBezTo>
                  <a:cubicBezTo>
                    <a:pt x="-139" y="195334"/>
                    <a:pt x="-1449" y="186165"/>
                    <a:pt x="2479" y="178306"/>
                  </a:cubicBezTo>
                  <a:cubicBezTo>
                    <a:pt x="2479" y="178306"/>
                    <a:pt x="2479" y="178306"/>
                    <a:pt x="14263" y="144251"/>
                  </a:cubicBezTo>
                  <a:cubicBezTo>
                    <a:pt x="20809" y="128533"/>
                    <a:pt x="39139" y="119364"/>
                    <a:pt x="56159" y="125913"/>
                  </a:cubicBezTo>
                  <a:cubicBezTo>
                    <a:pt x="56159" y="125913"/>
                    <a:pt x="56159" y="125913"/>
                    <a:pt x="82345" y="135082"/>
                  </a:cubicBezTo>
                  <a:cubicBezTo>
                    <a:pt x="92819" y="119364"/>
                    <a:pt x="107221" y="104956"/>
                    <a:pt x="122933" y="91858"/>
                  </a:cubicBezTo>
                  <a:cubicBezTo>
                    <a:pt x="122933" y="91858"/>
                    <a:pt x="122933" y="91858"/>
                    <a:pt x="111149" y="65662"/>
                  </a:cubicBezTo>
                  <a:cubicBezTo>
                    <a:pt x="103294" y="49944"/>
                    <a:pt x="109840" y="30296"/>
                    <a:pt x="126861" y="23747"/>
                  </a:cubicBezTo>
                  <a:cubicBezTo>
                    <a:pt x="126861" y="23747"/>
                    <a:pt x="126861" y="23747"/>
                    <a:pt x="159592" y="8029"/>
                  </a:cubicBezTo>
                  <a:cubicBezTo>
                    <a:pt x="175304" y="1480"/>
                    <a:pt x="194943" y="8029"/>
                    <a:pt x="201489" y="23747"/>
                  </a:cubicBezTo>
                  <a:cubicBezTo>
                    <a:pt x="201489" y="23747"/>
                    <a:pt x="201489" y="23747"/>
                    <a:pt x="213273" y="49944"/>
                  </a:cubicBezTo>
                  <a:cubicBezTo>
                    <a:pt x="232912" y="46014"/>
                    <a:pt x="253861" y="46014"/>
                    <a:pt x="272190" y="47324"/>
                  </a:cubicBezTo>
                  <a:cubicBezTo>
                    <a:pt x="272190" y="47324"/>
                    <a:pt x="272190" y="47324"/>
                    <a:pt x="282665" y="21128"/>
                  </a:cubicBezTo>
                  <a:cubicBezTo>
                    <a:pt x="289211" y="5410"/>
                    <a:pt x="307541" y="-3759"/>
                    <a:pt x="324562" y="1480"/>
                  </a:cubicBezTo>
                  <a:close/>
                </a:path>
              </a:pathLst>
            </a:custGeom>
            <a:grpFill/>
            <a:ln>
              <a:noFill/>
            </a:ln>
            <a:extLst/>
          </p:spPr>
          <p:txBody>
            <a:bodyPr anchor="ctr"/>
            <a:lstStyle/>
            <a:p>
              <a:pPr algn="ctr"/>
              <a:endParaRPr sz="3200">
                <a:solidFill>
                  <a:schemeClr val="bg1"/>
                </a:solidFill>
                <a:cs typeface="+mn-ea"/>
                <a:sym typeface="+mn-lt"/>
              </a:endParaRPr>
            </a:p>
          </p:txBody>
        </p:sp>
      </p:grpSp>
      <p:grpSp>
        <p:nvGrpSpPr>
          <p:cNvPr id="15" name="组合 14">
            <a:extLst>
              <a:ext uri="{FF2B5EF4-FFF2-40B4-BE49-F238E27FC236}">
                <a16:creationId xmlns="" xmlns:a16="http://schemas.microsoft.com/office/drawing/2014/main" id="{F766B911-B1C3-4169-91BB-C64B511A8053}"/>
              </a:ext>
            </a:extLst>
          </p:cNvPr>
          <p:cNvGrpSpPr/>
          <p:nvPr/>
        </p:nvGrpSpPr>
        <p:grpSpPr>
          <a:xfrm>
            <a:off x="4280490" y="2520880"/>
            <a:ext cx="880665" cy="1942688"/>
            <a:chOff x="3210367" y="1890660"/>
            <a:chExt cx="660499" cy="1457016"/>
          </a:xfrm>
          <a:solidFill>
            <a:schemeClr val="bg1">
              <a:alpha val="50000"/>
            </a:schemeClr>
          </a:solidFill>
        </p:grpSpPr>
        <p:sp>
          <p:nvSpPr>
            <p:cNvPr id="16" name="Freeform: Shape 5">
              <a:extLst>
                <a:ext uri="{FF2B5EF4-FFF2-40B4-BE49-F238E27FC236}">
                  <a16:creationId xmlns="" xmlns:a16="http://schemas.microsoft.com/office/drawing/2014/main" id="{1C978C47-DE67-43A7-BB49-6290F67C0C74}"/>
                </a:ext>
              </a:extLst>
            </p:cNvPr>
            <p:cNvSpPr/>
            <p:nvPr/>
          </p:nvSpPr>
          <p:spPr>
            <a:xfrm>
              <a:off x="3210367" y="1890660"/>
              <a:ext cx="660499" cy="1457016"/>
            </a:xfrm>
            <a:custGeom>
              <a:avLst/>
              <a:gdLst>
                <a:gd name="connsiteX0" fmla="*/ 74673 w 880665"/>
                <a:gd name="connsiteY0" fmla="*/ 0 h 1942688"/>
                <a:gd name="connsiteX1" fmla="*/ 112520 w 880665"/>
                <a:gd name="connsiteY1" fmla="*/ 53970 h 1942688"/>
                <a:gd name="connsiteX2" fmla="*/ 880665 w 880665"/>
                <a:gd name="connsiteY2" fmla="*/ 837255 h 1942688"/>
                <a:gd name="connsiteX3" fmla="*/ 699327 w 880665"/>
                <a:gd name="connsiteY3" fmla="*/ 1942688 h 1942688"/>
                <a:gd name="connsiteX4" fmla="*/ 660677 w 880665"/>
                <a:gd name="connsiteY4" fmla="*/ 1913786 h 1942688"/>
                <a:gd name="connsiteX5" fmla="*/ 0 w 880665"/>
                <a:gd name="connsiteY5" fmla="*/ 512850 h 1942688"/>
                <a:gd name="connsiteX6" fmla="*/ 36885 w 880665"/>
                <a:gd name="connsiteY6" fmla="*/ 146962 h 1942688"/>
                <a:gd name="connsiteX7" fmla="*/ 74673 w 880665"/>
                <a:gd name="connsiteY7" fmla="*/ 0 h 194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665" h="1942688">
                  <a:moveTo>
                    <a:pt x="74673" y="0"/>
                  </a:moveTo>
                  <a:lnTo>
                    <a:pt x="112520" y="53970"/>
                  </a:lnTo>
                  <a:lnTo>
                    <a:pt x="880665" y="837255"/>
                  </a:lnTo>
                  <a:lnTo>
                    <a:pt x="699327" y="1942688"/>
                  </a:lnTo>
                  <a:lnTo>
                    <a:pt x="660677" y="1913786"/>
                  </a:lnTo>
                  <a:cubicBezTo>
                    <a:pt x="257185" y="1580795"/>
                    <a:pt x="0" y="1076857"/>
                    <a:pt x="0" y="512850"/>
                  </a:cubicBezTo>
                  <a:cubicBezTo>
                    <a:pt x="0" y="387515"/>
                    <a:pt x="12701" y="265147"/>
                    <a:pt x="36885" y="146962"/>
                  </a:cubicBezTo>
                  <a:lnTo>
                    <a:pt x="7467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17" name="Freeform: Shape 26">
              <a:extLst>
                <a:ext uri="{FF2B5EF4-FFF2-40B4-BE49-F238E27FC236}">
                  <a16:creationId xmlns="" xmlns:a16="http://schemas.microsoft.com/office/drawing/2014/main" id="{BF701E18-9969-439D-A62A-618382BE6B47}"/>
                </a:ext>
              </a:extLst>
            </p:cNvPr>
            <p:cNvSpPr>
              <a:spLocks noChangeAspect="1"/>
            </p:cNvSpPr>
            <p:nvPr/>
          </p:nvSpPr>
          <p:spPr bwMode="auto">
            <a:xfrm>
              <a:off x="3463437" y="2479350"/>
              <a:ext cx="158202" cy="212247"/>
            </a:xfrm>
            <a:custGeom>
              <a:avLst/>
              <a:gdLst>
                <a:gd name="T0" fmla="*/ 0 w 1224"/>
                <a:gd name="T1" fmla="*/ 0 h 1643"/>
                <a:gd name="T2" fmla="*/ 0 w 1224"/>
                <a:gd name="T3" fmla="*/ 1643 h 1643"/>
                <a:gd name="T4" fmla="*/ 1224 w 1224"/>
                <a:gd name="T5" fmla="*/ 1643 h 1643"/>
                <a:gd name="T6" fmla="*/ 1224 w 1224"/>
                <a:gd name="T7" fmla="*/ 0 h 1643"/>
                <a:gd name="T8" fmla="*/ 0 w 1224"/>
                <a:gd name="T9" fmla="*/ 0 h 1643"/>
                <a:gd name="T10" fmla="*/ 1126 w 1224"/>
                <a:gd name="T11" fmla="*/ 1515 h 1643"/>
                <a:gd name="T12" fmla="*/ 98 w 1224"/>
                <a:gd name="T13" fmla="*/ 1515 h 1643"/>
                <a:gd name="T14" fmla="*/ 98 w 1224"/>
                <a:gd name="T15" fmla="*/ 935 h 1643"/>
                <a:gd name="T16" fmla="*/ 1126 w 1224"/>
                <a:gd name="T17" fmla="*/ 935 h 1643"/>
                <a:gd name="T18" fmla="*/ 1126 w 1224"/>
                <a:gd name="T19" fmla="*/ 1515 h 1643"/>
                <a:gd name="T20" fmla="*/ 1126 w 1224"/>
                <a:gd name="T21" fmla="*/ 838 h 1643"/>
                <a:gd name="T22" fmla="*/ 98 w 1224"/>
                <a:gd name="T23" fmla="*/ 838 h 1643"/>
                <a:gd name="T24" fmla="*/ 98 w 1224"/>
                <a:gd name="T25" fmla="*/ 258 h 1643"/>
                <a:gd name="T26" fmla="*/ 1126 w 1224"/>
                <a:gd name="T27" fmla="*/ 258 h 1643"/>
                <a:gd name="T28" fmla="*/ 1126 w 1224"/>
                <a:gd name="T29" fmla="*/ 838 h 1643"/>
                <a:gd name="T30" fmla="*/ 1113 w 1224"/>
                <a:gd name="T31" fmla="*/ 164 h 1643"/>
                <a:gd name="T32" fmla="*/ 1080 w 1224"/>
                <a:gd name="T33" fmla="*/ 178 h 1643"/>
                <a:gd name="T34" fmla="*/ 1045 w 1224"/>
                <a:gd name="T35" fmla="*/ 164 h 1643"/>
                <a:gd name="T36" fmla="*/ 1031 w 1224"/>
                <a:gd name="T37" fmla="*/ 129 h 1643"/>
                <a:gd name="T38" fmla="*/ 1045 w 1224"/>
                <a:gd name="T39" fmla="*/ 96 h 1643"/>
                <a:gd name="T40" fmla="*/ 1080 w 1224"/>
                <a:gd name="T41" fmla="*/ 82 h 1643"/>
                <a:gd name="T42" fmla="*/ 1113 w 1224"/>
                <a:gd name="T43" fmla="*/ 96 h 1643"/>
                <a:gd name="T44" fmla="*/ 1126 w 1224"/>
                <a:gd name="T45" fmla="*/ 129 h 1643"/>
                <a:gd name="T46" fmla="*/ 1113 w 1224"/>
                <a:gd name="T47" fmla="*/ 164 h 1643"/>
                <a:gd name="T48" fmla="*/ 1063 w 1224"/>
                <a:gd name="T49" fmla="*/ 323 h 1643"/>
                <a:gd name="T50" fmla="*/ 161 w 1224"/>
                <a:gd name="T51" fmla="*/ 323 h 1643"/>
                <a:gd name="T52" fmla="*/ 161 w 1224"/>
                <a:gd name="T53" fmla="*/ 775 h 1643"/>
                <a:gd name="T54" fmla="*/ 1063 w 1224"/>
                <a:gd name="T55" fmla="*/ 775 h 1643"/>
                <a:gd name="T56" fmla="*/ 1063 w 1224"/>
                <a:gd name="T57" fmla="*/ 323 h 1643"/>
                <a:gd name="T58" fmla="*/ 773 w 1224"/>
                <a:gd name="T59" fmla="*/ 581 h 1643"/>
                <a:gd name="T60" fmla="*/ 763 w 1224"/>
                <a:gd name="T61" fmla="*/ 604 h 1643"/>
                <a:gd name="T62" fmla="*/ 740 w 1224"/>
                <a:gd name="T63" fmla="*/ 614 h 1643"/>
                <a:gd name="T64" fmla="*/ 484 w 1224"/>
                <a:gd name="T65" fmla="*/ 614 h 1643"/>
                <a:gd name="T66" fmla="*/ 461 w 1224"/>
                <a:gd name="T67" fmla="*/ 604 h 1643"/>
                <a:gd name="T68" fmla="*/ 451 w 1224"/>
                <a:gd name="T69" fmla="*/ 581 h 1643"/>
                <a:gd name="T70" fmla="*/ 451 w 1224"/>
                <a:gd name="T71" fmla="*/ 451 h 1643"/>
                <a:gd name="T72" fmla="*/ 461 w 1224"/>
                <a:gd name="T73" fmla="*/ 428 h 1643"/>
                <a:gd name="T74" fmla="*/ 484 w 1224"/>
                <a:gd name="T75" fmla="*/ 419 h 1643"/>
                <a:gd name="T76" fmla="*/ 740 w 1224"/>
                <a:gd name="T77" fmla="*/ 419 h 1643"/>
                <a:gd name="T78" fmla="*/ 763 w 1224"/>
                <a:gd name="T79" fmla="*/ 428 h 1643"/>
                <a:gd name="T80" fmla="*/ 773 w 1224"/>
                <a:gd name="T81" fmla="*/ 451 h 1643"/>
                <a:gd name="T82" fmla="*/ 773 w 1224"/>
                <a:gd name="T83" fmla="*/ 581 h 1643"/>
                <a:gd name="T84" fmla="*/ 1063 w 1224"/>
                <a:gd name="T85" fmla="*/ 1000 h 1643"/>
                <a:gd name="T86" fmla="*/ 161 w 1224"/>
                <a:gd name="T87" fmla="*/ 1000 h 1643"/>
                <a:gd name="T88" fmla="*/ 161 w 1224"/>
                <a:gd name="T89" fmla="*/ 1450 h 1643"/>
                <a:gd name="T90" fmla="*/ 1063 w 1224"/>
                <a:gd name="T91" fmla="*/ 1450 h 1643"/>
                <a:gd name="T92" fmla="*/ 1063 w 1224"/>
                <a:gd name="T93" fmla="*/ 1000 h 1643"/>
                <a:gd name="T94" fmla="*/ 773 w 1224"/>
                <a:gd name="T95" fmla="*/ 1257 h 1643"/>
                <a:gd name="T96" fmla="*/ 763 w 1224"/>
                <a:gd name="T97" fmla="*/ 1279 h 1643"/>
                <a:gd name="T98" fmla="*/ 740 w 1224"/>
                <a:gd name="T99" fmla="*/ 1289 h 1643"/>
                <a:gd name="T100" fmla="*/ 484 w 1224"/>
                <a:gd name="T101" fmla="*/ 1289 h 1643"/>
                <a:gd name="T102" fmla="*/ 461 w 1224"/>
                <a:gd name="T103" fmla="*/ 1279 h 1643"/>
                <a:gd name="T104" fmla="*/ 451 w 1224"/>
                <a:gd name="T105" fmla="*/ 1257 h 1643"/>
                <a:gd name="T106" fmla="*/ 451 w 1224"/>
                <a:gd name="T107" fmla="*/ 1128 h 1643"/>
                <a:gd name="T108" fmla="*/ 461 w 1224"/>
                <a:gd name="T109" fmla="*/ 1105 h 1643"/>
                <a:gd name="T110" fmla="*/ 484 w 1224"/>
                <a:gd name="T111" fmla="*/ 1096 h 1643"/>
                <a:gd name="T112" fmla="*/ 740 w 1224"/>
                <a:gd name="T113" fmla="*/ 1096 h 1643"/>
                <a:gd name="T114" fmla="*/ 763 w 1224"/>
                <a:gd name="T115" fmla="*/ 1105 h 1643"/>
                <a:gd name="T116" fmla="*/ 773 w 1224"/>
                <a:gd name="T117" fmla="*/ 1128 h 1643"/>
                <a:gd name="T118" fmla="*/ 773 w 1224"/>
                <a:gd name="T119" fmla="*/ 1257 h 1643"/>
                <a:gd name="T120" fmla="*/ 773 w 1224"/>
                <a:gd name="T121" fmla="*/ 1257 h 1643"/>
                <a:gd name="T122" fmla="*/ 773 w 1224"/>
                <a:gd name="T123" fmla="*/ 1257 h 1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4" h="1643">
                  <a:moveTo>
                    <a:pt x="0" y="0"/>
                  </a:moveTo>
                  <a:cubicBezTo>
                    <a:pt x="0" y="1643"/>
                    <a:pt x="0" y="1643"/>
                    <a:pt x="0" y="1643"/>
                  </a:cubicBezTo>
                  <a:cubicBezTo>
                    <a:pt x="1224" y="1643"/>
                    <a:pt x="1224" y="1643"/>
                    <a:pt x="1224" y="1643"/>
                  </a:cubicBezTo>
                  <a:cubicBezTo>
                    <a:pt x="1224" y="0"/>
                    <a:pt x="1224" y="0"/>
                    <a:pt x="1224" y="0"/>
                  </a:cubicBezTo>
                  <a:lnTo>
                    <a:pt x="0" y="0"/>
                  </a:lnTo>
                  <a:close/>
                  <a:moveTo>
                    <a:pt x="1126" y="1515"/>
                  </a:moveTo>
                  <a:cubicBezTo>
                    <a:pt x="98" y="1515"/>
                    <a:pt x="98" y="1515"/>
                    <a:pt x="98" y="1515"/>
                  </a:cubicBezTo>
                  <a:cubicBezTo>
                    <a:pt x="98" y="935"/>
                    <a:pt x="98" y="935"/>
                    <a:pt x="98" y="935"/>
                  </a:cubicBezTo>
                  <a:cubicBezTo>
                    <a:pt x="1126" y="935"/>
                    <a:pt x="1126" y="935"/>
                    <a:pt x="1126" y="935"/>
                  </a:cubicBezTo>
                  <a:lnTo>
                    <a:pt x="1126" y="1515"/>
                  </a:lnTo>
                  <a:close/>
                  <a:moveTo>
                    <a:pt x="1126" y="838"/>
                  </a:moveTo>
                  <a:cubicBezTo>
                    <a:pt x="98" y="838"/>
                    <a:pt x="98" y="838"/>
                    <a:pt x="98" y="838"/>
                  </a:cubicBezTo>
                  <a:cubicBezTo>
                    <a:pt x="98" y="258"/>
                    <a:pt x="98" y="258"/>
                    <a:pt x="98" y="258"/>
                  </a:cubicBezTo>
                  <a:cubicBezTo>
                    <a:pt x="1126" y="258"/>
                    <a:pt x="1126" y="258"/>
                    <a:pt x="1126" y="258"/>
                  </a:cubicBezTo>
                  <a:lnTo>
                    <a:pt x="1126" y="838"/>
                  </a:lnTo>
                  <a:close/>
                  <a:moveTo>
                    <a:pt x="1113" y="164"/>
                  </a:moveTo>
                  <a:cubicBezTo>
                    <a:pt x="1104" y="173"/>
                    <a:pt x="1093" y="178"/>
                    <a:pt x="1080" y="178"/>
                  </a:cubicBezTo>
                  <a:cubicBezTo>
                    <a:pt x="1066" y="178"/>
                    <a:pt x="1055" y="173"/>
                    <a:pt x="1045" y="164"/>
                  </a:cubicBezTo>
                  <a:cubicBezTo>
                    <a:pt x="1036" y="154"/>
                    <a:pt x="1031" y="142"/>
                    <a:pt x="1031" y="129"/>
                  </a:cubicBezTo>
                  <a:cubicBezTo>
                    <a:pt x="1031" y="116"/>
                    <a:pt x="1036" y="105"/>
                    <a:pt x="1045" y="96"/>
                  </a:cubicBezTo>
                  <a:cubicBezTo>
                    <a:pt x="1055" y="87"/>
                    <a:pt x="1066" y="82"/>
                    <a:pt x="1080" y="82"/>
                  </a:cubicBezTo>
                  <a:cubicBezTo>
                    <a:pt x="1093" y="82"/>
                    <a:pt x="1104" y="87"/>
                    <a:pt x="1113" y="96"/>
                  </a:cubicBezTo>
                  <a:cubicBezTo>
                    <a:pt x="1122" y="105"/>
                    <a:pt x="1126" y="116"/>
                    <a:pt x="1126" y="129"/>
                  </a:cubicBezTo>
                  <a:cubicBezTo>
                    <a:pt x="1126" y="142"/>
                    <a:pt x="1122" y="154"/>
                    <a:pt x="1113" y="164"/>
                  </a:cubicBezTo>
                  <a:close/>
                  <a:moveTo>
                    <a:pt x="1063" y="323"/>
                  </a:moveTo>
                  <a:cubicBezTo>
                    <a:pt x="161" y="323"/>
                    <a:pt x="161" y="323"/>
                    <a:pt x="161" y="323"/>
                  </a:cubicBezTo>
                  <a:cubicBezTo>
                    <a:pt x="161" y="775"/>
                    <a:pt x="161" y="775"/>
                    <a:pt x="161" y="775"/>
                  </a:cubicBezTo>
                  <a:cubicBezTo>
                    <a:pt x="1063" y="775"/>
                    <a:pt x="1063" y="775"/>
                    <a:pt x="1063" y="775"/>
                  </a:cubicBezTo>
                  <a:lnTo>
                    <a:pt x="1063" y="323"/>
                  </a:lnTo>
                  <a:close/>
                  <a:moveTo>
                    <a:pt x="773" y="581"/>
                  </a:moveTo>
                  <a:cubicBezTo>
                    <a:pt x="773" y="590"/>
                    <a:pt x="769" y="598"/>
                    <a:pt x="763" y="604"/>
                  </a:cubicBezTo>
                  <a:cubicBezTo>
                    <a:pt x="757" y="611"/>
                    <a:pt x="749" y="614"/>
                    <a:pt x="740" y="614"/>
                  </a:cubicBezTo>
                  <a:cubicBezTo>
                    <a:pt x="484" y="614"/>
                    <a:pt x="484" y="614"/>
                    <a:pt x="484" y="614"/>
                  </a:cubicBezTo>
                  <a:cubicBezTo>
                    <a:pt x="475" y="614"/>
                    <a:pt x="467" y="611"/>
                    <a:pt x="461" y="604"/>
                  </a:cubicBezTo>
                  <a:cubicBezTo>
                    <a:pt x="455" y="598"/>
                    <a:pt x="451" y="590"/>
                    <a:pt x="451" y="581"/>
                  </a:cubicBezTo>
                  <a:cubicBezTo>
                    <a:pt x="451" y="451"/>
                    <a:pt x="451" y="451"/>
                    <a:pt x="451" y="451"/>
                  </a:cubicBezTo>
                  <a:cubicBezTo>
                    <a:pt x="451" y="442"/>
                    <a:pt x="455" y="435"/>
                    <a:pt x="461" y="428"/>
                  </a:cubicBezTo>
                  <a:cubicBezTo>
                    <a:pt x="467" y="422"/>
                    <a:pt x="475" y="419"/>
                    <a:pt x="484" y="419"/>
                  </a:cubicBezTo>
                  <a:cubicBezTo>
                    <a:pt x="740" y="419"/>
                    <a:pt x="740" y="419"/>
                    <a:pt x="740" y="419"/>
                  </a:cubicBezTo>
                  <a:cubicBezTo>
                    <a:pt x="749" y="419"/>
                    <a:pt x="757" y="422"/>
                    <a:pt x="763" y="428"/>
                  </a:cubicBezTo>
                  <a:cubicBezTo>
                    <a:pt x="769" y="435"/>
                    <a:pt x="773" y="442"/>
                    <a:pt x="773" y="451"/>
                  </a:cubicBezTo>
                  <a:lnTo>
                    <a:pt x="773" y="581"/>
                  </a:lnTo>
                  <a:close/>
                  <a:moveTo>
                    <a:pt x="1063" y="1000"/>
                  </a:moveTo>
                  <a:cubicBezTo>
                    <a:pt x="161" y="1000"/>
                    <a:pt x="161" y="1000"/>
                    <a:pt x="161" y="1000"/>
                  </a:cubicBezTo>
                  <a:cubicBezTo>
                    <a:pt x="161" y="1450"/>
                    <a:pt x="161" y="1450"/>
                    <a:pt x="161" y="1450"/>
                  </a:cubicBezTo>
                  <a:cubicBezTo>
                    <a:pt x="1063" y="1450"/>
                    <a:pt x="1063" y="1450"/>
                    <a:pt x="1063" y="1450"/>
                  </a:cubicBezTo>
                  <a:lnTo>
                    <a:pt x="1063" y="1000"/>
                  </a:lnTo>
                  <a:close/>
                  <a:moveTo>
                    <a:pt x="773" y="1257"/>
                  </a:moveTo>
                  <a:cubicBezTo>
                    <a:pt x="773" y="1265"/>
                    <a:pt x="769" y="1273"/>
                    <a:pt x="763" y="1279"/>
                  </a:cubicBezTo>
                  <a:cubicBezTo>
                    <a:pt x="757" y="1286"/>
                    <a:pt x="749" y="1289"/>
                    <a:pt x="740" y="1289"/>
                  </a:cubicBezTo>
                  <a:cubicBezTo>
                    <a:pt x="484" y="1289"/>
                    <a:pt x="484" y="1289"/>
                    <a:pt x="484" y="1289"/>
                  </a:cubicBezTo>
                  <a:cubicBezTo>
                    <a:pt x="475" y="1289"/>
                    <a:pt x="467" y="1286"/>
                    <a:pt x="461" y="1279"/>
                  </a:cubicBezTo>
                  <a:cubicBezTo>
                    <a:pt x="455" y="1273"/>
                    <a:pt x="451" y="1265"/>
                    <a:pt x="451" y="1257"/>
                  </a:cubicBezTo>
                  <a:cubicBezTo>
                    <a:pt x="451" y="1128"/>
                    <a:pt x="451" y="1128"/>
                    <a:pt x="451" y="1128"/>
                  </a:cubicBezTo>
                  <a:cubicBezTo>
                    <a:pt x="451" y="1119"/>
                    <a:pt x="455" y="1112"/>
                    <a:pt x="461" y="1105"/>
                  </a:cubicBezTo>
                  <a:cubicBezTo>
                    <a:pt x="467" y="1099"/>
                    <a:pt x="475" y="1096"/>
                    <a:pt x="484" y="1096"/>
                  </a:cubicBezTo>
                  <a:cubicBezTo>
                    <a:pt x="740" y="1096"/>
                    <a:pt x="740" y="1096"/>
                    <a:pt x="740" y="1096"/>
                  </a:cubicBezTo>
                  <a:cubicBezTo>
                    <a:pt x="749" y="1096"/>
                    <a:pt x="757" y="1099"/>
                    <a:pt x="763" y="1105"/>
                  </a:cubicBezTo>
                  <a:cubicBezTo>
                    <a:pt x="769" y="1112"/>
                    <a:pt x="773" y="1119"/>
                    <a:pt x="773" y="1128"/>
                  </a:cubicBezTo>
                  <a:lnTo>
                    <a:pt x="773" y="1257"/>
                  </a:lnTo>
                  <a:close/>
                  <a:moveTo>
                    <a:pt x="773" y="1257"/>
                  </a:moveTo>
                  <a:cubicBezTo>
                    <a:pt x="773" y="1257"/>
                    <a:pt x="773" y="1257"/>
                    <a:pt x="773" y="1257"/>
                  </a:cubicBezTo>
                </a:path>
              </a:pathLst>
            </a:custGeom>
            <a:grpFill/>
            <a:ln>
              <a:noFill/>
            </a:ln>
            <a:extLst/>
          </p:spPr>
          <p:txBody>
            <a:bodyPr anchor="ctr"/>
            <a:lstStyle/>
            <a:p>
              <a:pPr algn="ctr"/>
              <a:endParaRPr sz="3200">
                <a:solidFill>
                  <a:schemeClr val="bg1"/>
                </a:solidFill>
                <a:cs typeface="+mn-ea"/>
                <a:sym typeface="+mn-lt"/>
              </a:endParaRPr>
            </a:p>
          </p:txBody>
        </p:sp>
      </p:grpSp>
      <p:grpSp>
        <p:nvGrpSpPr>
          <p:cNvPr id="18" name="Group 1">
            <a:extLst>
              <a:ext uri="{FF2B5EF4-FFF2-40B4-BE49-F238E27FC236}">
                <a16:creationId xmlns="" xmlns:a16="http://schemas.microsoft.com/office/drawing/2014/main" id="{CEC31AD5-E8C0-465C-B3D4-4D7ED18C0C43}"/>
              </a:ext>
            </a:extLst>
          </p:cNvPr>
          <p:cNvGrpSpPr/>
          <p:nvPr/>
        </p:nvGrpSpPr>
        <p:grpSpPr>
          <a:xfrm>
            <a:off x="1667967" y="1249699"/>
            <a:ext cx="2551247" cy="1223412"/>
            <a:chOff x="1667967" y="1249699"/>
            <a:chExt cx="2551246" cy="1223412"/>
          </a:xfrm>
        </p:grpSpPr>
        <p:sp>
          <p:nvSpPr>
            <p:cNvPr id="19" name="TextBox 23">
              <a:extLst>
                <a:ext uri="{FF2B5EF4-FFF2-40B4-BE49-F238E27FC236}">
                  <a16:creationId xmlns="" xmlns:a16="http://schemas.microsoft.com/office/drawing/2014/main" id="{7BC823CC-EE95-43A5-AF46-6AC1AA41FF5F}"/>
                </a:ext>
              </a:extLst>
            </p:cNvPr>
            <p:cNvSpPr txBox="1"/>
            <p:nvPr/>
          </p:nvSpPr>
          <p:spPr>
            <a:xfrm>
              <a:off x="1667967" y="1849863"/>
              <a:ext cx="2551246" cy="623248"/>
            </a:xfrm>
            <a:prstGeom prst="rect">
              <a:avLst/>
            </a:prstGeom>
            <a:noFill/>
          </p:spPr>
          <p:txBody>
            <a:bodyPr wrap="square" lIns="0" tIns="0" rIns="0" bIns="0" anchor="ctr">
              <a:normAutofit fontScale="92500"/>
            </a:bodyPr>
            <a:lstStyle/>
            <a:p>
              <a:pPr algn="r">
                <a:lnSpc>
                  <a:spcPct val="120000"/>
                </a:lnSpc>
              </a:pPr>
              <a:r>
                <a:rPr lang="zh-CN" altLang="en-US" sz="1200">
                  <a:solidFill>
                    <a:schemeClr val="bg1"/>
                  </a:solidFill>
                  <a:cs typeface="+mn-ea"/>
                  <a:sym typeface="+mn-lt"/>
                </a:rPr>
                <a:t>此部分内容作为文字排版占位显示 （建议使用主题字体）如需更改请在（设置形状格式）菜单下（文本选项）中调整</a:t>
              </a:r>
            </a:p>
          </p:txBody>
        </p:sp>
        <p:sp>
          <p:nvSpPr>
            <p:cNvPr id="20" name="Rectangle 27">
              <a:extLst>
                <a:ext uri="{FF2B5EF4-FFF2-40B4-BE49-F238E27FC236}">
                  <a16:creationId xmlns="" xmlns:a16="http://schemas.microsoft.com/office/drawing/2014/main" id="{9607FD5A-FA54-4AA5-9981-AB2181F2D9A4}"/>
                </a:ext>
              </a:extLst>
            </p:cNvPr>
            <p:cNvSpPr/>
            <p:nvPr/>
          </p:nvSpPr>
          <p:spPr>
            <a:xfrm>
              <a:off x="1667967" y="1249699"/>
              <a:ext cx="2551246" cy="600164"/>
            </a:xfrm>
            <a:prstGeom prst="rect">
              <a:avLst/>
            </a:prstGeom>
          </p:spPr>
          <p:txBody>
            <a:bodyPr wrap="square" lIns="0" tIns="0" rIns="0" bIns="0" anchor="ctr" anchorCtr="0">
              <a:normAutofit fontScale="77500" lnSpcReduction="20000"/>
            </a:bodyPr>
            <a:lstStyle/>
            <a:p>
              <a:pPr algn="r"/>
              <a:r>
                <a:rPr lang="en-US" altLang="zh-CN" sz="3467" b="1">
                  <a:solidFill>
                    <a:schemeClr val="bg1"/>
                  </a:solidFill>
                  <a:cs typeface="+mn-ea"/>
                  <a:sym typeface="+mn-lt"/>
                </a:rPr>
                <a:t>01 </a:t>
              </a:r>
              <a:r>
                <a:rPr lang="zh-CN" altLang="en-US" sz="3467" b="1">
                  <a:solidFill>
                    <a:schemeClr val="bg1"/>
                  </a:solidFill>
                  <a:cs typeface="+mn-ea"/>
                  <a:sym typeface="+mn-lt"/>
                </a:rPr>
                <a:t>标题文本预设</a:t>
              </a:r>
            </a:p>
          </p:txBody>
        </p:sp>
      </p:grpSp>
      <p:grpSp>
        <p:nvGrpSpPr>
          <p:cNvPr id="21" name="Group 9">
            <a:extLst>
              <a:ext uri="{FF2B5EF4-FFF2-40B4-BE49-F238E27FC236}">
                <a16:creationId xmlns="" xmlns:a16="http://schemas.microsoft.com/office/drawing/2014/main" id="{38F5DAB1-DADA-4E66-BDDA-E76A8EE5BF76}"/>
              </a:ext>
            </a:extLst>
          </p:cNvPr>
          <p:cNvGrpSpPr/>
          <p:nvPr/>
        </p:nvGrpSpPr>
        <p:grpSpPr>
          <a:xfrm>
            <a:off x="1667967" y="2988633"/>
            <a:ext cx="2551247" cy="1223412"/>
            <a:chOff x="1667967" y="2988632"/>
            <a:chExt cx="2551246" cy="1223412"/>
          </a:xfrm>
        </p:grpSpPr>
        <p:sp>
          <p:nvSpPr>
            <p:cNvPr id="22" name="TextBox 28">
              <a:extLst>
                <a:ext uri="{FF2B5EF4-FFF2-40B4-BE49-F238E27FC236}">
                  <a16:creationId xmlns="" xmlns:a16="http://schemas.microsoft.com/office/drawing/2014/main" id="{6EAB27F3-496A-49D9-BC32-FAAA619A9AE9}"/>
                </a:ext>
              </a:extLst>
            </p:cNvPr>
            <p:cNvSpPr txBox="1"/>
            <p:nvPr/>
          </p:nvSpPr>
          <p:spPr>
            <a:xfrm>
              <a:off x="1667967" y="3588796"/>
              <a:ext cx="2551246" cy="623248"/>
            </a:xfrm>
            <a:prstGeom prst="rect">
              <a:avLst/>
            </a:prstGeom>
            <a:noFill/>
          </p:spPr>
          <p:txBody>
            <a:bodyPr wrap="square" lIns="0" tIns="0" rIns="0" bIns="0" anchor="ctr">
              <a:normAutofit fontScale="92500"/>
            </a:bodyPr>
            <a:lstStyle/>
            <a:p>
              <a:pPr algn="r">
                <a:lnSpc>
                  <a:spcPct val="120000"/>
                </a:lnSpc>
              </a:pPr>
              <a:r>
                <a:rPr lang="zh-CN" altLang="en-US" sz="1200">
                  <a:solidFill>
                    <a:schemeClr val="bg1"/>
                  </a:solidFill>
                  <a:cs typeface="+mn-ea"/>
                  <a:sym typeface="+mn-lt"/>
                </a:rPr>
                <a:t>此部分内容作为文字排版占位显示 （建议使用主题字体）如需更改请在（设置形状格式）菜单下（文本选项）中调整</a:t>
              </a:r>
            </a:p>
          </p:txBody>
        </p:sp>
        <p:sp>
          <p:nvSpPr>
            <p:cNvPr id="23" name="Rectangle 29">
              <a:extLst>
                <a:ext uri="{FF2B5EF4-FFF2-40B4-BE49-F238E27FC236}">
                  <a16:creationId xmlns="" xmlns:a16="http://schemas.microsoft.com/office/drawing/2014/main" id="{87432F2B-26D0-4E91-9BD9-4C26B8509F80}"/>
                </a:ext>
              </a:extLst>
            </p:cNvPr>
            <p:cNvSpPr/>
            <p:nvPr/>
          </p:nvSpPr>
          <p:spPr>
            <a:xfrm>
              <a:off x="1667967" y="2988632"/>
              <a:ext cx="2551246" cy="600164"/>
            </a:xfrm>
            <a:prstGeom prst="rect">
              <a:avLst/>
            </a:prstGeom>
          </p:spPr>
          <p:txBody>
            <a:bodyPr wrap="square" lIns="0" tIns="0" rIns="0" bIns="0" anchor="ctr" anchorCtr="0">
              <a:normAutofit fontScale="77500" lnSpcReduction="20000"/>
            </a:bodyPr>
            <a:lstStyle/>
            <a:p>
              <a:pPr algn="r"/>
              <a:r>
                <a:rPr lang="en-US" altLang="zh-CN" sz="3467" b="1">
                  <a:solidFill>
                    <a:schemeClr val="bg1"/>
                  </a:solidFill>
                  <a:cs typeface="+mn-ea"/>
                  <a:sym typeface="+mn-lt"/>
                </a:rPr>
                <a:t>05 </a:t>
              </a:r>
              <a:r>
                <a:rPr lang="zh-CN" altLang="en-US" sz="3467" b="1">
                  <a:solidFill>
                    <a:schemeClr val="bg1"/>
                  </a:solidFill>
                  <a:cs typeface="+mn-ea"/>
                  <a:sym typeface="+mn-lt"/>
                </a:rPr>
                <a:t>标题文本预设</a:t>
              </a:r>
            </a:p>
          </p:txBody>
        </p:sp>
      </p:grpSp>
      <p:sp>
        <p:nvSpPr>
          <p:cNvPr id="24" name="TextBox 30">
            <a:extLst>
              <a:ext uri="{FF2B5EF4-FFF2-40B4-BE49-F238E27FC236}">
                <a16:creationId xmlns="" xmlns:a16="http://schemas.microsoft.com/office/drawing/2014/main" id="{7644132E-8DFF-48CE-8258-09428F3C0959}"/>
              </a:ext>
            </a:extLst>
          </p:cNvPr>
          <p:cNvSpPr txBox="1"/>
          <p:nvPr/>
        </p:nvSpPr>
        <p:spPr>
          <a:xfrm>
            <a:off x="8020167" y="1849863"/>
            <a:ext cx="2551247" cy="623248"/>
          </a:xfrm>
          <a:prstGeom prst="rect">
            <a:avLst/>
          </a:prstGeom>
          <a:noFill/>
        </p:spPr>
        <p:txBody>
          <a:bodyPr wrap="square" lIns="0" tIns="0" rIns="0" bIns="0" anchor="ctr">
            <a:normAutofit fontScale="92500"/>
          </a:bodyPr>
          <a:lstStyle/>
          <a:p>
            <a:pPr>
              <a:lnSpc>
                <a:spcPct val="120000"/>
              </a:lnSpc>
            </a:pPr>
            <a:r>
              <a:rPr lang="zh-CN" altLang="en-US" sz="1200">
                <a:solidFill>
                  <a:schemeClr val="bg1"/>
                </a:solidFill>
                <a:cs typeface="+mn-ea"/>
                <a:sym typeface="+mn-lt"/>
              </a:rPr>
              <a:t>此部分内容作为文字排版占位显示 （建议使用主题字体）如需更改请在（设置形状格式）菜单下（文本选项）中调整</a:t>
            </a:r>
          </a:p>
        </p:txBody>
      </p:sp>
      <p:sp>
        <p:nvSpPr>
          <p:cNvPr id="25" name="Rectangle 31">
            <a:extLst>
              <a:ext uri="{FF2B5EF4-FFF2-40B4-BE49-F238E27FC236}">
                <a16:creationId xmlns="" xmlns:a16="http://schemas.microsoft.com/office/drawing/2014/main" id="{FBDD9D78-AFC2-4757-BB0D-C5D6B50FA3F6}"/>
              </a:ext>
            </a:extLst>
          </p:cNvPr>
          <p:cNvSpPr/>
          <p:nvPr/>
        </p:nvSpPr>
        <p:spPr>
          <a:xfrm>
            <a:off x="8020167" y="1249699"/>
            <a:ext cx="2551247" cy="600164"/>
          </a:xfrm>
          <a:prstGeom prst="rect">
            <a:avLst/>
          </a:prstGeom>
        </p:spPr>
        <p:txBody>
          <a:bodyPr wrap="square" lIns="0" tIns="0" rIns="0" bIns="0" anchor="ctr" anchorCtr="0">
            <a:normAutofit fontScale="77500" lnSpcReduction="20000"/>
          </a:bodyPr>
          <a:lstStyle/>
          <a:p>
            <a:r>
              <a:rPr lang="en-US" altLang="zh-CN" sz="3467" b="1">
                <a:solidFill>
                  <a:schemeClr val="bg1"/>
                </a:solidFill>
                <a:cs typeface="+mn-ea"/>
                <a:sym typeface="+mn-lt"/>
              </a:rPr>
              <a:t>02 </a:t>
            </a:r>
            <a:r>
              <a:rPr lang="zh-CN" altLang="en-US" sz="3467" b="1">
                <a:solidFill>
                  <a:schemeClr val="bg1"/>
                </a:solidFill>
                <a:cs typeface="+mn-ea"/>
                <a:sym typeface="+mn-lt"/>
              </a:rPr>
              <a:t>标题文本预设</a:t>
            </a:r>
          </a:p>
        </p:txBody>
      </p:sp>
      <p:sp>
        <p:nvSpPr>
          <p:cNvPr id="26" name="TextBox 32">
            <a:extLst>
              <a:ext uri="{FF2B5EF4-FFF2-40B4-BE49-F238E27FC236}">
                <a16:creationId xmlns="" xmlns:a16="http://schemas.microsoft.com/office/drawing/2014/main" id="{1B924DFB-2AE9-4A53-B246-F3F8A8A55EB0}"/>
              </a:ext>
            </a:extLst>
          </p:cNvPr>
          <p:cNvSpPr txBox="1"/>
          <p:nvPr/>
        </p:nvSpPr>
        <p:spPr>
          <a:xfrm>
            <a:off x="8020167" y="3588796"/>
            <a:ext cx="2551247" cy="623248"/>
          </a:xfrm>
          <a:prstGeom prst="rect">
            <a:avLst/>
          </a:prstGeom>
          <a:noFill/>
        </p:spPr>
        <p:txBody>
          <a:bodyPr wrap="square" lIns="0" tIns="0" rIns="0" bIns="0" anchor="ctr">
            <a:normAutofit fontScale="92500"/>
          </a:bodyPr>
          <a:lstStyle/>
          <a:p>
            <a:pPr>
              <a:lnSpc>
                <a:spcPct val="120000"/>
              </a:lnSpc>
            </a:pPr>
            <a:r>
              <a:rPr lang="zh-CN" altLang="en-US" sz="1200">
                <a:solidFill>
                  <a:schemeClr val="bg1"/>
                </a:solidFill>
                <a:cs typeface="+mn-ea"/>
                <a:sym typeface="+mn-lt"/>
              </a:rPr>
              <a:t>此部分内容作为文字排版占位显示 （建议使用主题字体）如需更改请在（设置形状格式）菜单下（文本选项）中调整</a:t>
            </a:r>
          </a:p>
        </p:txBody>
      </p:sp>
      <p:sp>
        <p:nvSpPr>
          <p:cNvPr id="27" name="Rectangle 33">
            <a:extLst>
              <a:ext uri="{FF2B5EF4-FFF2-40B4-BE49-F238E27FC236}">
                <a16:creationId xmlns="" xmlns:a16="http://schemas.microsoft.com/office/drawing/2014/main" id="{8D15211C-DB6A-4BA7-B54B-A3852145FA18}"/>
              </a:ext>
            </a:extLst>
          </p:cNvPr>
          <p:cNvSpPr/>
          <p:nvPr/>
        </p:nvSpPr>
        <p:spPr>
          <a:xfrm>
            <a:off x="8020167" y="2988633"/>
            <a:ext cx="2551247" cy="600164"/>
          </a:xfrm>
          <a:prstGeom prst="rect">
            <a:avLst/>
          </a:prstGeom>
        </p:spPr>
        <p:txBody>
          <a:bodyPr wrap="square" lIns="0" tIns="0" rIns="0" bIns="0" anchor="ctr" anchorCtr="0">
            <a:normAutofit fontScale="77500" lnSpcReduction="20000"/>
          </a:bodyPr>
          <a:lstStyle/>
          <a:p>
            <a:r>
              <a:rPr lang="en-US" altLang="zh-CN" sz="3467" b="1">
                <a:solidFill>
                  <a:schemeClr val="bg1"/>
                </a:solidFill>
                <a:cs typeface="+mn-ea"/>
                <a:sym typeface="+mn-lt"/>
              </a:rPr>
              <a:t>04 </a:t>
            </a:r>
            <a:r>
              <a:rPr lang="zh-CN" altLang="en-US" sz="3467" b="1">
                <a:solidFill>
                  <a:schemeClr val="bg1"/>
                </a:solidFill>
                <a:cs typeface="+mn-ea"/>
                <a:sym typeface="+mn-lt"/>
              </a:rPr>
              <a:t>标题文本预设</a:t>
            </a:r>
          </a:p>
        </p:txBody>
      </p:sp>
      <p:sp>
        <p:nvSpPr>
          <p:cNvPr id="28" name="TextBox 34">
            <a:extLst>
              <a:ext uri="{FF2B5EF4-FFF2-40B4-BE49-F238E27FC236}">
                <a16:creationId xmlns="" xmlns:a16="http://schemas.microsoft.com/office/drawing/2014/main" id="{FB5969BF-9531-4D62-A4DE-BA9786C2C9E9}"/>
              </a:ext>
            </a:extLst>
          </p:cNvPr>
          <p:cNvSpPr txBox="1"/>
          <p:nvPr/>
        </p:nvSpPr>
        <p:spPr>
          <a:xfrm>
            <a:off x="4820378" y="5493391"/>
            <a:ext cx="2551247" cy="623248"/>
          </a:xfrm>
          <a:prstGeom prst="rect">
            <a:avLst/>
          </a:prstGeom>
          <a:noFill/>
        </p:spPr>
        <p:txBody>
          <a:bodyPr wrap="square" lIns="0" tIns="0" rIns="0" bIns="0" anchor="ctr">
            <a:normAutofit fontScale="92500"/>
          </a:bodyPr>
          <a:lstStyle/>
          <a:p>
            <a:pPr algn="ctr">
              <a:lnSpc>
                <a:spcPct val="120000"/>
              </a:lnSpc>
            </a:pPr>
            <a:r>
              <a:rPr lang="zh-CN" altLang="en-US" sz="1200" dirty="0">
                <a:solidFill>
                  <a:schemeClr val="bg1"/>
                </a:solidFill>
                <a:cs typeface="+mn-ea"/>
                <a:sym typeface="+mn-lt"/>
              </a:rPr>
              <a:t>此部分内容作为文字排版占位显示 （建议使用主题字体）如需更改请在（设置形状格式）菜单下（文本选项）中调整</a:t>
            </a:r>
          </a:p>
        </p:txBody>
      </p:sp>
      <p:sp>
        <p:nvSpPr>
          <p:cNvPr id="29" name="Rectangle 35">
            <a:extLst>
              <a:ext uri="{FF2B5EF4-FFF2-40B4-BE49-F238E27FC236}">
                <a16:creationId xmlns="" xmlns:a16="http://schemas.microsoft.com/office/drawing/2014/main" id="{0598894C-0689-40D5-91D0-61F7322AE062}"/>
              </a:ext>
            </a:extLst>
          </p:cNvPr>
          <p:cNvSpPr/>
          <p:nvPr/>
        </p:nvSpPr>
        <p:spPr>
          <a:xfrm>
            <a:off x="4820378" y="4893227"/>
            <a:ext cx="2551247" cy="600164"/>
          </a:xfrm>
          <a:prstGeom prst="rect">
            <a:avLst/>
          </a:prstGeom>
        </p:spPr>
        <p:txBody>
          <a:bodyPr wrap="square" lIns="0" tIns="0" rIns="0" bIns="0" anchor="ctr" anchorCtr="0">
            <a:normAutofit fontScale="77500" lnSpcReduction="20000"/>
          </a:bodyPr>
          <a:lstStyle/>
          <a:p>
            <a:pPr algn="ctr"/>
            <a:r>
              <a:rPr lang="en-US" altLang="zh-CN" sz="3467" b="1">
                <a:solidFill>
                  <a:schemeClr val="bg1"/>
                </a:solidFill>
                <a:cs typeface="+mn-ea"/>
                <a:sym typeface="+mn-lt"/>
              </a:rPr>
              <a:t>04 </a:t>
            </a:r>
            <a:r>
              <a:rPr lang="zh-CN" altLang="en-US" sz="3467" b="1">
                <a:solidFill>
                  <a:schemeClr val="bg1"/>
                </a:solidFill>
                <a:cs typeface="+mn-ea"/>
                <a:sym typeface="+mn-lt"/>
              </a:rPr>
              <a:t>标题文本预设</a:t>
            </a:r>
          </a:p>
        </p:txBody>
      </p:sp>
      <p:sp>
        <p:nvSpPr>
          <p:cNvPr id="30" name="TextBox 36">
            <a:extLst>
              <a:ext uri="{FF2B5EF4-FFF2-40B4-BE49-F238E27FC236}">
                <a16:creationId xmlns="" xmlns:a16="http://schemas.microsoft.com/office/drawing/2014/main" id="{92B829BF-FFBD-422A-B36D-4845A452BA03}"/>
              </a:ext>
            </a:extLst>
          </p:cNvPr>
          <p:cNvSpPr txBox="1"/>
          <p:nvPr/>
        </p:nvSpPr>
        <p:spPr>
          <a:xfrm>
            <a:off x="5101293" y="3061415"/>
            <a:ext cx="1929551" cy="477631"/>
          </a:xfrm>
          <a:prstGeom prst="rect">
            <a:avLst/>
          </a:prstGeom>
          <a:noFill/>
        </p:spPr>
        <p:txBody>
          <a:bodyPr wrap="square" lIns="0" tIns="0" rIns="0" bIns="0">
            <a:normAutofit fontScale="70000" lnSpcReduction="20000"/>
          </a:bodyPr>
          <a:lstStyle/>
          <a:p>
            <a:pPr algn="ctr" defTabSz="1625519">
              <a:lnSpc>
                <a:spcPct val="120000"/>
              </a:lnSpc>
              <a:spcBef>
                <a:spcPct val="0"/>
              </a:spcBef>
              <a:defRPr/>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p>
        </p:txBody>
      </p:sp>
    </p:spTree>
    <p:extLst>
      <p:ext uri="{BB962C8B-B14F-4D97-AF65-F5344CB8AC3E}">
        <p14:creationId xmlns:p14="http://schemas.microsoft.com/office/powerpoint/2010/main" val="8569492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1000" fill="hold"/>
                                        <p:tgtEl>
                                          <p:spTgt spid="15"/>
                                        </p:tgtEl>
                                        <p:attrNameLst>
                                          <p:attrName>ppt_w</p:attrName>
                                        </p:attrNameLst>
                                      </p:cBhvr>
                                      <p:tavLst>
                                        <p:tav tm="0">
                                          <p:val>
                                            <p:fltVal val="0"/>
                                          </p:val>
                                        </p:tav>
                                        <p:tav tm="100000">
                                          <p:val>
                                            <p:strVal val="#ppt_w"/>
                                          </p:val>
                                        </p:tav>
                                      </p:tavLst>
                                    </p:anim>
                                    <p:anim calcmode="lin" valueType="num">
                                      <p:cBhvr>
                                        <p:cTn id="26" dur="1000" fill="hold"/>
                                        <p:tgtEl>
                                          <p:spTgt spid="15"/>
                                        </p:tgtEl>
                                        <p:attrNameLst>
                                          <p:attrName>ppt_h</p:attrName>
                                        </p:attrNameLst>
                                      </p:cBhvr>
                                      <p:tavLst>
                                        <p:tav tm="0">
                                          <p:val>
                                            <p:fltVal val="0"/>
                                          </p:val>
                                        </p:tav>
                                        <p:tav tm="100000">
                                          <p:val>
                                            <p:strVal val="#ppt_h"/>
                                          </p:val>
                                        </p:tav>
                                      </p:tavLst>
                                    </p:anim>
                                    <p:anim calcmode="lin" valueType="num">
                                      <p:cBhvr>
                                        <p:cTn id="27" dur="1000" fill="hold"/>
                                        <p:tgtEl>
                                          <p:spTgt spid="15"/>
                                        </p:tgtEl>
                                        <p:attrNameLst>
                                          <p:attrName>style.rotation</p:attrName>
                                        </p:attrNameLst>
                                      </p:cBhvr>
                                      <p:tavLst>
                                        <p:tav tm="0">
                                          <p:val>
                                            <p:fltVal val="90"/>
                                          </p:val>
                                        </p:tav>
                                        <p:tav tm="100000">
                                          <p:val>
                                            <p:fltVal val="0"/>
                                          </p:val>
                                        </p:tav>
                                      </p:tavLst>
                                    </p:anim>
                                    <p:animEffect transition="in" filter="fade">
                                      <p:cBhvr>
                                        <p:cTn id="28" dur="1000"/>
                                        <p:tgtEl>
                                          <p:spTgt spid="15"/>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style.rotation</p:attrName>
                                        </p:attrNameLst>
                                      </p:cBhvr>
                                      <p:tavLst>
                                        <p:tav tm="0">
                                          <p:val>
                                            <p:fltVal val="90"/>
                                          </p:val>
                                        </p:tav>
                                        <p:tav tm="100000">
                                          <p:val>
                                            <p:fltVal val="0"/>
                                          </p:val>
                                        </p:tav>
                                      </p:tavLst>
                                    </p:anim>
                                    <p:animEffect transition="in" filter="fade">
                                      <p:cBhvr>
                                        <p:cTn id="34" dur="1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ppt_w</p:attrName>
                                        </p:attrNameLst>
                                      </p:cBhvr>
                                      <p:tavLst>
                                        <p:tav tm="0">
                                          <p:val>
                                            <p:fltVal val="0"/>
                                          </p:val>
                                        </p:tav>
                                        <p:tav tm="100000">
                                          <p:val>
                                            <p:strVal val="#ppt_w"/>
                                          </p:val>
                                        </p:tav>
                                      </p:tavLst>
                                    </p:anim>
                                    <p:anim calcmode="lin" valueType="num">
                                      <p:cBhvr>
                                        <p:cTn id="40" dur="500" fill="hold"/>
                                        <p:tgtEl>
                                          <p:spTgt spid="2"/>
                                        </p:tgtEl>
                                        <p:attrNameLst>
                                          <p:attrName>ppt_h</p:attrName>
                                        </p:attrNameLst>
                                      </p:cBhvr>
                                      <p:tavLst>
                                        <p:tav tm="0">
                                          <p:val>
                                            <p:fltVal val="0"/>
                                          </p:val>
                                        </p:tav>
                                        <p:tav tm="100000">
                                          <p:val>
                                            <p:strVal val="#ppt_h"/>
                                          </p:val>
                                        </p:tav>
                                      </p:tavLst>
                                    </p:anim>
                                    <p:animEffect transition="in" filter="fade">
                                      <p:cBhvr>
                                        <p:cTn id="41" dur="500"/>
                                        <p:tgtEl>
                                          <p:spTgt spid="2"/>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p:cTn id="44" dur="500" fill="hold"/>
                                        <p:tgtEl>
                                          <p:spTgt spid="30"/>
                                        </p:tgtEl>
                                        <p:attrNameLst>
                                          <p:attrName>ppt_w</p:attrName>
                                        </p:attrNameLst>
                                      </p:cBhvr>
                                      <p:tavLst>
                                        <p:tav tm="0">
                                          <p:val>
                                            <p:fltVal val="0"/>
                                          </p:val>
                                        </p:tav>
                                        <p:tav tm="100000">
                                          <p:val>
                                            <p:strVal val="#ppt_w"/>
                                          </p:val>
                                        </p:tav>
                                      </p:tavLst>
                                    </p:anim>
                                    <p:anim calcmode="lin" valueType="num">
                                      <p:cBhvr>
                                        <p:cTn id="45" dur="500" fill="hold"/>
                                        <p:tgtEl>
                                          <p:spTgt spid="30"/>
                                        </p:tgtEl>
                                        <p:attrNameLst>
                                          <p:attrName>ppt_h</p:attrName>
                                        </p:attrNameLst>
                                      </p:cBhvr>
                                      <p:tavLst>
                                        <p:tav tm="0">
                                          <p:val>
                                            <p:fltVal val="0"/>
                                          </p:val>
                                        </p:tav>
                                        <p:tav tm="100000">
                                          <p:val>
                                            <p:strVal val="#ppt_h"/>
                                          </p:val>
                                        </p:tav>
                                      </p:tavLst>
                                    </p:anim>
                                    <p:animEffect transition="in" filter="fade">
                                      <p:cBhvr>
                                        <p:cTn id="46" dur="500"/>
                                        <p:tgtEl>
                                          <p:spTgt spid="30"/>
                                        </p:tgtEl>
                                      </p:cBhvr>
                                    </p:animEffect>
                                  </p:childTnLst>
                                </p:cTn>
                              </p:par>
                            </p:childTnLst>
                          </p:cTn>
                        </p:par>
                        <p:par>
                          <p:cTn id="47" fill="hold">
                            <p:stCondLst>
                              <p:cond delay="500"/>
                            </p:stCondLst>
                            <p:childTnLst>
                              <p:par>
                                <p:cTn id="48" presetID="42" presetClass="entr" presetSubtype="0" fill="hold" grpId="0" nodeType="after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1000"/>
                                        <p:tgtEl>
                                          <p:spTgt spid="28"/>
                                        </p:tgtEl>
                                      </p:cBhvr>
                                    </p:animEffect>
                                    <p:anim calcmode="lin" valueType="num">
                                      <p:cBhvr>
                                        <p:cTn id="51" dur="1000" fill="hold"/>
                                        <p:tgtEl>
                                          <p:spTgt spid="28"/>
                                        </p:tgtEl>
                                        <p:attrNameLst>
                                          <p:attrName>ppt_x</p:attrName>
                                        </p:attrNameLst>
                                      </p:cBhvr>
                                      <p:tavLst>
                                        <p:tav tm="0">
                                          <p:val>
                                            <p:strVal val="#ppt_x"/>
                                          </p:val>
                                        </p:tav>
                                        <p:tav tm="100000">
                                          <p:val>
                                            <p:strVal val="#ppt_x"/>
                                          </p:val>
                                        </p:tav>
                                      </p:tavLst>
                                    </p:anim>
                                    <p:anim calcmode="lin" valueType="num">
                                      <p:cBhvr>
                                        <p:cTn id="52" dur="1000" fill="hold"/>
                                        <p:tgtEl>
                                          <p:spTgt spid="28"/>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1000"/>
                                        <p:tgtEl>
                                          <p:spTgt spid="29"/>
                                        </p:tgtEl>
                                      </p:cBhvr>
                                    </p:animEffect>
                                    <p:anim calcmode="lin" valueType="num">
                                      <p:cBhvr>
                                        <p:cTn id="56" dur="1000" fill="hold"/>
                                        <p:tgtEl>
                                          <p:spTgt spid="29"/>
                                        </p:tgtEl>
                                        <p:attrNameLst>
                                          <p:attrName>ppt_x</p:attrName>
                                        </p:attrNameLst>
                                      </p:cBhvr>
                                      <p:tavLst>
                                        <p:tav tm="0">
                                          <p:val>
                                            <p:strVal val="#ppt_x"/>
                                          </p:val>
                                        </p:tav>
                                        <p:tav tm="100000">
                                          <p:val>
                                            <p:strVal val="#ppt_x"/>
                                          </p:val>
                                        </p:tav>
                                      </p:tavLst>
                                    </p:anim>
                                    <p:anim calcmode="lin" valueType="num">
                                      <p:cBhvr>
                                        <p:cTn id="57" dur="1000" fill="hold"/>
                                        <p:tgtEl>
                                          <p:spTgt spid="29"/>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fade">
                                      <p:cBhvr>
                                        <p:cTn id="60" dur="1000"/>
                                        <p:tgtEl>
                                          <p:spTgt spid="21"/>
                                        </p:tgtEl>
                                      </p:cBhvr>
                                    </p:animEffect>
                                    <p:anim calcmode="lin" valueType="num">
                                      <p:cBhvr>
                                        <p:cTn id="61" dur="1000" fill="hold"/>
                                        <p:tgtEl>
                                          <p:spTgt spid="21"/>
                                        </p:tgtEl>
                                        <p:attrNameLst>
                                          <p:attrName>ppt_x</p:attrName>
                                        </p:attrNameLst>
                                      </p:cBhvr>
                                      <p:tavLst>
                                        <p:tav tm="0">
                                          <p:val>
                                            <p:strVal val="#ppt_x"/>
                                          </p:val>
                                        </p:tav>
                                        <p:tav tm="100000">
                                          <p:val>
                                            <p:strVal val="#ppt_x"/>
                                          </p:val>
                                        </p:tav>
                                      </p:tavLst>
                                    </p:anim>
                                    <p:anim calcmode="lin" valueType="num">
                                      <p:cBhvr>
                                        <p:cTn id="62" dur="1000" fill="hold"/>
                                        <p:tgtEl>
                                          <p:spTgt spid="2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1000"/>
                                        <p:tgtEl>
                                          <p:spTgt spid="18"/>
                                        </p:tgtEl>
                                      </p:cBhvr>
                                    </p:animEffect>
                                    <p:anim calcmode="lin" valueType="num">
                                      <p:cBhvr>
                                        <p:cTn id="66" dur="1000" fill="hold"/>
                                        <p:tgtEl>
                                          <p:spTgt spid="18"/>
                                        </p:tgtEl>
                                        <p:attrNameLst>
                                          <p:attrName>ppt_x</p:attrName>
                                        </p:attrNameLst>
                                      </p:cBhvr>
                                      <p:tavLst>
                                        <p:tav tm="0">
                                          <p:val>
                                            <p:strVal val="#ppt_x"/>
                                          </p:val>
                                        </p:tav>
                                        <p:tav tm="100000">
                                          <p:val>
                                            <p:strVal val="#ppt_x"/>
                                          </p:val>
                                        </p:tav>
                                      </p:tavLst>
                                    </p:anim>
                                    <p:anim calcmode="lin" valueType="num">
                                      <p:cBhvr>
                                        <p:cTn id="67" dur="1000" fill="hold"/>
                                        <p:tgtEl>
                                          <p:spTgt spid="1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fade">
                                      <p:cBhvr>
                                        <p:cTn id="70" dur="1000"/>
                                        <p:tgtEl>
                                          <p:spTgt spid="24"/>
                                        </p:tgtEl>
                                      </p:cBhvr>
                                    </p:animEffect>
                                    <p:anim calcmode="lin" valueType="num">
                                      <p:cBhvr>
                                        <p:cTn id="71" dur="1000" fill="hold"/>
                                        <p:tgtEl>
                                          <p:spTgt spid="24"/>
                                        </p:tgtEl>
                                        <p:attrNameLst>
                                          <p:attrName>ppt_x</p:attrName>
                                        </p:attrNameLst>
                                      </p:cBhvr>
                                      <p:tavLst>
                                        <p:tav tm="0">
                                          <p:val>
                                            <p:strVal val="#ppt_x"/>
                                          </p:val>
                                        </p:tav>
                                        <p:tav tm="100000">
                                          <p:val>
                                            <p:strVal val="#ppt_x"/>
                                          </p:val>
                                        </p:tav>
                                      </p:tavLst>
                                    </p:anim>
                                    <p:anim calcmode="lin" valueType="num">
                                      <p:cBhvr>
                                        <p:cTn id="72" dur="1000" fill="hold"/>
                                        <p:tgtEl>
                                          <p:spTgt spid="24"/>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1000"/>
                                        <p:tgtEl>
                                          <p:spTgt spid="25"/>
                                        </p:tgtEl>
                                      </p:cBhvr>
                                    </p:animEffect>
                                    <p:anim calcmode="lin" valueType="num">
                                      <p:cBhvr>
                                        <p:cTn id="81" dur="1000" fill="hold"/>
                                        <p:tgtEl>
                                          <p:spTgt spid="25"/>
                                        </p:tgtEl>
                                        <p:attrNameLst>
                                          <p:attrName>ppt_x</p:attrName>
                                        </p:attrNameLst>
                                      </p:cBhvr>
                                      <p:tavLst>
                                        <p:tav tm="0">
                                          <p:val>
                                            <p:strVal val="#ppt_x"/>
                                          </p:val>
                                        </p:tav>
                                        <p:tav tm="100000">
                                          <p:val>
                                            <p:strVal val="#ppt_x"/>
                                          </p:val>
                                        </p:tav>
                                      </p:tavLst>
                                    </p:anim>
                                    <p:anim calcmode="lin" valueType="num">
                                      <p:cBhvr>
                                        <p:cTn id="82" dur="1000" fill="hold"/>
                                        <p:tgtEl>
                                          <p:spTgt spid="25"/>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1000"/>
                                        <p:tgtEl>
                                          <p:spTgt spid="27"/>
                                        </p:tgtEl>
                                      </p:cBhvr>
                                    </p:animEffect>
                                    <p:anim calcmode="lin" valueType="num">
                                      <p:cBhvr>
                                        <p:cTn id="86" dur="1000" fill="hold"/>
                                        <p:tgtEl>
                                          <p:spTgt spid="27"/>
                                        </p:tgtEl>
                                        <p:attrNameLst>
                                          <p:attrName>ppt_x</p:attrName>
                                        </p:attrNameLst>
                                      </p:cBhvr>
                                      <p:tavLst>
                                        <p:tav tm="0">
                                          <p:val>
                                            <p:strVal val="#ppt_x"/>
                                          </p:val>
                                        </p:tav>
                                        <p:tav tm="100000">
                                          <p:val>
                                            <p:strVal val="#ppt_x"/>
                                          </p:val>
                                        </p:tav>
                                      </p:tavLst>
                                    </p:anim>
                                    <p:anim calcmode="lin" valueType="num">
                                      <p:cBhvr>
                                        <p:cTn id="8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 grpId="0"/>
      <p:bldP spid="25" grpId="0"/>
      <p:bldP spid="26" grpId="0"/>
      <p:bldP spid="27" grpId="0"/>
      <p:bldP spid="28" grpId="0"/>
      <p:bldP spid="29" grpId="0"/>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FD545443-D884-418E-9D19-2B84FC649793}"/>
              </a:ext>
            </a:extLst>
          </p:cNvPr>
          <p:cNvGrpSpPr/>
          <p:nvPr/>
        </p:nvGrpSpPr>
        <p:grpSpPr>
          <a:xfrm>
            <a:off x="992573" y="2006238"/>
            <a:ext cx="4470140" cy="430767"/>
            <a:chOff x="4382979" y="1504678"/>
            <a:chExt cx="3352605" cy="323075"/>
          </a:xfrm>
        </p:grpSpPr>
        <p:sp>
          <p:nvSpPr>
            <p:cNvPr id="3" name="Hexagon 5">
              <a:extLst>
                <a:ext uri="{FF2B5EF4-FFF2-40B4-BE49-F238E27FC236}">
                  <a16:creationId xmlns="" xmlns:a16="http://schemas.microsoft.com/office/drawing/2014/main" id="{C6373303-4EAF-49FB-B18B-9B5971B060BF}"/>
                </a:ext>
              </a:extLst>
            </p:cNvPr>
            <p:cNvSpPr/>
            <p:nvPr/>
          </p:nvSpPr>
          <p:spPr bwMode="auto">
            <a:xfrm>
              <a:off x="4382979" y="1505932"/>
              <a:ext cx="373312" cy="321821"/>
            </a:xfrm>
            <a:prstGeom prst="hexagon">
              <a:avLst/>
            </a:prstGeom>
            <a:solidFill>
              <a:schemeClr val="bg1">
                <a:alpha val="50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85000" lnSpcReduction="2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chemeClr val="bg1"/>
                  </a:solidFill>
                  <a:effectLst/>
                  <a:uLnTx/>
                  <a:uFillTx/>
                  <a:latin typeface="Impact" panose="020B0806030902050204" pitchFamily="34" charset="0"/>
                  <a:ea typeface="微软雅黑"/>
                </a:rPr>
                <a:t>01</a:t>
              </a:r>
            </a:p>
          </p:txBody>
        </p:sp>
        <p:sp>
          <p:nvSpPr>
            <p:cNvPr id="4" name="Hexagon 13">
              <a:extLst>
                <a:ext uri="{FF2B5EF4-FFF2-40B4-BE49-F238E27FC236}">
                  <a16:creationId xmlns="" xmlns:a16="http://schemas.microsoft.com/office/drawing/2014/main" id="{4EF8B9D4-013B-46F4-898E-B10DF0C2A6A8}"/>
                </a:ext>
              </a:extLst>
            </p:cNvPr>
            <p:cNvSpPr/>
            <p:nvPr/>
          </p:nvSpPr>
          <p:spPr bwMode="auto">
            <a:xfrm>
              <a:off x="4850312" y="1504678"/>
              <a:ext cx="2885272" cy="323075"/>
            </a:xfrm>
            <a:prstGeom prst="hexagon">
              <a:avLst/>
            </a:prstGeom>
            <a:solidFill>
              <a:schemeClr val="bg1">
                <a:alpha val="50000"/>
              </a:schemeClr>
            </a:solidFill>
            <a:ln w="19050">
              <a:noFill/>
              <a:round/>
              <a:headEnd/>
              <a:tailEnd/>
            </a:ln>
          </p:spPr>
          <p:txBody>
            <a:bodyPr rot="0" spcFirstLastPara="0" vert="horz" wrap="square" lIns="121920" tIns="60960" rIns="121920" bIns="60960" anchor="ctr" anchorCtr="1" forceAA="0" compatLnSpc="1">
              <a:prstTxWarp prst="textNoShape">
                <a:avLst/>
              </a:prstTxWarp>
              <a:normAutofit fontScale="92500" lnSpcReduction="20000"/>
            </a:bodyPr>
            <a:lstStyle/>
            <a:p>
              <a:pPr marL="0" marR="0" lvl="0" indent="0" algn="ctr" defTabSz="1219170" eaLnBrk="1" fontAlgn="auto" latinLnBrk="0" hangingPunct="1">
                <a:lnSpc>
                  <a:spcPct val="12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chemeClr val="bg1"/>
                  </a:solidFill>
                  <a:effectLst/>
                  <a:uLnTx/>
                  <a:uFillTx/>
                  <a:latin typeface="微软雅黑"/>
                  <a:ea typeface="微软雅黑"/>
                </a:rPr>
                <a:t>添加您的标题</a:t>
              </a:r>
            </a:p>
          </p:txBody>
        </p:sp>
      </p:grpSp>
      <p:grpSp>
        <p:nvGrpSpPr>
          <p:cNvPr id="5" name="组合 4">
            <a:extLst>
              <a:ext uri="{FF2B5EF4-FFF2-40B4-BE49-F238E27FC236}">
                <a16:creationId xmlns="" xmlns:a16="http://schemas.microsoft.com/office/drawing/2014/main" id="{2A8D0D59-9A3C-4616-86D6-038BE85AF018}"/>
              </a:ext>
            </a:extLst>
          </p:cNvPr>
          <p:cNvGrpSpPr/>
          <p:nvPr/>
        </p:nvGrpSpPr>
        <p:grpSpPr>
          <a:xfrm>
            <a:off x="992573" y="2784953"/>
            <a:ext cx="4470140" cy="430767"/>
            <a:chOff x="4382979" y="2088714"/>
            <a:chExt cx="3352605" cy="323075"/>
          </a:xfrm>
        </p:grpSpPr>
        <p:sp>
          <p:nvSpPr>
            <p:cNvPr id="6" name="Hexagon 6">
              <a:extLst>
                <a:ext uri="{FF2B5EF4-FFF2-40B4-BE49-F238E27FC236}">
                  <a16:creationId xmlns="" xmlns:a16="http://schemas.microsoft.com/office/drawing/2014/main" id="{E24C88BB-C506-4E43-878E-C4E87D624ED4}"/>
                </a:ext>
              </a:extLst>
            </p:cNvPr>
            <p:cNvSpPr/>
            <p:nvPr/>
          </p:nvSpPr>
          <p:spPr bwMode="auto">
            <a:xfrm>
              <a:off x="4382979" y="2088714"/>
              <a:ext cx="373312" cy="321821"/>
            </a:xfrm>
            <a:prstGeom prst="hexagon">
              <a:avLst/>
            </a:prstGeom>
            <a:solidFill>
              <a:schemeClr val="bg1">
                <a:alpha val="50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85000" lnSpcReduction="2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a:ln>
                    <a:noFill/>
                  </a:ln>
                  <a:solidFill>
                    <a:schemeClr val="bg1"/>
                  </a:solidFill>
                  <a:effectLst/>
                  <a:uLnTx/>
                  <a:uFillTx/>
                  <a:latin typeface="Impact" panose="020B0806030902050204" pitchFamily="34" charset="0"/>
                  <a:ea typeface="微软雅黑"/>
                </a:rPr>
                <a:t>02</a:t>
              </a:r>
            </a:p>
          </p:txBody>
        </p:sp>
        <p:sp>
          <p:nvSpPr>
            <p:cNvPr id="7" name="Hexagon 14">
              <a:extLst>
                <a:ext uri="{FF2B5EF4-FFF2-40B4-BE49-F238E27FC236}">
                  <a16:creationId xmlns="" xmlns:a16="http://schemas.microsoft.com/office/drawing/2014/main" id="{2C97C4EC-F51E-41B4-BFD7-A35CFE1E102B}"/>
                </a:ext>
              </a:extLst>
            </p:cNvPr>
            <p:cNvSpPr/>
            <p:nvPr/>
          </p:nvSpPr>
          <p:spPr bwMode="auto">
            <a:xfrm>
              <a:off x="4850312" y="2088714"/>
              <a:ext cx="2885272" cy="323075"/>
            </a:xfrm>
            <a:prstGeom prst="hexagon">
              <a:avLst/>
            </a:prstGeom>
            <a:solidFill>
              <a:schemeClr val="bg1">
                <a:alpha val="50000"/>
              </a:schemeClr>
            </a:solidFill>
            <a:ln w="19050">
              <a:noFill/>
              <a:round/>
              <a:headEnd/>
              <a:tailEnd/>
            </a:ln>
          </p:spPr>
          <p:txBody>
            <a:bodyPr rot="0" spcFirstLastPara="0" vert="horz" wrap="square" lIns="121920" tIns="60960" rIns="121920" bIns="60960" anchor="ctr" anchorCtr="1" forceAA="0" compatLnSpc="1">
              <a:prstTxWarp prst="textNoShape">
                <a:avLst/>
              </a:prstTxWarp>
              <a:normAutofit fontScale="92500" lnSpcReduction="20000"/>
            </a:bodyPr>
            <a:lstStyle/>
            <a:p>
              <a:pPr lvl="0" algn="ctr" defTabSz="1219170">
                <a:lnSpc>
                  <a:spcPct val="120000"/>
                </a:lnSpc>
                <a:defRPr/>
              </a:pPr>
              <a:r>
                <a:rPr lang="zh-CN" altLang="en-US" sz="1600" b="1" kern="0" dirty="0">
                  <a:solidFill>
                    <a:schemeClr val="bg1"/>
                  </a:solidFill>
                  <a:latin typeface="微软雅黑"/>
                  <a:ea typeface="微软雅黑"/>
                </a:rPr>
                <a:t>添加您的标题</a:t>
              </a:r>
            </a:p>
          </p:txBody>
        </p:sp>
      </p:grpSp>
      <p:grpSp>
        <p:nvGrpSpPr>
          <p:cNvPr id="8" name="组合 7">
            <a:extLst>
              <a:ext uri="{FF2B5EF4-FFF2-40B4-BE49-F238E27FC236}">
                <a16:creationId xmlns="" xmlns:a16="http://schemas.microsoft.com/office/drawing/2014/main" id="{89BDAB8B-965F-4782-8A26-310B7E982E0C}"/>
              </a:ext>
            </a:extLst>
          </p:cNvPr>
          <p:cNvGrpSpPr/>
          <p:nvPr/>
        </p:nvGrpSpPr>
        <p:grpSpPr>
          <a:xfrm>
            <a:off x="992573" y="3561997"/>
            <a:ext cx="4470140" cy="432439"/>
            <a:chOff x="4382979" y="2671497"/>
            <a:chExt cx="3352605" cy="324329"/>
          </a:xfrm>
        </p:grpSpPr>
        <p:sp>
          <p:nvSpPr>
            <p:cNvPr id="9" name="Hexagon 7">
              <a:extLst>
                <a:ext uri="{FF2B5EF4-FFF2-40B4-BE49-F238E27FC236}">
                  <a16:creationId xmlns="" xmlns:a16="http://schemas.microsoft.com/office/drawing/2014/main" id="{B926D03B-DBF8-4907-8704-B0A70786DF82}"/>
                </a:ext>
              </a:extLst>
            </p:cNvPr>
            <p:cNvSpPr/>
            <p:nvPr/>
          </p:nvSpPr>
          <p:spPr bwMode="auto">
            <a:xfrm>
              <a:off x="4382979" y="2671497"/>
              <a:ext cx="373312" cy="321821"/>
            </a:xfrm>
            <a:prstGeom prst="hexagon">
              <a:avLst/>
            </a:prstGeom>
            <a:solidFill>
              <a:schemeClr val="bg1">
                <a:alpha val="50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85000" lnSpcReduction="2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chemeClr val="bg1"/>
                  </a:solidFill>
                  <a:effectLst/>
                  <a:uLnTx/>
                  <a:uFillTx/>
                  <a:latin typeface="Impact" panose="020B0806030902050204" pitchFamily="34" charset="0"/>
                  <a:ea typeface="微软雅黑"/>
                </a:rPr>
                <a:t>03</a:t>
              </a:r>
            </a:p>
          </p:txBody>
        </p:sp>
        <p:sp>
          <p:nvSpPr>
            <p:cNvPr id="10" name="Hexagon 15">
              <a:extLst>
                <a:ext uri="{FF2B5EF4-FFF2-40B4-BE49-F238E27FC236}">
                  <a16:creationId xmlns="" xmlns:a16="http://schemas.microsoft.com/office/drawing/2014/main" id="{2BC110C5-C72D-43A2-B6CF-41298AFB592E}"/>
                </a:ext>
              </a:extLst>
            </p:cNvPr>
            <p:cNvSpPr/>
            <p:nvPr/>
          </p:nvSpPr>
          <p:spPr bwMode="auto">
            <a:xfrm>
              <a:off x="4850312" y="2672751"/>
              <a:ext cx="2885272" cy="323075"/>
            </a:xfrm>
            <a:prstGeom prst="hexagon">
              <a:avLst/>
            </a:prstGeom>
            <a:solidFill>
              <a:schemeClr val="bg1">
                <a:alpha val="50000"/>
              </a:schemeClr>
            </a:solidFill>
            <a:ln w="19050">
              <a:noFill/>
              <a:round/>
              <a:headEnd/>
              <a:tailEnd/>
            </a:ln>
          </p:spPr>
          <p:txBody>
            <a:bodyPr rot="0" spcFirstLastPara="0" vert="horz" wrap="square" lIns="121920" tIns="60960" rIns="121920" bIns="60960" anchor="ctr" anchorCtr="1" forceAA="0" compatLnSpc="1">
              <a:prstTxWarp prst="textNoShape">
                <a:avLst/>
              </a:prstTxWarp>
              <a:normAutofit fontScale="92500" lnSpcReduction="20000"/>
            </a:bodyPr>
            <a:lstStyle/>
            <a:p>
              <a:pPr lvl="0" algn="ctr" defTabSz="1219170">
                <a:lnSpc>
                  <a:spcPct val="120000"/>
                </a:lnSpc>
                <a:defRPr/>
              </a:pPr>
              <a:r>
                <a:rPr lang="zh-CN" altLang="en-US" sz="1600" b="1" kern="0" dirty="0">
                  <a:solidFill>
                    <a:schemeClr val="bg1"/>
                  </a:solidFill>
                  <a:latin typeface="微软雅黑"/>
                  <a:ea typeface="微软雅黑"/>
                </a:rPr>
                <a:t>添加您的标题</a:t>
              </a:r>
            </a:p>
          </p:txBody>
        </p:sp>
      </p:grpSp>
      <p:grpSp>
        <p:nvGrpSpPr>
          <p:cNvPr id="11" name="组合 10">
            <a:extLst>
              <a:ext uri="{FF2B5EF4-FFF2-40B4-BE49-F238E27FC236}">
                <a16:creationId xmlns="" xmlns:a16="http://schemas.microsoft.com/office/drawing/2014/main" id="{C19516AC-35E3-4BA1-B3B2-4BF445C14F67}"/>
              </a:ext>
            </a:extLst>
          </p:cNvPr>
          <p:cNvGrpSpPr/>
          <p:nvPr/>
        </p:nvGrpSpPr>
        <p:grpSpPr>
          <a:xfrm>
            <a:off x="992573" y="4339039"/>
            <a:ext cx="4470140" cy="434111"/>
            <a:chOff x="4382979" y="3254279"/>
            <a:chExt cx="3352605" cy="325583"/>
          </a:xfrm>
        </p:grpSpPr>
        <p:sp>
          <p:nvSpPr>
            <p:cNvPr id="12" name="Hexagon 8">
              <a:extLst>
                <a:ext uri="{FF2B5EF4-FFF2-40B4-BE49-F238E27FC236}">
                  <a16:creationId xmlns="" xmlns:a16="http://schemas.microsoft.com/office/drawing/2014/main" id="{9F7F8174-5E1F-411F-BB5A-9625E5FAD91C}"/>
                </a:ext>
              </a:extLst>
            </p:cNvPr>
            <p:cNvSpPr/>
            <p:nvPr/>
          </p:nvSpPr>
          <p:spPr bwMode="auto">
            <a:xfrm>
              <a:off x="4382979" y="3254279"/>
              <a:ext cx="373312" cy="321821"/>
            </a:xfrm>
            <a:prstGeom prst="hexagon">
              <a:avLst/>
            </a:prstGeom>
            <a:solidFill>
              <a:schemeClr val="bg1">
                <a:alpha val="50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85000" lnSpcReduction="2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chemeClr val="bg1"/>
                  </a:solidFill>
                  <a:effectLst/>
                  <a:uLnTx/>
                  <a:uFillTx/>
                  <a:latin typeface="Impact" panose="020B0806030902050204" pitchFamily="34" charset="0"/>
                  <a:ea typeface="微软雅黑"/>
                </a:rPr>
                <a:t>04</a:t>
              </a:r>
            </a:p>
          </p:txBody>
        </p:sp>
        <p:sp>
          <p:nvSpPr>
            <p:cNvPr id="13" name="Hexagon 16">
              <a:extLst>
                <a:ext uri="{FF2B5EF4-FFF2-40B4-BE49-F238E27FC236}">
                  <a16:creationId xmlns="" xmlns:a16="http://schemas.microsoft.com/office/drawing/2014/main" id="{D7BDF880-88EA-47E8-A4F7-A806918F3E47}"/>
                </a:ext>
              </a:extLst>
            </p:cNvPr>
            <p:cNvSpPr/>
            <p:nvPr/>
          </p:nvSpPr>
          <p:spPr bwMode="auto">
            <a:xfrm>
              <a:off x="4850312" y="3256787"/>
              <a:ext cx="2885272" cy="323075"/>
            </a:xfrm>
            <a:prstGeom prst="hexagon">
              <a:avLst/>
            </a:prstGeom>
            <a:solidFill>
              <a:schemeClr val="bg1">
                <a:alpha val="50000"/>
              </a:schemeClr>
            </a:solidFill>
            <a:ln w="19050">
              <a:noFill/>
              <a:round/>
              <a:headEnd/>
              <a:tailEnd/>
            </a:ln>
          </p:spPr>
          <p:txBody>
            <a:bodyPr rot="0" spcFirstLastPara="0" vert="horz" wrap="square" lIns="121920" tIns="60960" rIns="121920" bIns="60960" anchor="ctr" anchorCtr="1" forceAA="0" compatLnSpc="1">
              <a:prstTxWarp prst="textNoShape">
                <a:avLst/>
              </a:prstTxWarp>
              <a:normAutofit fontScale="92500" lnSpcReduction="20000"/>
            </a:bodyPr>
            <a:lstStyle/>
            <a:p>
              <a:pPr lvl="0" algn="ctr" defTabSz="1219170">
                <a:lnSpc>
                  <a:spcPct val="120000"/>
                </a:lnSpc>
                <a:defRPr/>
              </a:pPr>
              <a:r>
                <a:rPr lang="zh-CN" altLang="en-US" sz="1600" b="1" kern="0" dirty="0">
                  <a:solidFill>
                    <a:schemeClr val="bg1"/>
                  </a:solidFill>
                  <a:latin typeface="微软雅黑"/>
                  <a:ea typeface="微软雅黑"/>
                </a:rPr>
                <a:t>添加您的标题</a:t>
              </a:r>
            </a:p>
          </p:txBody>
        </p:sp>
      </p:grpSp>
      <p:grpSp>
        <p:nvGrpSpPr>
          <p:cNvPr id="14" name="Group 18">
            <a:extLst>
              <a:ext uri="{FF2B5EF4-FFF2-40B4-BE49-F238E27FC236}">
                <a16:creationId xmlns="" xmlns:a16="http://schemas.microsoft.com/office/drawing/2014/main" id="{BD20AFCF-BDF8-488E-867A-A0B49744CE20}"/>
              </a:ext>
            </a:extLst>
          </p:cNvPr>
          <p:cNvGrpSpPr/>
          <p:nvPr/>
        </p:nvGrpSpPr>
        <p:grpSpPr>
          <a:xfrm>
            <a:off x="6461073" y="1870740"/>
            <a:ext cx="2807020" cy="3129857"/>
            <a:chOff x="4693878" y="-802178"/>
            <a:chExt cx="2807022" cy="3129860"/>
          </a:xfrm>
        </p:grpSpPr>
        <p:sp>
          <p:nvSpPr>
            <p:cNvPr id="15" name="Freeform: Shape 25">
              <a:extLst>
                <a:ext uri="{FF2B5EF4-FFF2-40B4-BE49-F238E27FC236}">
                  <a16:creationId xmlns="" xmlns:a16="http://schemas.microsoft.com/office/drawing/2014/main" id="{6515641D-1213-456A-8C6C-5DB08BB7C349}"/>
                </a:ext>
              </a:extLst>
            </p:cNvPr>
            <p:cNvSpPr/>
            <p:nvPr/>
          </p:nvSpPr>
          <p:spPr>
            <a:xfrm>
              <a:off x="4693878" y="-802178"/>
              <a:ext cx="2807022" cy="312986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6" name="Freeform: Shape 24">
              <a:extLst>
                <a:ext uri="{FF2B5EF4-FFF2-40B4-BE49-F238E27FC236}">
                  <a16:creationId xmlns="" xmlns:a16="http://schemas.microsoft.com/office/drawing/2014/main" id="{95B3287C-DBF0-4886-8FEB-C5B22C6895BA}"/>
                </a:ext>
              </a:extLst>
            </p:cNvPr>
            <p:cNvSpPr/>
            <p:nvPr/>
          </p:nvSpPr>
          <p:spPr>
            <a:xfrm>
              <a:off x="5081623" y="-368288"/>
              <a:ext cx="2028752" cy="22620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7" name="Freeform: Shape 19">
              <a:extLst>
                <a:ext uri="{FF2B5EF4-FFF2-40B4-BE49-F238E27FC236}">
                  <a16:creationId xmlns="" xmlns:a16="http://schemas.microsoft.com/office/drawing/2014/main" id="{F3B42983-9B45-4F9D-B2FC-64C05012CA7D}"/>
                </a:ext>
              </a:extLst>
            </p:cNvPr>
            <p:cNvSpPr/>
            <p:nvPr/>
          </p:nvSpPr>
          <p:spPr>
            <a:xfrm>
              <a:off x="5411924" y="0"/>
              <a:ext cx="1368152" cy="1525504"/>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dirty="0">
                <a:ln>
                  <a:noFill/>
                </a:ln>
                <a:solidFill>
                  <a:srgbClr val="000000"/>
                </a:solidFill>
                <a:effectLst/>
                <a:uLnTx/>
                <a:uFillTx/>
                <a:latin typeface="微软雅黑"/>
                <a:ea typeface="微软雅黑"/>
                <a:cs typeface="+mn-cs"/>
              </a:endParaRPr>
            </a:p>
          </p:txBody>
        </p:sp>
        <p:grpSp>
          <p:nvGrpSpPr>
            <p:cNvPr id="18" name="Group 20">
              <a:extLst>
                <a:ext uri="{FF2B5EF4-FFF2-40B4-BE49-F238E27FC236}">
                  <a16:creationId xmlns="" xmlns:a16="http://schemas.microsoft.com/office/drawing/2014/main" id="{3A612623-1E8D-4F4A-8271-136EEAC369F8}"/>
                </a:ext>
              </a:extLst>
            </p:cNvPr>
            <p:cNvGrpSpPr/>
            <p:nvPr/>
          </p:nvGrpSpPr>
          <p:grpSpPr>
            <a:xfrm>
              <a:off x="5512436" y="301468"/>
              <a:ext cx="1167129" cy="922568"/>
              <a:chOff x="5517168" y="298487"/>
              <a:chExt cx="1167129" cy="922568"/>
            </a:xfrm>
          </p:grpSpPr>
          <p:sp>
            <p:nvSpPr>
              <p:cNvPr id="19" name="TextBox 21">
                <a:extLst>
                  <a:ext uri="{FF2B5EF4-FFF2-40B4-BE49-F238E27FC236}">
                    <a16:creationId xmlns="" xmlns:a16="http://schemas.microsoft.com/office/drawing/2014/main" id="{2FD5E779-BA86-4B27-ACE7-69D29A930E34}"/>
                  </a:ext>
                </a:extLst>
              </p:cNvPr>
              <p:cNvSpPr txBox="1"/>
              <p:nvPr/>
            </p:nvSpPr>
            <p:spPr>
              <a:xfrm>
                <a:off x="5517168" y="728919"/>
                <a:ext cx="1167129" cy="246068"/>
              </a:xfrm>
              <a:prstGeom prst="rect">
                <a:avLst/>
              </a:prstGeom>
              <a:noFill/>
            </p:spPr>
            <p:txBody>
              <a:bodyPr wrap="square" lIns="0" tIns="0" rIns="0" bIns="0" anchor="ctr">
                <a:normAutofit fontScale="92500" lnSpcReduction="1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1867" b="0" i="0" u="none" strike="noStrike" kern="0" cap="none" spc="0" normalizeH="0" baseline="0" noProof="0" dirty="0">
                    <a:ln>
                      <a:noFill/>
                    </a:ln>
                    <a:effectLst/>
                    <a:uLnTx/>
                    <a:uFillTx/>
                    <a:latin typeface="微软雅黑"/>
                    <a:ea typeface="微软雅黑"/>
                  </a:rPr>
                  <a:t>CONTENTS</a:t>
                </a:r>
              </a:p>
            </p:txBody>
          </p:sp>
          <p:sp>
            <p:nvSpPr>
              <p:cNvPr id="20" name="Freeform: Shape 22">
                <a:extLst>
                  <a:ext uri="{FF2B5EF4-FFF2-40B4-BE49-F238E27FC236}">
                    <a16:creationId xmlns="" xmlns:a16="http://schemas.microsoft.com/office/drawing/2014/main" id="{93C52172-EC29-4A47-8579-6CF32D98B537}"/>
                  </a:ext>
                </a:extLst>
              </p:cNvPr>
              <p:cNvSpPr>
                <a:spLocks noChangeAspect="1"/>
              </p:cNvSpPr>
              <p:nvPr/>
            </p:nvSpPr>
            <p:spPr bwMode="auto">
              <a:xfrm>
                <a:off x="5885515" y="298487"/>
                <a:ext cx="430432" cy="430432"/>
              </a:xfrm>
              <a:custGeom>
                <a:avLst/>
                <a:gdLst>
                  <a:gd name="connsiteX0" fmla="*/ 158750 w 508000"/>
                  <a:gd name="connsiteY0" fmla="*/ 345281 h 508000"/>
                  <a:gd name="connsiteX1" fmla="*/ 158750 w 508000"/>
                  <a:gd name="connsiteY1" fmla="*/ 377031 h 508000"/>
                  <a:gd name="connsiteX2" fmla="*/ 349250 w 508000"/>
                  <a:gd name="connsiteY2" fmla="*/ 377031 h 508000"/>
                  <a:gd name="connsiteX3" fmla="*/ 349250 w 508000"/>
                  <a:gd name="connsiteY3" fmla="*/ 345281 h 508000"/>
                  <a:gd name="connsiteX4" fmla="*/ 99219 w 508000"/>
                  <a:gd name="connsiteY4" fmla="*/ 257969 h 508000"/>
                  <a:gd name="connsiteX5" fmla="*/ 416719 w 508000"/>
                  <a:gd name="connsiteY5" fmla="*/ 257969 h 508000"/>
                  <a:gd name="connsiteX6" fmla="*/ 416719 w 508000"/>
                  <a:gd name="connsiteY6" fmla="*/ 285750 h 508000"/>
                  <a:gd name="connsiteX7" fmla="*/ 99219 w 508000"/>
                  <a:gd name="connsiteY7" fmla="*/ 285750 h 508000"/>
                  <a:gd name="connsiteX8" fmla="*/ 99219 w 508000"/>
                  <a:gd name="connsiteY8" fmla="*/ 186531 h 508000"/>
                  <a:gd name="connsiteX9" fmla="*/ 416719 w 508000"/>
                  <a:gd name="connsiteY9" fmla="*/ 186531 h 508000"/>
                  <a:gd name="connsiteX10" fmla="*/ 416719 w 508000"/>
                  <a:gd name="connsiteY10" fmla="*/ 218281 h 508000"/>
                  <a:gd name="connsiteX11" fmla="*/ 99219 w 508000"/>
                  <a:gd name="connsiteY11" fmla="*/ 218281 h 508000"/>
                  <a:gd name="connsiteX12" fmla="*/ 130969 w 508000"/>
                  <a:gd name="connsiteY12" fmla="*/ 127000 h 508000"/>
                  <a:gd name="connsiteX13" fmla="*/ 377032 w 508000"/>
                  <a:gd name="connsiteY13" fmla="*/ 127000 h 508000"/>
                  <a:gd name="connsiteX14" fmla="*/ 377032 w 508000"/>
                  <a:gd name="connsiteY14" fmla="*/ 158750 h 508000"/>
                  <a:gd name="connsiteX15" fmla="*/ 130969 w 508000"/>
                  <a:gd name="connsiteY15" fmla="*/ 158750 h 508000"/>
                  <a:gd name="connsiteX16" fmla="*/ 130969 w 508000"/>
                  <a:gd name="connsiteY16" fmla="*/ 59531 h 508000"/>
                  <a:gd name="connsiteX17" fmla="*/ 377032 w 508000"/>
                  <a:gd name="connsiteY17" fmla="*/ 59531 h 508000"/>
                  <a:gd name="connsiteX18" fmla="*/ 377032 w 508000"/>
                  <a:gd name="connsiteY18" fmla="*/ 99219 h 508000"/>
                  <a:gd name="connsiteX19" fmla="*/ 130969 w 508000"/>
                  <a:gd name="connsiteY19" fmla="*/ 99219 h 508000"/>
                  <a:gd name="connsiteX20" fmla="*/ 99219 w 508000"/>
                  <a:gd name="connsiteY20" fmla="*/ 27781 h 508000"/>
                  <a:gd name="connsiteX21" fmla="*/ 31750 w 508000"/>
                  <a:gd name="connsiteY21" fmla="*/ 317500 h 508000"/>
                  <a:gd name="connsiteX22" fmla="*/ 480219 w 508000"/>
                  <a:gd name="connsiteY22" fmla="*/ 317500 h 508000"/>
                  <a:gd name="connsiteX23" fmla="*/ 416719 w 508000"/>
                  <a:gd name="connsiteY23" fmla="*/ 27781 h 508000"/>
                  <a:gd name="connsiteX24" fmla="*/ 59531 w 508000"/>
                  <a:gd name="connsiteY24" fmla="*/ 0 h 508000"/>
                  <a:gd name="connsiteX25" fmla="*/ 448469 w 508000"/>
                  <a:gd name="connsiteY25" fmla="*/ 0 h 508000"/>
                  <a:gd name="connsiteX26" fmla="*/ 508000 w 508000"/>
                  <a:gd name="connsiteY26" fmla="*/ 317500 h 508000"/>
                  <a:gd name="connsiteX27" fmla="*/ 480219 w 508000"/>
                  <a:gd name="connsiteY27" fmla="*/ 508000 h 508000"/>
                  <a:gd name="connsiteX28" fmla="*/ 31750 w 508000"/>
                  <a:gd name="connsiteY28" fmla="*/ 508000 h 508000"/>
                  <a:gd name="connsiteX29" fmla="*/ 0 w 508000"/>
                  <a:gd name="connsiteY29" fmla="*/ 31750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08000" h="508000">
                    <a:moveTo>
                      <a:pt x="158750" y="345281"/>
                    </a:moveTo>
                    <a:lnTo>
                      <a:pt x="158750" y="377031"/>
                    </a:lnTo>
                    <a:lnTo>
                      <a:pt x="349250" y="377031"/>
                    </a:lnTo>
                    <a:lnTo>
                      <a:pt x="349250" y="345281"/>
                    </a:lnTo>
                    <a:close/>
                    <a:moveTo>
                      <a:pt x="99219" y="257969"/>
                    </a:moveTo>
                    <a:lnTo>
                      <a:pt x="416719" y="257969"/>
                    </a:lnTo>
                    <a:lnTo>
                      <a:pt x="416719" y="285750"/>
                    </a:lnTo>
                    <a:lnTo>
                      <a:pt x="99219" y="285750"/>
                    </a:lnTo>
                    <a:close/>
                    <a:moveTo>
                      <a:pt x="99219" y="186531"/>
                    </a:moveTo>
                    <a:lnTo>
                      <a:pt x="416719" y="186531"/>
                    </a:lnTo>
                    <a:lnTo>
                      <a:pt x="416719" y="218281"/>
                    </a:lnTo>
                    <a:lnTo>
                      <a:pt x="99219" y="218281"/>
                    </a:lnTo>
                    <a:close/>
                    <a:moveTo>
                      <a:pt x="130969" y="127000"/>
                    </a:moveTo>
                    <a:lnTo>
                      <a:pt x="377032" y="127000"/>
                    </a:lnTo>
                    <a:lnTo>
                      <a:pt x="377032" y="158750"/>
                    </a:lnTo>
                    <a:lnTo>
                      <a:pt x="130969" y="158750"/>
                    </a:lnTo>
                    <a:close/>
                    <a:moveTo>
                      <a:pt x="130969" y="59531"/>
                    </a:moveTo>
                    <a:lnTo>
                      <a:pt x="377032" y="59531"/>
                    </a:lnTo>
                    <a:lnTo>
                      <a:pt x="377032" y="99219"/>
                    </a:lnTo>
                    <a:lnTo>
                      <a:pt x="130969" y="99219"/>
                    </a:lnTo>
                    <a:close/>
                    <a:moveTo>
                      <a:pt x="99219" y="27781"/>
                    </a:moveTo>
                    <a:lnTo>
                      <a:pt x="31750" y="317500"/>
                    </a:lnTo>
                    <a:lnTo>
                      <a:pt x="480219" y="317500"/>
                    </a:lnTo>
                    <a:lnTo>
                      <a:pt x="416719" y="27781"/>
                    </a:lnTo>
                    <a:close/>
                    <a:moveTo>
                      <a:pt x="59531" y="0"/>
                    </a:moveTo>
                    <a:lnTo>
                      <a:pt x="448469" y="0"/>
                    </a:lnTo>
                    <a:lnTo>
                      <a:pt x="508000" y="317500"/>
                    </a:lnTo>
                    <a:lnTo>
                      <a:pt x="480219" y="508000"/>
                    </a:lnTo>
                    <a:lnTo>
                      <a:pt x="31750" y="508000"/>
                    </a:lnTo>
                    <a:lnTo>
                      <a:pt x="0" y="317500"/>
                    </a:lnTo>
                    <a:close/>
                  </a:path>
                </a:pathLst>
              </a:custGeom>
              <a:solidFill>
                <a:schemeClr val="tx1"/>
              </a:solidFill>
              <a:ln>
                <a:noFill/>
              </a:ln>
              <a:ex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endParaRPr>
              </a:p>
            </p:txBody>
          </p:sp>
          <p:sp>
            <p:nvSpPr>
              <p:cNvPr id="21" name="TextBox 23">
                <a:extLst>
                  <a:ext uri="{FF2B5EF4-FFF2-40B4-BE49-F238E27FC236}">
                    <a16:creationId xmlns="" xmlns:a16="http://schemas.microsoft.com/office/drawing/2014/main" id="{E3FFDF45-3A40-477F-9685-9B0DD13BEACE}"/>
                  </a:ext>
                </a:extLst>
              </p:cNvPr>
              <p:cNvSpPr txBox="1"/>
              <p:nvPr/>
            </p:nvSpPr>
            <p:spPr>
              <a:xfrm>
                <a:off x="5517168" y="974987"/>
                <a:ext cx="1167129" cy="246068"/>
              </a:xfrm>
              <a:prstGeom prst="rect">
                <a:avLst/>
              </a:prstGeom>
              <a:noFill/>
            </p:spPr>
            <p:txBody>
              <a:bodyPr wrap="square" lIns="0" tIns="0" rIns="0" bIns="0" anchor="ctr">
                <a:normAutofit fontScale="92500" lnSpcReduction="10000"/>
              </a:bodyP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1867" b="0" i="0" u="none" strike="noStrike" kern="0" cap="none" spc="0" normalizeH="0" baseline="0" noProof="0">
                    <a:ln>
                      <a:noFill/>
                    </a:ln>
                    <a:effectLst/>
                    <a:uLnTx/>
                    <a:uFillTx/>
                    <a:latin typeface="微软雅黑"/>
                    <a:ea typeface="微软雅黑"/>
                  </a:rPr>
                  <a:t>目     录</a:t>
                </a:r>
              </a:p>
            </p:txBody>
          </p:sp>
        </p:grpSp>
      </p:grpSp>
    </p:spTree>
    <p:extLst>
      <p:ext uri="{BB962C8B-B14F-4D97-AF65-F5344CB8AC3E}">
        <p14:creationId xmlns:p14="http://schemas.microsoft.com/office/powerpoint/2010/main" val="2367775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8">
            <a:extLst>
              <a:ext uri="{FF2B5EF4-FFF2-40B4-BE49-F238E27FC236}">
                <a16:creationId xmlns="" xmlns:a16="http://schemas.microsoft.com/office/drawing/2014/main" id="{D21E14AA-CEAE-4568-A0F0-6E40175CA020}"/>
              </a:ext>
            </a:extLst>
          </p:cNvPr>
          <p:cNvGrpSpPr/>
          <p:nvPr/>
        </p:nvGrpSpPr>
        <p:grpSpPr>
          <a:xfrm>
            <a:off x="1145652" y="1051590"/>
            <a:ext cx="2807020" cy="3129857"/>
            <a:chOff x="4693878" y="-802178"/>
            <a:chExt cx="2807022" cy="3129860"/>
          </a:xfrm>
        </p:grpSpPr>
        <p:sp>
          <p:nvSpPr>
            <p:cNvPr id="9" name="Freeform: Shape 25">
              <a:extLst>
                <a:ext uri="{FF2B5EF4-FFF2-40B4-BE49-F238E27FC236}">
                  <a16:creationId xmlns="" xmlns:a16="http://schemas.microsoft.com/office/drawing/2014/main" id="{C5B1E3CC-3463-4BD9-9E42-866D47BB6734}"/>
                </a:ext>
              </a:extLst>
            </p:cNvPr>
            <p:cNvSpPr/>
            <p:nvPr/>
          </p:nvSpPr>
          <p:spPr>
            <a:xfrm>
              <a:off x="4693878" y="-802178"/>
              <a:ext cx="2807022" cy="312986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0" name="Freeform: Shape 24">
              <a:extLst>
                <a:ext uri="{FF2B5EF4-FFF2-40B4-BE49-F238E27FC236}">
                  <a16:creationId xmlns="" xmlns:a16="http://schemas.microsoft.com/office/drawing/2014/main" id="{1B7CAECA-E0D7-4DC0-BA4F-785CA162D16E}"/>
                </a:ext>
              </a:extLst>
            </p:cNvPr>
            <p:cNvSpPr/>
            <p:nvPr/>
          </p:nvSpPr>
          <p:spPr>
            <a:xfrm>
              <a:off x="5081623" y="-368288"/>
              <a:ext cx="2028752" cy="22620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1" name="Freeform: Shape 19">
              <a:extLst>
                <a:ext uri="{FF2B5EF4-FFF2-40B4-BE49-F238E27FC236}">
                  <a16:creationId xmlns="" xmlns:a16="http://schemas.microsoft.com/office/drawing/2014/main" id="{70701B37-ECA3-4319-B10F-C640C68089BE}"/>
                </a:ext>
              </a:extLst>
            </p:cNvPr>
            <p:cNvSpPr/>
            <p:nvPr/>
          </p:nvSpPr>
          <p:spPr>
            <a:xfrm>
              <a:off x="5411924" y="0"/>
              <a:ext cx="1368152" cy="1525504"/>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rPr>
                <a:t>04</a:t>
              </a:r>
              <a:endParaRPr kumimoji="0"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sp>
        <p:nvSpPr>
          <p:cNvPr id="12" name="Rectangle 27">
            <a:extLst>
              <a:ext uri="{FF2B5EF4-FFF2-40B4-BE49-F238E27FC236}">
                <a16:creationId xmlns="" xmlns:a16="http://schemas.microsoft.com/office/drawing/2014/main" id="{0A89E578-BB46-4BDC-AAFD-B0B879DCDF83}"/>
              </a:ext>
            </a:extLst>
          </p:cNvPr>
          <p:cNvSpPr/>
          <p:nvPr/>
        </p:nvSpPr>
        <p:spPr>
          <a:xfrm>
            <a:off x="638026" y="4209736"/>
            <a:ext cx="3822272" cy="734493"/>
          </a:xfrm>
          <a:prstGeom prst="rect">
            <a:avLst/>
          </a:prstGeom>
        </p:spPr>
        <p:txBody>
          <a:bodyPr wrap="none" lIns="192000" tIns="0" rIns="192000" bIns="0">
            <a:normAutofit/>
          </a:bodyPr>
          <a:lstStyle/>
          <a:p>
            <a:r>
              <a:rPr lang="zh-CN" altLang="en-US" sz="4267" b="1" dirty="0">
                <a:solidFill>
                  <a:schemeClr val="bg1"/>
                </a:solidFill>
                <a:latin typeface="微软雅黑" panose="020B0503020204020204" pitchFamily="34" charset="-122"/>
                <a:ea typeface="微软雅黑" panose="020B0503020204020204" pitchFamily="34" charset="-122"/>
                <a:cs typeface="+mn-ea"/>
                <a:sym typeface="+mn-lt"/>
              </a:rPr>
              <a:t>添加您的标题</a:t>
            </a:r>
          </a:p>
        </p:txBody>
      </p:sp>
      <p:sp>
        <p:nvSpPr>
          <p:cNvPr id="13" name="Rectangle 28">
            <a:extLst>
              <a:ext uri="{FF2B5EF4-FFF2-40B4-BE49-F238E27FC236}">
                <a16:creationId xmlns="" xmlns:a16="http://schemas.microsoft.com/office/drawing/2014/main" id="{045A866D-1D5E-4B87-9C44-EF4DBF8BBD44}"/>
              </a:ext>
            </a:extLst>
          </p:cNvPr>
          <p:cNvSpPr/>
          <p:nvPr/>
        </p:nvSpPr>
        <p:spPr>
          <a:xfrm>
            <a:off x="1255552" y="4913347"/>
            <a:ext cx="2587220" cy="536012"/>
          </a:xfrm>
          <a:prstGeom prst="rect">
            <a:avLst/>
          </a:prstGeom>
        </p:spPr>
        <p:txBody>
          <a:bodyPr wrap="square" lIns="192000" tIns="0" rIns="192000" bIns="0">
            <a:normAutofit fontScale="77500" lnSpcReduction="20000"/>
          </a:bodyPr>
          <a:lstStyle/>
          <a:p>
            <a:pPr algn="ctr">
              <a:lnSpc>
                <a:spcPct val="120000"/>
              </a:lnSpc>
            </a:pPr>
            <a:r>
              <a:rPr lang="zh-CN" altLang="en-US" sz="1467" dirty="0">
                <a:solidFill>
                  <a:schemeClr val="bg1"/>
                </a:solidFill>
                <a:cs typeface="+mn-ea"/>
                <a:sym typeface="+mn-lt"/>
              </a:rPr>
              <a:t>此部分内容作为文字排版占位显示</a:t>
            </a:r>
            <a:br>
              <a:rPr lang="zh-CN" altLang="en-US" sz="1467" dirty="0">
                <a:solidFill>
                  <a:schemeClr val="bg1"/>
                </a:solidFill>
                <a:cs typeface="+mn-ea"/>
                <a:sym typeface="+mn-lt"/>
              </a:rPr>
            </a:br>
            <a:r>
              <a:rPr lang="zh-CN" altLang="en-US" sz="1467" dirty="0">
                <a:solidFill>
                  <a:schemeClr val="bg1"/>
                </a:solidFill>
                <a:cs typeface="+mn-ea"/>
                <a:sym typeface="+mn-lt"/>
              </a:rPr>
              <a:t>（建议使用主题字体）</a:t>
            </a:r>
          </a:p>
        </p:txBody>
      </p:sp>
    </p:spTree>
    <p:extLst>
      <p:ext uri="{BB962C8B-B14F-4D97-AF65-F5344CB8AC3E}">
        <p14:creationId xmlns:p14="http://schemas.microsoft.com/office/powerpoint/2010/main" val="197754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anim calcmode="lin" valueType="num">
                                      <p:cBhvr>
                                        <p:cTn id="14" dur="1000" fill="hold"/>
                                        <p:tgtEl>
                                          <p:spTgt spid="12"/>
                                        </p:tgtEl>
                                        <p:attrNameLst>
                                          <p:attrName>ppt_x</p:attrName>
                                        </p:attrNameLst>
                                      </p:cBhvr>
                                      <p:tavLst>
                                        <p:tav tm="0">
                                          <p:val>
                                            <p:strVal val="#ppt_x"/>
                                          </p:val>
                                        </p:tav>
                                        <p:tav tm="100000">
                                          <p:val>
                                            <p:strVal val="#ppt_x"/>
                                          </p:val>
                                        </p:tav>
                                      </p:tavLst>
                                    </p:anim>
                                    <p:anim calcmode="lin" valueType="num">
                                      <p:cBhvr>
                                        <p:cTn id="15" dur="1000" fill="hold"/>
                                        <p:tgtEl>
                                          <p:spTgt spid="1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C9D5AAFB-128F-4D42-AE08-BA64803950A9}"/>
              </a:ext>
            </a:extLst>
          </p:cNvPr>
          <p:cNvGrpSpPr/>
          <p:nvPr/>
        </p:nvGrpSpPr>
        <p:grpSpPr>
          <a:xfrm>
            <a:off x="531845" y="1520789"/>
            <a:ext cx="11075437" cy="4601384"/>
            <a:chOff x="385083" y="1277044"/>
            <a:chExt cx="11367563" cy="4722751"/>
          </a:xfrm>
        </p:grpSpPr>
        <p:grpSp>
          <p:nvGrpSpPr>
            <p:cNvPr id="3" name="Group 94">
              <a:extLst>
                <a:ext uri="{FF2B5EF4-FFF2-40B4-BE49-F238E27FC236}">
                  <a16:creationId xmlns="" xmlns:a16="http://schemas.microsoft.com/office/drawing/2014/main" id="{019B9693-54C0-4B5B-AC3C-48EF793F3D86}"/>
                </a:ext>
              </a:extLst>
            </p:cNvPr>
            <p:cNvGrpSpPr/>
            <p:nvPr/>
          </p:nvGrpSpPr>
          <p:grpSpPr>
            <a:xfrm>
              <a:off x="2555274" y="1556792"/>
              <a:ext cx="7061201" cy="3544888"/>
              <a:chOff x="2563813" y="2184400"/>
              <a:chExt cx="7061201" cy="3544888"/>
            </a:xfrm>
            <a:solidFill>
              <a:schemeClr val="tx1"/>
            </a:solidFill>
          </p:grpSpPr>
          <p:grpSp>
            <p:nvGrpSpPr>
              <p:cNvPr id="57" name="Group 93">
                <a:extLst>
                  <a:ext uri="{FF2B5EF4-FFF2-40B4-BE49-F238E27FC236}">
                    <a16:creationId xmlns="" xmlns:a16="http://schemas.microsoft.com/office/drawing/2014/main" id="{C17732CE-1B91-4629-AD38-7C5CB0E49775}"/>
                  </a:ext>
                </a:extLst>
              </p:cNvPr>
              <p:cNvGrpSpPr/>
              <p:nvPr/>
            </p:nvGrpSpPr>
            <p:grpSpPr>
              <a:xfrm>
                <a:off x="2563813" y="2184400"/>
                <a:ext cx="7061201" cy="3544888"/>
                <a:chOff x="2563813" y="2184400"/>
                <a:chExt cx="7061201" cy="3544888"/>
              </a:xfrm>
              <a:grpFill/>
            </p:grpSpPr>
            <p:grpSp>
              <p:nvGrpSpPr>
                <p:cNvPr id="59" name="Group 91">
                  <a:extLst>
                    <a:ext uri="{FF2B5EF4-FFF2-40B4-BE49-F238E27FC236}">
                      <a16:creationId xmlns="" xmlns:a16="http://schemas.microsoft.com/office/drawing/2014/main" id="{AD4E8310-8E76-4690-9888-CC4A5CDB7F7C}"/>
                    </a:ext>
                  </a:extLst>
                </p:cNvPr>
                <p:cNvGrpSpPr/>
                <p:nvPr/>
              </p:nvGrpSpPr>
              <p:grpSpPr>
                <a:xfrm>
                  <a:off x="3336926" y="2963863"/>
                  <a:ext cx="5502275" cy="1960562"/>
                  <a:chOff x="3336926" y="2963863"/>
                  <a:chExt cx="5502275" cy="1960562"/>
                </a:xfrm>
                <a:grpFill/>
              </p:grpSpPr>
              <p:sp>
                <p:nvSpPr>
                  <p:cNvPr id="66" name="Rectangle 5">
                    <a:extLst>
                      <a:ext uri="{FF2B5EF4-FFF2-40B4-BE49-F238E27FC236}">
                        <a16:creationId xmlns="" xmlns:a16="http://schemas.microsoft.com/office/drawing/2014/main" id="{8F6FFEC3-6781-4B20-9991-A03A1C7EC557}"/>
                      </a:ext>
                    </a:extLst>
                  </p:cNvPr>
                  <p:cNvSpPr>
                    <a:spLocks noChangeArrowheads="1"/>
                  </p:cNvSpPr>
                  <p:nvPr/>
                </p:nvSpPr>
                <p:spPr bwMode="auto">
                  <a:xfrm>
                    <a:off x="4689476" y="3919538"/>
                    <a:ext cx="2790825" cy="76200"/>
                  </a:xfrm>
                  <a:prstGeom prst="rect">
                    <a:avLst/>
                  </a:prstGeom>
                  <a:solidFill>
                    <a:schemeClr val="tx2">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7" name="Freeform 6">
                    <a:extLst>
                      <a:ext uri="{FF2B5EF4-FFF2-40B4-BE49-F238E27FC236}">
                        <a16:creationId xmlns="" xmlns:a16="http://schemas.microsoft.com/office/drawing/2014/main" id="{805D5E2D-B2F6-40EB-A799-1C8F5BCA0397}"/>
                      </a:ext>
                    </a:extLst>
                  </p:cNvPr>
                  <p:cNvSpPr>
                    <a:spLocks/>
                  </p:cNvSpPr>
                  <p:nvPr/>
                </p:nvSpPr>
                <p:spPr bwMode="auto">
                  <a:xfrm>
                    <a:off x="3336926" y="4229100"/>
                    <a:ext cx="703263" cy="695325"/>
                  </a:xfrm>
                  <a:custGeom>
                    <a:avLst/>
                    <a:gdLst>
                      <a:gd name="T0" fmla="*/ 443 w 443"/>
                      <a:gd name="T1" fmla="*/ 33 h 438"/>
                      <a:gd name="T2" fmla="*/ 34 w 443"/>
                      <a:gd name="T3" fmla="*/ 438 h 438"/>
                      <a:gd name="T4" fmla="*/ 0 w 443"/>
                      <a:gd name="T5" fmla="*/ 405 h 438"/>
                      <a:gd name="T6" fmla="*/ 410 w 443"/>
                      <a:gd name="T7" fmla="*/ 0 h 438"/>
                      <a:gd name="T8" fmla="*/ 443 w 443"/>
                      <a:gd name="T9" fmla="*/ 33 h 438"/>
                    </a:gdLst>
                    <a:ahLst/>
                    <a:cxnLst>
                      <a:cxn ang="0">
                        <a:pos x="T0" y="T1"/>
                      </a:cxn>
                      <a:cxn ang="0">
                        <a:pos x="T2" y="T3"/>
                      </a:cxn>
                      <a:cxn ang="0">
                        <a:pos x="T4" y="T5"/>
                      </a:cxn>
                      <a:cxn ang="0">
                        <a:pos x="T6" y="T7"/>
                      </a:cxn>
                      <a:cxn ang="0">
                        <a:pos x="T8" y="T9"/>
                      </a:cxn>
                    </a:cxnLst>
                    <a:rect l="0" t="0" r="r" b="b"/>
                    <a:pathLst>
                      <a:path w="443" h="438">
                        <a:moveTo>
                          <a:pt x="443" y="33"/>
                        </a:moveTo>
                        <a:lnTo>
                          <a:pt x="34" y="438"/>
                        </a:lnTo>
                        <a:lnTo>
                          <a:pt x="0" y="405"/>
                        </a:lnTo>
                        <a:lnTo>
                          <a:pt x="410" y="0"/>
                        </a:lnTo>
                        <a:lnTo>
                          <a:pt x="443"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8" name="Freeform 7">
                    <a:extLst>
                      <a:ext uri="{FF2B5EF4-FFF2-40B4-BE49-F238E27FC236}">
                        <a16:creationId xmlns="" xmlns:a16="http://schemas.microsoft.com/office/drawing/2014/main" id="{32286CF2-61AE-46FE-BA45-050A32D27B63}"/>
                      </a:ext>
                    </a:extLst>
                  </p:cNvPr>
                  <p:cNvSpPr>
                    <a:spLocks/>
                  </p:cNvSpPr>
                  <p:nvPr/>
                </p:nvSpPr>
                <p:spPr bwMode="auto">
                  <a:xfrm>
                    <a:off x="3348038" y="2967038"/>
                    <a:ext cx="692150" cy="723900"/>
                  </a:xfrm>
                  <a:custGeom>
                    <a:avLst/>
                    <a:gdLst>
                      <a:gd name="T0" fmla="*/ 400 w 436"/>
                      <a:gd name="T1" fmla="*/ 456 h 456"/>
                      <a:gd name="T2" fmla="*/ 0 w 436"/>
                      <a:gd name="T3" fmla="*/ 34 h 456"/>
                      <a:gd name="T4" fmla="*/ 34 w 436"/>
                      <a:gd name="T5" fmla="*/ 0 h 456"/>
                      <a:gd name="T6" fmla="*/ 436 w 436"/>
                      <a:gd name="T7" fmla="*/ 422 h 456"/>
                      <a:gd name="T8" fmla="*/ 400 w 436"/>
                      <a:gd name="T9" fmla="*/ 456 h 456"/>
                    </a:gdLst>
                    <a:ahLst/>
                    <a:cxnLst>
                      <a:cxn ang="0">
                        <a:pos x="T0" y="T1"/>
                      </a:cxn>
                      <a:cxn ang="0">
                        <a:pos x="T2" y="T3"/>
                      </a:cxn>
                      <a:cxn ang="0">
                        <a:pos x="T4" y="T5"/>
                      </a:cxn>
                      <a:cxn ang="0">
                        <a:pos x="T6" y="T7"/>
                      </a:cxn>
                      <a:cxn ang="0">
                        <a:pos x="T8" y="T9"/>
                      </a:cxn>
                    </a:cxnLst>
                    <a:rect l="0" t="0" r="r" b="b"/>
                    <a:pathLst>
                      <a:path w="436" h="456">
                        <a:moveTo>
                          <a:pt x="400" y="456"/>
                        </a:moveTo>
                        <a:lnTo>
                          <a:pt x="0" y="34"/>
                        </a:lnTo>
                        <a:lnTo>
                          <a:pt x="34" y="0"/>
                        </a:lnTo>
                        <a:lnTo>
                          <a:pt x="436" y="422"/>
                        </a:lnTo>
                        <a:lnTo>
                          <a:pt x="400" y="456"/>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9" name="Freeform 8">
                    <a:extLst>
                      <a:ext uri="{FF2B5EF4-FFF2-40B4-BE49-F238E27FC236}">
                        <a16:creationId xmlns="" xmlns:a16="http://schemas.microsoft.com/office/drawing/2014/main" id="{59C5E051-BD97-4CDA-AC41-391C1AC39706}"/>
                      </a:ext>
                    </a:extLst>
                  </p:cNvPr>
                  <p:cNvSpPr>
                    <a:spLocks/>
                  </p:cNvSpPr>
                  <p:nvPr/>
                </p:nvSpPr>
                <p:spPr bwMode="auto">
                  <a:xfrm>
                    <a:off x="8132763" y="4224338"/>
                    <a:ext cx="706438" cy="696913"/>
                  </a:xfrm>
                  <a:custGeom>
                    <a:avLst/>
                    <a:gdLst>
                      <a:gd name="T0" fmla="*/ 0 w 445"/>
                      <a:gd name="T1" fmla="*/ 33 h 439"/>
                      <a:gd name="T2" fmla="*/ 410 w 445"/>
                      <a:gd name="T3" fmla="*/ 439 h 439"/>
                      <a:gd name="T4" fmla="*/ 445 w 445"/>
                      <a:gd name="T5" fmla="*/ 406 h 439"/>
                      <a:gd name="T6" fmla="*/ 34 w 445"/>
                      <a:gd name="T7" fmla="*/ 0 h 439"/>
                      <a:gd name="T8" fmla="*/ 0 w 445"/>
                      <a:gd name="T9" fmla="*/ 33 h 439"/>
                    </a:gdLst>
                    <a:ahLst/>
                    <a:cxnLst>
                      <a:cxn ang="0">
                        <a:pos x="T0" y="T1"/>
                      </a:cxn>
                      <a:cxn ang="0">
                        <a:pos x="T2" y="T3"/>
                      </a:cxn>
                      <a:cxn ang="0">
                        <a:pos x="T4" y="T5"/>
                      </a:cxn>
                      <a:cxn ang="0">
                        <a:pos x="T6" y="T7"/>
                      </a:cxn>
                      <a:cxn ang="0">
                        <a:pos x="T8" y="T9"/>
                      </a:cxn>
                    </a:cxnLst>
                    <a:rect l="0" t="0" r="r" b="b"/>
                    <a:pathLst>
                      <a:path w="445" h="439">
                        <a:moveTo>
                          <a:pt x="0" y="33"/>
                        </a:moveTo>
                        <a:lnTo>
                          <a:pt x="410" y="439"/>
                        </a:lnTo>
                        <a:lnTo>
                          <a:pt x="445" y="406"/>
                        </a:lnTo>
                        <a:lnTo>
                          <a:pt x="34" y="0"/>
                        </a:lnTo>
                        <a:lnTo>
                          <a:pt x="0" y="33"/>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70" name="Freeform 9">
                    <a:extLst>
                      <a:ext uri="{FF2B5EF4-FFF2-40B4-BE49-F238E27FC236}">
                        <a16:creationId xmlns="" xmlns:a16="http://schemas.microsoft.com/office/drawing/2014/main" id="{58504280-EC1C-4B0C-9D4C-082B855AD524}"/>
                      </a:ext>
                    </a:extLst>
                  </p:cNvPr>
                  <p:cNvSpPr>
                    <a:spLocks/>
                  </p:cNvSpPr>
                  <p:nvPr/>
                </p:nvSpPr>
                <p:spPr bwMode="auto">
                  <a:xfrm>
                    <a:off x="8132763" y="2963863"/>
                    <a:ext cx="692150" cy="722313"/>
                  </a:xfrm>
                  <a:custGeom>
                    <a:avLst/>
                    <a:gdLst>
                      <a:gd name="T0" fmla="*/ 36 w 436"/>
                      <a:gd name="T1" fmla="*/ 455 h 455"/>
                      <a:gd name="T2" fmla="*/ 436 w 436"/>
                      <a:gd name="T3" fmla="*/ 33 h 455"/>
                      <a:gd name="T4" fmla="*/ 403 w 436"/>
                      <a:gd name="T5" fmla="*/ 0 h 455"/>
                      <a:gd name="T6" fmla="*/ 0 w 436"/>
                      <a:gd name="T7" fmla="*/ 422 h 455"/>
                      <a:gd name="T8" fmla="*/ 36 w 436"/>
                      <a:gd name="T9" fmla="*/ 455 h 455"/>
                    </a:gdLst>
                    <a:ahLst/>
                    <a:cxnLst>
                      <a:cxn ang="0">
                        <a:pos x="T0" y="T1"/>
                      </a:cxn>
                      <a:cxn ang="0">
                        <a:pos x="T2" y="T3"/>
                      </a:cxn>
                      <a:cxn ang="0">
                        <a:pos x="T4" y="T5"/>
                      </a:cxn>
                      <a:cxn ang="0">
                        <a:pos x="T6" y="T7"/>
                      </a:cxn>
                      <a:cxn ang="0">
                        <a:pos x="T8" y="T9"/>
                      </a:cxn>
                    </a:cxnLst>
                    <a:rect l="0" t="0" r="r" b="b"/>
                    <a:pathLst>
                      <a:path w="436" h="455">
                        <a:moveTo>
                          <a:pt x="36" y="455"/>
                        </a:moveTo>
                        <a:lnTo>
                          <a:pt x="436" y="33"/>
                        </a:lnTo>
                        <a:lnTo>
                          <a:pt x="403" y="0"/>
                        </a:lnTo>
                        <a:lnTo>
                          <a:pt x="0" y="422"/>
                        </a:lnTo>
                        <a:lnTo>
                          <a:pt x="36" y="455"/>
                        </a:lnTo>
                        <a:close/>
                      </a:path>
                    </a:pathLst>
                  </a:custGeom>
                  <a:solidFill>
                    <a:schemeClr val="tx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grpSp>
            <p:sp>
              <p:nvSpPr>
                <p:cNvPr id="60" name="Oval 10">
                  <a:extLst>
                    <a:ext uri="{FF2B5EF4-FFF2-40B4-BE49-F238E27FC236}">
                      <a16:creationId xmlns="" xmlns:a16="http://schemas.microsoft.com/office/drawing/2014/main" id="{4E99E7ED-5D3A-4170-A95A-62C2EB43388D}"/>
                    </a:ext>
                  </a:extLst>
                </p:cNvPr>
                <p:cNvSpPr>
                  <a:spLocks noChangeArrowheads="1"/>
                </p:cNvSpPr>
                <p:nvPr/>
              </p:nvSpPr>
              <p:spPr bwMode="auto">
                <a:xfrm>
                  <a:off x="2563813" y="2184400"/>
                  <a:ext cx="1028700" cy="1035050"/>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1" name="Oval 13">
                  <a:extLst>
                    <a:ext uri="{FF2B5EF4-FFF2-40B4-BE49-F238E27FC236}">
                      <a16:creationId xmlns="" xmlns:a16="http://schemas.microsoft.com/office/drawing/2014/main" id="{F8B2C8AC-35FE-445B-A745-F650679EFC0E}"/>
                    </a:ext>
                  </a:extLst>
                </p:cNvPr>
                <p:cNvSpPr>
                  <a:spLocks noChangeArrowheads="1"/>
                </p:cNvSpPr>
                <p:nvPr/>
              </p:nvSpPr>
              <p:spPr bwMode="auto">
                <a:xfrm>
                  <a:off x="2563813" y="4695825"/>
                  <a:ext cx="1028700" cy="1033463"/>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2" name="Oval 16">
                  <a:extLst>
                    <a:ext uri="{FF2B5EF4-FFF2-40B4-BE49-F238E27FC236}">
                      <a16:creationId xmlns="" xmlns:a16="http://schemas.microsoft.com/office/drawing/2014/main" id="{CDC2320B-A535-445C-BE9F-40D2CE01AD2D}"/>
                    </a:ext>
                  </a:extLst>
                </p:cNvPr>
                <p:cNvSpPr>
                  <a:spLocks noChangeArrowheads="1"/>
                </p:cNvSpPr>
                <p:nvPr/>
              </p:nvSpPr>
              <p:spPr bwMode="auto">
                <a:xfrm>
                  <a:off x="3795713" y="3441700"/>
                  <a:ext cx="1028700" cy="1031875"/>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3" name="Oval 19">
                  <a:extLst>
                    <a:ext uri="{FF2B5EF4-FFF2-40B4-BE49-F238E27FC236}">
                      <a16:creationId xmlns="" xmlns:a16="http://schemas.microsoft.com/office/drawing/2014/main" id="{7DF056E3-5156-42EA-BDA9-1ACE1F1E1B9F}"/>
                    </a:ext>
                  </a:extLst>
                </p:cNvPr>
                <p:cNvSpPr>
                  <a:spLocks noChangeArrowheads="1"/>
                </p:cNvSpPr>
                <p:nvPr/>
              </p:nvSpPr>
              <p:spPr bwMode="auto">
                <a:xfrm>
                  <a:off x="7340601" y="3441700"/>
                  <a:ext cx="1028700" cy="1031875"/>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4" name="Oval 22">
                  <a:extLst>
                    <a:ext uri="{FF2B5EF4-FFF2-40B4-BE49-F238E27FC236}">
                      <a16:creationId xmlns="" xmlns:a16="http://schemas.microsoft.com/office/drawing/2014/main" id="{3A6B739D-C532-4F40-9FF5-F3CA478AB0AF}"/>
                    </a:ext>
                  </a:extLst>
                </p:cNvPr>
                <p:cNvSpPr>
                  <a:spLocks noChangeArrowheads="1"/>
                </p:cNvSpPr>
                <p:nvPr/>
              </p:nvSpPr>
              <p:spPr bwMode="auto">
                <a:xfrm>
                  <a:off x="8591551" y="2184400"/>
                  <a:ext cx="1033463" cy="1035050"/>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65" name="Oval 25">
                  <a:extLst>
                    <a:ext uri="{FF2B5EF4-FFF2-40B4-BE49-F238E27FC236}">
                      <a16:creationId xmlns="" xmlns:a16="http://schemas.microsoft.com/office/drawing/2014/main" id="{EAD397DC-AC9C-4F5C-A217-D0FFE7CFF39F}"/>
                    </a:ext>
                  </a:extLst>
                </p:cNvPr>
                <p:cNvSpPr>
                  <a:spLocks noChangeArrowheads="1"/>
                </p:cNvSpPr>
                <p:nvPr/>
              </p:nvSpPr>
              <p:spPr bwMode="auto">
                <a:xfrm>
                  <a:off x="8591551" y="4695825"/>
                  <a:ext cx="1033463" cy="1033463"/>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grpSp>
          <p:sp>
            <p:nvSpPr>
              <p:cNvPr id="58" name="Oval 28">
                <a:extLst>
                  <a:ext uri="{FF2B5EF4-FFF2-40B4-BE49-F238E27FC236}">
                    <a16:creationId xmlns="" xmlns:a16="http://schemas.microsoft.com/office/drawing/2014/main" id="{AE6DCB95-59EC-4F42-9528-22CDFB3ADB3E}"/>
                  </a:ext>
                </a:extLst>
              </p:cNvPr>
              <p:cNvSpPr>
                <a:spLocks noChangeArrowheads="1"/>
              </p:cNvSpPr>
              <p:nvPr/>
            </p:nvSpPr>
            <p:spPr bwMode="auto">
              <a:xfrm>
                <a:off x="5387976" y="3260725"/>
                <a:ext cx="1393825" cy="1392238"/>
              </a:xfrm>
              <a:prstGeom prst="ellipse">
                <a:avLst/>
              </a:prstGeom>
              <a:solidFill>
                <a:schemeClr val="bg1">
                  <a:alpha val="8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grpSp>
        <p:sp>
          <p:nvSpPr>
            <p:cNvPr id="4" name="TextBox 6">
              <a:extLst>
                <a:ext uri="{FF2B5EF4-FFF2-40B4-BE49-F238E27FC236}">
                  <a16:creationId xmlns="" xmlns:a16="http://schemas.microsoft.com/office/drawing/2014/main" id="{ACAC5B0D-7B6F-40DE-A2CB-FCD918E8F20C}"/>
                </a:ext>
              </a:extLst>
            </p:cNvPr>
            <p:cNvSpPr txBox="1"/>
            <p:nvPr/>
          </p:nvSpPr>
          <p:spPr>
            <a:xfrm>
              <a:off x="385083" y="2818610"/>
              <a:ext cx="1946775"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2133" b="1" dirty="0">
                  <a:solidFill>
                    <a:schemeClr val="bg1"/>
                  </a:solidFill>
                  <a:cs typeface="+mn-ea"/>
                  <a:sym typeface="+mn-lt"/>
                </a:rPr>
                <a:t>标题文本预设</a:t>
              </a:r>
              <a:endParaRPr lang="en-US" sz="2133" b="1" dirty="0">
                <a:solidFill>
                  <a:schemeClr val="bg1"/>
                </a:solidFill>
                <a:cs typeface="+mn-ea"/>
                <a:sym typeface="+mn-lt"/>
              </a:endParaRPr>
            </a:p>
          </p:txBody>
        </p:sp>
        <p:sp>
          <p:nvSpPr>
            <p:cNvPr id="5" name="Rectangle 1">
              <a:extLst>
                <a:ext uri="{FF2B5EF4-FFF2-40B4-BE49-F238E27FC236}">
                  <a16:creationId xmlns="" xmlns:a16="http://schemas.microsoft.com/office/drawing/2014/main" id="{623A2E87-0FD3-4405-A3A7-8693F7EB6B83}"/>
                </a:ext>
              </a:extLst>
            </p:cNvPr>
            <p:cNvSpPr/>
            <p:nvPr/>
          </p:nvSpPr>
          <p:spPr>
            <a:xfrm>
              <a:off x="639042" y="3151993"/>
              <a:ext cx="1782584" cy="769441"/>
            </a:xfrm>
            <a:prstGeom prst="rect">
              <a:avLst/>
            </a:prstGeom>
          </p:spPr>
          <p:txBody>
            <a:bodyPr wrap="square">
              <a:normAutofit fontScale="85000" lnSpcReduction="2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1333" dirty="0">
                  <a:solidFill>
                    <a:schemeClr val="bg1"/>
                  </a:solidFill>
                  <a:cs typeface="+mn-ea"/>
                  <a:sym typeface="+mn-lt"/>
                </a:rPr>
                <a:t>此部分内容作为文字排版占</a:t>
              </a:r>
              <a:r>
                <a:rPr lang="zh-CN" altLang="en-US" sz="1333">
                  <a:solidFill>
                    <a:schemeClr val="bg1"/>
                  </a:solidFill>
                  <a:cs typeface="+mn-ea"/>
                  <a:sym typeface="+mn-lt"/>
                </a:rPr>
                <a:t>位显示（</a:t>
              </a:r>
              <a:r>
                <a:rPr lang="zh-CN" altLang="en-US" sz="1333" dirty="0">
                  <a:solidFill>
                    <a:schemeClr val="bg1"/>
                  </a:solidFill>
                  <a:cs typeface="+mn-ea"/>
                  <a:sym typeface="+mn-lt"/>
                </a:rPr>
                <a:t>建议使用主题字体）</a:t>
              </a:r>
              <a:endParaRPr lang="id-ID" sz="1333" dirty="0">
                <a:solidFill>
                  <a:schemeClr val="bg1"/>
                </a:solidFill>
                <a:cs typeface="+mn-ea"/>
                <a:sym typeface="+mn-lt"/>
              </a:endParaRPr>
            </a:p>
          </p:txBody>
        </p:sp>
        <p:sp>
          <p:nvSpPr>
            <p:cNvPr id="6" name="TextBox 8">
              <a:extLst>
                <a:ext uri="{FF2B5EF4-FFF2-40B4-BE49-F238E27FC236}">
                  <a16:creationId xmlns="" xmlns:a16="http://schemas.microsoft.com/office/drawing/2014/main" id="{D2D89F95-B073-47BF-80B5-9F11563CB6B3}"/>
                </a:ext>
              </a:extLst>
            </p:cNvPr>
            <p:cNvSpPr txBox="1"/>
            <p:nvPr/>
          </p:nvSpPr>
          <p:spPr>
            <a:xfrm>
              <a:off x="3878005" y="1277044"/>
              <a:ext cx="1931480"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2133" b="1" dirty="0">
                  <a:solidFill>
                    <a:schemeClr val="bg1"/>
                  </a:solidFill>
                  <a:cs typeface="+mn-ea"/>
                  <a:sym typeface="+mn-lt"/>
                </a:rPr>
                <a:t>标题文本预设</a:t>
              </a:r>
              <a:endParaRPr lang="en-US" sz="2133" b="1" dirty="0">
                <a:solidFill>
                  <a:schemeClr val="bg1"/>
                </a:solidFill>
                <a:cs typeface="+mn-ea"/>
                <a:sym typeface="+mn-lt"/>
              </a:endParaRPr>
            </a:p>
          </p:txBody>
        </p:sp>
        <p:sp>
          <p:nvSpPr>
            <p:cNvPr id="7" name="Rectangle 9">
              <a:extLst>
                <a:ext uri="{FF2B5EF4-FFF2-40B4-BE49-F238E27FC236}">
                  <a16:creationId xmlns="" xmlns:a16="http://schemas.microsoft.com/office/drawing/2014/main" id="{CF306794-C8C2-4B3D-A2F7-C5A500627DBD}"/>
                </a:ext>
              </a:extLst>
            </p:cNvPr>
            <p:cNvSpPr/>
            <p:nvPr/>
          </p:nvSpPr>
          <p:spPr>
            <a:xfrm>
              <a:off x="3788237" y="1610427"/>
              <a:ext cx="1782584" cy="769441"/>
            </a:xfrm>
            <a:prstGeom prst="rect">
              <a:avLst/>
            </a:prstGeom>
          </p:spPr>
          <p:txBody>
            <a:bodyPr wrap="square">
              <a:normAutofit fontScale="85000" lnSpcReduction="2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1333">
                  <a:solidFill>
                    <a:schemeClr val="bg1"/>
                  </a:solidFill>
                  <a:cs typeface="+mn-ea"/>
                  <a:sym typeface="+mn-lt"/>
                </a:rPr>
                <a:t>此部分内容作为文字排版占位显示（建议使用主题字体）</a:t>
              </a:r>
              <a:endParaRPr lang="id-ID" sz="1333" dirty="0">
                <a:solidFill>
                  <a:schemeClr val="bg1"/>
                </a:solidFill>
                <a:cs typeface="+mn-ea"/>
                <a:sym typeface="+mn-lt"/>
              </a:endParaRPr>
            </a:p>
          </p:txBody>
        </p:sp>
        <p:sp>
          <p:nvSpPr>
            <p:cNvPr id="8" name="TextBox 10">
              <a:extLst>
                <a:ext uri="{FF2B5EF4-FFF2-40B4-BE49-F238E27FC236}">
                  <a16:creationId xmlns="" xmlns:a16="http://schemas.microsoft.com/office/drawing/2014/main" id="{CE33155D-CF20-44B1-B534-49B890F3DDAD}"/>
                </a:ext>
              </a:extLst>
            </p:cNvPr>
            <p:cNvSpPr txBox="1"/>
            <p:nvPr/>
          </p:nvSpPr>
          <p:spPr>
            <a:xfrm>
              <a:off x="6703247" y="1277044"/>
              <a:ext cx="2019465"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2133" b="1" dirty="0">
                  <a:solidFill>
                    <a:schemeClr val="bg1"/>
                  </a:solidFill>
                  <a:cs typeface="+mn-ea"/>
                  <a:sym typeface="+mn-lt"/>
                </a:rPr>
                <a:t>标题文本预设</a:t>
              </a:r>
              <a:endParaRPr lang="en-US" sz="2133" b="1" dirty="0">
                <a:solidFill>
                  <a:schemeClr val="bg1"/>
                </a:solidFill>
                <a:cs typeface="+mn-ea"/>
                <a:sym typeface="+mn-lt"/>
              </a:endParaRPr>
            </a:p>
          </p:txBody>
        </p:sp>
        <p:sp>
          <p:nvSpPr>
            <p:cNvPr id="9" name="Rectangle 11">
              <a:extLst>
                <a:ext uri="{FF2B5EF4-FFF2-40B4-BE49-F238E27FC236}">
                  <a16:creationId xmlns="" xmlns:a16="http://schemas.microsoft.com/office/drawing/2014/main" id="{16D83A78-9F8A-4BC8-ABB7-368989E806A4}"/>
                </a:ext>
              </a:extLst>
            </p:cNvPr>
            <p:cNvSpPr/>
            <p:nvPr/>
          </p:nvSpPr>
          <p:spPr>
            <a:xfrm>
              <a:off x="6613479" y="1610427"/>
              <a:ext cx="1782584" cy="769441"/>
            </a:xfrm>
            <a:prstGeom prst="rect">
              <a:avLst/>
            </a:prstGeom>
          </p:spPr>
          <p:txBody>
            <a:bodyPr wrap="square">
              <a:normAutofit fontScale="85000" lnSpcReduction="2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1333">
                  <a:solidFill>
                    <a:schemeClr val="bg1"/>
                  </a:solidFill>
                  <a:cs typeface="+mn-ea"/>
                  <a:sym typeface="+mn-lt"/>
                </a:rPr>
                <a:t>此部分内容作为文字排版占位显示（建议使用主题字体）</a:t>
              </a:r>
              <a:endParaRPr lang="id-ID" sz="1333" dirty="0">
                <a:solidFill>
                  <a:schemeClr val="bg1"/>
                </a:solidFill>
                <a:cs typeface="+mn-ea"/>
                <a:sym typeface="+mn-lt"/>
              </a:endParaRPr>
            </a:p>
          </p:txBody>
        </p:sp>
        <p:sp>
          <p:nvSpPr>
            <p:cNvPr id="10" name="TextBox 12">
              <a:extLst>
                <a:ext uri="{FF2B5EF4-FFF2-40B4-BE49-F238E27FC236}">
                  <a16:creationId xmlns="" xmlns:a16="http://schemas.microsoft.com/office/drawing/2014/main" id="{9FAAA87F-4FB5-47E6-823C-BB5444AAA52B}"/>
                </a:ext>
              </a:extLst>
            </p:cNvPr>
            <p:cNvSpPr txBox="1"/>
            <p:nvPr/>
          </p:nvSpPr>
          <p:spPr>
            <a:xfrm>
              <a:off x="9860141" y="2818610"/>
              <a:ext cx="1892505"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2133" b="1" dirty="0">
                  <a:solidFill>
                    <a:schemeClr val="bg1"/>
                  </a:solidFill>
                  <a:cs typeface="+mn-ea"/>
                  <a:sym typeface="+mn-lt"/>
                </a:rPr>
                <a:t>标题文本预设</a:t>
              </a:r>
              <a:endParaRPr lang="en-US" sz="2133" b="1" dirty="0">
                <a:solidFill>
                  <a:schemeClr val="bg1"/>
                </a:solidFill>
                <a:cs typeface="+mn-ea"/>
                <a:sym typeface="+mn-lt"/>
              </a:endParaRPr>
            </a:p>
          </p:txBody>
        </p:sp>
        <p:sp>
          <p:nvSpPr>
            <p:cNvPr id="11" name="Rectangle 13">
              <a:extLst>
                <a:ext uri="{FF2B5EF4-FFF2-40B4-BE49-F238E27FC236}">
                  <a16:creationId xmlns="" xmlns:a16="http://schemas.microsoft.com/office/drawing/2014/main" id="{DBF963B2-14C9-48F2-AD7D-8EF0B14CEBF4}"/>
                </a:ext>
              </a:extLst>
            </p:cNvPr>
            <p:cNvSpPr/>
            <p:nvPr/>
          </p:nvSpPr>
          <p:spPr>
            <a:xfrm>
              <a:off x="9770373" y="3151993"/>
              <a:ext cx="1782584" cy="769441"/>
            </a:xfrm>
            <a:prstGeom prst="rect">
              <a:avLst/>
            </a:prstGeom>
          </p:spPr>
          <p:txBody>
            <a:bodyPr wrap="square">
              <a:normAutofit fontScale="85000" lnSpcReduction="2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1333" dirty="0">
                  <a:solidFill>
                    <a:schemeClr val="bg1"/>
                  </a:solidFill>
                  <a:cs typeface="+mn-ea"/>
                  <a:sym typeface="+mn-lt"/>
                </a:rPr>
                <a:t>此部分内容作为文字排版占位显示（建议使用主题字体）</a:t>
              </a:r>
              <a:endParaRPr lang="id-ID" sz="1333" dirty="0">
                <a:solidFill>
                  <a:schemeClr val="bg1"/>
                </a:solidFill>
                <a:cs typeface="+mn-ea"/>
                <a:sym typeface="+mn-lt"/>
              </a:endParaRPr>
            </a:p>
          </p:txBody>
        </p:sp>
        <p:sp>
          <p:nvSpPr>
            <p:cNvPr id="12" name="TextBox 14">
              <a:extLst>
                <a:ext uri="{FF2B5EF4-FFF2-40B4-BE49-F238E27FC236}">
                  <a16:creationId xmlns="" xmlns:a16="http://schemas.microsoft.com/office/drawing/2014/main" id="{EC2C0D92-57C9-4352-8E5D-53DBDE856DFD}"/>
                </a:ext>
              </a:extLst>
            </p:cNvPr>
            <p:cNvSpPr txBox="1"/>
            <p:nvPr/>
          </p:nvSpPr>
          <p:spPr>
            <a:xfrm>
              <a:off x="3904400" y="4896971"/>
              <a:ext cx="1988243"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2133" b="1" dirty="0">
                  <a:solidFill>
                    <a:schemeClr val="bg1"/>
                  </a:solidFill>
                  <a:cs typeface="+mn-ea"/>
                  <a:sym typeface="+mn-lt"/>
                </a:rPr>
                <a:t>标题文本预设</a:t>
              </a:r>
              <a:endParaRPr lang="en-US" sz="2133" b="1" dirty="0">
                <a:solidFill>
                  <a:schemeClr val="bg1"/>
                </a:solidFill>
                <a:cs typeface="+mn-ea"/>
                <a:sym typeface="+mn-lt"/>
              </a:endParaRPr>
            </a:p>
          </p:txBody>
        </p:sp>
        <p:sp>
          <p:nvSpPr>
            <p:cNvPr id="13" name="Rectangle 15">
              <a:extLst>
                <a:ext uri="{FF2B5EF4-FFF2-40B4-BE49-F238E27FC236}">
                  <a16:creationId xmlns="" xmlns:a16="http://schemas.microsoft.com/office/drawing/2014/main" id="{B1EAF889-DBF0-4FC0-8A36-4FDE5B67DA97}"/>
                </a:ext>
              </a:extLst>
            </p:cNvPr>
            <p:cNvSpPr/>
            <p:nvPr/>
          </p:nvSpPr>
          <p:spPr>
            <a:xfrm>
              <a:off x="4199827" y="5230354"/>
              <a:ext cx="1782584" cy="769441"/>
            </a:xfrm>
            <a:prstGeom prst="rect">
              <a:avLst/>
            </a:prstGeom>
          </p:spPr>
          <p:txBody>
            <a:bodyPr wrap="square">
              <a:normAutofit fontScale="85000" lnSpcReduction="2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1333" dirty="0">
                  <a:solidFill>
                    <a:schemeClr val="bg1"/>
                  </a:solidFill>
                  <a:cs typeface="+mn-ea"/>
                  <a:sym typeface="+mn-lt"/>
                </a:rPr>
                <a:t>此部分内容作为文字排版占</a:t>
              </a:r>
              <a:r>
                <a:rPr lang="zh-CN" altLang="en-US" sz="1333">
                  <a:solidFill>
                    <a:schemeClr val="bg1"/>
                  </a:solidFill>
                  <a:cs typeface="+mn-ea"/>
                  <a:sym typeface="+mn-lt"/>
                </a:rPr>
                <a:t>位显示（</a:t>
              </a:r>
              <a:r>
                <a:rPr lang="zh-CN" altLang="en-US" sz="1333" dirty="0">
                  <a:solidFill>
                    <a:schemeClr val="bg1"/>
                  </a:solidFill>
                  <a:cs typeface="+mn-ea"/>
                  <a:sym typeface="+mn-lt"/>
                </a:rPr>
                <a:t>建议使用主题字体）</a:t>
              </a:r>
              <a:endParaRPr lang="id-ID" sz="1333" dirty="0">
                <a:solidFill>
                  <a:schemeClr val="bg1"/>
                </a:solidFill>
                <a:cs typeface="+mn-ea"/>
                <a:sym typeface="+mn-lt"/>
              </a:endParaRPr>
            </a:p>
          </p:txBody>
        </p:sp>
        <p:sp>
          <p:nvSpPr>
            <p:cNvPr id="14" name="TextBox 16">
              <a:extLst>
                <a:ext uri="{FF2B5EF4-FFF2-40B4-BE49-F238E27FC236}">
                  <a16:creationId xmlns="" xmlns:a16="http://schemas.microsoft.com/office/drawing/2014/main" id="{09B06FE4-9DDF-4E10-9356-03A6F2392E86}"/>
                </a:ext>
              </a:extLst>
            </p:cNvPr>
            <p:cNvSpPr txBox="1"/>
            <p:nvPr/>
          </p:nvSpPr>
          <p:spPr>
            <a:xfrm>
              <a:off x="6272671" y="4896971"/>
              <a:ext cx="1953154" cy="276999"/>
            </a:xfrm>
            <a:prstGeom prst="rect">
              <a:avLst/>
            </a:prstGeom>
            <a:noFill/>
          </p:spPr>
          <p:txBody>
            <a:bodyPr wrap="square" rtlCol="0"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r>
                <a:rPr lang="zh-CN" altLang="en-US" sz="2133" b="1" dirty="0">
                  <a:solidFill>
                    <a:schemeClr val="bg1"/>
                  </a:solidFill>
                  <a:cs typeface="+mn-ea"/>
                  <a:sym typeface="+mn-lt"/>
                </a:rPr>
                <a:t>标题文本预设</a:t>
              </a:r>
              <a:endParaRPr lang="en-US" sz="2133" b="1" dirty="0">
                <a:solidFill>
                  <a:schemeClr val="bg1"/>
                </a:solidFill>
                <a:cs typeface="+mn-ea"/>
                <a:sym typeface="+mn-lt"/>
              </a:endParaRPr>
            </a:p>
          </p:txBody>
        </p:sp>
        <p:sp>
          <p:nvSpPr>
            <p:cNvPr id="15" name="Rectangle 17">
              <a:extLst>
                <a:ext uri="{FF2B5EF4-FFF2-40B4-BE49-F238E27FC236}">
                  <a16:creationId xmlns="" xmlns:a16="http://schemas.microsoft.com/office/drawing/2014/main" id="{4F1227D7-13D1-4C8D-BAEE-A9A62138F809}"/>
                </a:ext>
              </a:extLst>
            </p:cNvPr>
            <p:cNvSpPr/>
            <p:nvPr/>
          </p:nvSpPr>
          <p:spPr>
            <a:xfrm>
              <a:off x="6182903" y="5230354"/>
              <a:ext cx="1782584" cy="769441"/>
            </a:xfrm>
            <a:prstGeom prst="rect">
              <a:avLst/>
            </a:prstGeom>
          </p:spPr>
          <p:txBody>
            <a:bodyPr wrap="square">
              <a:normAutofit fontScale="85000" lnSpcReduction="20000"/>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lnSpc>
                  <a:spcPct val="150000"/>
                </a:lnSpc>
              </a:pPr>
              <a:r>
                <a:rPr lang="zh-CN" altLang="en-US" sz="1333">
                  <a:solidFill>
                    <a:schemeClr val="bg1"/>
                  </a:solidFill>
                  <a:cs typeface="+mn-ea"/>
                  <a:sym typeface="+mn-lt"/>
                </a:rPr>
                <a:t>此部分内容作为文字排版占位显示（建议使用主题字体）</a:t>
              </a:r>
              <a:endParaRPr lang="id-ID" sz="1333" dirty="0">
                <a:solidFill>
                  <a:schemeClr val="bg1"/>
                </a:solidFill>
                <a:cs typeface="+mn-ea"/>
                <a:sym typeface="+mn-lt"/>
              </a:endParaRPr>
            </a:p>
          </p:txBody>
        </p:sp>
        <p:grpSp>
          <p:nvGrpSpPr>
            <p:cNvPr id="16" name="Group 37">
              <a:extLst>
                <a:ext uri="{FF2B5EF4-FFF2-40B4-BE49-F238E27FC236}">
                  <a16:creationId xmlns="" xmlns:a16="http://schemas.microsoft.com/office/drawing/2014/main" id="{0B4DC308-66B7-4F37-A2D7-AC07A8048CCF}"/>
                </a:ext>
              </a:extLst>
            </p:cNvPr>
            <p:cNvGrpSpPr/>
            <p:nvPr/>
          </p:nvGrpSpPr>
          <p:grpSpPr>
            <a:xfrm>
              <a:off x="2363094" y="2554875"/>
              <a:ext cx="407231" cy="432215"/>
              <a:chOff x="2371633" y="3182483"/>
              <a:chExt cx="407231" cy="432215"/>
            </a:xfrm>
            <a:solidFill>
              <a:schemeClr val="tx1"/>
            </a:solidFill>
          </p:grpSpPr>
          <p:cxnSp>
            <p:nvCxnSpPr>
              <p:cNvPr id="54" name="Straight Connector 7">
                <a:extLst>
                  <a:ext uri="{FF2B5EF4-FFF2-40B4-BE49-F238E27FC236}">
                    <a16:creationId xmlns="" xmlns:a16="http://schemas.microsoft.com/office/drawing/2014/main" id="{1CCF9853-78BA-4D43-998C-A516F4F5C65B}"/>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Oval 35">
                <a:extLst>
                  <a:ext uri="{FF2B5EF4-FFF2-40B4-BE49-F238E27FC236}">
                    <a16:creationId xmlns="" xmlns:a16="http://schemas.microsoft.com/office/drawing/2014/main" id="{B5B5130E-9DC8-4419-A561-1E67086B77CD}"/>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56" name="Oval 36">
                <a:extLst>
                  <a:ext uri="{FF2B5EF4-FFF2-40B4-BE49-F238E27FC236}">
                    <a16:creationId xmlns="" xmlns:a16="http://schemas.microsoft.com/office/drawing/2014/main" id="{E2022453-3DCA-41D6-8E0D-7A3A79938746}"/>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dirty="0">
                  <a:solidFill>
                    <a:schemeClr val="bg1"/>
                  </a:solidFill>
                  <a:cs typeface="+mn-ea"/>
                  <a:sym typeface="+mn-lt"/>
                </a:endParaRPr>
              </a:p>
            </p:txBody>
          </p:sp>
        </p:grpSp>
        <p:grpSp>
          <p:nvGrpSpPr>
            <p:cNvPr id="17" name="Group 38">
              <a:extLst>
                <a:ext uri="{FF2B5EF4-FFF2-40B4-BE49-F238E27FC236}">
                  <a16:creationId xmlns="" xmlns:a16="http://schemas.microsoft.com/office/drawing/2014/main" id="{AC074497-77CE-41B5-9C2B-54F06378E330}"/>
                </a:ext>
              </a:extLst>
            </p:cNvPr>
            <p:cNvGrpSpPr/>
            <p:nvPr/>
          </p:nvGrpSpPr>
          <p:grpSpPr>
            <a:xfrm flipH="1">
              <a:off x="9461310" y="2464934"/>
              <a:ext cx="407231" cy="432215"/>
              <a:chOff x="2371633" y="3182483"/>
              <a:chExt cx="407231" cy="432215"/>
            </a:xfrm>
            <a:solidFill>
              <a:schemeClr val="tx1"/>
            </a:solidFill>
          </p:grpSpPr>
          <p:cxnSp>
            <p:nvCxnSpPr>
              <p:cNvPr id="51" name="Straight Connector 39">
                <a:extLst>
                  <a:ext uri="{FF2B5EF4-FFF2-40B4-BE49-F238E27FC236}">
                    <a16:creationId xmlns="" xmlns:a16="http://schemas.microsoft.com/office/drawing/2014/main" id="{8EA6EC72-6871-4A22-BAE6-D2094257073C}"/>
                  </a:ext>
                </a:extLst>
              </p:cNvPr>
              <p:cNvCxnSpPr/>
              <p:nvPr/>
            </p:nvCxnSpPr>
            <p:spPr>
              <a:xfrm flipH="1">
                <a:off x="2413416" y="3183076"/>
                <a:ext cx="345318" cy="401641"/>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2" name="Oval 40">
                <a:extLst>
                  <a:ext uri="{FF2B5EF4-FFF2-40B4-BE49-F238E27FC236}">
                    <a16:creationId xmlns="" xmlns:a16="http://schemas.microsoft.com/office/drawing/2014/main" id="{AAC339F5-A21D-478D-9033-A875E00627A8}"/>
                  </a:ext>
                </a:extLst>
              </p:cNvPr>
              <p:cNvSpPr/>
              <p:nvPr/>
            </p:nvSpPr>
            <p:spPr>
              <a:xfrm>
                <a:off x="2371633" y="352475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53" name="Oval 41">
                <a:extLst>
                  <a:ext uri="{FF2B5EF4-FFF2-40B4-BE49-F238E27FC236}">
                    <a16:creationId xmlns="" xmlns:a16="http://schemas.microsoft.com/office/drawing/2014/main" id="{33FE460E-81B5-437F-BEB4-82EB5F7A5771}"/>
                  </a:ext>
                </a:extLst>
              </p:cNvPr>
              <p:cNvSpPr/>
              <p:nvPr/>
            </p:nvSpPr>
            <p:spPr>
              <a:xfrm>
                <a:off x="2688923" y="3182483"/>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grpSp>
        <p:grpSp>
          <p:nvGrpSpPr>
            <p:cNvPr id="18" name="Group 44">
              <a:extLst>
                <a:ext uri="{FF2B5EF4-FFF2-40B4-BE49-F238E27FC236}">
                  <a16:creationId xmlns="" xmlns:a16="http://schemas.microsoft.com/office/drawing/2014/main" id="{5A1941FC-7F5A-4882-A1E2-16B1D6ED230F}"/>
                </a:ext>
              </a:extLst>
            </p:cNvPr>
            <p:cNvGrpSpPr/>
            <p:nvPr/>
          </p:nvGrpSpPr>
          <p:grpSpPr>
            <a:xfrm>
              <a:off x="3522881" y="4866989"/>
              <a:ext cx="641856" cy="363365"/>
              <a:chOff x="3531420" y="5494597"/>
              <a:chExt cx="641856" cy="363365"/>
            </a:xfrm>
            <a:solidFill>
              <a:schemeClr val="tx1"/>
            </a:solidFill>
          </p:grpSpPr>
          <p:cxnSp>
            <p:nvCxnSpPr>
              <p:cNvPr id="48" name="Straight Connector 34">
                <a:extLst>
                  <a:ext uri="{FF2B5EF4-FFF2-40B4-BE49-F238E27FC236}">
                    <a16:creationId xmlns="" xmlns:a16="http://schemas.microsoft.com/office/drawing/2014/main" id="{BA8786D9-AACA-4529-A609-E1AC84FCEE80}"/>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9" name="Oval 42">
                <a:extLst>
                  <a:ext uri="{FF2B5EF4-FFF2-40B4-BE49-F238E27FC236}">
                    <a16:creationId xmlns="" xmlns:a16="http://schemas.microsoft.com/office/drawing/2014/main" id="{95D890BC-204A-4CAF-855B-ED15E8A864C0}"/>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50" name="Oval 43">
                <a:extLst>
                  <a:ext uri="{FF2B5EF4-FFF2-40B4-BE49-F238E27FC236}">
                    <a16:creationId xmlns="" xmlns:a16="http://schemas.microsoft.com/office/drawing/2014/main" id="{74355522-E052-40D1-9BCC-6496C947097C}"/>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grpSp>
        <p:grpSp>
          <p:nvGrpSpPr>
            <p:cNvPr id="19" name="Group 45">
              <a:extLst>
                <a:ext uri="{FF2B5EF4-FFF2-40B4-BE49-F238E27FC236}">
                  <a16:creationId xmlns="" xmlns:a16="http://schemas.microsoft.com/office/drawing/2014/main" id="{4D3E0817-F3A9-46AE-9E39-AA0EFE2827ED}"/>
                </a:ext>
              </a:extLst>
            </p:cNvPr>
            <p:cNvGrpSpPr/>
            <p:nvPr/>
          </p:nvGrpSpPr>
          <p:grpSpPr>
            <a:xfrm flipH="1">
              <a:off x="7965487" y="4853786"/>
              <a:ext cx="641856" cy="363365"/>
              <a:chOff x="3531420" y="5494597"/>
              <a:chExt cx="641856" cy="363365"/>
            </a:xfrm>
            <a:solidFill>
              <a:schemeClr val="tx1"/>
            </a:solidFill>
          </p:grpSpPr>
          <p:cxnSp>
            <p:nvCxnSpPr>
              <p:cNvPr id="45" name="Straight Connector 46">
                <a:extLst>
                  <a:ext uri="{FF2B5EF4-FFF2-40B4-BE49-F238E27FC236}">
                    <a16:creationId xmlns="" xmlns:a16="http://schemas.microsoft.com/office/drawing/2014/main" id="{C684B0AB-551A-49D5-A906-DA65821FC2C5}"/>
                  </a:ext>
                </a:extLst>
              </p:cNvPr>
              <p:cNvCxnSpPr/>
              <p:nvPr/>
            </p:nvCxnSpPr>
            <p:spPr>
              <a:xfrm>
                <a:off x="3544111" y="5524578"/>
                <a:ext cx="567274" cy="276999"/>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6" name="Oval 47">
                <a:extLst>
                  <a:ext uri="{FF2B5EF4-FFF2-40B4-BE49-F238E27FC236}">
                    <a16:creationId xmlns="" xmlns:a16="http://schemas.microsoft.com/office/drawing/2014/main" id="{0419F554-4BB0-4D85-BC4E-353A1F8D6E25}"/>
                  </a:ext>
                </a:extLst>
              </p:cNvPr>
              <p:cNvSpPr/>
              <p:nvPr/>
            </p:nvSpPr>
            <p:spPr>
              <a:xfrm>
                <a:off x="3531420" y="5494597"/>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47" name="Oval 48">
                <a:extLst>
                  <a:ext uri="{FF2B5EF4-FFF2-40B4-BE49-F238E27FC236}">
                    <a16:creationId xmlns="" xmlns:a16="http://schemas.microsoft.com/office/drawing/2014/main" id="{AEBA48BF-4B5E-4490-A348-B381FD2E045C}"/>
                  </a:ext>
                </a:extLst>
              </p:cNvPr>
              <p:cNvSpPr/>
              <p:nvPr/>
            </p:nvSpPr>
            <p:spPr>
              <a:xfrm>
                <a:off x="4083335" y="5768021"/>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grpSp>
        <p:grpSp>
          <p:nvGrpSpPr>
            <p:cNvPr id="20" name="Group 55">
              <a:extLst>
                <a:ext uri="{FF2B5EF4-FFF2-40B4-BE49-F238E27FC236}">
                  <a16:creationId xmlns="" xmlns:a16="http://schemas.microsoft.com/office/drawing/2014/main" id="{DB19A2D7-53A4-4CBC-A626-49E51035E030}"/>
                </a:ext>
              </a:extLst>
            </p:cNvPr>
            <p:cNvGrpSpPr/>
            <p:nvPr/>
          </p:nvGrpSpPr>
          <p:grpSpPr>
            <a:xfrm>
              <a:off x="4287358" y="2316602"/>
              <a:ext cx="197232" cy="435801"/>
              <a:chOff x="4295897" y="2944210"/>
              <a:chExt cx="197232" cy="435801"/>
            </a:xfrm>
            <a:solidFill>
              <a:schemeClr val="tx1"/>
            </a:solidFill>
          </p:grpSpPr>
          <p:cxnSp>
            <p:nvCxnSpPr>
              <p:cNvPr id="42" name="Straight Connector 26">
                <a:extLst>
                  <a:ext uri="{FF2B5EF4-FFF2-40B4-BE49-F238E27FC236}">
                    <a16:creationId xmlns="" xmlns:a16="http://schemas.microsoft.com/office/drawing/2014/main" id="{8981BF20-3495-4DD9-85F7-0222F9A733CC}"/>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3" name="Oval 53">
                <a:extLst>
                  <a:ext uri="{FF2B5EF4-FFF2-40B4-BE49-F238E27FC236}">
                    <a16:creationId xmlns="" xmlns:a16="http://schemas.microsoft.com/office/drawing/2014/main" id="{D38BE7FF-FCDF-47C7-B0C1-9AACA98D444A}"/>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44" name="Oval 54">
                <a:extLst>
                  <a:ext uri="{FF2B5EF4-FFF2-40B4-BE49-F238E27FC236}">
                    <a16:creationId xmlns="" xmlns:a16="http://schemas.microsoft.com/office/drawing/2014/main" id="{C49C280E-4302-46D7-8769-EE0AF8BBC4A1}"/>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grpSp>
        <p:grpSp>
          <p:nvGrpSpPr>
            <p:cNvPr id="21" name="Group 56">
              <a:extLst>
                <a:ext uri="{FF2B5EF4-FFF2-40B4-BE49-F238E27FC236}">
                  <a16:creationId xmlns="" xmlns:a16="http://schemas.microsoft.com/office/drawing/2014/main" id="{9A7C7EB0-068E-413F-B03B-B473B3BFFDAB}"/>
                </a:ext>
              </a:extLst>
            </p:cNvPr>
            <p:cNvGrpSpPr/>
            <p:nvPr/>
          </p:nvGrpSpPr>
          <p:grpSpPr>
            <a:xfrm flipH="1">
              <a:off x="7607602" y="2304576"/>
              <a:ext cx="197232" cy="435801"/>
              <a:chOff x="4295897" y="2944210"/>
              <a:chExt cx="197232" cy="435801"/>
            </a:xfrm>
            <a:solidFill>
              <a:schemeClr val="tx1"/>
            </a:solidFill>
          </p:grpSpPr>
          <p:cxnSp>
            <p:nvCxnSpPr>
              <p:cNvPr id="39" name="Straight Connector 57">
                <a:extLst>
                  <a:ext uri="{FF2B5EF4-FFF2-40B4-BE49-F238E27FC236}">
                    <a16:creationId xmlns="" xmlns:a16="http://schemas.microsoft.com/office/drawing/2014/main" id="{7CDCA929-8565-4294-A2A5-894E987FEC26}"/>
                  </a:ext>
                </a:extLst>
              </p:cNvPr>
              <p:cNvCxnSpPr/>
              <p:nvPr/>
            </p:nvCxnSpPr>
            <p:spPr>
              <a:xfrm flipH="1">
                <a:off x="4342750" y="2951092"/>
                <a:ext cx="109329" cy="416893"/>
              </a:xfrm>
              <a:prstGeom prst="line">
                <a:avLst/>
              </a:prstGeom>
              <a:grpFill/>
              <a:ln w="19050">
                <a:solidFill>
                  <a:schemeClr val="tx2">
                    <a:lumMod val="20000"/>
                    <a:lumOff val="8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0" name="Oval 58">
                <a:extLst>
                  <a:ext uri="{FF2B5EF4-FFF2-40B4-BE49-F238E27FC236}">
                    <a16:creationId xmlns="" xmlns:a16="http://schemas.microsoft.com/office/drawing/2014/main" id="{03386627-1FD9-418D-AACF-10D4B517FC87}"/>
                  </a:ext>
                </a:extLst>
              </p:cNvPr>
              <p:cNvSpPr/>
              <p:nvPr/>
            </p:nvSpPr>
            <p:spPr>
              <a:xfrm>
                <a:off x="4295897" y="329007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sp>
            <p:nvSpPr>
              <p:cNvPr id="41" name="Oval 59">
                <a:extLst>
                  <a:ext uri="{FF2B5EF4-FFF2-40B4-BE49-F238E27FC236}">
                    <a16:creationId xmlns="" xmlns:a16="http://schemas.microsoft.com/office/drawing/2014/main" id="{DD5C6B8F-4E0C-459C-B2DB-AC2C191865A5}"/>
                  </a:ext>
                </a:extLst>
              </p:cNvPr>
              <p:cNvSpPr/>
              <p:nvPr/>
            </p:nvSpPr>
            <p:spPr>
              <a:xfrm>
                <a:off x="4403188" y="2944210"/>
                <a:ext cx="89941" cy="89941"/>
              </a:xfrm>
              <a:prstGeom prst="ellipse">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endParaRPr lang="en-US" sz="2400">
                  <a:solidFill>
                    <a:schemeClr val="bg1"/>
                  </a:solidFill>
                  <a:cs typeface="+mn-ea"/>
                  <a:sym typeface="+mn-lt"/>
                </a:endParaRPr>
              </a:p>
            </p:txBody>
          </p:sp>
        </p:grpSp>
        <p:sp>
          <p:nvSpPr>
            <p:cNvPr id="22" name="Oval 11">
              <a:extLst>
                <a:ext uri="{FF2B5EF4-FFF2-40B4-BE49-F238E27FC236}">
                  <a16:creationId xmlns="" xmlns:a16="http://schemas.microsoft.com/office/drawing/2014/main" id="{725B1F33-D19E-459D-A442-8E0BF73AF63A}"/>
                </a:ext>
              </a:extLst>
            </p:cNvPr>
            <p:cNvSpPr>
              <a:spLocks noChangeArrowheads="1"/>
            </p:cNvSpPr>
            <p:nvPr/>
          </p:nvSpPr>
          <p:spPr bwMode="auto">
            <a:xfrm>
              <a:off x="2690212" y="1696492"/>
              <a:ext cx="758825" cy="757238"/>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dirty="0">
                <a:solidFill>
                  <a:schemeClr val="bg1"/>
                </a:solidFill>
                <a:cs typeface="+mn-ea"/>
                <a:sym typeface="+mn-lt"/>
              </a:endParaRPr>
            </a:p>
          </p:txBody>
        </p:sp>
        <p:sp>
          <p:nvSpPr>
            <p:cNvPr id="23" name="Oval 14">
              <a:extLst>
                <a:ext uri="{FF2B5EF4-FFF2-40B4-BE49-F238E27FC236}">
                  <a16:creationId xmlns="" xmlns:a16="http://schemas.microsoft.com/office/drawing/2014/main" id="{3AF9EE6F-4B77-441F-A461-128406C432F0}"/>
                </a:ext>
              </a:extLst>
            </p:cNvPr>
            <p:cNvSpPr>
              <a:spLocks noChangeArrowheads="1"/>
            </p:cNvSpPr>
            <p:nvPr/>
          </p:nvSpPr>
          <p:spPr bwMode="auto">
            <a:xfrm>
              <a:off x="2690212" y="4203155"/>
              <a:ext cx="758825" cy="760413"/>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a:solidFill>
                  <a:schemeClr val="bg1"/>
                </a:solidFill>
                <a:cs typeface="+mn-ea"/>
                <a:sym typeface="+mn-lt"/>
              </a:endParaRPr>
            </a:p>
          </p:txBody>
        </p:sp>
        <p:sp>
          <p:nvSpPr>
            <p:cNvPr id="24" name="Oval 17">
              <a:extLst>
                <a:ext uri="{FF2B5EF4-FFF2-40B4-BE49-F238E27FC236}">
                  <a16:creationId xmlns="" xmlns:a16="http://schemas.microsoft.com/office/drawing/2014/main" id="{AF8735C7-B620-4F8D-B1CE-34B82F0693C8}"/>
                </a:ext>
              </a:extLst>
            </p:cNvPr>
            <p:cNvSpPr>
              <a:spLocks noChangeArrowheads="1"/>
            </p:cNvSpPr>
            <p:nvPr/>
          </p:nvSpPr>
          <p:spPr bwMode="auto">
            <a:xfrm>
              <a:off x="3922112" y="2949030"/>
              <a:ext cx="758825" cy="760413"/>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a:solidFill>
                  <a:schemeClr val="bg1"/>
                </a:solidFill>
                <a:cs typeface="+mn-ea"/>
                <a:sym typeface="+mn-lt"/>
              </a:endParaRPr>
            </a:p>
          </p:txBody>
        </p:sp>
        <p:sp>
          <p:nvSpPr>
            <p:cNvPr id="25" name="Oval 20">
              <a:extLst>
                <a:ext uri="{FF2B5EF4-FFF2-40B4-BE49-F238E27FC236}">
                  <a16:creationId xmlns="" xmlns:a16="http://schemas.microsoft.com/office/drawing/2014/main" id="{21689B90-C4DB-4E43-B124-055915E2A60C}"/>
                </a:ext>
              </a:extLst>
            </p:cNvPr>
            <p:cNvSpPr>
              <a:spLocks noChangeArrowheads="1"/>
            </p:cNvSpPr>
            <p:nvPr/>
          </p:nvSpPr>
          <p:spPr bwMode="auto">
            <a:xfrm>
              <a:off x="7466999" y="2949030"/>
              <a:ext cx="758825" cy="760413"/>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a:solidFill>
                  <a:schemeClr val="bg1"/>
                </a:solidFill>
                <a:cs typeface="+mn-ea"/>
                <a:sym typeface="+mn-lt"/>
              </a:endParaRPr>
            </a:p>
          </p:txBody>
        </p:sp>
        <p:sp>
          <p:nvSpPr>
            <p:cNvPr id="26" name="Oval 23">
              <a:extLst>
                <a:ext uri="{FF2B5EF4-FFF2-40B4-BE49-F238E27FC236}">
                  <a16:creationId xmlns="" xmlns:a16="http://schemas.microsoft.com/office/drawing/2014/main" id="{413303D5-112F-48FB-A97C-1487E53A99A0}"/>
                </a:ext>
              </a:extLst>
            </p:cNvPr>
            <p:cNvSpPr>
              <a:spLocks noChangeArrowheads="1"/>
            </p:cNvSpPr>
            <p:nvPr/>
          </p:nvSpPr>
          <p:spPr bwMode="auto">
            <a:xfrm>
              <a:off x="8722712" y="1696492"/>
              <a:ext cx="754063" cy="757238"/>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a:solidFill>
                  <a:schemeClr val="bg1"/>
                </a:solidFill>
                <a:cs typeface="+mn-ea"/>
                <a:sym typeface="+mn-lt"/>
              </a:endParaRPr>
            </a:p>
          </p:txBody>
        </p:sp>
        <p:sp>
          <p:nvSpPr>
            <p:cNvPr id="27" name="Oval 26">
              <a:extLst>
                <a:ext uri="{FF2B5EF4-FFF2-40B4-BE49-F238E27FC236}">
                  <a16:creationId xmlns="" xmlns:a16="http://schemas.microsoft.com/office/drawing/2014/main" id="{D417B79B-35E4-4444-9518-2C607075FD06}"/>
                </a:ext>
              </a:extLst>
            </p:cNvPr>
            <p:cNvSpPr>
              <a:spLocks noChangeArrowheads="1"/>
            </p:cNvSpPr>
            <p:nvPr/>
          </p:nvSpPr>
          <p:spPr bwMode="auto">
            <a:xfrm>
              <a:off x="8722712" y="4203155"/>
              <a:ext cx="754063" cy="760413"/>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p>
              <a:endParaRPr lang="en-US" sz="3200">
                <a:solidFill>
                  <a:schemeClr val="bg1"/>
                </a:solidFill>
                <a:cs typeface="+mn-ea"/>
                <a:sym typeface="+mn-lt"/>
              </a:endParaRPr>
            </a:p>
          </p:txBody>
        </p:sp>
        <p:sp>
          <p:nvSpPr>
            <p:cNvPr id="28" name="Oval 29">
              <a:extLst>
                <a:ext uri="{FF2B5EF4-FFF2-40B4-BE49-F238E27FC236}">
                  <a16:creationId xmlns="" xmlns:a16="http://schemas.microsoft.com/office/drawing/2014/main" id="{60C8EB16-7F57-47D8-AFEE-B7BE5663480D}"/>
                </a:ext>
              </a:extLst>
            </p:cNvPr>
            <p:cNvSpPr>
              <a:spLocks noChangeArrowheads="1"/>
            </p:cNvSpPr>
            <p:nvPr/>
          </p:nvSpPr>
          <p:spPr bwMode="auto">
            <a:xfrm>
              <a:off x="5566762" y="2818855"/>
              <a:ext cx="1022350" cy="1022350"/>
            </a:xfrm>
            <a:prstGeom prst="ellipse">
              <a:avLst/>
            </a:prstGeom>
            <a:solidFill>
              <a:schemeClr val="bg1">
                <a:alpha val="50000"/>
              </a:schemeClr>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29" name="Freeform 31">
              <a:extLst>
                <a:ext uri="{FF2B5EF4-FFF2-40B4-BE49-F238E27FC236}">
                  <a16:creationId xmlns="" xmlns:a16="http://schemas.microsoft.com/office/drawing/2014/main" id="{ECDBCC2A-EDD8-4C60-8C59-C8000D6A07EF}"/>
                </a:ext>
              </a:extLst>
            </p:cNvPr>
            <p:cNvSpPr>
              <a:spLocks/>
            </p:cNvSpPr>
            <p:nvPr/>
          </p:nvSpPr>
          <p:spPr bwMode="auto">
            <a:xfrm>
              <a:off x="5368324" y="2441030"/>
              <a:ext cx="709613" cy="414338"/>
            </a:xfrm>
            <a:custGeom>
              <a:avLst/>
              <a:gdLst>
                <a:gd name="T0" fmla="*/ 23 w 189"/>
                <a:gd name="T1" fmla="*/ 104 h 110"/>
                <a:gd name="T2" fmla="*/ 177 w 189"/>
                <a:gd name="T3" fmla="*/ 24 h 110"/>
                <a:gd name="T4" fmla="*/ 189 w 189"/>
                <a:gd name="T5" fmla="*/ 12 h 110"/>
                <a:gd name="T6" fmla="*/ 189 w 189"/>
                <a:gd name="T7" fmla="*/ 12 h 110"/>
                <a:gd name="T8" fmla="*/ 176 w 189"/>
                <a:gd name="T9" fmla="*/ 0 h 110"/>
                <a:gd name="T10" fmla="*/ 4 w 189"/>
                <a:gd name="T11" fmla="*/ 89 h 110"/>
                <a:gd name="T12" fmla="*/ 7 w 189"/>
                <a:gd name="T13" fmla="*/ 106 h 110"/>
                <a:gd name="T14" fmla="*/ 7 w 189"/>
                <a:gd name="T15" fmla="*/ 107 h 110"/>
                <a:gd name="T16" fmla="*/ 23 w 189"/>
                <a:gd name="T17" fmla="*/ 10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 h="110">
                  <a:moveTo>
                    <a:pt x="23" y="104"/>
                  </a:moveTo>
                  <a:cubicBezTo>
                    <a:pt x="60" y="58"/>
                    <a:pt x="115" y="28"/>
                    <a:pt x="177" y="24"/>
                  </a:cubicBezTo>
                  <a:cubicBezTo>
                    <a:pt x="184" y="24"/>
                    <a:pt x="189" y="19"/>
                    <a:pt x="189" y="12"/>
                  </a:cubicBezTo>
                  <a:cubicBezTo>
                    <a:pt x="189" y="12"/>
                    <a:pt x="189" y="12"/>
                    <a:pt x="189" y="12"/>
                  </a:cubicBezTo>
                  <a:cubicBezTo>
                    <a:pt x="189" y="5"/>
                    <a:pt x="183" y="0"/>
                    <a:pt x="176" y="0"/>
                  </a:cubicBezTo>
                  <a:cubicBezTo>
                    <a:pt x="106" y="4"/>
                    <a:pt x="45" y="38"/>
                    <a:pt x="4" y="89"/>
                  </a:cubicBezTo>
                  <a:cubicBezTo>
                    <a:pt x="0" y="95"/>
                    <a:pt x="1" y="103"/>
                    <a:pt x="7" y="106"/>
                  </a:cubicBezTo>
                  <a:cubicBezTo>
                    <a:pt x="7" y="107"/>
                    <a:pt x="7" y="107"/>
                    <a:pt x="7" y="107"/>
                  </a:cubicBezTo>
                  <a:cubicBezTo>
                    <a:pt x="13" y="110"/>
                    <a:pt x="19" y="109"/>
                    <a:pt x="23" y="104"/>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0" name="Freeform 32">
              <a:extLst>
                <a:ext uri="{FF2B5EF4-FFF2-40B4-BE49-F238E27FC236}">
                  <a16:creationId xmlns="" xmlns:a16="http://schemas.microsoft.com/office/drawing/2014/main" id="{91872744-150D-43DE-B02A-7908CCF8490A}"/>
                </a:ext>
              </a:extLst>
            </p:cNvPr>
            <p:cNvSpPr>
              <a:spLocks/>
            </p:cNvSpPr>
            <p:nvPr/>
          </p:nvSpPr>
          <p:spPr bwMode="auto">
            <a:xfrm>
              <a:off x="6141437" y="2445792"/>
              <a:ext cx="822325" cy="1287463"/>
            </a:xfrm>
            <a:custGeom>
              <a:avLst/>
              <a:gdLst>
                <a:gd name="T0" fmla="*/ 195 w 219"/>
                <a:gd name="T1" fmla="*/ 235 h 342"/>
                <a:gd name="T2" fmla="*/ 175 w 219"/>
                <a:gd name="T3" fmla="*/ 323 h 342"/>
                <a:gd name="T4" fmla="*/ 179 w 219"/>
                <a:gd name="T5" fmla="*/ 337 h 342"/>
                <a:gd name="T6" fmla="*/ 179 w 219"/>
                <a:gd name="T7" fmla="*/ 337 h 342"/>
                <a:gd name="T8" fmla="*/ 197 w 219"/>
                <a:gd name="T9" fmla="*/ 333 h 342"/>
                <a:gd name="T10" fmla="*/ 219 w 219"/>
                <a:gd name="T11" fmla="*/ 235 h 342"/>
                <a:gd name="T12" fmla="*/ 13 w 219"/>
                <a:gd name="T13" fmla="*/ 1 h 342"/>
                <a:gd name="T14" fmla="*/ 0 w 219"/>
                <a:gd name="T15" fmla="*/ 13 h 342"/>
                <a:gd name="T16" fmla="*/ 0 w 219"/>
                <a:gd name="T17" fmla="*/ 13 h 342"/>
                <a:gd name="T18" fmla="*/ 10 w 219"/>
                <a:gd name="T19" fmla="*/ 25 h 342"/>
                <a:gd name="T20" fmla="*/ 195 w 219"/>
                <a:gd name="T21" fmla="*/ 235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342">
                  <a:moveTo>
                    <a:pt x="195" y="235"/>
                  </a:moveTo>
                  <a:cubicBezTo>
                    <a:pt x="195" y="266"/>
                    <a:pt x="188" y="296"/>
                    <a:pt x="175" y="323"/>
                  </a:cubicBezTo>
                  <a:cubicBezTo>
                    <a:pt x="173" y="328"/>
                    <a:pt x="175" y="334"/>
                    <a:pt x="179" y="337"/>
                  </a:cubicBezTo>
                  <a:cubicBezTo>
                    <a:pt x="179" y="337"/>
                    <a:pt x="179" y="337"/>
                    <a:pt x="179" y="337"/>
                  </a:cubicBezTo>
                  <a:cubicBezTo>
                    <a:pt x="185" y="342"/>
                    <a:pt x="194" y="340"/>
                    <a:pt x="197" y="333"/>
                  </a:cubicBezTo>
                  <a:cubicBezTo>
                    <a:pt x="211" y="303"/>
                    <a:pt x="219" y="270"/>
                    <a:pt x="219" y="235"/>
                  </a:cubicBezTo>
                  <a:cubicBezTo>
                    <a:pt x="219" y="115"/>
                    <a:pt x="129" y="16"/>
                    <a:pt x="13" y="1"/>
                  </a:cubicBezTo>
                  <a:cubicBezTo>
                    <a:pt x="6" y="0"/>
                    <a:pt x="0" y="6"/>
                    <a:pt x="0" y="13"/>
                  </a:cubicBezTo>
                  <a:cubicBezTo>
                    <a:pt x="0" y="13"/>
                    <a:pt x="0" y="13"/>
                    <a:pt x="0" y="13"/>
                  </a:cubicBezTo>
                  <a:cubicBezTo>
                    <a:pt x="0" y="19"/>
                    <a:pt x="4" y="24"/>
                    <a:pt x="10" y="25"/>
                  </a:cubicBezTo>
                  <a:cubicBezTo>
                    <a:pt x="114" y="38"/>
                    <a:pt x="195" y="127"/>
                    <a:pt x="195" y="235"/>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1" name="Freeform 33">
              <a:extLst>
                <a:ext uri="{FF2B5EF4-FFF2-40B4-BE49-F238E27FC236}">
                  <a16:creationId xmlns="" xmlns:a16="http://schemas.microsoft.com/office/drawing/2014/main" id="{D451ED68-5FEA-41A5-9482-B4568A59C587}"/>
                </a:ext>
              </a:extLst>
            </p:cNvPr>
            <p:cNvSpPr>
              <a:spLocks/>
            </p:cNvSpPr>
            <p:nvPr/>
          </p:nvSpPr>
          <p:spPr bwMode="auto">
            <a:xfrm>
              <a:off x="5187349" y="2871242"/>
              <a:ext cx="1638300" cy="1354138"/>
            </a:xfrm>
            <a:custGeom>
              <a:avLst/>
              <a:gdLst>
                <a:gd name="T0" fmla="*/ 413 w 436"/>
                <a:gd name="T1" fmla="*/ 240 h 360"/>
                <a:gd name="T2" fmla="*/ 189 w 436"/>
                <a:gd name="T3" fmla="*/ 329 h 360"/>
                <a:gd name="T4" fmla="*/ 30 w 436"/>
                <a:gd name="T5" fmla="*/ 170 h 360"/>
                <a:gd name="T6" fmla="*/ 51 w 436"/>
                <a:gd name="T7" fmla="*/ 19 h 360"/>
                <a:gd name="T8" fmla="*/ 47 w 436"/>
                <a:gd name="T9" fmla="*/ 3 h 360"/>
                <a:gd name="T10" fmla="*/ 47 w 436"/>
                <a:gd name="T11" fmla="*/ 3 h 360"/>
                <a:gd name="T12" fmla="*/ 30 w 436"/>
                <a:gd name="T13" fmla="*/ 7 h 360"/>
                <a:gd name="T14" fmla="*/ 1 w 436"/>
                <a:gd name="T15" fmla="*/ 128 h 360"/>
                <a:gd name="T16" fmla="*/ 229 w 436"/>
                <a:gd name="T17" fmla="*/ 358 h 360"/>
                <a:gd name="T18" fmla="*/ 432 w 436"/>
                <a:gd name="T19" fmla="*/ 254 h 360"/>
                <a:gd name="T20" fmla="*/ 430 w 436"/>
                <a:gd name="T21" fmla="*/ 238 h 360"/>
                <a:gd name="T22" fmla="*/ 430 w 436"/>
                <a:gd name="T23" fmla="*/ 238 h 360"/>
                <a:gd name="T24" fmla="*/ 413 w 436"/>
                <a:gd name="T25"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6" h="360">
                  <a:moveTo>
                    <a:pt x="413" y="240"/>
                  </a:moveTo>
                  <a:cubicBezTo>
                    <a:pt x="366" y="309"/>
                    <a:pt x="282" y="349"/>
                    <a:pt x="189" y="329"/>
                  </a:cubicBezTo>
                  <a:cubicBezTo>
                    <a:pt x="110" y="312"/>
                    <a:pt x="47" y="249"/>
                    <a:pt x="30" y="170"/>
                  </a:cubicBezTo>
                  <a:cubicBezTo>
                    <a:pt x="18" y="115"/>
                    <a:pt x="27" y="62"/>
                    <a:pt x="51" y="19"/>
                  </a:cubicBezTo>
                  <a:cubicBezTo>
                    <a:pt x="54" y="14"/>
                    <a:pt x="53" y="6"/>
                    <a:pt x="47" y="3"/>
                  </a:cubicBezTo>
                  <a:cubicBezTo>
                    <a:pt x="47" y="3"/>
                    <a:pt x="47" y="3"/>
                    <a:pt x="47" y="3"/>
                  </a:cubicBezTo>
                  <a:cubicBezTo>
                    <a:pt x="41" y="0"/>
                    <a:pt x="34" y="1"/>
                    <a:pt x="30" y="7"/>
                  </a:cubicBezTo>
                  <a:cubicBezTo>
                    <a:pt x="10" y="43"/>
                    <a:pt x="0" y="84"/>
                    <a:pt x="1" y="128"/>
                  </a:cubicBezTo>
                  <a:cubicBezTo>
                    <a:pt x="4" y="253"/>
                    <a:pt x="105" y="354"/>
                    <a:pt x="229" y="358"/>
                  </a:cubicBezTo>
                  <a:cubicBezTo>
                    <a:pt x="314" y="360"/>
                    <a:pt x="389" y="318"/>
                    <a:pt x="432" y="254"/>
                  </a:cubicBezTo>
                  <a:cubicBezTo>
                    <a:pt x="436" y="249"/>
                    <a:pt x="435" y="242"/>
                    <a:pt x="430" y="238"/>
                  </a:cubicBezTo>
                  <a:cubicBezTo>
                    <a:pt x="430" y="238"/>
                    <a:pt x="430" y="238"/>
                    <a:pt x="430" y="238"/>
                  </a:cubicBezTo>
                  <a:cubicBezTo>
                    <a:pt x="425" y="233"/>
                    <a:pt x="417" y="234"/>
                    <a:pt x="413" y="24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2" name="Oval 12">
              <a:extLst>
                <a:ext uri="{FF2B5EF4-FFF2-40B4-BE49-F238E27FC236}">
                  <a16:creationId xmlns="" xmlns:a16="http://schemas.microsoft.com/office/drawing/2014/main" id="{2F65B938-8783-4CBD-B45F-57C9ED4462BF}"/>
                </a:ext>
              </a:extLst>
            </p:cNvPr>
            <p:cNvSpPr>
              <a:spLocks noChangeArrowheads="1"/>
            </p:cNvSpPr>
            <p:nvPr/>
          </p:nvSpPr>
          <p:spPr bwMode="auto">
            <a:xfrm>
              <a:off x="2941527"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3" name="Oval 15">
              <a:extLst>
                <a:ext uri="{FF2B5EF4-FFF2-40B4-BE49-F238E27FC236}">
                  <a16:creationId xmlns="" xmlns:a16="http://schemas.microsoft.com/office/drawing/2014/main" id="{91265F32-9ACE-4CC6-8AAD-50A0B675E8EF}"/>
                </a:ext>
              </a:extLst>
            </p:cNvPr>
            <p:cNvSpPr>
              <a:spLocks noChangeArrowheads="1"/>
            </p:cNvSpPr>
            <p:nvPr/>
          </p:nvSpPr>
          <p:spPr bwMode="auto">
            <a:xfrm>
              <a:off x="2942252" y="4386452"/>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4" name="Oval 18">
              <a:extLst>
                <a:ext uri="{FF2B5EF4-FFF2-40B4-BE49-F238E27FC236}">
                  <a16:creationId xmlns="" xmlns:a16="http://schemas.microsoft.com/office/drawing/2014/main" id="{080E1010-2B9B-4E90-A5EA-DF81E775EF4A}"/>
                </a:ext>
              </a:extLst>
            </p:cNvPr>
            <p:cNvSpPr>
              <a:spLocks noChangeArrowheads="1"/>
            </p:cNvSpPr>
            <p:nvPr/>
          </p:nvSpPr>
          <p:spPr bwMode="auto">
            <a:xfrm>
              <a:off x="4174152"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5" name="Oval 21">
              <a:extLst>
                <a:ext uri="{FF2B5EF4-FFF2-40B4-BE49-F238E27FC236}">
                  <a16:creationId xmlns="" xmlns:a16="http://schemas.microsoft.com/office/drawing/2014/main" id="{40356FBB-E2B6-4BAD-A391-309A2D1FB444}"/>
                </a:ext>
              </a:extLst>
            </p:cNvPr>
            <p:cNvSpPr>
              <a:spLocks noChangeArrowheads="1"/>
            </p:cNvSpPr>
            <p:nvPr/>
          </p:nvSpPr>
          <p:spPr bwMode="auto">
            <a:xfrm>
              <a:off x="7719039" y="3132327"/>
              <a:ext cx="254745" cy="394204"/>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6" name="Oval 24">
              <a:extLst>
                <a:ext uri="{FF2B5EF4-FFF2-40B4-BE49-F238E27FC236}">
                  <a16:creationId xmlns="" xmlns:a16="http://schemas.microsoft.com/office/drawing/2014/main" id="{4D1C6B2F-38F0-45C1-A897-7294F29E1F6E}"/>
                </a:ext>
              </a:extLst>
            </p:cNvPr>
            <p:cNvSpPr>
              <a:spLocks noChangeArrowheads="1"/>
            </p:cNvSpPr>
            <p:nvPr/>
          </p:nvSpPr>
          <p:spPr bwMode="auto">
            <a:xfrm>
              <a:off x="8971645" y="1877078"/>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7" name="Oval 27">
              <a:extLst>
                <a:ext uri="{FF2B5EF4-FFF2-40B4-BE49-F238E27FC236}">
                  <a16:creationId xmlns="" xmlns:a16="http://schemas.microsoft.com/office/drawing/2014/main" id="{781C2CCB-1B9E-462F-ABC3-F4DAC4526022}"/>
                </a:ext>
              </a:extLst>
            </p:cNvPr>
            <p:cNvSpPr>
              <a:spLocks noChangeArrowheads="1"/>
            </p:cNvSpPr>
            <p:nvPr/>
          </p:nvSpPr>
          <p:spPr bwMode="auto">
            <a:xfrm>
              <a:off x="8971645" y="4385329"/>
              <a:ext cx="256196" cy="396450"/>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sp>
          <p:nvSpPr>
            <p:cNvPr id="38" name="Oval 30">
              <a:extLst>
                <a:ext uri="{FF2B5EF4-FFF2-40B4-BE49-F238E27FC236}">
                  <a16:creationId xmlns="" xmlns:a16="http://schemas.microsoft.com/office/drawing/2014/main" id="{D0B940BB-7382-4394-B6F5-401607586DAE}"/>
                </a:ext>
              </a:extLst>
            </p:cNvPr>
            <p:cNvSpPr>
              <a:spLocks noChangeArrowheads="1"/>
            </p:cNvSpPr>
            <p:nvPr/>
          </p:nvSpPr>
          <p:spPr bwMode="auto">
            <a:xfrm>
              <a:off x="5948614" y="3131766"/>
              <a:ext cx="255470" cy="395326"/>
            </a:xfrm>
            <a:custGeom>
              <a:avLst/>
              <a:gdLst>
                <a:gd name="connsiteX0" fmla="*/ 182768 w 217488"/>
                <a:gd name="connsiteY0" fmla="*/ 277515 h 336550"/>
                <a:gd name="connsiteX1" fmla="*/ 156139 w 217488"/>
                <a:gd name="connsiteY1" fmla="*/ 283964 h 336550"/>
                <a:gd name="connsiteX2" fmla="*/ 152145 w 217488"/>
                <a:gd name="connsiteY2" fmla="*/ 292993 h 336550"/>
                <a:gd name="connsiteX3" fmla="*/ 158802 w 217488"/>
                <a:gd name="connsiteY3" fmla="*/ 296863 h 336550"/>
                <a:gd name="connsiteX4" fmla="*/ 160133 w 217488"/>
                <a:gd name="connsiteY4" fmla="*/ 296863 h 336550"/>
                <a:gd name="connsiteX5" fmla="*/ 186762 w 217488"/>
                <a:gd name="connsiteY5" fmla="*/ 290414 h 336550"/>
                <a:gd name="connsiteX6" fmla="*/ 190757 w 217488"/>
                <a:gd name="connsiteY6" fmla="*/ 282674 h 336550"/>
                <a:gd name="connsiteX7" fmla="*/ 182768 w 217488"/>
                <a:gd name="connsiteY7" fmla="*/ 277515 h 336550"/>
                <a:gd name="connsiteX8" fmla="*/ 34720 w 217488"/>
                <a:gd name="connsiteY8" fmla="*/ 277515 h 336550"/>
                <a:gd name="connsiteX9" fmla="*/ 26732 w 217488"/>
                <a:gd name="connsiteY9" fmla="*/ 282674 h 336550"/>
                <a:gd name="connsiteX10" fmla="*/ 30726 w 217488"/>
                <a:gd name="connsiteY10" fmla="*/ 290414 h 336550"/>
                <a:gd name="connsiteX11" fmla="*/ 57355 w 217488"/>
                <a:gd name="connsiteY11" fmla="*/ 296863 h 336550"/>
                <a:gd name="connsiteX12" fmla="*/ 58686 w 217488"/>
                <a:gd name="connsiteY12" fmla="*/ 296863 h 336550"/>
                <a:gd name="connsiteX13" fmla="*/ 65344 w 217488"/>
                <a:gd name="connsiteY13" fmla="*/ 292993 h 336550"/>
                <a:gd name="connsiteX14" fmla="*/ 61349 w 217488"/>
                <a:gd name="connsiteY14" fmla="*/ 283964 h 336550"/>
                <a:gd name="connsiteX15" fmla="*/ 34720 w 217488"/>
                <a:gd name="connsiteY15" fmla="*/ 277515 h 336550"/>
                <a:gd name="connsiteX16" fmla="*/ 108745 w 217488"/>
                <a:gd name="connsiteY16" fmla="*/ 271463 h 336550"/>
                <a:gd name="connsiteX17" fmla="*/ 87313 w 217488"/>
                <a:gd name="connsiteY17" fmla="*/ 292101 h 336550"/>
                <a:gd name="connsiteX18" fmla="*/ 108745 w 217488"/>
                <a:gd name="connsiteY18" fmla="*/ 312739 h 336550"/>
                <a:gd name="connsiteX19" fmla="*/ 130177 w 217488"/>
                <a:gd name="connsiteY19" fmla="*/ 292101 h 336550"/>
                <a:gd name="connsiteX20" fmla="*/ 108745 w 217488"/>
                <a:gd name="connsiteY20" fmla="*/ 271463 h 336550"/>
                <a:gd name="connsiteX21" fmla="*/ 27469 w 217488"/>
                <a:gd name="connsiteY21" fmla="*/ 38100 h 336550"/>
                <a:gd name="connsiteX22" fmla="*/ 22225 w 217488"/>
                <a:gd name="connsiteY22" fmla="*/ 42049 h 336550"/>
                <a:gd name="connsiteX23" fmla="*/ 22225 w 217488"/>
                <a:gd name="connsiteY23" fmla="*/ 240798 h 336550"/>
                <a:gd name="connsiteX24" fmla="*/ 27469 w 217488"/>
                <a:gd name="connsiteY24" fmla="*/ 246063 h 336550"/>
                <a:gd name="connsiteX25" fmla="*/ 190019 w 217488"/>
                <a:gd name="connsiteY25" fmla="*/ 246063 h 336550"/>
                <a:gd name="connsiteX26" fmla="*/ 195263 w 217488"/>
                <a:gd name="connsiteY26" fmla="*/ 240798 h 336550"/>
                <a:gd name="connsiteX27" fmla="*/ 195263 w 217488"/>
                <a:gd name="connsiteY27" fmla="*/ 42049 h 336550"/>
                <a:gd name="connsiteX28" fmla="*/ 190019 w 217488"/>
                <a:gd name="connsiteY28" fmla="*/ 38100 h 336550"/>
                <a:gd name="connsiteX29" fmla="*/ 27469 w 217488"/>
                <a:gd name="connsiteY29" fmla="*/ 38100 h 336550"/>
                <a:gd name="connsiteX30" fmla="*/ 92869 w 217488"/>
                <a:gd name="connsiteY30" fmla="*/ 15875 h 336550"/>
                <a:gd name="connsiteX31" fmla="*/ 88900 w 217488"/>
                <a:gd name="connsiteY31" fmla="*/ 19957 h 336550"/>
                <a:gd name="connsiteX32" fmla="*/ 92869 w 217488"/>
                <a:gd name="connsiteY32" fmla="*/ 25400 h 336550"/>
                <a:gd name="connsiteX33" fmla="*/ 124619 w 217488"/>
                <a:gd name="connsiteY33" fmla="*/ 25400 h 336550"/>
                <a:gd name="connsiteX34" fmla="*/ 128588 w 217488"/>
                <a:gd name="connsiteY34" fmla="*/ 19957 h 336550"/>
                <a:gd name="connsiteX35" fmla="*/ 124619 w 217488"/>
                <a:gd name="connsiteY35" fmla="*/ 15875 h 336550"/>
                <a:gd name="connsiteX36" fmla="*/ 92869 w 217488"/>
                <a:gd name="connsiteY36" fmla="*/ 15875 h 336550"/>
                <a:gd name="connsiteX37" fmla="*/ 19652 w 217488"/>
                <a:gd name="connsiteY37" fmla="*/ 0 h 336550"/>
                <a:gd name="connsiteX38" fmla="*/ 197836 w 217488"/>
                <a:gd name="connsiteY38" fmla="*/ 0 h 336550"/>
                <a:gd name="connsiteX39" fmla="*/ 217488 w 217488"/>
                <a:gd name="connsiteY39" fmla="*/ 18405 h 336550"/>
                <a:gd name="connsiteX40" fmla="*/ 217488 w 217488"/>
                <a:gd name="connsiteY40" fmla="*/ 318145 h 336550"/>
                <a:gd name="connsiteX41" fmla="*/ 197836 w 217488"/>
                <a:gd name="connsiteY41" fmla="*/ 336550 h 336550"/>
                <a:gd name="connsiteX42" fmla="*/ 19652 w 217488"/>
                <a:gd name="connsiteY42" fmla="*/ 336550 h 336550"/>
                <a:gd name="connsiteX43" fmla="*/ 0 w 217488"/>
                <a:gd name="connsiteY43" fmla="*/ 318145 h 336550"/>
                <a:gd name="connsiteX44" fmla="*/ 0 w 217488"/>
                <a:gd name="connsiteY44" fmla="*/ 18405 h 336550"/>
                <a:gd name="connsiteX45" fmla="*/ 19652 w 217488"/>
                <a:gd name="connsiteY45"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17488" h="336550">
                  <a:moveTo>
                    <a:pt x="182768" y="277515"/>
                  </a:moveTo>
                  <a:cubicBezTo>
                    <a:pt x="182768" y="277515"/>
                    <a:pt x="182768" y="277515"/>
                    <a:pt x="156139" y="283964"/>
                  </a:cubicBezTo>
                  <a:cubicBezTo>
                    <a:pt x="153476" y="285254"/>
                    <a:pt x="150813" y="289124"/>
                    <a:pt x="152145" y="292993"/>
                  </a:cubicBezTo>
                  <a:cubicBezTo>
                    <a:pt x="152145" y="295573"/>
                    <a:pt x="156139" y="296863"/>
                    <a:pt x="158802" y="296863"/>
                  </a:cubicBezTo>
                  <a:cubicBezTo>
                    <a:pt x="158802" y="296863"/>
                    <a:pt x="160133" y="296863"/>
                    <a:pt x="160133" y="296863"/>
                  </a:cubicBezTo>
                  <a:cubicBezTo>
                    <a:pt x="160133" y="296863"/>
                    <a:pt x="160133" y="296863"/>
                    <a:pt x="186762" y="290414"/>
                  </a:cubicBezTo>
                  <a:cubicBezTo>
                    <a:pt x="189425" y="289124"/>
                    <a:pt x="192088" y="285254"/>
                    <a:pt x="190757" y="282674"/>
                  </a:cubicBezTo>
                  <a:cubicBezTo>
                    <a:pt x="190757" y="278805"/>
                    <a:pt x="186762" y="276225"/>
                    <a:pt x="182768" y="277515"/>
                  </a:cubicBezTo>
                  <a:close/>
                  <a:moveTo>
                    <a:pt x="34720" y="277515"/>
                  </a:moveTo>
                  <a:cubicBezTo>
                    <a:pt x="30726" y="276225"/>
                    <a:pt x="26732" y="278805"/>
                    <a:pt x="26732" y="282674"/>
                  </a:cubicBezTo>
                  <a:cubicBezTo>
                    <a:pt x="25400" y="285254"/>
                    <a:pt x="28063" y="289124"/>
                    <a:pt x="30726" y="290414"/>
                  </a:cubicBezTo>
                  <a:cubicBezTo>
                    <a:pt x="30726" y="290414"/>
                    <a:pt x="30726" y="290414"/>
                    <a:pt x="57355" y="296863"/>
                  </a:cubicBezTo>
                  <a:cubicBezTo>
                    <a:pt x="57355" y="296863"/>
                    <a:pt x="58686" y="296863"/>
                    <a:pt x="58686" y="296863"/>
                  </a:cubicBezTo>
                  <a:cubicBezTo>
                    <a:pt x="61349" y="296863"/>
                    <a:pt x="65344" y="295573"/>
                    <a:pt x="65344" y="292993"/>
                  </a:cubicBezTo>
                  <a:cubicBezTo>
                    <a:pt x="66675" y="289124"/>
                    <a:pt x="64012" y="285254"/>
                    <a:pt x="61349" y="283964"/>
                  </a:cubicBezTo>
                  <a:cubicBezTo>
                    <a:pt x="61349" y="283964"/>
                    <a:pt x="61349" y="283964"/>
                    <a:pt x="34720" y="277515"/>
                  </a:cubicBezTo>
                  <a:close/>
                  <a:moveTo>
                    <a:pt x="108745" y="271463"/>
                  </a:moveTo>
                  <a:cubicBezTo>
                    <a:pt x="96908" y="271463"/>
                    <a:pt x="87313" y="280703"/>
                    <a:pt x="87313" y="292101"/>
                  </a:cubicBezTo>
                  <a:cubicBezTo>
                    <a:pt x="87313" y="303499"/>
                    <a:pt x="96908" y="312739"/>
                    <a:pt x="108745" y="312739"/>
                  </a:cubicBezTo>
                  <a:cubicBezTo>
                    <a:pt x="120582" y="312739"/>
                    <a:pt x="130177" y="303499"/>
                    <a:pt x="130177" y="292101"/>
                  </a:cubicBezTo>
                  <a:cubicBezTo>
                    <a:pt x="130177" y="280703"/>
                    <a:pt x="120582" y="271463"/>
                    <a:pt x="108745" y="271463"/>
                  </a:cubicBezTo>
                  <a:close/>
                  <a:moveTo>
                    <a:pt x="27469" y="38100"/>
                  </a:moveTo>
                  <a:cubicBezTo>
                    <a:pt x="24847" y="38100"/>
                    <a:pt x="22225" y="39416"/>
                    <a:pt x="22225" y="42049"/>
                  </a:cubicBezTo>
                  <a:cubicBezTo>
                    <a:pt x="22225" y="42049"/>
                    <a:pt x="22225" y="42049"/>
                    <a:pt x="22225" y="240798"/>
                  </a:cubicBezTo>
                  <a:cubicBezTo>
                    <a:pt x="22225" y="243431"/>
                    <a:pt x="24847" y="246063"/>
                    <a:pt x="27469" y="246063"/>
                  </a:cubicBezTo>
                  <a:cubicBezTo>
                    <a:pt x="27469" y="246063"/>
                    <a:pt x="27469" y="246063"/>
                    <a:pt x="190019" y="246063"/>
                  </a:cubicBezTo>
                  <a:cubicBezTo>
                    <a:pt x="192641" y="246063"/>
                    <a:pt x="195263" y="243431"/>
                    <a:pt x="195263" y="240798"/>
                  </a:cubicBezTo>
                  <a:lnTo>
                    <a:pt x="195263" y="42049"/>
                  </a:lnTo>
                  <a:cubicBezTo>
                    <a:pt x="195263" y="39416"/>
                    <a:pt x="192641" y="38100"/>
                    <a:pt x="190019" y="38100"/>
                  </a:cubicBezTo>
                  <a:cubicBezTo>
                    <a:pt x="190019" y="38100"/>
                    <a:pt x="190019" y="38100"/>
                    <a:pt x="27469" y="38100"/>
                  </a:cubicBezTo>
                  <a:close/>
                  <a:moveTo>
                    <a:pt x="92869" y="15875"/>
                  </a:moveTo>
                  <a:cubicBezTo>
                    <a:pt x="90223" y="15875"/>
                    <a:pt x="88900" y="17236"/>
                    <a:pt x="88900" y="19957"/>
                  </a:cubicBezTo>
                  <a:cubicBezTo>
                    <a:pt x="88900" y="22679"/>
                    <a:pt x="90223" y="25400"/>
                    <a:pt x="92869" y="25400"/>
                  </a:cubicBezTo>
                  <a:cubicBezTo>
                    <a:pt x="92869" y="25400"/>
                    <a:pt x="92869" y="25400"/>
                    <a:pt x="124619" y="25400"/>
                  </a:cubicBezTo>
                  <a:cubicBezTo>
                    <a:pt x="127265" y="25400"/>
                    <a:pt x="128588" y="22679"/>
                    <a:pt x="128588" y="19957"/>
                  </a:cubicBezTo>
                  <a:cubicBezTo>
                    <a:pt x="128588" y="17236"/>
                    <a:pt x="127265" y="15875"/>
                    <a:pt x="124619" y="15875"/>
                  </a:cubicBezTo>
                  <a:cubicBezTo>
                    <a:pt x="124619" y="15875"/>
                    <a:pt x="124619" y="15875"/>
                    <a:pt x="92869" y="15875"/>
                  </a:cubicBezTo>
                  <a:close/>
                  <a:moveTo>
                    <a:pt x="19652" y="0"/>
                  </a:moveTo>
                  <a:cubicBezTo>
                    <a:pt x="19652" y="0"/>
                    <a:pt x="19652" y="0"/>
                    <a:pt x="197836" y="0"/>
                  </a:cubicBezTo>
                  <a:cubicBezTo>
                    <a:pt x="208317" y="0"/>
                    <a:pt x="217488" y="7888"/>
                    <a:pt x="217488" y="18405"/>
                  </a:cubicBezTo>
                  <a:cubicBezTo>
                    <a:pt x="217488" y="18405"/>
                    <a:pt x="217488" y="18405"/>
                    <a:pt x="217488" y="318145"/>
                  </a:cubicBezTo>
                  <a:cubicBezTo>
                    <a:pt x="217488" y="328662"/>
                    <a:pt x="208317" y="336550"/>
                    <a:pt x="197836" y="336550"/>
                  </a:cubicBezTo>
                  <a:cubicBezTo>
                    <a:pt x="197836" y="336550"/>
                    <a:pt x="197836" y="336550"/>
                    <a:pt x="19652" y="336550"/>
                  </a:cubicBezTo>
                  <a:cubicBezTo>
                    <a:pt x="9171" y="336550"/>
                    <a:pt x="0" y="328662"/>
                    <a:pt x="0" y="318145"/>
                  </a:cubicBezTo>
                  <a:cubicBezTo>
                    <a:pt x="0" y="318145"/>
                    <a:pt x="0" y="318145"/>
                    <a:pt x="0" y="18405"/>
                  </a:cubicBezTo>
                  <a:cubicBezTo>
                    <a:pt x="0" y="7888"/>
                    <a:pt x="9171" y="0"/>
                    <a:pt x="19652" y="0"/>
                  </a:cubicBezTo>
                  <a:close/>
                </a:path>
              </a:pathLst>
            </a:custGeom>
            <a:solidFill>
              <a:schemeClr val="bg1"/>
            </a:solidFill>
            <a:ln>
              <a:noFill/>
            </a:ln>
          </p:spPr>
          <p:txBody>
            <a:bodyPr vert="horz" wrap="square" lIns="121920" tIns="60960" rIns="121920" bIns="60960"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endParaRPr lang="en-US" sz="2400">
                <a:solidFill>
                  <a:schemeClr val="bg1"/>
                </a:solidFill>
                <a:cs typeface="+mn-ea"/>
                <a:sym typeface="+mn-lt"/>
              </a:endParaRPr>
            </a:p>
          </p:txBody>
        </p:sp>
      </p:grpSp>
    </p:spTree>
    <p:extLst>
      <p:ext uri="{BB962C8B-B14F-4D97-AF65-F5344CB8AC3E}">
        <p14:creationId xmlns:p14="http://schemas.microsoft.com/office/powerpoint/2010/main" val="3108098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a:extLst>
              <a:ext uri="{FF2B5EF4-FFF2-40B4-BE49-F238E27FC236}">
                <a16:creationId xmlns="" xmlns:a16="http://schemas.microsoft.com/office/drawing/2014/main" id="{5CB95E86-0871-4DF4-8893-69C82B1FF8F3}"/>
              </a:ext>
            </a:extLst>
          </p:cNvPr>
          <p:cNvGrpSpPr/>
          <p:nvPr/>
        </p:nvGrpSpPr>
        <p:grpSpPr>
          <a:xfrm>
            <a:off x="1838433" y="1369852"/>
            <a:ext cx="4082232" cy="583197"/>
            <a:chOff x="1838434" y="1562260"/>
            <a:chExt cx="4082232" cy="583197"/>
          </a:xfrm>
        </p:grpSpPr>
        <p:sp>
          <p:nvSpPr>
            <p:cNvPr id="3" name="TextBox 2">
              <a:extLst>
                <a:ext uri="{FF2B5EF4-FFF2-40B4-BE49-F238E27FC236}">
                  <a16:creationId xmlns="" xmlns:a16="http://schemas.microsoft.com/office/drawing/2014/main" id="{F05AE291-32C3-4DC0-8166-0B420014A246}"/>
                </a:ext>
              </a:extLst>
            </p:cNvPr>
            <p:cNvSpPr txBox="1">
              <a:spLocks/>
            </p:cNvSpPr>
            <p:nvPr/>
          </p:nvSpPr>
          <p:spPr bwMode="auto">
            <a:xfrm>
              <a:off x="1838434" y="1820857"/>
              <a:ext cx="4082232" cy="324600"/>
            </a:xfrm>
            <a:prstGeom prst="rect">
              <a:avLst/>
            </a:prstGeom>
          </p:spPr>
          <p:txBody>
            <a:bodyPr wrap="square" lIns="0" tIns="0" rIns="0" bIns="0" anchor="ctr" anchorCtr="0">
              <a:normAutofit fontScale="92500"/>
            </a:bodyPr>
            <a:lstStyle/>
            <a:p>
              <a:pPr>
                <a:lnSpc>
                  <a:spcPct val="120000"/>
                </a:lnSpc>
                <a:spcBef>
                  <a:spcPct val="0"/>
                </a:spcBef>
                <a:defRPr/>
              </a:pPr>
              <a:r>
                <a:rPr lang="zh-CN" altLang="en-US" sz="1400">
                  <a:solidFill>
                    <a:schemeClr val="bg1"/>
                  </a:solidFill>
                  <a:cs typeface="+mn-ea"/>
                  <a:sym typeface="+mn-lt"/>
                </a:rPr>
                <a:t>此部分内容作为文字排版占位显示（建议使用主题字体）</a:t>
              </a:r>
            </a:p>
          </p:txBody>
        </p:sp>
        <p:sp>
          <p:nvSpPr>
            <p:cNvPr id="4" name="TextBox 3">
              <a:extLst>
                <a:ext uri="{FF2B5EF4-FFF2-40B4-BE49-F238E27FC236}">
                  <a16:creationId xmlns="" xmlns:a16="http://schemas.microsoft.com/office/drawing/2014/main" id="{A3682FD4-24D7-4C23-A8F9-0F93CD50B109}"/>
                </a:ext>
              </a:extLst>
            </p:cNvPr>
            <p:cNvSpPr txBox="1">
              <a:spLocks/>
            </p:cNvSpPr>
            <p:nvPr/>
          </p:nvSpPr>
          <p:spPr bwMode="auto">
            <a:xfrm>
              <a:off x="1838434" y="1562260"/>
              <a:ext cx="1433085" cy="258597"/>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fontScale="85000" lnSpcReduction="20000"/>
              <a:sp3d/>
            </a:bodyPr>
            <a:lstStyle/>
            <a:p>
              <a:pPr>
                <a:buClr>
                  <a:prstClr val="white"/>
                </a:buClr>
                <a:defRPr/>
              </a:pPr>
              <a:r>
                <a:rPr lang="zh-CN" altLang="en-US" sz="2489" b="1">
                  <a:solidFill>
                    <a:schemeClr val="bg1"/>
                  </a:solidFill>
                  <a:cs typeface="+mn-ea"/>
                  <a:sym typeface="+mn-lt"/>
                </a:rPr>
                <a:t>标题文本预设</a:t>
              </a:r>
            </a:p>
          </p:txBody>
        </p:sp>
      </p:grpSp>
      <p:grpSp>
        <p:nvGrpSpPr>
          <p:cNvPr id="5" name="Group 7">
            <a:extLst>
              <a:ext uri="{FF2B5EF4-FFF2-40B4-BE49-F238E27FC236}">
                <a16:creationId xmlns="" xmlns:a16="http://schemas.microsoft.com/office/drawing/2014/main" id="{44A9D374-502E-41AA-9D62-40F3C55300CA}"/>
              </a:ext>
            </a:extLst>
          </p:cNvPr>
          <p:cNvGrpSpPr/>
          <p:nvPr/>
        </p:nvGrpSpPr>
        <p:grpSpPr>
          <a:xfrm>
            <a:off x="1838433" y="2336732"/>
            <a:ext cx="4082232" cy="583197"/>
            <a:chOff x="1838434" y="2485763"/>
            <a:chExt cx="4082232" cy="583197"/>
          </a:xfrm>
        </p:grpSpPr>
        <p:sp>
          <p:nvSpPr>
            <p:cNvPr id="6" name="TextBox 55">
              <a:extLst>
                <a:ext uri="{FF2B5EF4-FFF2-40B4-BE49-F238E27FC236}">
                  <a16:creationId xmlns="" xmlns:a16="http://schemas.microsoft.com/office/drawing/2014/main" id="{D5333069-9111-46C4-AB0B-A7E4EBBE3E26}"/>
                </a:ext>
              </a:extLst>
            </p:cNvPr>
            <p:cNvSpPr txBox="1">
              <a:spLocks/>
            </p:cNvSpPr>
            <p:nvPr/>
          </p:nvSpPr>
          <p:spPr bwMode="auto">
            <a:xfrm>
              <a:off x="1838434" y="2744360"/>
              <a:ext cx="4082232" cy="324600"/>
            </a:xfrm>
            <a:prstGeom prst="rect">
              <a:avLst/>
            </a:prstGeom>
          </p:spPr>
          <p:txBody>
            <a:bodyPr wrap="square" lIns="0" tIns="0" rIns="0" bIns="0" anchor="ctr" anchorCtr="0">
              <a:normAutofit fontScale="92500"/>
            </a:bodyPr>
            <a:lstStyle/>
            <a:p>
              <a:pPr>
                <a:lnSpc>
                  <a:spcPct val="120000"/>
                </a:lnSpc>
                <a:spcBef>
                  <a:spcPct val="0"/>
                </a:spcBef>
                <a:defRPr/>
              </a:pPr>
              <a:r>
                <a:rPr lang="zh-CN" altLang="en-US" sz="1400">
                  <a:solidFill>
                    <a:schemeClr val="bg1"/>
                  </a:solidFill>
                  <a:cs typeface="+mn-ea"/>
                  <a:sym typeface="+mn-lt"/>
                </a:rPr>
                <a:t>此部分内容作为文字排版占位显示（建议使用主题字体）</a:t>
              </a:r>
            </a:p>
          </p:txBody>
        </p:sp>
        <p:sp>
          <p:nvSpPr>
            <p:cNvPr id="7" name="TextBox 6">
              <a:extLst>
                <a:ext uri="{FF2B5EF4-FFF2-40B4-BE49-F238E27FC236}">
                  <a16:creationId xmlns="" xmlns:a16="http://schemas.microsoft.com/office/drawing/2014/main" id="{CC55F744-D6F5-4FA2-ABAA-31F2CDDA5BA6}"/>
                </a:ext>
              </a:extLst>
            </p:cNvPr>
            <p:cNvSpPr txBox="1">
              <a:spLocks/>
            </p:cNvSpPr>
            <p:nvPr/>
          </p:nvSpPr>
          <p:spPr bwMode="auto">
            <a:xfrm>
              <a:off x="1838434" y="2485763"/>
              <a:ext cx="1433085" cy="258597"/>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fontScale="85000" lnSpcReduction="20000"/>
              <a:sp3d/>
            </a:bodyPr>
            <a:lstStyle/>
            <a:p>
              <a:pPr>
                <a:buClr>
                  <a:prstClr val="white"/>
                </a:buClr>
                <a:defRPr/>
              </a:pPr>
              <a:r>
                <a:rPr lang="zh-CN" altLang="en-US" sz="2489" b="1">
                  <a:solidFill>
                    <a:schemeClr val="bg1"/>
                  </a:solidFill>
                  <a:cs typeface="+mn-ea"/>
                  <a:sym typeface="+mn-lt"/>
                </a:rPr>
                <a:t>标题文本预设</a:t>
              </a:r>
            </a:p>
          </p:txBody>
        </p:sp>
      </p:grpSp>
      <p:sp>
        <p:nvSpPr>
          <p:cNvPr id="8" name="Oval 34">
            <a:extLst>
              <a:ext uri="{FF2B5EF4-FFF2-40B4-BE49-F238E27FC236}">
                <a16:creationId xmlns="" xmlns:a16="http://schemas.microsoft.com/office/drawing/2014/main" id="{90707E56-D6A0-44E6-A3B3-AC26C384E3B3}"/>
              </a:ext>
            </a:extLst>
          </p:cNvPr>
          <p:cNvSpPr/>
          <p:nvPr/>
        </p:nvSpPr>
        <p:spPr>
          <a:xfrm>
            <a:off x="6384032" y="2246964"/>
            <a:ext cx="762731" cy="762731"/>
          </a:xfrm>
          <a:prstGeom prst="ellipse">
            <a:avLst/>
          </a:prstGeom>
          <a:solidFill>
            <a:schemeClr val="bg1">
              <a:alpha val="50000"/>
            </a:schemeClr>
          </a:solidFill>
          <a:ln>
            <a:noFill/>
          </a:ln>
        </p:spPr>
        <p:txBody>
          <a:bodyPr anchor="ctr"/>
          <a:lstStyle/>
          <a:p>
            <a:pPr algn="ctr"/>
            <a:endParaRPr sz="3200" dirty="0">
              <a:solidFill>
                <a:schemeClr val="bg1"/>
              </a:solidFill>
              <a:cs typeface="+mn-ea"/>
              <a:sym typeface="+mn-lt"/>
            </a:endParaRPr>
          </a:p>
        </p:txBody>
      </p:sp>
      <p:sp>
        <p:nvSpPr>
          <p:cNvPr id="9" name="Oval 39">
            <a:extLst>
              <a:ext uri="{FF2B5EF4-FFF2-40B4-BE49-F238E27FC236}">
                <a16:creationId xmlns="" xmlns:a16="http://schemas.microsoft.com/office/drawing/2014/main" id="{9330DA8C-C10B-4B18-B997-24DF563B2F07}"/>
              </a:ext>
            </a:extLst>
          </p:cNvPr>
          <p:cNvSpPr/>
          <p:nvPr/>
        </p:nvSpPr>
        <p:spPr>
          <a:xfrm>
            <a:off x="6384032" y="1280085"/>
            <a:ext cx="762731" cy="762731"/>
          </a:xfrm>
          <a:prstGeom prst="ellipse">
            <a:avLst/>
          </a:prstGeom>
          <a:solidFill>
            <a:schemeClr val="bg1">
              <a:alpha val="50000"/>
            </a:schemeClr>
          </a:solidFill>
          <a:ln>
            <a:noFill/>
          </a:ln>
        </p:spPr>
        <p:txBody>
          <a:bodyPr anchor="ctr"/>
          <a:lstStyle/>
          <a:p>
            <a:pPr algn="ctr"/>
            <a:endParaRPr sz="3200" dirty="0">
              <a:solidFill>
                <a:schemeClr val="bg1"/>
              </a:solidFill>
              <a:cs typeface="+mn-ea"/>
              <a:sym typeface="+mn-lt"/>
            </a:endParaRPr>
          </a:p>
        </p:txBody>
      </p:sp>
      <p:sp>
        <p:nvSpPr>
          <p:cNvPr id="10" name="Oval 44">
            <a:extLst>
              <a:ext uri="{FF2B5EF4-FFF2-40B4-BE49-F238E27FC236}">
                <a16:creationId xmlns="" xmlns:a16="http://schemas.microsoft.com/office/drawing/2014/main" id="{AF2C262F-4EEA-4E96-8FB5-8337EA0949BD}"/>
              </a:ext>
            </a:extLst>
          </p:cNvPr>
          <p:cNvSpPr/>
          <p:nvPr/>
        </p:nvSpPr>
        <p:spPr>
          <a:xfrm>
            <a:off x="897412" y="1280085"/>
            <a:ext cx="762731" cy="762731"/>
          </a:xfrm>
          <a:prstGeom prst="ellipse">
            <a:avLst/>
          </a:prstGeom>
          <a:solidFill>
            <a:schemeClr val="bg1">
              <a:alpha val="50000"/>
            </a:schemeClr>
          </a:solidFill>
          <a:ln>
            <a:noFill/>
          </a:ln>
        </p:spPr>
        <p:txBody>
          <a:bodyPr anchor="ctr"/>
          <a:lstStyle/>
          <a:p>
            <a:pPr algn="ctr"/>
            <a:endParaRPr sz="3200" dirty="0">
              <a:solidFill>
                <a:schemeClr val="bg1"/>
              </a:solidFill>
              <a:cs typeface="+mn-ea"/>
              <a:sym typeface="+mn-lt"/>
            </a:endParaRPr>
          </a:p>
        </p:txBody>
      </p:sp>
      <p:sp>
        <p:nvSpPr>
          <p:cNvPr id="11" name="Oval 49">
            <a:extLst>
              <a:ext uri="{FF2B5EF4-FFF2-40B4-BE49-F238E27FC236}">
                <a16:creationId xmlns="" xmlns:a16="http://schemas.microsoft.com/office/drawing/2014/main" id="{BE4B8CA1-F7D1-45EE-AC42-F1577812D971}"/>
              </a:ext>
            </a:extLst>
          </p:cNvPr>
          <p:cNvSpPr/>
          <p:nvPr/>
        </p:nvSpPr>
        <p:spPr>
          <a:xfrm>
            <a:off x="897412" y="2246964"/>
            <a:ext cx="762731" cy="762731"/>
          </a:xfrm>
          <a:prstGeom prst="ellipse">
            <a:avLst/>
          </a:prstGeom>
          <a:solidFill>
            <a:schemeClr val="bg1">
              <a:alpha val="50000"/>
            </a:schemeClr>
          </a:solidFill>
          <a:ln>
            <a:noFill/>
          </a:ln>
        </p:spPr>
        <p:txBody>
          <a:bodyPr anchor="ctr"/>
          <a:lstStyle/>
          <a:p>
            <a:pPr algn="ctr"/>
            <a:endParaRPr sz="3200" dirty="0">
              <a:solidFill>
                <a:schemeClr val="bg1"/>
              </a:solidFill>
              <a:cs typeface="+mn-ea"/>
              <a:sym typeface="+mn-lt"/>
            </a:endParaRPr>
          </a:p>
        </p:txBody>
      </p:sp>
      <p:sp>
        <p:nvSpPr>
          <p:cNvPr id="12" name="Freeform: Shape 51">
            <a:extLst>
              <a:ext uri="{FF2B5EF4-FFF2-40B4-BE49-F238E27FC236}">
                <a16:creationId xmlns="" xmlns:a16="http://schemas.microsoft.com/office/drawing/2014/main" id="{F72FF218-2AE6-41F3-B316-BC1369541A67}"/>
              </a:ext>
            </a:extLst>
          </p:cNvPr>
          <p:cNvSpPr>
            <a:spLocks/>
          </p:cNvSpPr>
          <p:nvPr/>
        </p:nvSpPr>
        <p:spPr bwMode="auto">
          <a:xfrm>
            <a:off x="6511939" y="1414855"/>
            <a:ext cx="493192" cy="493192"/>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a:extLst/>
        </p:spPr>
        <p:txBody>
          <a:bodyPr anchor="ctr"/>
          <a:lstStyle/>
          <a:p>
            <a:pPr algn="ctr"/>
            <a:endParaRPr sz="3200">
              <a:solidFill>
                <a:schemeClr val="bg1"/>
              </a:solidFill>
              <a:cs typeface="+mn-ea"/>
              <a:sym typeface="+mn-lt"/>
            </a:endParaRPr>
          </a:p>
        </p:txBody>
      </p:sp>
      <p:sp>
        <p:nvSpPr>
          <p:cNvPr id="13" name="Freeform: Shape 52">
            <a:extLst>
              <a:ext uri="{FF2B5EF4-FFF2-40B4-BE49-F238E27FC236}">
                <a16:creationId xmlns="" xmlns:a16="http://schemas.microsoft.com/office/drawing/2014/main" id="{5477854D-079F-4685-AC35-800D61A3E859}"/>
              </a:ext>
            </a:extLst>
          </p:cNvPr>
          <p:cNvSpPr>
            <a:spLocks/>
          </p:cNvSpPr>
          <p:nvPr/>
        </p:nvSpPr>
        <p:spPr bwMode="auto">
          <a:xfrm>
            <a:off x="1054583" y="2381733"/>
            <a:ext cx="493192" cy="493192"/>
          </a:xfrm>
          <a:custGeom>
            <a:avLst/>
            <a:gdLst>
              <a:gd name="T0" fmla="*/ 187 w 228"/>
              <a:gd name="T1" fmla="*/ 114 h 240"/>
              <a:gd name="T2" fmla="*/ 114 w 228"/>
              <a:gd name="T3" fmla="*/ 40 h 240"/>
              <a:gd name="T4" fmla="*/ 40 w 228"/>
              <a:gd name="T5" fmla="*/ 114 h 240"/>
              <a:gd name="T6" fmla="*/ 68 w 228"/>
              <a:gd name="T7" fmla="*/ 171 h 240"/>
              <a:gd name="T8" fmla="*/ 74 w 228"/>
              <a:gd name="T9" fmla="*/ 173 h 240"/>
              <a:gd name="T10" fmla="*/ 81 w 228"/>
              <a:gd name="T11" fmla="*/ 169 h 240"/>
              <a:gd name="T12" fmla="*/ 79 w 228"/>
              <a:gd name="T13" fmla="*/ 156 h 240"/>
              <a:gd name="T14" fmla="*/ 59 w 228"/>
              <a:gd name="T15" fmla="*/ 114 h 240"/>
              <a:gd name="T16" fmla="*/ 114 w 228"/>
              <a:gd name="T17" fmla="*/ 59 h 240"/>
              <a:gd name="T18" fmla="*/ 169 w 228"/>
              <a:gd name="T19" fmla="*/ 114 h 240"/>
              <a:gd name="T20" fmla="*/ 152 w 228"/>
              <a:gd name="T21" fmla="*/ 153 h 240"/>
              <a:gd name="T22" fmla="*/ 151 w 228"/>
              <a:gd name="T23" fmla="*/ 166 h 240"/>
              <a:gd name="T24" fmla="*/ 165 w 228"/>
              <a:gd name="T25" fmla="*/ 167 h 240"/>
              <a:gd name="T26" fmla="*/ 187 w 228"/>
              <a:gd name="T27" fmla="*/ 114 h 240"/>
              <a:gd name="T28" fmla="*/ 116 w 228"/>
              <a:gd name="T29" fmla="*/ 79 h 240"/>
              <a:gd name="T30" fmla="*/ 81 w 228"/>
              <a:gd name="T31" fmla="*/ 114 h 240"/>
              <a:gd name="T32" fmla="*/ 101 w 228"/>
              <a:gd name="T33" fmla="*/ 144 h 240"/>
              <a:gd name="T34" fmla="*/ 101 w 228"/>
              <a:gd name="T35" fmla="*/ 226 h 240"/>
              <a:gd name="T36" fmla="*/ 115 w 228"/>
              <a:gd name="T37" fmla="*/ 240 h 240"/>
              <a:gd name="T38" fmla="*/ 129 w 228"/>
              <a:gd name="T39" fmla="*/ 226 h 240"/>
              <a:gd name="T40" fmla="*/ 129 w 228"/>
              <a:gd name="T41" fmla="*/ 145 h 240"/>
              <a:gd name="T42" fmla="*/ 150 w 228"/>
              <a:gd name="T43" fmla="*/ 114 h 240"/>
              <a:gd name="T44" fmla="*/ 116 w 228"/>
              <a:gd name="T45" fmla="*/ 79 h 240"/>
              <a:gd name="T46" fmla="*/ 114 w 228"/>
              <a:gd name="T47" fmla="*/ 0 h 240"/>
              <a:gd name="T48" fmla="*/ 0 w 228"/>
              <a:gd name="T49" fmla="*/ 114 h 240"/>
              <a:gd name="T50" fmla="*/ 52 w 228"/>
              <a:gd name="T51" fmla="*/ 209 h 240"/>
              <a:gd name="T52" fmla="*/ 57 w 228"/>
              <a:gd name="T53" fmla="*/ 211 h 240"/>
              <a:gd name="T54" fmla="*/ 65 w 228"/>
              <a:gd name="T55" fmla="*/ 206 h 240"/>
              <a:gd name="T56" fmla="*/ 62 w 228"/>
              <a:gd name="T57" fmla="*/ 193 h 240"/>
              <a:gd name="T58" fmla="*/ 19 w 228"/>
              <a:gd name="T59" fmla="*/ 114 h 240"/>
              <a:gd name="T60" fmla="*/ 114 w 228"/>
              <a:gd name="T61" fmla="*/ 18 h 240"/>
              <a:gd name="T62" fmla="*/ 209 w 228"/>
              <a:gd name="T63" fmla="*/ 114 h 240"/>
              <a:gd name="T64" fmla="*/ 168 w 228"/>
              <a:gd name="T65" fmla="*/ 192 h 240"/>
              <a:gd name="T66" fmla="*/ 165 w 228"/>
              <a:gd name="T67" fmla="*/ 205 h 240"/>
              <a:gd name="T68" fmla="*/ 178 w 228"/>
              <a:gd name="T69" fmla="*/ 208 h 240"/>
              <a:gd name="T70" fmla="*/ 228 w 228"/>
              <a:gd name="T71" fmla="*/ 114 h 240"/>
              <a:gd name="T72" fmla="*/ 114 w 228"/>
              <a:gd name="T73"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8" h="240">
                <a:moveTo>
                  <a:pt x="187" y="114"/>
                </a:moveTo>
                <a:cubicBezTo>
                  <a:pt x="187" y="73"/>
                  <a:pt x="154" y="40"/>
                  <a:pt x="114" y="40"/>
                </a:cubicBezTo>
                <a:cubicBezTo>
                  <a:pt x="73" y="40"/>
                  <a:pt x="40" y="73"/>
                  <a:pt x="40" y="114"/>
                </a:cubicBezTo>
                <a:cubicBezTo>
                  <a:pt x="40" y="136"/>
                  <a:pt x="50" y="157"/>
                  <a:pt x="68" y="171"/>
                </a:cubicBezTo>
                <a:cubicBezTo>
                  <a:pt x="69" y="172"/>
                  <a:pt x="71" y="173"/>
                  <a:pt x="74" y="173"/>
                </a:cubicBezTo>
                <a:cubicBezTo>
                  <a:pt x="76" y="173"/>
                  <a:pt x="79" y="171"/>
                  <a:pt x="81" y="169"/>
                </a:cubicBezTo>
                <a:cubicBezTo>
                  <a:pt x="84" y="165"/>
                  <a:pt x="83" y="159"/>
                  <a:pt x="79" y="156"/>
                </a:cubicBezTo>
                <a:cubicBezTo>
                  <a:pt x="67" y="146"/>
                  <a:pt x="59" y="130"/>
                  <a:pt x="59" y="114"/>
                </a:cubicBezTo>
                <a:cubicBezTo>
                  <a:pt x="59" y="83"/>
                  <a:pt x="84" y="59"/>
                  <a:pt x="114" y="59"/>
                </a:cubicBezTo>
                <a:cubicBezTo>
                  <a:pt x="144" y="59"/>
                  <a:pt x="169" y="83"/>
                  <a:pt x="169" y="114"/>
                </a:cubicBezTo>
                <a:cubicBezTo>
                  <a:pt x="169" y="129"/>
                  <a:pt x="163" y="143"/>
                  <a:pt x="152" y="153"/>
                </a:cubicBezTo>
                <a:cubicBezTo>
                  <a:pt x="148" y="157"/>
                  <a:pt x="148" y="163"/>
                  <a:pt x="151" y="166"/>
                </a:cubicBezTo>
                <a:cubicBezTo>
                  <a:pt x="155" y="170"/>
                  <a:pt x="161" y="170"/>
                  <a:pt x="165" y="167"/>
                </a:cubicBezTo>
                <a:cubicBezTo>
                  <a:pt x="179" y="153"/>
                  <a:pt x="187" y="134"/>
                  <a:pt x="187" y="114"/>
                </a:cubicBezTo>
                <a:close/>
                <a:moveTo>
                  <a:pt x="116" y="79"/>
                </a:moveTo>
                <a:cubicBezTo>
                  <a:pt x="97" y="79"/>
                  <a:pt x="81" y="95"/>
                  <a:pt x="81" y="114"/>
                </a:cubicBezTo>
                <a:cubicBezTo>
                  <a:pt x="81" y="127"/>
                  <a:pt x="89" y="139"/>
                  <a:pt x="101" y="144"/>
                </a:cubicBezTo>
                <a:cubicBezTo>
                  <a:pt x="101" y="226"/>
                  <a:pt x="101" y="226"/>
                  <a:pt x="101" y="226"/>
                </a:cubicBezTo>
                <a:cubicBezTo>
                  <a:pt x="101" y="233"/>
                  <a:pt x="107" y="240"/>
                  <a:pt x="115" y="240"/>
                </a:cubicBezTo>
                <a:cubicBezTo>
                  <a:pt x="123" y="240"/>
                  <a:pt x="129" y="233"/>
                  <a:pt x="129" y="226"/>
                </a:cubicBezTo>
                <a:cubicBezTo>
                  <a:pt x="129" y="145"/>
                  <a:pt x="129" y="145"/>
                  <a:pt x="129" y="145"/>
                </a:cubicBezTo>
                <a:cubicBezTo>
                  <a:pt x="141" y="140"/>
                  <a:pt x="150" y="128"/>
                  <a:pt x="150" y="114"/>
                </a:cubicBezTo>
                <a:cubicBezTo>
                  <a:pt x="150" y="95"/>
                  <a:pt x="134" y="79"/>
                  <a:pt x="116" y="79"/>
                </a:cubicBezTo>
                <a:close/>
                <a:moveTo>
                  <a:pt x="114" y="0"/>
                </a:moveTo>
                <a:cubicBezTo>
                  <a:pt x="51" y="0"/>
                  <a:pt x="0" y="51"/>
                  <a:pt x="0" y="114"/>
                </a:cubicBezTo>
                <a:cubicBezTo>
                  <a:pt x="0" y="152"/>
                  <a:pt x="19" y="188"/>
                  <a:pt x="52" y="209"/>
                </a:cubicBezTo>
                <a:cubicBezTo>
                  <a:pt x="54" y="210"/>
                  <a:pt x="55" y="211"/>
                  <a:pt x="57" y="211"/>
                </a:cubicBezTo>
                <a:cubicBezTo>
                  <a:pt x="60" y="211"/>
                  <a:pt x="63" y="209"/>
                  <a:pt x="65" y="206"/>
                </a:cubicBezTo>
                <a:cubicBezTo>
                  <a:pt x="68" y="202"/>
                  <a:pt x="67" y="196"/>
                  <a:pt x="62" y="193"/>
                </a:cubicBezTo>
                <a:cubicBezTo>
                  <a:pt x="35" y="176"/>
                  <a:pt x="19" y="146"/>
                  <a:pt x="19" y="114"/>
                </a:cubicBezTo>
                <a:cubicBezTo>
                  <a:pt x="19" y="61"/>
                  <a:pt x="61" y="18"/>
                  <a:pt x="114" y="18"/>
                </a:cubicBezTo>
                <a:cubicBezTo>
                  <a:pt x="166" y="18"/>
                  <a:pt x="209" y="61"/>
                  <a:pt x="209" y="114"/>
                </a:cubicBezTo>
                <a:cubicBezTo>
                  <a:pt x="209" y="145"/>
                  <a:pt x="194" y="174"/>
                  <a:pt x="168" y="192"/>
                </a:cubicBezTo>
                <a:cubicBezTo>
                  <a:pt x="163" y="195"/>
                  <a:pt x="162" y="201"/>
                  <a:pt x="165" y="205"/>
                </a:cubicBezTo>
                <a:cubicBezTo>
                  <a:pt x="168" y="209"/>
                  <a:pt x="174" y="211"/>
                  <a:pt x="178" y="208"/>
                </a:cubicBezTo>
                <a:cubicBezTo>
                  <a:pt x="209" y="186"/>
                  <a:pt x="228" y="151"/>
                  <a:pt x="228" y="114"/>
                </a:cubicBezTo>
                <a:cubicBezTo>
                  <a:pt x="228" y="51"/>
                  <a:pt x="177" y="0"/>
                  <a:pt x="114" y="0"/>
                </a:cubicBezTo>
                <a:close/>
              </a:path>
            </a:pathLst>
          </a:custGeom>
          <a:solidFill>
            <a:schemeClr val="bg1"/>
          </a:solidFill>
          <a:ln>
            <a:noFill/>
          </a:ln>
          <a:extLst/>
        </p:spPr>
        <p:txBody>
          <a:bodyPr anchor="ctr"/>
          <a:lstStyle/>
          <a:p>
            <a:pPr algn="ctr"/>
            <a:endParaRPr sz="3200">
              <a:solidFill>
                <a:schemeClr val="bg1"/>
              </a:solidFill>
              <a:cs typeface="+mn-ea"/>
              <a:sym typeface="+mn-lt"/>
            </a:endParaRPr>
          </a:p>
        </p:txBody>
      </p:sp>
      <p:sp>
        <p:nvSpPr>
          <p:cNvPr id="14" name="Freeform: Shape 53">
            <a:extLst>
              <a:ext uri="{FF2B5EF4-FFF2-40B4-BE49-F238E27FC236}">
                <a16:creationId xmlns="" xmlns:a16="http://schemas.microsoft.com/office/drawing/2014/main" id="{BA1A0429-03BF-4EB5-903A-C7659BAB5AC7}"/>
              </a:ext>
            </a:extLst>
          </p:cNvPr>
          <p:cNvSpPr>
            <a:spLocks/>
          </p:cNvSpPr>
          <p:nvPr/>
        </p:nvSpPr>
        <p:spPr bwMode="auto">
          <a:xfrm>
            <a:off x="6505611" y="2381733"/>
            <a:ext cx="493192" cy="493192"/>
          </a:xfrm>
          <a:custGeom>
            <a:avLst/>
            <a:gdLst>
              <a:gd name="T0" fmla="*/ 0 w 236"/>
              <a:gd name="T1" fmla="*/ 118 h 236"/>
              <a:gd name="T2" fmla="*/ 236 w 236"/>
              <a:gd name="T3" fmla="*/ 118 h 236"/>
              <a:gd name="T4" fmla="*/ 150 w 236"/>
              <a:gd name="T5" fmla="*/ 168 h 236"/>
              <a:gd name="T6" fmla="*/ 128 w 236"/>
              <a:gd name="T7" fmla="*/ 196 h 236"/>
              <a:gd name="T8" fmla="*/ 125 w 236"/>
              <a:gd name="T9" fmla="*/ 199 h 236"/>
              <a:gd name="T10" fmla="*/ 111 w 236"/>
              <a:gd name="T11" fmla="*/ 198 h 236"/>
              <a:gd name="T12" fmla="*/ 110 w 236"/>
              <a:gd name="T13" fmla="*/ 180 h 236"/>
              <a:gd name="T14" fmla="*/ 90 w 236"/>
              <a:gd name="T15" fmla="*/ 173 h 236"/>
              <a:gd name="T16" fmla="*/ 79 w 236"/>
              <a:gd name="T17" fmla="*/ 166 h 236"/>
              <a:gd name="T18" fmla="*/ 78 w 236"/>
              <a:gd name="T19" fmla="*/ 160 h 236"/>
              <a:gd name="T20" fmla="*/ 89 w 236"/>
              <a:gd name="T21" fmla="*/ 147 h 236"/>
              <a:gd name="T22" fmla="*/ 91 w 236"/>
              <a:gd name="T23" fmla="*/ 148 h 236"/>
              <a:gd name="T24" fmla="*/ 119 w 236"/>
              <a:gd name="T25" fmla="*/ 160 h 236"/>
              <a:gd name="T26" fmla="*/ 137 w 236"/>
              <a:gd name="T27" fmla="*/ 145 h 236"/>
              <a:gd name="T28" fmla="*/ 133 w 236"/>
              <a:gd name="T29" fmla="*/ 137 h 236"/>
              <a:gd name="T30" fmla="*/ 122 w 236"/>
              <a:gd name="T31" fmla="*/ 130 h 236"/>
              <a:gd name="T32" fmla="*/ 109 w 236"/>
              <a:gd name="T33" fmla="*/ 125 h 236"/>
              <a:gd name="T34" fmla="*/ 98 w 236"/>
              <a:gd name="T35" fmla="*/ 120 h 236"/>
              <a:gd name="T36" fmla="*/ 89 w 236"/>
              <a:gd name="T37" fmla="*/ 113 h 236"/>
              <a:gd name="T38" fmla="*/ 82 w 236"/>
              <a:gd name="T39" fmla="*/ 103 h 236"/>
              <a:gd name="T40" fmla="*/ 79 w 236"/>
              <a:gd name="T41" fmla="*/ 90 h 236"/>
              <a:gd name="T42" fmla="*/ 110 w 236"/>
              <a:gd name="T43" fmla="*/ 57 h 236"/>
              <a:gd name="T44" fmla="*/ 111 w 236"/>
              <a:gd name="T45" fmla="*/ 38 h 236"/>
              <a:gd name="T46" fmla="*/ 125 w 236"/>
              <a:gd name="T47" fmla="*/ 37 h 236"/>
              <a:gd name="T48" fmla="*/ 128 w 236"/>
              <a:gd name="T49" fmla="*/ 40 h 236"/>
              <a:gd name="T50" fmla="*/ 137 w 236"/>
              <a:gd name="T51" fmla="*/ 58 h 236"/>
              <a:gd name="T52" fmla="*/ 151 w 236"/>
              <a:gd name="T53" fmla="*/ 65 h 236"/>
              <a:gd name="T54" fmla="*/ 155 w 236"/>
              <a:gd name="T55" fmla="*/ 69 h 236"/>
              <a:gd name="T56" fmla="*/ 149 w 236"/>
              <a:gd name="T57" fmla="*/ 85 h 236"/>
              <a:gd name="T58" fmla="*/ 144 w 236"/>
              <a:gd name="T59" fmla="*/ 86 h 236"/>
              <a:gd name="T60" fmla="*/ 140 w 236"/>
              <a:gd name="T61" fmla="*/ 82 h 236"/>
              <a:gd name="T62" fmla="*/ 128 w 236"/>
              <a:gd name="T63" fmla="*/ 77 h 236"/>
              <a:gd name="T64" fmla="*/ 107 w 236"/>
              <a:gd name="T65" fmla="*/ 80 h 236"/>
              <a:gd name="T66" fmla="*/ 102 w 236"/>
              <a:gd name="T67" fmla="*/ 94 h 236"/>
              <a:gd name="T68" fmla="*/ 108 w 236"/>
              <a:gd name="T69" fmla="*/ 101 h 236"/>
              <a:gd name="T70" fmla="*/ 118 w 236"/>
              <a:gd name="T71" fmla="*/ 106 h 236"/>
              <a:gd name="T72" fmla="*/ 132 w 236"/>
              <a:gd name="T73" fmla="*/ 112 h 236"/>
              <a:gd name="T74" fmla="*/ 145 w 236"/>
              <a:gd name="T75" fmla="*/ 119 h 236"/>
              <a:gd name="T76" fmla="*/ 155 w 236"/>
              <a:gd name="T77" fmla="*/ 129 h 236"/>
              <a:gd name="T78" fmla="*/ 159 w 236"/>
              <a:gd name="T79" fmla="*/ 14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moveTo>
                  <a:pt x="150" y="168"/>
                </a:moveTo>
                <a:cubicBezTo>
                  <a:pt x="145" y="175"/>
                  <a:pt x="137" y="179"/>
                  <a:pt x="128" y="180"/>
                </a:cubicBezTo>
                <a:cubicBezTo>
                  <a:pt x="128" y="196"/>
                  <a:pt x="128" y="196"/>
                  <a:pt x="128" y="196"/>
                </a:cubicBezTo>
                <a:cubicBezTo>
                  <a:pt x="128" y="197"/>
                  <a:pt x="127" y="198"/>
                  <a:pt x="127" y="198"/>
                </a:cubicBezTo>
                <a:cubicBezTo>
                  <a:pt x="126" y="199"/>
                  <a:pt x="126" y="199"/>
                  <a:pt x="125" y="199"/>
                </a:cubicBezTo>
                <a:cubicBezTo>
                  <a:pt x="113" y="199"/>
                  <a:pt x="113" y="199"/>
                  <a:pt x="113" y="199"/>
                </a:cubicBezTo>
                <a:cubicBezTo>
                  <a:pt x="112" y="199"/>
                  <a:pt x="111" y="199"/>
                  <a:pt x="111" y="198"/>
                </a:cubicBezTo>
                <a:cubicBezTo>
                  <a:pt x="110" y="197"/>
                  <a:pt x="110" y="197"/>
                  <a:pt x="110" y="196"/>
                </a:cubicBezTo>
                <a:cubicBezTo>
                  <a:pt x="110" y="180"/>
                  <a:pt x="110" y="180"/>
                  <a:pt x="110" y="180"/>
                </a:cubicBezTo>
                <a:cubicBezTo>
                  <a:pt x="106" y="180"/>
                  <a:pt x="102" y="179"/>
                  <a:pt x="99" y="177"/>
                </a:cubicBezTo>
                <a:cubicBezTo>
                  <a:pt x="95" y="176"/>
                  <a:pt x="92" y="175"/>
                  <a:pt x="90" y="173"/>
                </a:cubicBezTo>
                <a:cubicBezTo>
                  <a:pt x="88" y="172"/>
                  <a:pt x="85" y="171"/>
                  <a:pt x="83" y="169"/>
                </a:cubicBezTo>
                <a:cubicBezTo>
                  <a:pt x="81" y="168"/>
                  <a:pt x="80" y="166"/>
                  <a:pt x="79" y="166"/>
                </a:cubicBezTo>
                <a:cubicBezTo>
                  <a:pt x="79" y="165"/>
                  <a:pt x="78" y="164"/>
                  <a:pt x="78" y="164"/>
                </a:cubicBezTo>
                <a:cubicBezTo>
                  <a:pt x="77" y="163"/>
                  <a:pt x="77" y="162"/>
                  <a:pt x="78" y="160"/>
                </a:cubicBezTo>
                <a:cubicBezTo>
                  <a:pt x="87" y="148"/>
                  <a:pt x="87" y="148"/>
                  <a:pt x="87" y="148"/>
                </a:cubicBezTo>
                <a:cubicBezTo>
                  <a:pt x="87" y="148"/>
                  <a:pt x="88" y="147"/>
                  <a:pt x="89" y="147"/>
                </a:cubicBezTo>
                <a:cubicBezTo>
                  <a:pt x="90" y="147"/>
                  <a:pt x="90" y="147"/>
                  <a:pt x="91" y="148"/>
                </a:cubicBezTo>
                <a:cubicBezTo>
                  <a:pt x="91" y="148"/>
                  <a:pt x="91" y="148"/>
                  <a:pt x="91" y="148"/>
                </a:cubicBezTo>
                <a:cubicBezTo>
                  <a:pt x="98" y="154"/>
                  <a:pt x="105" y="158"/>
                  <a:pt x="112" y="159"/>
                </a:cubicBezTo>
                <a:cubicBezTo>
                  <a:pt x="115" y="160"/>
                  <a:pt x="117" y="160"/>
                  <a:pt x="119" y="160"/>
                </a:cubicBezTo>
                <a:cubicBezTo>
                  <a:pt x="124" y="160"/>
                  <a:pt x="128" y="159"/>
                  <a:pt x="131" y="156"/>
                </a:cubicBezTo>
                <a:cubicBezTo>
                  <a:pt x="135" y="154"/>
                  <a:pt x="137" y="150"/>
                  <a:pt x="137" y="145"/>
                </a:cubicBezTo>
                <a:cubicBezTo>
                  <a:pt x="137" y="144"/>
                  <a:pt x="136" y="142"/>
                  <a:pt x="136" y="140"/>
                </a:cubicBezTo>
                <a:cubicBezTo>
                  <a:pt x="135" y="139"/>
                  <a:pt x="134" y="138"/>
                  <a:pt x="133" y="137"/>
                </a:cubicBezTo>
                <a:cubicBezTo>
                  <a:pt x="132" y="136"/>
                  <a:pt x="130" y="135"/>
                  <a:pt x="127" y="133"/>
                </a:cubicBezTo>
                <a:cubicBezTo>
                  <a:pt x="125" y="132"/>
                  <a:pt x="123" y="131"/>
                  <a:pt x="122" y="130"/>
                </a:cubicBezTo>
                <a:cubicBezTo>
                  <a:pt x="120" y="130"/>
                  <a:pt x="118" y="129"/>
                  <a:pt x="115" y="128"/>
                </a:cubicBezTo>
                <a:cubicBezTo>
                  <a:pt x="112" y="127"/>
                  <a:pt x="110" y="126"/>
                  <a:pt x="109" y="125"/>
                </a:cubicBezTo>
                <a:cubicBezTo>
                  <a:pt x="108" y="125"/>
                  <a:pt x="106" y="124"/>
                  <a:pt x="104" y="123"/>
                </a:cubicBezTo>
                <a:cubicBezTo>
                  <a:pt x="101" y="122"/>
                  <a:pt x="100" y="121"/>
                  <a:pt x="98" y="120"/>
                </a:cubicBezTo>
                <a:cubicBezTo>
                  <a:pt x="97" y="119"/>
                  <a:pt x="95" y="118"/>
                  <a:pt x="93" y="117"/>
                </a:cubicBezTo>
                <a:cubicBezTo>
                  <a:pt x="91" y="116"/>
                  <a:pt x="90" y="114"/>
                  <a:pt x="89" y="113"/>
                </a:cubicBezTo>
                <a:cubicBezTo>
                  <a:pt x="87" y="112"/>
                  <a:pt x="86" y="110"/>
                  <a:pt x="85" y="109"/>
                </a:cubicBezTo>
                <a:cubicBezTo>
                  <a:pt x="83" y="107"/>
                  <a:pt x="82" y="105"/>
                  <a:pt x="82" y="103"/>
                </a:cubicBezTo>
                <a:cubicBezTo>
                  <a:pt x="81" y="102"/>
                  <a:pt x="80" y="100"/>
                  <a:pt x="80" y="97"/>
                </a:cubicBezTo>
                <a:cubicBezTo>
                  <a:pt x="79" y="95"/>
                  <a:pt x="79" y="93"/>
                  <a:pt x="79" y="90"/>
                </a:cubicBezTo>
                <a:cubicBezTo>
                  <a:pt x="79" y="82"/>
                  <a:pt x="82" y="75"/>
                  <a:pt x="88" y="69"/>
                </a:cubicBezTo>
                <a:cubicBezTo>
                  <a:pt x="93" y="62"/>
                  <a:pt x="101" y="58"/>
                  <a:pt x="110" y="57"/>
                </a:cubicBezTo>
                <a:cubicBezTo>
                  <a:pt x="110" y="40"/>
                  <a:pt x="110" y="40"/>
                  <a:pt x="110" y="40"/>
                </a:cubicBezTo>
                <a:cubicBezTo>
                  <a:pt x="110" y="40"/>
                  <a:pt x="110" y="39"/>
                  <a:pt x="111" y="38"/>
                </a:cubicBezTo>
                <a:cubicBezTo>
                  <a:pt x="111" y="38"/>
                  <a:pt x="112" y="37"/>
                  <a:pt x="113" y="37"/>
                </a:cubicBezTo>
                <a:cubicBezTo>
                  <a:pt x="125" y="37"/>
                  <a:pt x="125" y="37"/>
                  <a:pt x="125" y="37"/>
                </a:cubicBezTo>
                <a:cubicBezTo>
                  <a:pt x="126" y="37"/>
                  <a:pt x="126" y="38"/>
                  <a:pt x="127" y="38"/>
                </a:cubicBezTo>
                <a:cubicBezTo>
                  <a:pt x="127" y="39"/>
                  <a:pt x="128" y="39"/>
                  <a:pt x="128" y="40"/>
                </a:cubicBezTo>
                <a:cubicBezTo>
                  <a:pt x="128" y="56"/>
                  <a:pt x="128" y="56"/>
                  <a:pt x="128" y="56"/>
                </a:cubicBezTo>
                <a:cubicBezTo>
                  <a:pt x="131" y="57"/>
                  <a:pt x="134" y="57"/>
                  <a:pt x="137" y="58"/>
                </a:cubicBezTo>
                <a:cubicBezTo>
                  <a:pt x="140" y="59"/>
                  <a:pt x="143" y="60"/>
                  <a:pt x="145" y="61"/>
                </a:cubicBezTo>
                <a:cubicBezTo>
                  <a:pt x="147" y="62"/>
                  <a:pt x="149" y="63"/>
                  <a:pt x="151" y="65"/>
                </a:cubicBezTo>
                <a:cubicBezTo>
                  <a:pt x="152" y="66"/>
                  <a:pt x="153" y="67"/>
                  <a:pt x="154" y="67"/>
                </a:cubicBezTo>
                <a:cubicBezTo>
                  <a:pt x="155" y="68"/>
                  <a:pt x="155" y="68"/>
                  <a:pt x="155" y="69"/>
                </a:cubicBezTo>
                <a:cubicBezTo>
                  <a:pt x="156" y="70"/>
                  <a:pt x="156" y="71"/>
                  <a:pt x="156" y="72"/>
                </a:cubicBezTo>
                <a:cubicBezTo>
                  <a:pt x="149" y="85"/>
                  <a:pt x="149" y="85"/>
                  <a:pt x="149" y="85"/>
                </a:cubicBezTo>
                <a:cubicBezTo>
                  <a:pt x="148" y="86"/>
                  <a:pt x="148" y="86"/>
                  <a:pt x="147" y="87"/>
                </a:cubicBezTo>
                <a:cubicBezTo>
                  <a:pt x="146" y="87"/>
                  <a:pt x="145" y="86"/>
                  <a:pt x="144" y="86"/>
                </a:cubicBezTo>
                <a:cubicBezTo>
                  <a:pt x="144" y="86"/>
                  <a:pt x="144" y="85"/>
                  <a:pt x="143" y="85"/>
                </a:cubicBezTo>
                <a:cubicBezTo>
                  <a:pt x="142" y="84"/>
                  <a:pt x="141" y="83"/>
                  <a:pt x="140" y="82"/>
                </a:cubicBezTo>
                <a:cubicBezTo>
                  <a:pt x="138" y="81"/>
                  <a:pt x="136" y="80"/>
                  <a:pt x="134" y="80"/>
                </a:cubicBezTo>
                <a:cubicBezTo>
                  <a:pt x="133" y="79"/>
                  <a:pt x="130" y="78"/>
                  <a:pt x="128" y="77"/>
                </a:cubicBezTo>
                <a:cubicBezTo>
                  <a:pt x="125" y="77"/>
                  <a:pt x="123" y="76"/>
                  <a:pt x="120" y="76"/>
                </a:cubicBezTo>
                <a:cubicBezTo>
                  <a:pt x="115" y="76"/>
                  <a:pt x="110" y="77"/>
                  <a:pt x="107" y="80"/>
                </a:cubicBezTo>
                <a:cubicBezTo>
                  <a:pt x="103" y="83"/>
                  <a:pt x="101" y="86"/>
                  <a:pt x="101" y="90"/>
                </a:cubicBezTo>
                <a:cubicBezTo>
                  <a:pt x="101" y="92"/>
                  <a:pt x="102" y="93"/>
                  <a:pt x="102" y="94"/>
                </a:cubicBezTo>
                <a:cubicBezTo>
                  <a:pt x="103" y="96"/>
                  <a:pt x="103" y="97"/>
                  <a:pt x="105" y="98"/>
                </a:cubicBezTo>
                <a:cubicBezTo>
                  <a:pt x="106" y="99"/>
                  <a:pt x="107" y="100"/>
                  <a:pt x="108" y="101"/>
                </a:cubicBezTo>
                <a:cubicBezTo>
                  <a:pt x="109" y="102"/>
                  <a:pt x="111" y="103"/>
                  <a:pt x="113" y="104"/>
                </a:cubicBezTo>
                <a:cubicBezTo>
                  <a:pt x="115" y="105"/>
                  <a:pt x="117" y="106"/>
                  <a:pt x="118" y="106"/>
                </a:cubicBezTo>
                <a:cubicBezTo>
                  <a:pt x="120" y="107"/>
                  <a:pt x="122" y="108"/>
                  <a:pt x="125" y="109"/>
                </a:cubicBezTo>
                <a:cubicBezTo>
                  <a:pt x="128" y="110"/>
                  <a:pt x="130" y="111"/>
                  <a:pt x="132" y="112"/>
                </a:cubicBezTo>
                <a:cubicBezTo>
                  <a:pt x="133" y="112"/>
                  <a:pt x="136" y="113"/>
                  <a:pt x="138" y="115"/>
                </a:cubicBezTo>
                <a:cubicBezTo>
                  <a:pt x="141" y="116"/>
                  <a:pt x="143" y="117"/>
                  <a:pt x="145" y="119"/>
                </a:cubicBezTo>
                <a:cubicBezTo>
                  <a:pt x="147" y="120"/>
                  <a:pt x="149" y="121"/>
                  <a:pt x="151" y="123"/>
                </a:cubicBezTo>
                <a:cubicBezTo>
                  <a:pt x="153" y="125"/>
                  <a:pt x="154" y="127"/>
                  <a:pt x="155" y="129"/>
                </a:cubicBezTo>
                <a:cubicBezTo>
                  <a:pt x="156" y="131"/>
                  <a:pt x="157" y="133"/>
                  <a:pt x="158" y="136"/>
                </a:cubicBezTo>
                <a:cubicBezTo>
                  <a:pt x="159" y="138"/>
                  <a:pt x="159" y="141"/>
                  <a:pt x="159" y="144"/>
                </a:cubicBezTo>
                <a:cubicBezTo>
                  <a:pt x="159" y="153"/>
                  <a:pt x="156" y="161"/>
                  <a:pt x="150" y="168"/>
                </a:cubicBezTo>
              </a:path>
            </a:pathLst>
          </a:custGeom>
          <a:solidFill>
            <a:schemeClr val="bg1"/>
          </a:solidFill>
          <a:ln>
            <a:noFill/>
          </a:ln>
          <a:extLst/>
        </p:spPr>
        <p:txBody>
          <a:bodyPr anchor="ctr"/>
          <a:lstStyle/>
          <a:p>
            <a:pPr algn="ctr"/>
            <a:endParaRPr sz="3200">
              <a:solidFill>
                <a:schemeClr val="bg1"/>
              </a:solidFill>
              <a:cs typeface="+mn-ea"/>
              <a:sym typeface="+mn-lt"/>
            </a:endParaRPr>
          </a:p>
        </p:txBody>
      </p:sp>
      <p:sp>
        <p:nvSpPr>
          <p:cNvPr id="15" name="Freeform: Shape 54">
            <a:extLst>
              <a:ext uri="{FF2B5EF4-FFF2-40B4-BE49-F238E27FC236}">
                <a16:creationId xmlns="" xmlns:a16="http://schemas.microsoft.com/office/drawing/2014/main" id="{88ABF2BB-2B4A-4489-B038-12738B873448}"/>
              </a:ext>
            </a:extLst>
          </p:cNvPr>
          <p:cNvSpPr>
            <a:spLocks/>
          </p:cNvSpPr>
          <p:nvPr/>
        </p:nvSpPr>
        <p:spPr bwMode="auto">
          <a:xfrm>
            <a:off x="1036803" y="1414855"/>
            <a:ext cx="493192" cy="493192"/>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a:extLst/>
        </p:spPr>
        <p:txBody>
          <a:bodyPr anchor="ctr"/>
          <a:lstStyle/>
          <a:p>
            <a:pPr algn="ctr"/>
            <a:endParaRPr sz="3200">
              <a:solidFill>
                <a:schemeClr val="bg1"/>
              </a:solidFill>
              <a:cs typeface="+mn-ea"/>
              <a:sym typeface="+mn-lt"/>
            </a:endParaRPr>
          </a:p>
        </p:txBody>
      </p:sp>
      <p:grpSp>
        <p:nvGrpSpPr>
          <p:cNvPr id="16" name="组合 15">
            <a:extLst>
              <a:ext uri="{FF2B5EF4-FFF2-40B4-BE49-F238E27FC236}">
                <a16:creationId xmlns="" xmlns:a16="http://schemas.microsoft.com/office/drawing/2014/main" id="{52E08880-59B2-48FF-9E3B-3EE9650BB33F}"/>
              </a:ext>
            </a:extLst>
          </p:cNvPr>
          <p:cNvGrpSpPr/>
          <p:nvPr/>
        </p:nvGrpSpPr>
        <p:grpSpPr>
          <a:xfrm>
            <a:off x="879991" y="3489013"/>
            <a:ext cx="10432020" cy="2393548"/>
            <a:chOff x="659993" y="2616759"/>
            <a:chExt cx="7824015" cy="1795161"/>
          </a:xfrm>
        </p:grpSpPr>
        <p:sp>
          <p:nvSpPr>
            <p:cNvPr id="17" name="Rectangle: Rounded Corners 14">
              <a:extLst>
                <a:ext uri="{FF2B5EF4-FFF2-40B4-BE49-F238E27FC236}">
                  <a16:creationId xmlns="" xmlns:a16="http://schemas.microsoft.com/office/drawing/2014/main" id="{E95D76AE-D342-467A-AB34-3B1C599442CE}"/>
                </a:ext>
              </a:extLst>
            </p:cNvPr>
            <p:cNvSpPr/>
            <p:nvPr/>
          </p:nvSpPr>
          <p:spPr>
            <a:xfrm>
              <a:off x="659994" y="2833876"/>
              <a:ext cx="7824014" cy="156347"/>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18" name="Rectangle: Rounded Corners 15">
              <a:extLst>
                <a:ext uri="{FF2B5EF4-FFF2-40B4-BE49-F238E27FC236}">
                  <a16:creationId xmlns="" xmlns:a16="http://schemas.microsoft.com/office/drawing/2014/main" id="{69547486-8161-4B20-9AA2-1931F53563B5}"/>
                </a:ext>
              </a:extLst>
            </p:cNvPr>
            <p:cNvSpPr/>
            <p:nvPr/>
          </p:nvSpPr>
          <p:spPr>
            <a:xfrm>
              <a:off x="659993" y="2833876"/>
              <a:ext cx="6735252" cy="156347"/>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19" name="TextBox 16">
              <a:extLst>
                <a:ext uri="{FF2B5EF4-FFF2-40B4-BE49-F238E27FC236}">
                  <a16:creationId xmlns="" xmlns:a16="http://schemas.microsoft.com/office/drawing/2014/main" id="{0EADB767-5010-499F-89A2-AF5F37984B9F}"/>
                </a:ext>
              </a:extLst>
            </p:cNvPr>
            <p:cNvSpPr txBox="1">
              <a:spLocks/>
            </p:cNvSpPr>
            <p:nvPr/>
          </p:nvSpPr>
          <p:spPr bwMode="auto">
            <a:xfrm>
              <a:off x="790937" y="2616759"/>
              <a:ext cx="2665560" cy="217117"/>
            </a:xfrm>
            <a:prstGeom prst="rect">
              <a:avLst/>
            </a:prstGeom>
            <a:noFill/>
            <a:scene3d>
              <a:camera prst="orthographicFront">
                <a:rot lat="0" lon="0" rev="0"/>
              </a:camera>
              <a:lightRig rig="threePt" dir="t"/>
            </a:scene3d>
            <a:sp3d prstMaterial="matte">
              <a:bevelT w="1270" h="1270"/>
            </a:sp3d>
          </p:spPr>
          <p:txBody>
            <a:bodyPr wrap="none" lIns="0" tIns="0" rIns="0" bIns="0" anchor="ctr" anchorCtr="0">
              <a:normAutofit/>
              <a:sp3d/>
            </a:bodyPr>
            <a:lstStyle/>
            <a:p>
              <a:pPr>
                <a:buClr>
                  <a:prstClr val="white"/>
                </a:buClr>
                <a:defRPr/>
              </a:pPr>
              <a:r>
                <a:rPr lang="zh-CN" altLang="en-US" sz="1867" b="1">
                  <a:solidFill>
                    <a:schemeClr val="bg1"/>
                  </a:solidFill>
                  <a:cs typeface="+mn-ea"/>
                  <a:sym typeface="+mn-lt"/>
                </a:rPr>
                <a:t>标题文本预设</a:t>
              </a:r>
            </a:p>
          </p:txBody>
        </p:sp>
        <p:sp>
          <p:nvSpPr>
            <p:cNvPr id="20" name="TextBox 17">
              <a:extLst>
                <a:ext uri="{FF2B5EF4-FFF2-40B4-BE49-F238E27FC236}">
                  <a16:creationId xmlns="" xmlns:a16="http://schemas.microsoft.com/office/drawing/2014/main" id="{EE396234-011F-4B16-9A96-8FB3BE8DF03E}"/>
                </a:ext>
              </a:extLst>
            </p:cNvPr>
            <p:cNvSpPr txBox="1">
              <a:spLocks/>
            </p:cNvSpPr>
            <p:nvPr/>
          </p:nvSpPr>
          <p:spPr bwMode="auto">
            <a:xfrm>
              <a:off x="7465782" y="2836263"/>
              <a:ext cx="170720" cy="156587"/>
            </a:xfrm>
            <a:prstGeom prst="rect">
              <a:avLst/>
            </a:prstGeom>
            <a:noFill/>
            <a:scene3d>
              <a:camera prst="orthographicFront">
                <a:rot lat="0" lon="0" rev="0"/>
              </a:camera>
              <a:lightRig rig="threePt" dir="t"/>
            </a:scene3d>
            <a:sp3d prstMaterial="matte">
              <a:bevelT w="1270" h="1270"/>
            </a:sp3d>
          </p:spPr>
          <p:txBody>
            <a:bodyPr wrap="none" lIns="0" tIns="0" rIns="0" bIns="0" anchor="ctr" anchorCtr="0">
              <a:normAutofit fontScale="77500" lnSpcReduction="20000"/>
              <a:sp3d/>
            </a:bodyPr>
            <a:lstStyle/>
            <a:p>
              <a:pPr>
                <a:buClr>
                  <a:prstClr val="white"/>
                </a:buClr>
                <a:defRPr/>
              </a:pPr>
              <a:r>
                <a:rPr lang="en-US" altLang="ko-KR" sz="2133" dirty="0">
                  <a:solidFill>
                    <a:schemeClr val="bg1"/>
                  </a:solidFill>
                  <a:cs typeface="+mn-ea"/>
                  <a:sym typeface="+mn-lt"/>
                </a:rPr>
                <a:t>80</a:t>
              </a:r>
            </a:p>
          </p:txBody>
        </p:sp>
        <p:sp>
          <p:nvSpPr>
            <p:cNvPr id="21" name="Rectangle: Rounded Corners 19">
              <a:extLst>
                <a:ext uri="{FF2B5EF4-FFF2-40B4-BE49-F238E27FC236}">
                  <a16:creationId xmlns="" xmlns:a16="http://schemas.microsoft.com/office/drawing/2014/main" id="{58676DEE-7B31-40E6-83C5-F1D61F4D7295}"/>
                </a:ext>
              </a:extLst>
            </p:cNvPr>
            <p:cNvSpPr/>
            <p:nvPr/>
          </p:nvSpPr>
          <p:spPr>
            <a:xfrm>
              <a:off x="659994" y="3307552"/>
              <a:ext cx="7824013" cy="156346"/>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22" name="Rectangle: Rounded Corners 20">
              <a:extLst>
                <a:ext uri="{FF2B5EF4-FFF2-40B4-BE49-F238E27FC236}">
                  <a16:creationId xmlns="" xmlns:a16="http://schemas.microsoft.com/office/drawing/2014/main" id="{66C9B150-0772-4C79-AC49-70696759A2B0}"/>
                </a:ext>
              </a:extLst>
            </p:cNvPr>
            <p:cNvSpPr/>
            <p:nvPr/>
          </p:nvSpPr>
          <p:spPr>
            <a:xfrm>
              <a:off x="659994" y="3307552"/>
              <a:ext cx="4175307" cy="156346"/>
            </a:xfrm>
            <a:prstGeom prst="roundRect">
              <a:avLst>
                <a:gd name="adj" fmla="val 50000"/>
              </a:avLst>
            </a:prstGeom>
            <a:solidFill>
              <a:schemeClr val="bg1">
                <a:alpha val="50000"/>
              </a:schemeClr>
            </a:solidFill>
            <a:ln>
              <a:noFill/>
            </a:ln>
          </p:spPr>
          <p:txBody>
            <a:bodyPr anchor="ctr"/>
            <a:lstStyle/>
            <a:p>
              <a:pPr algn="ctr"/>
              <a:endParaRPr sz="3200">
                <a:solidFill>
                  <a:schemeClr val="bg1"/>
                </a:solidFill>
                <a:cs typeface="+mn-ea"/>
                <a:sym typeface="+mn-lt"/>
              </a:endParaRPr>
            </a:p>
          </p:txBody>
        </p:sp>
        <p:sp>
          <p:nvSpPr>
            <p:cNvPr id="23" name="TextBox 22">
              <a:extLst>
                <a:ext uri="{FF2B5EF4-FFF2-40B4-BE49-F238E27FC236}">
                  <a16:creationId xmlns="" xmlns:a16="http://schemas.microsoft.com/office/drawing/2014/main" id="{71961591-D8E6-4FE6-9279-29CED4AF61DB}"/>
                </a:ext>
              </a:extLst>
            </p:cNvPr>
            <p:cNvSpPr txBox="1">
              <a:spLocks/>
            </p:cNvSpPr>
            <p:nvPr/>
          </p:nvSpPr>
          <p:spPr bwMode="auto">
            <a:xfrm>
              <a:off x="4922495" y="3309064"/>
              <a:ext cx="170720" cy="156587"/>
            </a:xfrm>
            <a:prstGeom prst="rect">
              <a:avLst/>
            </a:prstGeom>
            <a:noFill/>
            <a:scene3d>
              <a:camera prst="orthographicFront">
                <a:rot lat="0" lon="0" rev="0"/>
              </a:camera>
              <a:lightRig rig="threePt" dir="t"/>
            </a:scene3d>
            <a:sp3d prstMaterial="matte">
              <a:bevelT w="1270" h="1270"/>
            </a:sp3d>
          </p:spPr>
          <p:txBody>
            <a:bodyPr wrap="none" lIns="0" tIns="0" rIns="0" bIns="0" anchor="ctr" anchorCtr="0">
              <a:normAutofit fontScale="77500" lnSpcReduction="20000"/>
              <a:sp3d/>
            </a:bodyPr>
            <a:lstStyle/>
            <a:p>
              <a:pPr>
                <a:buClr>
                  <a:prstClr val="white"/>
                </a:buClr>
                <a:defRPr/>
              </a:pPr>
              <a:r>
                <a:rPr lang="en-US" altLang="ko-KR" sz="2133">
                  <a:solidFill>
                    <a:schemeClr val="bg1"/>
                  </a:solidFill>
                  <a:cs typeface="+mn-ea"/>
                  <a:sym typeface="+mn-lt"/>
                </a:rPr>
                <a:t>55</a:t>
              </a:r>
            </a:p>
          </p:txBody>
        </p:sp>
        <p:sp>
          <p:nvSpPr>
            <p:cNvPr id="24" name="Rectangle: Rounded Corners 24">
              <a:extLst>
                <a:ext uri="{FF2B5EF4-FFF2-40B4-BE49-F238E27FC236}">
                  <a16:creationId xmlns="" xmlns:a16="http://schemas.microsoft.com/office/drawing/2014/main" id="{55DC99EC-23C8-408D-80D2-94C742675950}"/>
                </a:ext>
              </a:extLst>
            </p:cNvPr>
            <p:cNvSpPr/>
            <p:nvPr/>
          </p:nvSpPr>
          <p:spPr>
            <a:xfrm>
              <a:off x="659994" y="3781449"/>
              <a:ext cx="7824013" cy="156347"/>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25" name="Rectangle: Rounded Corners 25">
              <a:extLst>
                <a:ext uri="{FF2B5EF4-FFF2-40B4-BE49-F238E27FC236}">
                  <a16:creationId xmlns="" xmlns:a16="http://schemas.microsoft.com/office/drawing/2014/main" id="{44B4AD21-A4AE-4116-BDD1-83E3E277A5D8}"/>
                </a:ext>
              </a:extLst>
            </p:cNvPr>
            <p:cNvSpPr/>
            <p:nvPr/>
          </p:nvSpPr>
          <p:spPr>
            <a:xfrm>
              <a:off x="659994" y="3781449"/>
              <a:ext cx="4650644" cy="156347"/>
            </a:xfrm>
            <a:prstGeom prst="roundRect">
              <a:avLst>
                <a:gd name="adj" fmla="val 50000"/>
              </a:avLst>
            </a:prstGeom>
            <a:solidFill>
              <a:schemeClr val="bg1">
                <a:alpha val="50000"/>
              </a:schemeClr>
            </a:solidFill>
            <a:ln>
              <a:noFill/>
            </a:ln>
          </p:spPr>
          <p:txBody>
            <a:bodyPr anchor="ctr"/>
            <a:lstStyle/>
            <a:p>
              <a:pPr algn="ctr"/>
              <a:endParaRPr sz="3200">
                <a:solidFill>
                  <a:schemeClr val="bg1"/>
                </a:solidFill>
                <a:cs typeface="+mn-ea"/>
                <a:sym typeface="+mn-lt"/>
              </a:endParaRPr>
            </a:p>
          </p:txBody>
        </p:sp>
        <p:sp>
          <p:nvSpPr>
            <p:cNvPr id="26" name="TextBox 27">
              <a:extLst>
                <a:ext uri="{FF2B5EF4-FFF2-40B4-BE49-F238E27FC236}">
                  <a16:creationId xmlns="" xmlns:a16="http://schemas.microsoft.com/office/drawing/2014/main" id="{C9BF1CB7-98DC-4CEC-A318-A18FD83FE9AA}"/>
                </a:ext>
              </a:extLst>
            </p:cNvPr>
            <p:cNvSpPr txBox="1">
              <a:spLocks/>
            </p:cNvSpPr>
            <p:nvPr/>
          </p:nvSpPr>
          <p:spPr bwMode="auto">
            <a:xfrm>
              <a:off x="5366840" y="3782086"/>
              <a:ext cx="170720" cy="156587"/>
            </a:xfrm>
            <a:prstGeom prst="rect">
              <a:avLst/>
            </a:prstGeom>
            <a:noFill/>
            <a:scene3d>
              <a:camera prst="orthographicFront">
                <a:rot lat="0" lon="0" rev="0"/>
              </a:camera>
              <a:lightRig rig="threePt" dir="t"/>
            </a:scene3d>
            <a:sp3d prstMaterial="matte">
              <a:bevelT w="1270" h="1270"/>
            </a:sp3d>
          </p:spPr>
          <p:txBody>
            <a:bodyPr wrap="none" lIns="0" tIns="0" rIns="0" bIns="0" anchor="ctr" anchorCtr="0">
              <a:normAutofit fontScale="77500" lnSpcReduction="20000"/>
              <a:sp3d/>
            </a:bodyPr>
            <a:lstStyle/>
            <a:p>
              <a:pPr>
                <a:buClr>
                  <a:prstClr val="white"/>
                </a:buClr>
                <a:defRPr/>
              </a:pPr>
              <a:r>
                <a:rPr lang="en-US" altLang="ko-KR" sz="2133">
                  <a:solidFill>
                    <a:schemeClr val="bg1"/>
                  </a:solidFill>
                  <a:cs typeface="+mn-ea"/>
                  <a:sym typeface="+mn-lt"/>
                </a:rPr>
                <a:t>60</a:t>
              </a:r>
            </a:p>
          </p:txBody>
        </p:sp>
        <p:sp>
          <p:nvSpPr>
            <p:cNvPr id="27" name="Rectangle: Rounded Corners 29">
              <a:extLst>
                <a:ext uri="{FF2B5EF4-FFF2-40B4-BE49-F238E27FC236}">
                  <a16:creationId xmlns="" xmlns:a16="http://schemas.microsoft.com/office/drawing/2014/main" id="{DAC38BEE-238E-4AA7-AA45-6D9F56C77789}"/>
                </a:ext>
              </a:extLst>
            </p:cNvPr>
            <p:cNvSpPr/>
            <p:nvPr/>
          </p:nvSpPr>
          <p:spPr>
            <a:xfrm>
              <a:off x="659994" y="4255573"/>
              <a:ext cx="7824013" cy="156347"/>
            </a:xfrm>
            <a:prstGeom prst="roundRect">
              <a:avLst>
                <a:gd name="adj" fmla="val 50000"/>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28" name="Rectangle: Rounded Corners 30">
              <a:extLst>
                <a:ext uri="{FF2B5EF4-FFF2-40B4-BE49-F238E27FC236}">
                  <a16:creationId xmlns="" xmlns:a16="http://schemas.microsoft.com/office/drawing/2014/main" id="{7612C20A-6D83-41A5-B0F9-F22E1BB1ECAF}"/>
                </a:ext>
              </a:extLst>
            </p:cNvPr>
            <p:cNvSpPr/>
            <p:nvPr/>
          </p:nvSpPr>
          <p:spPr>
            <a:xfrm>
              <a:off x="659994" y="4255573"/>
              <a:ext cx="2803450" cy="156347"/>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29" name="TextBox 32">
              <a:extLst>
                <a:ext uri="{FF2B5EF4-FFF2-40B4-BE49-F238E27FC236}">
                  <a16:creationId xmlns="" xmlns:a16="http://schemas.microsoft.com/office/drawing/2014/main" id="{4DBFAFB5-DCB7-4E57-9DE6-8A0D677347BE}"/>
                </a:ext>
              </a:extLst>
            </p:cNvPr>
            <p:cNvSpPr txBox="1">
              <a:spLocks/>
            </p:cNvSpPr>
            <p:nvPr/>
          </p:nvSpPr>
          <p:spPr bwMode="auto">
            <a:xfrm>
              <a:off x="3542690" y="4255333"/>
              <a:ext cx="170720" cy="156587"/>
            </a:xfrm>
            <a:prstGeom prst="rect">
              <a:avLst/>
            </a:prstGeom>
            <a:noFill/>
            <a:scene3d>
              <a:camera prst="orthographicFront">
                <a:rot lat="0" lon="0" rev="0"/>
              </a:camera>
              <a:lightRig rig="threePt" dir="t"/>
            </a:scene3d>
            <a:sp3d prstMaterial="matte">
              <a:bevelT w="1270" h="1270"/>
            </a:sp3d>
          </p:spPr>
          <p:txBody>
            <a:bodyPr wrap="none" lIns="0" tIns="0" rIns="0" bIns="0" anchor="ctr" anchorCtr="0">
              <a:normAutofit fontScale="77500" lnSpcReduction="20000"/>
              <a:sp3d/>
            </a:bodyPr>
            <a:lstStyle/>
            <a:p>
              <a:pPr>
                <a:buClr>
                  <a:prstClr val="white"/>
                </a:buClr>
                <a:defRPr/>
              </a:pPr>
              <a:r>
                <a:rPr lang="en-US" altLang="ko-KR" sz="2133">
                  <a:solidFill>
                    <a:schemeClr val="bg1"/>
                  </a:solidFill>
                  <a:cs typeface="+mn-ea"/>
                  <a:sym typeface="+mn-lt"/>
                </a:rPr>
                <a:t>37</a:t>
              </a:r>
            </a:p>
          </p:txBody>
        </p:sp>
        <p:sp>
          <p:nvSpPr>
            <p:cNvPr id="30" name="TextBox 58">
              <a:extLst>
                <a:ext uri="{FF2B5EF4-FFF2-40B4-BE49-F238E27FC236}">
                  <a16:creationId xmlns="" xmlns:a16="http://schemas.microsoft.com/office/drawing/2014/main" id="{833F6D8B-00C8-4615-851C-D0FFFE9E5B8F}"/>
                </a:ext>
              </a:extLst>
            </p:cNvPr>
            <p:cNvSpPr txBox="1">
              <a:spLocks/>
            </p:cNvSpPr>
            <p:nvPr/>
          </p:nvSpPr>
          <p:spPr bwMode="auto">
            <a:xfrm>
              <a:off x="790937" y="3090436"/>
              <a:ext cx="2665560" cy="217117"/>
            </a:xfrm>
            <a:prstGeom prst="rect">
              <a:avLst/>
            </a:prstGeom>
            <a:noFill/>
            <a:scene3d>
              <a:camera prst="orthographicFront">
                <a:rot lat="0" lon="0" rev="0"/>
              </a:camera>
              <a:lightRig rig="threePt" dir="t"/>
            </a:scene3d>
            <a:sp3d prstMaterial="matte">
              <a:bevelT w="1270" h="1270"/>
            </a:sp3d>
          </p:spPr>
          <p:txBody>
            <a:bodyPr wrap="none" lIns="0" tIns="0" rIns="0" bIns="0" anchor="ctr" anchorCtr="0">
              <a:normAutofit/>
              <a:sp3d/>
            </a:bodyPr>
            <a:lstStyle/>
            <a:p>
              <a:pPr>
                <a:buClr>
                  <a:prstClr val="white"/>
                </a:buClr>
                <a:defRPr/>
              </a:pPr>
              <a:r>
                <a:rPr lang="zh-CN" altLang="en-US" sz="1867" b="1">
                  <a:solidFill>
                    <a:schemeClr val="bg1"/>
                  </a:solidFill>
                  <a:cs typeface="+mn-ea"/>
                  <a:sym typeface="+mn-lt"/>
                </a:rPr>
                <a:t>标题文本预设</a:t>
              </a:r>
            </a:p>
          </p:txBody>
        </p:sp>
        <p:sp>
          <p:nvSpPr>
            <p:cNvPr id="31" name="TextBox 59">
              <a:extLst>
                <a:ext uri="{FF2B5EF4-FFF2-40B4-BE49-F238E27FC236}">
                  <a16:creationId xmlns="" xmlns:a16="http://schemas.microsoft.com/office/drawing/2014/main" id="{F01B6E56-6DFD-42CB-BAD5-9A91797283F6}"/>
                </a:ext>
              </a:extLst>
            </p:cNvPr>
            <p:cNvSpPr txBox="1">
              <a:spLocks/>
            </p:cNvSpPr>
            <p:nvPr/>
          </p:nvSpPr>
          <p:spPr bwMode="auto">
            <a:xfrm>
              <a:off x="790937" y="3564332"/>
              <a:ext cx="2665560" cy="217117"/>
            </a:xfrm>
            <a:prstGeom prst="rect">
              <a:avLst/>
            </a:prstGeom>
            <a:noFill/>
            <a:scene3d>
              <a:camera prst="orthographicFront">
                <a:rot lat="0" lon="0" rev="0"/>
              </a:camera>
              <a:lightRig rig="threePt" dir="t"/>
            </a:scene3d>
            <a:sp3d prstMaterial="matte">
              <a:bevelT w="1270" h="1270"/>
            </a:sp3d>
          </p:spPr>
          <p:txBody>
            <a:bodyPr wrap="none" lIns="0" tIns="0" rIns="0" bIns="0" anchor="ctr" anchorCtr="0">
              <a:normAutofit/>
              <a:sp3d/>
            </a:bodyPr>
            <a:lstStyle/>
            <a:p>
              <a:pPr>
                <a:buClr>
                  <a:prstClr val="white"/>
                </a:buClr>
                <a:defRPr/>
              </a:pPr>
              <a:r>
                <a:rPr lang="zh-CN" altLang="en-US" sz="1867" b="1">
                  <a:solidFill>
                    <a:schemeClr val="bg1"/>
                  </a:solidFill>
                  <a:cs typeface="+mn-ea"/>
                  <a:sym typeface="+mn-lt"/>
                </a:rPr>
                <a:t>标题文本预设</a:t>
              </a:r>
            </a:p>
          </p:txBody>
        </p:sp>
        <p:sp>
          <p:nvSpPr>
            <p:cNvPr id="32" name="TextBox 60">
              <a:extLst>
                <a:ext uri="{FF2B5EF4-FFF2-40B4-BE49-F238E27FC236}">
                  <a16:creationId xmlns="" xmlns:a16="http://schemas.microsoft.com/office/drawing/2014/main" id="{D7E655CA-93AF-4685-AECC-EB835B20C7F1}"/>
                </a:ext>
              </a:extLst>
            </p:cNvPr>
            <p:cNvSpPr txBox="1">
              <a:spLocks/>
            </p:cNvSpPr>
            <p:nvPr/>
          </p:nvSpPr>
          <p:spPr bwMode="auto">
            <a:xfrm>
              <a:off x="797884" y="4038456"/>
              <a:ext cx="2665560" cy="217117"/>
            </a:xfrm>
            <a:prstGeom prst="rect">
              <a:avLst/>
            </a:prstGeom>
            <a:noFill/>
            <a:scene3d>
              <a:camera prst="orthographicFront">
                <a:rot lat="0" lon="0" rev="0"/>
              </a:camera>
              <a:lightRig rig="threePt" dir="t"/>
            </a:scene3d>
            <a:sp3d prstMaterial="matte">
              <a:bevelT w="1270" h="1270"/>
            </a:sp3d>
          </p:spPr>
          <p:txBody>
            <a:bodyPr wrap="none" lIns="0" tIns="0" rIns="0" bIns="0" anchor="ctr" anchorCtr="0">
              <a:normAutofit/>
              <a:sp3d/>
            </a:bodyPr>
            <a:lstStyle/>
            <a:p>
              <a:pPr>
                <a:buClr>
                  <a:prstClr val="white"/>
                </a:buClr>
                <a:defRPr/>
              </a:pPr>
              <a:r>
                <a:rPr lang="zh-CN" altLang="en-US" sz="1867" b="1">
                  <a:solidFill>
                    <a:schemeClr val="bg1"/>
                  </a:solidFill>
                  <a:cs typeface="+mn-ea"/>
                  <a:sym typeface="+mn-lt"/>
                </a:rPr>
                <a:t>标题文本预设</a:t>
              </a:r>
            </a:p>
          </p:txBody>
        </p:sp>
      </p:grpSp>
      <p:grpSp>
        <p:nvGrpSpPr>
          <p:cNvPr id="33" name="Group 4">
            <a:extLst>
              <a:ext uri="{FF2B5EF4-FFF2-40B4-BE49-F238E27FC236}">
                <a16:creationId xmlns="" xmlns:a16="http://schemas.microsoft.com/office/drawing/2014/main" id="{2BCA95BA-7AFF-44D0-BE4B-FD079D74F7E3}"/>
              </a:ext>
            </a:extLst>
          </p:cNvPr>
          <p:cNvGrpSpPr/>
          <p:nvPr/>
        </p:nvGrpSpPr>
        <p:grpSpPr>
          <a:xfrm>
            <a:off x="7325055" y="1369852"/>
            <a:ext cx="4082232" cy="583197"/>
            <a:chOff x="7325054" y="1523738"/>
            <a:chExt cx="4082232" cy="583197"/>
          </a:xfrm>
        </p:grpSpPr>
        <p:sp>
          <p:nvSpPr>
            <p:cNvPr id="34" name="TextBox 9">
              <a:extLst>
                <a:ext uri="{FF2B5EF4-FFF2-40B4-BE49-F238E27FC236}">
                  <a16:creationId xmlns="" xmlns:a16="http://schemas.microsoft.com/office/drawing/2014/main" id="{82D5055E-DA74-4D55-BB78-ED35DD5D5963}"/>
                </a:ext>
              </a:extLst>
            </p:cNvPr>
            <p:cNvSpPr txBox="1">
              <a:spLocks/>
            </p:cNvSpPr>
            <p:nvPr/>
          </p:nvSpPr>
          <p:spPr bwMode="auto">
            <a:xfrm>
              <a:off x="7325054" y="1523738"/>
              <a:ext cx="1433085" cy="258597"/>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fontScale="85000" lnSpcReduction="20000"/>
              <a:sp3d/>
            </a:bodyPr>
            <a:lstStyle/>
            <a:p>
              <a:pPr>
                <a:buClr>
                  <a:prstClr val="white"/>
                </a:buClr>
                <a:defRPr/>
              </a:pPr>
              <a:r>
                <a:rPr lang="zh-CN" altLang="en-US" sz="2489" b="1">
                  <a:solidFill>
                    <a:schemeClr val="bg1"/>
                  </a:solidFill>
                  <a:cs typeface="+mn-ea"/>
                  <a:sym typeface="+mn-lt"/>
                </a:rPr>
                <a:t>标题文本预设</a:t>
              </a:r>
            </a:p>
          </p:txBody>
        </p:sp>
        <p:sp>
          <p:nvSpPr>
            <p:cNvPr id="35" name="TextBox 33">
              <a:extLst>
                <a:ext uri="{FF2B5EF4-FFF2-40B4-BE49-F238E27FC236}">
                  <a16:creationId xmlns="" xmlns:a16="http://schemas.microsoft.com/office/drawing/2014/main" id="{37A8F56D-403A-42A6-8310-72014BFC4DFF}"/>
                </a:ext>
              </a:extLst>
            </p:cNvPr>
            <p:cNvSpPr txBox="1">
              <a:spLocks/>
            </p:cNvSpPr>
            <p:nvPr/>
          </p:nvSpPr>
          <p:spPr bwMode="auto">
            <a:xfrm>
              <a:off x="7325054" y="1782335"/>
              <a:ext cx="4082232" cy="324600"/>
            </a:xfrm>
            <a:prstGeom prst="rect">
              <a:avLst/>
            </a:prstGeom>
          </p:spPr>
          <p:txBody>
            <a:bodyPr wrap="square" lIns="0" tIns="0" rIns="0" bIns="0" anchor="ctr" anchorCtr="0">
              <a:normAutofit fontScale="92500"/>
            </a:bodyPr>
            <a:lstStyle/>
            <a:p>
              <a:pPr>
                <a:lnSpc>
                  <a:spcPct val="120000"/>
                </a:lnSpc>
                <a:spcBef>
                  <a:spcPct val="0"/>
                </a:spcBef>
                <a:defRPr/>
              </a:pPr>
              <a:r>
                <a:rPr lang="zh-CN" altLang="en-US" sz="1400">
                  <a:solidFill>
                    <a:schemeClr val="bg1"/>
                  </a:solidFill>
                  <a:cs typeface="+mn-ea"/>
                  <a:sym typeface="+mn-lt"/>
                </a:rPr>
                <a:t>此部分内容作为文字排版占位显示（建议使用主题字体）</a:t>
              </a:r>
            </a:p>
          </p:txBody>
        </p:sp>
      </p:grpSp>
      <p:grpSp>
        <p:nvGrpSpPr>
          <p:cNvPr id="36" name="Group 5">
            <a:extLst>
              <a:ext uri="{FF2B5EF4-FFF2-40B4-BE49-F238E27FC236}">
                <a16:creationId xmlns="" xmlns:a16="http://schemas.microsoft.com/office/drawing/2014/main" id="{2769C4A1-2C23-4564-9793-0F0AAA5EDFE3}"/>
              </a:ext>
            </a:extLst>
          </p:cNvPr>
          <p:cNvGrpSpPr/>
          <p:nvPr/>
        </p:nvGrpSpPr>
        <p:grpSpPr>
          <a:xfrm>
            <a:off x="7325055" y="2336732"/>
            <a:ext cx="4082232" cy="583197"/>
            <a:chOff x="7325054" y="2496601"/>
            <a:chExt cx="4082232" cy="583197"/>
          </a:xfrm>
        </p:grpSpPr>
        <p:sp>
          <p:nvSpPr>
            <p:cNvPr id="37" name="TextBox 12">
              <a:extLst>
                <a:ext uri="{FF2B5EF4-FFF2-40B4-BE49-F238E27FC236}">
                  <a16:creationId xmlns="" xmlns:a16="http://schemas.microsoft.com/office/drawing/2014/main" id="{91D18054-53B6-43B4-B966-17716DCC3993}"/>
                </a:ext>
              </a:extLst>
            </p:cNvPr>
            <p:cNvSpPr txBox="1">
              <a:spLocks/>
            </p:cNvSpPr>
            <p:nvPr/>
          </p:nvSpPr>
          <p:spPr bwMode="auto">
            <a:xfrm>
              <a:off x="7325054" y="2496601"/>
              <a:ext cx="1433085" cy="258597"/>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rmAutofit fontScale="85000" lnSpcReduction="20000"/>
              <a:sp3d/>
            </a:bodyPr>
            <a:lstStyle/>
            <a:p>
              <a:pPr>
                <a:buClr>
                  <a:prstClr val="white"/>
                </a:buClr>
                <a:defRPr/>
              </a:pPr>
              <a:r>
                <a:rPr lang="zh-CN" altLang="en-US" sz="2489" b="1">
                  <a:solidFill>
                    <a:schemeClr val="bg1"/>
                  </a:solidFill>
                  <a:cs typeface="+mn-ea"/>
                  <a:sym typeface="+mn-lt"/>
                </a:rPr>
                <a:t>标题文本预设</a:t>
              </a:r>
            </a:p>
          </p:txBody>
        </p:sp>
        <p:sp>
          <p:nvSpPr>
            <p:cNvPr id="38" name="TextBox 35">
              <a:extLst>
                <a:ext uri="{FF2B5EF4-FFF2-40B4-BE49-F238E27FC236}">
                  <a16:creationId xmlns="" xmlns:a16="http://schemas.microsoft.com/office/drawing/2014/main" id="{DB37EACB-F8E4-443B-A1D4-CF6D000DB5DF}"/>
                </a:ext>
              </a:extLst>
            </p:cNvPr>
            <p:cNvSpPr txBox="1">
              <a:spLocks/>
            </p:cNvSpPr>
            <p:nvPr/>
          </p:nvSpPr>
          <p:spPr bwMode="auto">
            <a:xfrm>
              <a:off x="7325054" y="2755198"/>
              <a:ext cx="4082232" cy="324600"/>
            </a:xfrm>
            <a:prstGeom prst="rect">
              <a:avLst/>
            </a:prstGeom>
          </p:spPr>
          <p:txBody>
            <a:bodyPr wrap="square" lIns="0" tIns="0" rIns="0" bIns="0" anchor="ctr" anchorCtr="0">
              <a:normAutofit fontScale="92500"/>
            </a:bodyPr>
            <a:lstStyle/>
            <a:p>
              <a:pPr>
                <a:lnSpc>
                  <a:spcPct val="120000"/>
                </a:lnSpc>
                <a:spcBef>
                  <a:spcPct val="0"/>
                </a:spcBef>
                <a:defRPr/>
              </a:pPr>
              <a:r>
                <a:rPr lang="zh-CN" altLang="en-US" sz="1400">
                  <a:solidFill>
                    <a:schemeClr val="bg1"/>
                  </a:solidFill>
                  <a:cs typeface="+mn-ea"/>
                  <a:sym typeface="+mn-lt"/>
                </a:rPr>
                <a:t>此部分内容作为文字排版占位显示（建议使用主题字体）</a:t>
              </a:r>
            </a:p>
          </p:txBody>
        </p:sp>
      </p:grpSp>
    </p:spTree>
    <p:extLst>
      <p:ext uri="{BB962C8B-B14F-4D97-AF65-F5344CB8AC3E}">
        <p14:creationId xmlns:p14="http://schemas.microsoft.com/office/powerpoint/2010/main" val="31328799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1000"/>
                                        <p:tgtEl>
                                          <p:spTgt spid="14"/>
                                        </p:tgtEl>
                                      </p:cBhvr>
                                    </p:animEffect>
                                    <p:anim calcmode="lin" valueType="num">
                                      <p:cBhvr>
                                        <p:cTn id="52" dur="1000" fill="hold"/>
                                        <p:tgtEl>
                                          <p:spTgt spid="14"/>
                                        </p:tgtEl>
                                        <p:attrNameLst>
                                          <p:attrName>ppt_x</p:attrName>
                                        </p:attrNameLst>
                                      </p:cBhvr>
                                      <p:tavLst>
                                        <p:tav tm="0">
                                          <p:val>
                                            <p:strVal val="#ppt_x"/>
                                          </p:val>
                                        </p:tav>
                                        <p:tav tm="100000">
                                          <p:val>
                                            <p:strVal val="#ppt_x"/>
                                          </p:val>
                                        </p:tav>
                                      </p:tavLst>
                                    </p:anim>
                                    <p:anim calcmode="lin" valueType="num">
                                      <p:cBhvr>
                                        <p:cTn id="53" dur="1000" fill="hold"/>
                                        <p:tgtEl>
                                          <p:spTgt spid="14"/>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1000"/>
                                        <p:tgtEl>
                                          <p:spTgt spid="33"/>
                                        </p:tgtEl>
                                      </p:cBhvr>
                                    </p:animEffect>
                                    <p:anim calcmode="lin" valueType="num">
                                      <p:cBhvr>
                                        <p:cTn id="62" dur="1000" fill="hold"/>
                                        <p:tgtEl>
                                          <p:spTgt spid="33"/>
                                        </p:tgtEl>
                                        <p:attrNameLst>
                                          <p:attrName>ppt_x</p:attrName>
                                        </p:attrNameLst>
                                      </p:cBhvr>
                                      <p:tavLst>
                                        <p:tav tm="0">
                                          <p:val>
                                            <p:strVal val="#ppt_x"/>
                                          </p:val>
                                        </p:tav>
                                        <p:tav tm="100000">
                                          <p:val>
                                            <p:strVal val="#ppt_x"/>
                                          </p:val>
                                        </p:tav>
                                      </p:tavLst>
                                    </p:anim>
                                    <p:anim calcmode="lin" valueType="num">
                                      <p:cBhvr>
                                        <p:cTn id="63" dur="1000" fill="hold"/>
                                        <p:tgtEl>
                                          <p:spTgt spid="33"/>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1000"/>
                                        <p:tgtEl>
                                          <p:spTgt spid="36"/>
                                        </p:tgtEl>
                                      </p:cBhvr>
                                    </p:animEffect>
                                    <p:anim calcmode="lin" valueType="num">
                                      <p:cBhvr>
                                        <p:cTn id="67" dur="1000" fill="hold"/>
                                        <p:tgtEl>
                                          <p:spTgt spid="36"/>
                                        </p:tgtEl>
                                        <p:attrNameLst>
                                          <p:attrName>ppt_x</p:attrName>
                                        </p:attrNameLst>
                                      </p:cBhvr>
                                      <p:tavLst>
                                        <p:tav tm="0">
                                          <p:val>
                                            <p:strVal val="#ppt_x"/>
                                          </p:val>
                                        </p:tav>
                                        <p:tav tm="100000">
                                          <p:val>
                                            <p:strVal val="#ppt_x"/>
                                          </p:val>
                                        </p:tav>
                                      </p:tavLst>
                                    </p:anim>
                                    <p:anim calcmode="lin" valueType="num">
                                      <p:cBhvr>
                                        <p:cTn id="6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3A195110-9CEC-41AE-91E4-562722A44633}"/>
              </a:ext>
            </a:extLst>
          </p:cNvPr>
          <p:cNvGrpSpPr/>
          <p:nvPr/>
        </p:nvGrpSpPr>
        <p:grpSpPr>
          <a:xfrm>
            <a:off x="2447595" y="2468894"/>
            <a:ext cx="7537103" cy="2567247"/>
            <a:chOff x="3935760" y="2686373"/>
            <a:chExt cx="7537101" cy="2567246"/>
          </a:xfrm>
        </p:grpSpPr>
        <p:grpSp>
          <p:nvGrpSpPr>
            <p:cNvPr id="3" name="组合 2">
              <a:extLst>
                <a:ext uri="{FF2B5EF4-FFF2-40B4-BE49-F238E27FC236}">
                  <a16:creationId xmlns="" xmlns:a16="http://schemas.microsoft.com/office/drawing/2014/main" id="{FEEBA3E5-F595-4B60-AEE3-435F0B66606C}"/>
                </a:ext>
              </a:extLst>
            </p:cNvPr>
            <p:cNvGrpSpPr/>
            <p:nvPr/>
          </p:nvGrpSpPr>
          <p:grpSpPr>
            <a:xfrm>
              <a:off x="3935760" y="2686375"/>
              <a:ext cx="2356357" cy="1171487"/>
              <a:chOff x="875420" y="2600908"/>
              <a:chExt cx="2591741" cy="1288510"/>
            </a:xfrm>
          </p:grpSpPr>
          <p:sp>
            <p:nvSpPr>
              <p:cNvPr id="26" name="Shape 210">
                <a:extLst>
                  <a:ext uri="{FF2B5EF4-FFF2-40B4-BE49-F238E27FC236}">
                    <a16:creationId xmlns="" xmlns:a16="http://schemas.microsoft.com/office/drawing/2014/main" id="{B7A7521F-F13B-44D1-BFE2-392A412F63DE}"/>
                  </a:ext>
                </a:extLst>
              </p:cNvPr>
              <p:cNvSpPr/>
              <p:nvPr/>
            </p:nvSpPr>
            <p:spPr>
              <a:xfrm>
                <a:off x="875420" y="2617148"/>
                <a:ext cx="218144" cy="218145"/>
              </a:xfrm>
              <a:custGeom>
                <a:avLst/>
                <a:gdLst/>
                <a:ahLst/>
                <a:cxnLst>
                  <a:cxn ang="0">
                    <a:pos x="wd2" y="hd2"/>
                  </a:cxn>
                  <a:cxn ang="5400000">
                    <a:pos x="wd2" y="hd2"/>
                  </a:cxn>
                  <a:cxn ang="10800000">
                    <a:pos x="wd2" y="hd2"/>
                  </a:cxn>
                  <a:cxn ang="16200000">
                    <a:pos x="wd2" y="hd2"/>
                  </a:cxn>
                </a:cxnLst>
                <a:rect l="0" t="0" r="r" b="b"/>
                <a:pathLst>
                  <a:path w="21600" h="21600" extrusionOk="0">
                    <a:moveTo>
                      <a:pt x="14896" y="15577"/>
                    </a:moveTo>
                    <a:cubicBezTo>
                      <a:pt x="12144" y="16865"/>
                      <a:pt x="9844" y="18851"/>
                      <a:pt x="8177" y="21278"/>
                    </a:cubicBezTo>
                    <a:cubicBezTo>
                      <a:pt x="9017" y="21487"/>
                      <a:pt x="9895" y="21600"/>
                      <a:pt x="10801" y="21600"/>
                    </a:cubicBezTo>
                    <a:cubicBezTo>
                      <a:pt x="12429" y="21600"/>
                      <a:pt x="13973" y="21237"/>
                      <a:pt x="15358" y="20591"/>
                    </a:cubicBezTo>
                    <a:cubicBezTo>
                      <a:pt x="15580" y="19502"/>
                      <a:pt x="15699" y="18376"/>
                      <a:pt x="15699" y="17222"/>
                    </a:cubicBezTo>
                    <a:cubicBezTo>
                      <a:pt x="15699" y="16807"/>
                      <a:pt x="15679" y="16394"/>
                      <a:pt x="15648" y="15985"/>
                    </a:cubicBezTo>
                    <a:cubicBezTo>
                      <a:pt x="15371" y="15896"/>
                      <a:pt x="15116" y="15757"/>
                      <a:pt x="14896" y="15577"/>
                    </a:cubicBezTo>
                    <a:close/>
                    <a:moveTo>
                      <a:pt x="18049" y="2796"/>
                    </a:moveTo>
                    <a:cubicBezTo>
                      <a:pt x="16319" y="2963"/>
                      <a:pt x="14667" y="3397"/>
                      <a:pt x="13127" y="4050"/>
                    </a:cubicBezTo>
                    <a:cubicBezTo>
                      <a:pt x="13136" y="4125"/>
                      <a:pt x="13139" y="4202"/>
                      <a:pt x="13139" y="4280"/>
                    </a:cubicBezTo>
                    <a:cubicBezTo>
                      <a:pt x="13139" y="4642"/>
                      <a:pt x="13052" y="4984"/>
                      <a:pt x="12904" y="5289"/>
                    </a:cubicBezTo>
                    <a:cubicBezTo>
                      <a:pt x="14441" y="7094"/>
                      <a:pt x="15635" y="9198"/>
                      <a:pt x="16388" y="11500"/>
                    </a:cubicBezTo>
                    <a:cubicBezTo>
                      <a:pt x="17323" y="11517"/>
                      <a:pt x="18121" y="12090"/>
                      <a:pt x="18465" y="12903"/>
                    </a:cubicBezTo>
                    <a:cubicBezTo>
                      <a:pt x="19505" y="12797"/>
                      <a:pt x="20517" y="12599"/>
                      <a:pt x="21493" y="12312"/>
                    </a:cubicBezTo>
                    <a:cubicBezTo>
                      <a:pt x="21562" y="11817"/>
                      <a:pt x="21600" y="11314"/>
                      <a:pt x="21600" y="10799"/>
                    </a:cubicBezTo>
                    <a:cubicBezTo>
                      <a:pt x="21600" y="7626"/>
                      <a:pt x="20230" y="4772"/>
                      <a:pt x="18049" y="2796"/>
                    </a:cubicBezTo>
                    <a:close/>
                    <a:moveTo>
                      <a:pt x="13739" y="14349"/>
                    </a:moveTo>
                    <a:cubicBezTo>
                      <a:pt x="11074" y="13908"/>
                      <a:pt x="8601" y="12890"/>
                      <a:pt x="6450" y="11433"/>
                    </a:cubicBezTo>
                    <a:cubicBezTo>
                      <a:pt x="6101" y="11646"/>
                      <a:pt x="5691" y="11773"/>
                      <a:pt x="5251" y="11773"/>
                    </a:cubicBezTo>
                    <a:cubicBezTo>
                      <a:pt x="5090" y="11773"/>
                      <a:pt x="4933" y="11755"/>
                      <a:pt x="4781" y="11724"/>
                    </a:cubicBezTo>
                    <a:cubicBezTo>
                      <a:pt x="3750" y="13677"/>
                      <a:pt x="3093" y="15854"/>
                      <a:pt x="2903" y="18164"/>
                    </a:cubicBezTo>
                    <a:cubicBezTo>
                      <a:pt x="3931" y="19266"/>
                      <a:pt x="5186" y="20154"/>
                      <a:pt x="6595" y="20750"/>
                    </a:cubicBezTo>
                    <a:cubicBezTo>
                      <a:pt x="8345" y="18059"/>
                      <a:pt x="10792" y="15833"/>
                      <a:pt x="13739" y="14349"/>
                    </a:cubicBezTo>
                    <a:close/>
                    <a:moveTo>
                      <a:pt x="17258" y="15906"/>
                    </a:moveTo>
                    <a:cubicBezTo>
                      <a:pt x="17290" y="16340"/>
                      <a:pt x="17306" y="16780"/>
                      <a:pt x="17306" y="17222"/>
                    </a:cubicBezTo>
                    <a:cubicBezTo>
                      <a:pt x="17306" y="18003"/>
                      <a:pt x="17256" y="18770"/>
                      <a:pt x="17163" y="19525"/>
                    </a:cubicBezTo>
                    <a:cubicBezTo>
                      <a:pt x="18993" y="18186"/>
                      <a:pt x="20389" y="16288"/>
                      <a:pt x="21091" y="14080"/>
                    </a:cubicBezTo>
                    <a:cubicBezTo>
                      <a:pt x="20259" y="14281"/>
                      <a:pt x="19403" y="14425"/>
                      <a:pt x="18531" y="14508"/>
                    </a:cubicBezTo>
                    <a:cubicBezTo>
                      <a:pt x="18326" y="15137"/>
                      <a:pt x="17860" y="15646"/>
                      <a:pt x="17258" y="15906"/>
                    </a:cubicBezTo>
                    <a:close/>
                    <a:moveTo>
                      <a:pt x="14278" y="12804"/>
                    </a:moveTo>
                    <a:cubicBezTo>
                      <a:pt x="14421" y="12507"/>
                      <a:pt x="14624" y="12244"/>
                      <a:pt x="14874" y="12035"/>
                    </a:cubicBezTo>
                    <a:cubicBezTo>
                      <a:pt x="14196" y="9947"/>
                      <a:pt x="13122" y="8037"/>
                      <a:pt x="11738" y="6396"/>
                    </a:cubicBezTo>
                    <a:cubicBezTo>
                      <a:pt x="11462" y="6512"/>
                      <a:pt x="11160" y="6577"/>
                      <a:pt x="10842" y="6577"/>
                    </a:cubicBezTo>
                    <a:cubicBezTo>
                      <a:pt x="10343" y="6577"/>
                      <a:pt x="9883" y="6417"/>
                      <a:pt x="9507" y="6147"/>
                    </a:cubicBezTo>
                    <a:cubicBezTo>
                      <a:pt x="8673" y="6781"/>
                      <a:pt x="7903" y="7490"/>
                      <a:pt x="7202" y="8265"/>
                    </a:cubicBezTo>
                    <a:cubicBezTo>
                      <a:pt x="7421" y="8615"/>
                      <a:pt x="7550" y="9030"/>
                      <a:pt x="7550" y="9475"/>
                    </a:cubicBezTo>
                    <a:cubicBezTo>
                      <a:pt x="7550" y="9715"/>
                      <a:pt x="7513" y="9946"/>
                      <a:pt x="7444" y="10163"/>
                    </a:cubicBezTo>
                    <a:cubicBezTo>
                      <a:pt x="9459" y="11510"/>
                      <a:pt x="11779" y="12433"/>
                      <a:pt x="14278" y="12804"/>
                    </a:cubicBezTo>
                    <a:close/>
                    <a:moveTo>
                      <a:pt x="10842" y="1982"/>
                    </a:moveTo>
                    <a:cubicBezTo>
                      <a:pt x="11448" y="1982"/>
                      <a:pt x="11999" y="2219"/>
                      <a:pt x="12409" y="2604"/>
                    </a:cubicBezTo>
                    <a:cubicBezTo>
                      <a:pt x="13608" y="2088"/>
                      <a:pt x="14870" y="1692"/>
                      <a:pt x="16183" y="1439"/>
                    </a:cubicBezTo>
                    <a:cubicBezTo>
                      <a:pt x="14599" y="526"/>
                      <a:pt x="12761" y="0"/>
                      <a:pt x="10801" y="0"/>
                    </a:cubicBezTo>
                    <a:cubicBezTo>
                      <a:pt x="9464" y="0"/>
                      <a:pt x="8183" y="245"/>
                      <a:pt x="7001" y="690"/>
                    </a:cubicBezTo>
                    <a:cubicBezTo>
                      <a:pt x="7940" y="1152"/>
                      <a:pt x="8833" y="1693"/>
                      <a:pt x="9674" y="2303"/>
                    </a:cubicBezTo>
                    <a:cubicBezTo>
                      <a:pt x="10018" y="2100"/>
                      <a:pt x="10415" y="1982"/>
                      <a:pt x="10842" y="1982"/>
                    </a:cubicBezTo>
                    <a:close/>
                    <a:moveTo>
                      <a:pt x="2954" y="9475"/>
                    </a:moveTo>
                    <a:cubicBezTo>
                      <a:pt x="2954" y="9153"/>
                      <a:pt x="3021" y="8844"/>
                      <a:pt x="3141" y="8566"/>
                    </a:cubicBezTo>
                    <a:cubicBezTo>
                      <a:pt x="2404" y="7757"/>
                      <a:pt x="1736" y="6884"/>
                      <a:pt x="1151" y="5952"/>
                    </a:cubicBezTo>
                    <a:cubicBezTo>
                      <a:pt x="417" y="7410"/>
                      <a:pt x="0" y="9056"/>
                      <a:pt x="0" y="10799"/>
                    </a:cubicBezTo>
                    <a:cubicBezTo>
                      <a:pt x="0" y="12819"/>
                      <a:pt x="556" y="14708"/>
                      <a:pt x="1521" y="16325"/>
                    </a:cubicBezTo>
                    <a:cubicBezTo>
                      <a:pt x="1866" y="14381"/>
                      <a:pt x="2520" y="12545"/>
                      <a:pt x="3424" y="10861"/>
                    </a:cubicBezTo>
                    <a:cubicBezTo>
                      <a:pt x="3130" y="10477"/>
                      <a:pt x="2954" y="9996"/>
                      <a:pt x="2954" y="9475"/>
                    </a:cubicBezTo>
                    <a:close/>
                    <a:moveTo>
                      <a:pt x="5251" y="7176"/>
                    </a:moveTo>
                    <a:cubicBezTo>
                      <a:pt x="5487" y="7176"/>
                      <a:pt x="5715" y="7213"/>
                      <a:pt x="5930" y="7278"/>
                    </a:cubicBezTo>
                    <a:cubicBezTo>
                      <a:pt x="6738" y="6372"/>
                      <a:pt x="7636" y="5547"/>
                      <a:pt x="8608" y="4813"/>
                    </a:cubicBezTo>
                    <a:cubicBezTo>
                      <a:pt x="8567" y="4642"/>
                      <a:pt x="8543" y="4464"/>
                      <a:pt x="8543" y="4280"/>
                    </a:cubicBezTo>
                    <a:cubicBezTo>
                      <a:pt x="8543" y="4026"/>
                      <a:pt x="8587" y="3781"/>
                      <a:pt x="8663" y="3552"/>
                    </a:cubicBezTo>
                    <a:cubicBezTo>
                      <a:pt x="7575" y="2770"/>
                      <a:pt x="6391" y="2115"/>
                      <a:pt x="5131" y="1609"/>
                    </a:cubicBezTo>
                    <a:cubicBezTo>
                      <a:pt x="3949" y="2338"/>
                      <a:pt x="2920" y="3289"/>
                      <a:pt x="2099" y="4405"/>
                    </a:cubicBezTo>
                    <a:cubicBezTo>
                      <a:pt x="2708" y="5484"/>
                      <a:pt x="3433" y="6491"/>
                      <a:pt x="4256" y="7407"/>
                    </a:cubicBezTo>
                    <a:cubicBezTo>
                      <a:pt x="4557" y="7261"/>
                      <a:pt x="4895" y="7176"/>
                      <a:pt x="5251" y="7176"/>
                    </a:cubicBezTo>
                    <a:close/>
                  </a:path>
                </a:pathLst>
              </a:custGeom>
              <a:solidFill>
                <a:schemeClr val="bg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7">
                  <a:solidFill>
                    <a:schemeClr val="bg1"/>
                  </a:solidFill>
                  <a:cs typeface="+mn-ea"/>
                  <a:sym typeface="+mn-lt"/>
                </a:endParaRPr>
              </a:p>
            </p:txBody>
          </p:sp>
          <p:sp>
            <p:nvSpPr>
              <p:cNvPr id="27" name="TextBox 253">
                <a:extLst>
                  <a:ext uri="{FF2B5EF4-FFF2-40B4-BE49-F238E27FC236}">
                    <a16:creationId xmlns="" xmlns:a16="http://schemas.microsoft.com/office/drawing/2014/main" id="{84BC6888-6F54-4063-A22F-E54DEEA06BD7}"/>
                  </a:ext>
                </a:extLst>
              </p:cNvPr>
              <p:cNvSpPr txBox="1"/>
              <p:nvPr/>
            </p:nvSpPr>
            <p:spPr>
              <a:xfrm>
                <a:off x="1371495" y="2908685"/>
                <a:ext cx="2095666" cy="980733"/>
              </a:xfrm>
              <a:prstGeom prst="rect">
                <a:avLst/>
              </a:prstGeom>
              <a:noFill/>
            </p:spPr>
            <p:txBody>
              <a:bodyPr wrap="square" lIns="0" tIns="0" rIns="0" bIns="0" rtlCol="0">
                <a:normAutofit lnSpcReduction="10000"/>
              </a:bodyPr>
              <a:lstStyle/>
              <a:p>
                <a:pPr>
                  <a:lnSpc>
                    <a:spcPct val="150000"/>
                  </a:lnSpc>
                </a:pPr>
                <a:r>
                  <a:rPr lang="zh-CN" altLang="en-US" sz="1333">
                    <a:solidFill>
                      <a:schemeClr val="bg1"/>
                    </a:solidFill>
                    <a:cs typeface="+mn-ea"/>
                    <a:sym typeface="+mn-lt"/>
                  </a:rPr>
                  <a:t>通常规则为在</a:t>
                </a:r>
                <a:r>
                  <a:rPr lang="en-US" altLang="zh-CN" sz="1333">
                    <a:solidFill>
                      <a:schemeClr val="bg1"/>
                    </a:solidFill>
                    <a:cs typeface="+mn-ea"/>
                    <a:sym typeface="+mn-lt"/>
                  </a:rPr>
                  <a:t>PPT</a:t>
                </a:r>
                <a:r>
                  <a:rPr lang="zh-CN" altLang="en-US" sz="1333">
                    <a:solidFill>
                      <a:schemeClr val="bg1"/>
                    </a:solidFill>
                    <a:cs typeface="+mn-ea"/>
                    <a:sym typeface="+mn-lt"/>
                  </a:rPr>
                  <a:t>文档下中英文各使用一种字体以保持全文档统一</a:t>
                </a:r>
                <a:endParaRPr lang="en-US" sz="1333" dirty="0">
                  <a:solidFill>
                    <a:schemeClr val="bg1"/>
                  </a:solidFill>
                  <a:cs typeface="+mn-ea"/>
                  <a:sym typeface="+mn-lt"/>
                </a:endParaRPr>
              </a:p>
            </p:txBody>
          </p:sp>
          <p:sp>
            <p:nvSpPr>
              <p:cNvPr id="28" name="Rectangle 254">
                <a:extLst>
                  <a:ext uri="{FF2B5EF4-FFF2-40B4-BE49-F238E27FC236}">
                    <a16:creationId xmlns="" xmlns:a16="http://schemas.microsoft.com/office/drawing/2014/main" id="{3F52C053-7905-45EC-8ADC-55FA1BDEF25D}"/>
                  </a:ext>
                </a:extLst>
              </p:cNvPr>
              <p:cNvSpPr/>
              <p:nvPr/>
            </p:nvSpPr>
            <p:spPr>
              <a:xfrm>
                <a:off x="1371496" y="2600908"/>
                <a:ext cx="1697631" cy="307777"/>
              </a:xfrm>
              <a:prstGeom prst="rect">
                <a:avLst/>
              </a:prstGeom>
            </p:spPr>
            <p:txBody>
              <a:bodyPr wrap="square" lIns="0" tIns="0" rIns="0" bIns="0">
                <a:normAutofit fontScale="92500" lnSpcReduction="10000"/>
              </a:bodyPr>
              <a:lstStyle/>
              <a:p>
                <a:r>
                  <a:rPr lang="zh-CN" altLang="en-US" sz="2133" b="1" dirty="0">
                    <a:solidFill>
                      <a:schemeClr val="bg1"/>
                    </a:solidFill>
                    <a:cs typeface="+mn-ea"/>
                    <a:sym typeface="+mn-lt"/>
                  </a:rPr>
                  <a:t>标题文本预设</a:t>
                </a:r>
                <a:endParaRPr lang="en-US" sz="2133" b="1" dirty="0">
                  <a:solidFill>
                    <a:schemeClr val="bg1"/>
                  </a:solidFill>
                  <a:cs typeface="+mn-ea"/>
                  <a:sym typeface="+mn-lt"/>
                </a:endParaRPr>
              </a:p>
            </p:txBody>
          </p:sp>
        </p:grpSp>
        <p:grpSp>
          <p:nvGrpSpPr>
            <p:cNvPr id="4" name="组合 3">
              <a:extLst>
                <a:ext uri="{FF2B5EF4-FFF2-40B4-BE49-F238E27FC236}">
                  <a16:creationId xmlns="" xmlns:a16="http://schemas.microsoft.com/office/drawing/2014/main" id="{0B2CD8F9-0D18-4B07-807F-1383F6D58896}"/>
                </a:ext>
              </a:extLst>
            </p:cNvPr>
            <p:cNvGrpSpPr/>
            <p:nvPr/>
          </p:nvGrpSpPr>
          <p:grpSpPr>
            <a:xfrm>
              <a:off x="6462994" y="2686373"/>
              <a:ext cx="2419495" cy="1171486"/>
              <a:chOff x="3365004" y="2600908"/>
              <a:chExt cx="2661185" cy="1288510"/>
            </a:xfrm>
          </p:grpSpPr>
          <p:sp>
            <p:nvSpPr>
              <p:cNvPr id="22" name="TextBox 253">
                <a:extLst>
                  <a:ext uri="{FF2B5EF4-FFF2-40B4-BE49-F238E27FC236}">
                    <a16:creationId xmlns="" xmlns:a16="http://schemas.microsoft.com/office/drawing/2014/main" id="{D5795883-912B-4D6F-B149-BC12B0AAA783}"/>
                  </a:ext>
                </a:extLst>
              </p:cNvPr>
              <p:cNvSpPr txBox="1"/>
              <p:nvPr/>
            </p:nvSpPr>
            <p:spPr>
              <a:xfrm>
                <a:off x="3930523" y="2908685"/>
                <a:ext cx="2095666" cy="980733"/>
              </a:xfrm>
              <a:prstGeom prst="rect">
                <a:avLst/>
              </a:prstGeom>
              <a:noFill/>
            </p:spPr>
            <p:txBody>
              <a:bodyPr wrap="square" lIns="0" tIns="0" rIns="0" bIns="0" rtlCol="0">
                <a:normAutofit lnSpcReduction="10000"/>
              </a:bodyPr>
              <a:lstStyle/>
              <a:p>
                <a:pPr>
                  <a:lnSpc>
                    <a:spcPct val="150000"/>
                  </a:lnSpc>
                </a:pPr>
                <a:r>
                  <a:rPr lang="zh-CN" altLang="en-US" sz="1333">
                    <a:solidFill>
                      <a:schemeClr val="bg1"/>
                    </a:solidFill>
                    <a:cs typeface="+mn-ea"/>
                    <a:sym typeface="+mn-lt"/>
                  </a:rPr>
                  <a:t>通常规则为在</a:t>
                </a:r>
                <a:r>
                  <a:rPr lang="en-US" altLang="zh-CN" sz="1333">
                    <a:solidFill>
                      <a:schemeClr val="bg1"/>
                    </a:solidFill>
                    <a:cs typeface="+mn-ea"/>
                    <a:sym typeface="+mn-lt"/>
                  </a:rPr>
                  <a:t>PPT</a:t>
                </a:r>
                <a:r>
                  <a:rPr lang="zh-CN" altLang="en-US" sz="1333">
                    <a:solidFill>
                      <a:schemeClr val="bg1"/>
                    </a:solidFill>
                    <a:cs typeface="+mn-ea"/>
                    <a:sym typeface="+mn-lt"/>
                  </a:rPr>
                  <a:t>文档下中英文各使用一种字体以保持全文档统一</a:t>
                </a:r>
                <a:endParaRPr lang="en-US" sz="1333" dirty="0">
                  <a:solidFill>
                    <a:schemeClr val="bg1"/>
                  </a:solidFill>
                  <a:cs typeface="+mn-ea"/>
                  <a:sym typeface="+mn-lt"/>
                </a:endParaRPr>
              </a:p>
            </p:txBody>
          </p:sp>
          <p:grpSp>
            <p:nvGrpSpPr>
              <p:cNvPr id="23" name="组合 22">
                <a:extLst>
                  <a:ext uri="{FF2B5EF4-FFF2-40B4-BE49-F238E27FC236}">
                    <a16:creationId xmlns="" xmlns:a16="http://schemas.microsoft.com/office/drawing/2014/main" id="{DF874FDF-5A45-439E-8927-C6F5C5B7A1FA}"/>
                  </a:ext>
                </a:extLst>
              </p:cNvPr>
              <p:cNvGrpSpPr/>
              <p:nvPr/>
            </p:nvGrpSpPr>
            <p:grpSpPr>
              <a:xfrm>
                <a:off x="3365004" y="2600908"/>
                <a:ext cx="2263151" cy="307777"/>
                <a:chOff x="3365004" y="2600908"/>
                <a:chExt cx="2263151" cy="307777"/>
              </a:xfrm>
            </p:grpSpPr>
            <p:sp>
              <p:nvSpPr>
                <p:cNvPr id="24" name="Shape 213">
                  <a:extLst>
                    <a:ext uri="{FF2B5EF4-FFF2-40B4-BE49-F238E27FC236}">
                      <a16:creationId xmlns="" xmlns:a16="http://schemas.microsoft.com/office/drawing/2014/main" id="{2C958C59-D43D-40D0-9479-05830243CF63}"/>
                    </a:ext>
                  </a:extLst>
                </p:cNvPr>
                <p:cNvSpPr/>
                <p:nvPr/>
              </p:nvSpPr>
              <p:spPr>
                <a:xfrm>
                  <a:off x="3365004" y="2623756"/>
                  <a:ext cx="269643" cy="204928"/>
                </a:xfrm>
                <a:custGeom>
                  <a:avLst/>
                  <a:gdLst/>
                  <a:ahLst/>
                  <a:cxnLst>
                    <a:cxn ang="0">
                      <a:pos x="wd2" y="hd2"/>
                    </a:cxn>
                    <a:cxn ang="5400000">
                      <a:pos x="wd2" y="hd2"/>
                    </a:cxn>
                    <a:cxn ang="10800000">
                      <a:pos x="wd2" y="hd2"/>
                    </a:cxn>
                    <a:cxn ang="16200000">
                      <a:pos x="wd2" y="hd2"/>
                    </a:cxn>
                  </a:cxnLst>
                  <a:rect l="0" t="0" r="r" b="b"/>
                  <a:pathLst>
                    <a:path w="21254" h="21471" extrusionOk="0">
                      <a:moveTo>
                        <a:pt x="18030" y="19454"/>
                      </a:moveTo>
                      <a:cubicBezTo>
                        <a:pt x="17963" y="19996"/>
                        <a:pt x="19394" y="20889"/>
                        <a:pt x="19531" y="19301"/>
                      </a:cubicBezTo>
                      <a:cubicBezTo>
                        <a:pt x="20145" y="12136"/>
                        <a:pt x="19088" y="10075"/>
                        <a:pt x="19088" y="10075"/>
                      </a:cubicBezTo>
                      <a:lnTo>
                        <a:pt x="17606" y="11177"/>
                      </a:lnTo>
                      <a:cubicBezTo>
                        <a:pt x="17606" y="11177"/>
                        <a:pt x="18863" y="12767"/>
                        <a:pt x="18030" y="19454"/>
                      </a:cubicBezTo>
                      <a:close/>
                      <a:moveTo>
                        <a:pt x="20733" y="6972"/>
                      </a:moveTo>
                      <a:lnTo>
                        <a:pt x="11887" y="388"/>
                      </a:lnTo>
                      <a:cubicBezTo>
                        <a:pt x="11194" y="-129"/>
                        <a:pt x="10060" y="-129"/>
                        <a:pt x="9367" y="388"/>
                      </a:cubicBezTo>
                      <a:lnTo>
                        <a:pt x="519" y="6972"/>
                      </a:lnTo>
                      <a:cubicBezTo>
                        <a:pt x="-173" y="7489"/>
                        <a:pt x="-173" y="8333"/>
                        <a:pt x="519" y="8848"/>
                      </a:cubicBezTo>
                      <a:lnTo>
                        <a:pt x="9367" y="15434"/>
                      </a:lnTo>
                      <a:cubicBezTo>
                        <a:pt x="10060" y="15950"/>
                        <a:pt x="11194" y="15950"/>
                        <a:pt x="11887" y="15434"/>
                      </a:cubicBezTo>
                      <a:lnTo>
                        <a:pt x="17606" y="11177"/>
                      </a:lnTo>
                      <a:lnTo>
                        <a:pt x="11405" y="9246"/>
                      </a:lnTo>
                      <a:cubicBezTo>
                        <a:pt x="11166" y="9325"/>
                        <a:pt x="10902" y="9369"/>
                        <a:pt x="10627" y="9369"/>
                      </a:cubicBezTo>
                      <a:cubicBezTo>
                        <a:pt x="9510" y="9369"/>
                        <a:pt x="8604" y="8653"/>
                        <a:pt x="8604" y="7770"/>
                      </a:cubicBezTo>
                      <a:cubicBezTo>
                        <a:pt x="8604" y="6886"/>
                        <a:pt x="9510" y="6170"/>
                        <a:pt x="10627" y="6170"/>
                      </a:cubicBezTo>
                      <a:cubicBezTo>
                        <a:pt x="11495" y="6170"/>
                        <a:pt x="12232" y="6603"/>
                        <a:pt x="12520" y="7209"/>
                      </a:cubicBezTo>
                      <a:lnTo>
                        <a:pt x="19088" y="10075"/>
                      </a:lnTo>
                      <a:lnTo>
                        <a:pt x="20733" y="8848"/>
                      </a:lnTo>
                      <a:cubicBezTo>
                        <a:pt x="21427" y="8333"/>
                        <a:pt x="21427" y="7489"/>
                        <a:pt x="20733" y="6972"/>
                      </a:cubicBezTo>
                      <a:close/>
                      <a:moveTo>
                        <a:pt x="3508" y="13898"/>
                      </a:moveTo>
                      <a:cubicBezTo>
                        <a:pt x="4002" y="16554"/>
                        <a:pt x="4628" y="17714"/>
                        <a:pt x="6720" y="18930"/>
                      </a:cubicBezTo>
                      <a:cubicBezTo>
                        <a:pt x="8812" y="20144"/>
                        <a:pt x="9807" y="21471"/>
                        <a:pt x="10627" y="21471"/>
                      </a:cubicBezTo>
                      <a:cubicBezTo>
                        <a:pt x="11447" y="21471"/>
                        <a:pt x="12378" y="20309"/>
                        <a:pt x="14470" y="19093"/>
                      </a:cubicBezTo>
                      <a:cubicBezTo>
                        <a:pt x="16562" y="17877"/>
                        <a:pt x="16004" y="17508"/>
                        <a:pt x="16497" y="14853"/>
                      </a:cubicBezTo>
                      <a:lnTo>
                        <a:pt x="10627" y="18646"/>
                      </a:lnTo>
                      <a:cubicBezTo>
                        <a:pt x="10627" y="18646"/>
                        <a:pt x="3508" y="13898"/>
                        <a:pt x="3508" y="13898"/>
                      </a:cubicBezTo>
                      <a:close/>
                    </a:path>
                  </a:pathLst>
                </a:custGeom>
                <a:solidFill>
                  <a:schemeClr val="bg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7">
                    <a:solidFill>
                      <a:schemeClr val="bg1"/>
                    </a:solidFill>
                    <a:cs typeface="+mn-ea"/>
                    <a:sym typeface="+mn-lt"/>
                  </a:endParaRPr>
                </a:p>
              </p:txBody>
            </p:sp>
            <p:sp>
              <p:nvSpPr>
                <p:cNvPr id="25" name="Rectangle 254">
                  <a:extLst>
                    <a:ext uri="{FF2B5EF4-FFF2-40B4-BE49-F238E27FC236}">
                      <a16:creationId xmlns="" xmlns:a16="http://schemas.microsoft.com/office/drawing/2014/main" id="{A7E657D1-73A2-4AFC-802F-9A3E004F372A}"/>
                    </a:ext>
                  </a:extLst>
                </p:cNvPr>
                <p:cNvSpPr/>
                <p:nvPr/>
              </p:nvSpPr>
              <p:spPr>
                <a:xfrm>
                  <a:off x="3930524" y="2600908"/>
                  <a:ext cx="1697631" cy="307777"/>
                </a:xfrm>
                <a:prstGeom prst="rect">
                  <a:avLst/>
                </a:prstGeom>
              </p:spPr>
              <p:txBody>
                <a:bodyPr wrap="square" lIns="0" tIns="0" rIns="0" bIns="0">
                  <a:normAutofit fontScale="92500" lnSpcReduction="10000"/>
                </a:bodyPr>
                <a:lstStyle/>
                <a:p>
                  <a:r>
                    <a:rPr lang="zh-CN" altLang="en-US" sz="2133" b="1" dirty="0">
                      <a:solidFill>
                        <a:schemeClr val="bg1"/>
                      </a:solidFill>
                      <a:cs typeface="+mn-ea"/>
                      <a:sym typeface="+mn-lt"/>
                    </a:rPr>
                    <a:t>标题文本预设</a:t>
                  </a:r>
                  <a:endParaRPr lang="en-US" sz="2133" b="1" dirty="0">
                    <a:solidFill>
                      <a:schemeClr val="bg1"/>
                    </a:solidFill>
                    <a:cs typeface="+mn-ea"/>
                    <a:sym typeface="+mn-lt"/>
                  </a:endParaRPr>
                </a:p>
              </p:txBody>
            </p:sp>
          </p:grpSp>
        </p:grpSp>
        <p:grpSp>
          <p:nvGrpSpPr>
            <p:cNvPr id="5" name="组合 4">
              <a:extLst>
                <a:ext uri="{FF2B5EF4-FFF2-40B4-BE49-F238E27FC236}">
                  <a16:creationId xmlns="" xmlns:a16="http://schemas.microsoft.com/office/drawing/2014/main" id="{F31EDD66-E60D-4BA9-9971-C8A352458CE9}"/>
                </a:ext>
              </a:extLst>
            </p:cNvPr>
            <p:cNvGrpSpPr/>
            <p:nvPr/>
          </p:nvGrpSpPr>
          <p:grpSpPr>
            <a:xfrm>
              <a:off x="3935760" y="4082119"/>
              <a:ext cx="2356357" cy="1171486"/>
              <a:chOff x="875420" y="4136081"/>
              <a:chExt cx="2591741" cy="1288510"/>
            </a:xfrm>
          </p:grpSpPr>
          <p:sp>
            <p:nvSpPr>
              <p:cNvPr id="19" name="Shape 207">
                <a:extLst>
                  <a:ext uri="{FF2B5EF4-FFF2-40B4-BE49-F238E27FC236}">
                    <a16:creationId xmlns="" xmlns:a16="http://schemas.microsoft.com/office/drawing/2014/main" id="{86D60F07-2DD5-4DAC-BEBD-F9B96BF54D4C}"/>
                  </a:ext>
                </a:extLst>
              </p:cNvPr>
              <p:cNvSpPr/>
              <p:nvPr/>
            </p:nvSpPr>
            <p:spPr>
              <a:xfrm>
                <a:off x="875420" y="4147203"/>
                <a:ext cx="218144" cy="201362"/>
              </a:xfrm>
              <a:custGeom>
                <a:avLst/>
                <a:gdLst/>
                <a:ahLst/>
                <a:cxnLst>
                  <a:cxn ang="0">
                    <a:pos x="wd2" y="hd2"/>
                  </a:cxn>
                  <a:cxn ang="5400000">
                    <a:pos x="wd2" y="hd2"/>
                  </a:cxn>
                  <a:cxn ang="10800000">
                    <a:pos x="wd2" y="hd2"/>
                  </a:cxn>
                  <a:cxn ang="16200000">
                    <a:pos x="wd2" y="hd2"/>
                  </a:cxn>
                </a:cxnLst>
                <a:rect l="0" t="0" r="r" b="b"/>
                <a:pathLst>
                  <a:path w="21600" h="21600" extrusionOk="0">
                    <a:moveTo>
                      <a:pt x="19938" y="6750"/>
                    </a:moveTo>
                    <a:cubicBezTo>
                      <a:pt x="19938" y="7481"/>
                      <a:pt x="19530" y="8241"/>
                      <a:pt x="18712" y="9028"/>
                    </a:cubicBezTo>
                    <a:cubicBezTo>
                      <a:pt x="17894" y="9816"/>
                      <a:pt x="16875" y="10345"/>
                      <a:pt x="15655" y="10618"/>
                    </a:cubicBezTo>
                    <a:cubicBezTo>
                      <a:pt x="16295" y="9099"/>
                      <a:pt x="16616" y="7359"/>
                      <a:pt x="16616" y="5400"/>
                    </a:cubicBezTo>
                    <a:lnTo>
                      <a:pt x="19938" y="5400"/>
                    </a:lnTo>
                    <a:cubicBezTo>
                      <a:pt x="19938" y="5400"/>
                      <a:pt x="19938" y="6750"/>
                      <a:pt x="19938" y="6750"/>
                    </a:cubicBezTo>
                    <a:close/>
                    <a:moveTo>
                      <a:pt x="2889" y="9028"/>
                    </a:moveTo>
                    <a:cubicBezTo>
                      <a:pt x="2070" y="8241"/>
                      <a:pt x="1662" y="7481"/>
                      <a:pt x="1662" y="6750"/>
                    </a:cubicBezTo>
                    <a:lnTo>
                      <a:pt x="1662" y="5400"/>
                    </a:lnTo>
                    <a:lnTo>
                      <a:pt x="4984" y="5400"/>
                    </a:lnTo>
                    <a:cubicBezTo>
                      <a:pt x="4984" y="7359"/>
                      <a:pt x="5305" y="9098"/>
                      <a:pt x="5945" y="10617"/>
                    </a:cubicBezTo>
                    <a:cubicBezTo>
                      <a:pt x="4725" y="10345"/>
                      <a:pt x="3706" y="9815"/>
                      <a:pt x="2889" y="9028"/>
                    </a:cubicBezTo>
                    <a:cubicBezTo>
                      <a:pt x="2889" y="9028"/>
                      <a:pt x="2889" y="9028"/>
                      <a:pt x="2889" y="9028"/>
                    </a:cubicBezTo>
                    <a:close/>
                    <a:moveTo>
                      <a:pt x="21237" y="3993"/>
                    </a:moveTo>
                    <a:cubicBezTo>
                      <a:pt x="20994" y="3731"/>
                      <a:pt x="20700" y="3600"/>
                      <a:pt x="20354" y="3600"/>
                    </a:cubicBezTo>
                    <a:lnTo>
                      <a:pt x="16616" y="3600"/>
                    </a:lnTo>
                    <a:lnTo>
                      <a:pt x="16616" y="2250"/>
                    </a:lnTo>
                    <a:cubicBezTo>
                      <a:pt x="16616" y="1631"/>
                      <a:pt x="16413" y="1102"/>
                      <a:pt x="16006" y="661"/>
                    </a:cubicBezTo>
                    <a:cubicBezTo>
                      <a:pt x="15599" y="220"/>
                      <a:pt x="15109" y="0"/>
                      <a:pt x="14538" y="0"/>
                    </a:cubicBezTo>
                    <a:lnTo>
                      <a:pt x="7062" y="0"/>
                    </a:lnTo>
                    <a:cubicBezTo>
                      <a:pt x="6491" y="0"/>
                      <a:pt x="6001" y="220"/>
                      <a:pt x="5595" y="661"/>
                    </a:cubicBezTo>
                    <a:cubicBezTo>
                      <a:pt x="5188" y="1102"/>
                      <a:pt x="4984" y="1631"/>
                      <a:pt x="4984" y="2250"/>
                    </a:cubicBezTo>
                    <a:lnTo>
                      <a:pt x="4984" y="3600"/>
                    </a:lnTo>
                    <a:lnTo>
                      <a:pt x="1246" y="3600"/>
                    </a:lnTo>
                    <a:cubicBezTo>
                      <a:pt x="900" y="3600"/>
                      <a:pt x="606" y="3731"/>
                      <a:pt x="363" y="3993"/>
                    </a:cubicBezTo>
                    <a:cubicBezTo>
                      <a:pt x="121" y="4256"/>
                      <a:pt x="0" y="4575"/>
                      <a:pt x="0" y="4950"/>
                    </a:cubicBezTo>
                    <a:lnTo>
                      <a:pt x="0" y="6750"/>
                    </a:lnTo>
                    <a:cubicBezTo>
                      <a:pt x="0" y="7416"/>
                      <a:pt x="180" y="8086"/>
                      <a:pt x="538" y="8761"/>
                    </a:cubicBezTo>
                    <a:cubicBezTo>
                      <a:pt x="898" y="9436"/>
                      <a:pt x="1382" y="10045"/>
                      <a:pt x="1992" y="10589"/>
                    </a:cubicBezTo>
                    <a:cubicBezTo>
                      <a:pt x="2602" y="11132"/>
                      <a:pt x="3351" y="11590"/>
                      <a:pt x="4238" y="11960"/>
                    </a:cubicBezTo>
                    <a:cubicBezTo>
                      <a:pt x="5125" y="12331"/>
                      <a:pt x="6058" y="12539"/>
                      <a:pt x="7036" y="12585"/>
                    </a:cubicBezTo>
                    <a:cubicBezTo>
                      <a:pt x="7399" y="13092"/>
                      <a:pt x="7810" y="13538"/>
                      <a:pt x="8269" y="13922"/>
                    </a:cubicBezTo>
                    <a:cubicBezTo>
                      <a:pt x="8598" y="14241"/>
                      <a:pt x="8824" y="14580"/>
                      <a:pt x="8950" y="14941"/>
                    </a:cubicBezTo>
                    <a:cubicBezTo>
                      <a:pt x="9076" y="15303"/>
                      <a:pt x="9139" y="15722"/>
                      <a:pt x="9139" y="16200"/>
                    </a:cubicBezTo>
                    <a:cubicBezTo>
                      <a:pt x="9139" y="16706"/>
                      <a:pt x="9006" y="17132"/>
                      <a:pt x="8743" y="17480"/>
                    </a:cubicBezTo>
                    <a:cubicBezTo>
                      <a:pt x="8479" y="17827"/>
                      <a:pt x="8057" y="18000"/>
                      <a:pt x="7477" y="18000"/>
                    </a:cubicBezTo>
                    <a:cubicBezTo>
                      <a:pt x="6828" y="18000"/>
                      <a:pt x="6250" y="18213"/>
                      <a:pt x="5744" y="18640"/>
                    </a:cubicBezTo>
                    <a:cubicBezTo>
                      <a:pt x="5238" y="19067"/>
                      <a:pt x="4984" y="19603"/>
                      <a:pt x="4984" y="20250"/>
                    </a:cubicBezTo>
                    <a:lnTo>
                      <a:pt x="4984" y="21150"/>
                    </a:lnTo>
                    <a:cubicBezTo>
                      <a:pt x="4984" y="21281"/>
                      <a:pt x="5023" y="21389"/>
                      <a:pt x="5101" y="21474"/>
                    </a:cubicBezTo>
                    <a:cubicBezTo>
                      <a:pt x="5180" y="21558"/>
                      <a:pt x="5278" y="21600"/>
                      <a:pt x="5400" y="21600"/>
                    </a:cubicBezTo>
                    <a:lnTo>
                      <a:pt x="16200" y="21600"/>
                    </a:lnTo>
                    <a:cubicBezTo>
                      <a:pt x="16322" y="21600"/>
                      <a:pt x="16421" y="21558"/>
                      <a:pt x="16499" y="21474"/>
                    </a:cubicBezTo>
                    <a:cubicBezTo>
                      <a:pt x="16577" y="21389"/>
                      <a:pt x="16616" y="21281"/>
                      <a:pt x="16616" y="21150"/>
                    </a:cubicBezTo>
                    <a:lnTo>
                      <a:pt x="16616" y="20250"/>
                    </a:lnTo>
                    <a:cubicBezTo>
                      <a:pt x="16616" y="19603"/>
                      <a:pt x="16362" y="19067"/>
                      <a:pt x="15856" y="18640"/>
                    </a:cubicBezTo>
                    <a:cubicBezTo>
                      <a:pt x="15349" y="18213"/>
                      <a:pt x="14772" y="18000"/>
                      <a:pt x="14123" y="18000"/>
                    </a:cubicBezTo>
                    <a:cubicBezTo>
                      <a:pt x="13543" y="18000"/>
                      <a:pt x="13121" y="17827"/>
                      <a:pt x="12857" y="17480"/>
                    </a:cubicBezTo>
                    <a:cubicBezTo>
                      <a:pt x="12594" y="17132"/>
                      <a:pt x="12462" y="16706"/>
                      <a:pt x="12462" y="16200"/>
                    </a:cubicBezTo>
                    <a:cubicBezTo>
                      <a:pt x="12462" y="15722"/>
                      <a:pt x="12524" y="15303"/>
                      <a:pt x="12650" y="14941"/>
                    </a:cubicBezTo>
                    <a:cubicBezTo>
                      <a:pt x="12776" y="14580"/>
                      <a:pt x="13003" y="14241"/>
                      <a:pt x="13331" y="13922"/>
                    </a:cubicBezTo>
                    <a:cubicBezTo>
                      <a:pt x="13790" y="13537"/>
                      <a:pt x="14201" y="13092"/>
                      <a:pt x="14564" y="12585"/>
                    </a:cubicBezTo>
                    <a:cubicBezTo>
                      <a:pt x="15543" y="12539"/>
                      <a:pt x="16475" y="12331"/>
                      <a:pt x="17362" y="11960"/>
                    </a:cubicBezTo>
                    <a:cubicBezTo>
                      <a:pt x="18249" y="11590"/>
                      <a:pt x="18998" y="11132"/>
                      <a:pt x="19608" y="10589"/>
                    </a:cubicBezTo>
                    <a:cubicBezTo>
                      <a:pt x="20218" y="10045"/>
                      <a:pt x="20702" y="9436"/>
                      <a:pt x="21062" y="8761"/>
                    </a:cubicBezTo>
                    <a:cubicBezTo>
                      <a:pt x="21420" y="8086"/>
                      <a:pt x="21600" y="7416"/>
                      <a:pt x="21600" y="6750"/>
                    </a:cubicBezTo>
                    <a:lnTo>
                      <a:pt x="21600" y="4950"/>
                    </a:lnTo>
                    <a:cubicBezTo>
                      <a:pt x="21600" y="4575"/>
                      <a:pt x="21479" y="4256"/>
                      <a:pt x="21237" y="3993"/>
                    </a:cubicBezTo>
                    <a:cubicBezTo>
                      <a:pt x="21237" y="3993"/>
                      <a:pt x="21237" y="3993"/>
                      <a:pt x="21237" y="3993"/>
                    </a:cubicBezTo>
                    <a:close/>
                  </a:path>
                </a:pathLst>
              </a:custGeom>
              <a:solidFill>
                <a:schemeClr val="bg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7">
                  <a:solidFill>
                    <a:schemeClr val="bg1"/>
                  </a:solidFill>
                  <a:cs typeface="+mn-ea"/>
                  <a:sym typeface="+mn-lt"/>
                </a:endParaRPr>
              </a:p>
            </p:txBody>
          </p:sp>
          <p:sp>
            <p:nvSpPr>
              <p:cNvPr id="20" name="TextBox 253">
                <a:extLst>
                  <a:ext uri="{FF2B5EF4-FFF2-40B4-BE49-F238E27FC236}">
                    <a16:creationId xmlns="" xmlns:a16="http://schemas.microsoft.com/office/drawing/2014/main" id="{22831A27-E77D-4578-9105-BDDC3ECD51E5}"/>
                  </a:ext>
                </a:extLst>
              </p:cNvPr>
              <p:cNvSpPr txBox="1"/>
              <p:nvPr/>
            </p:nvSpPr>
            <p:spPr>
              <a:xfrm>
                <a:off x="1371495" y="4443858"/>
                <a:ext cx="2095666" cy="980733"/>
              </a:xfrm>
              <a:prstGeom prst="rect">
                <a:avLst/>
              </a:prstGeom>
              <a:noFill/>
            </p:spPr>
            <p:txBody>
              <a:bodyPr wrap="square" lIns="0" tIns="0" rIns="0" bIns="0" rtlCol="0">
                <a:normAutofit lnSpcReduction="10000"/>
              </a:bodyPr>
              <a:lstStyle/>
              <a:p>
                <a:pPr>
                  <a:lnSpc>
                    <a:spcPct val="150000"/>
                  </a:lnSpc>
                </a:pPr>
                <a:r>
                  <a:rPr lang="zh-CN" altLang="en-US" sz="1333">
                    <a:solidFill>
                      <a:schemeClr val="bg1"/>
                    </a:solidFill>
                    <a:cs typeface="+mn-ea"/>
                    <a:sym typeface="+mn-lt"/>
                  </a:rPr>
                  <a:t>通常规则为在</a:t>
                </a:r>
                <a:r>
                  <a:rPr lang="en-US" altLang="zh-CN" sz="1333">
                    <a:solidFill>
                      <a:schemeClr val="bg1"/>
                    </a:solidFill>
                    <a:cs typeface="+mn-ea"/>
                    <a:sym typeface="+mn-lt"/>
                  </a:rPr>
                  <a:t>PPT</a:t>
                </a:r>
                <a:r>
                  <a:rPr lang="zh-CN" altLang="en-US" sz="1333">
                    <a:solidFill>
                      <a:schemeClr val="bg1"/>
                    </a:solidFill>
                    <a:cs typeface="+mn-ea"/>
                    <a:sym typeface="+mn-lt"/>
                  </a:rPr>
                  <a:t>文档下中英文各使用一种字体以保持全文档统一</a:t>
                </a:r>
                <a:endParaRPr lang="en-US" sz="1333" dirty="0">
                  <a:solidFill>
                    <a:schemeClr val="bg1"/>
                  </a:solidFill>
                  <a:cs typeface="+mn-ea"/>
                  <a:sym typeface="+mn-lt"/>
                </a:endParaRPr>
              </a:p>
            </p:txBody>
          </p:sp>
          <p:sp>
            <p:nvSpPr>
              <p:cNvPr id="21" name="Rectangle 254">
                <a:extLst>
                  <a:ext uri="{FF2B5EF4-FFF2-40B4-BE49-F238E27FC236}">
                    <a16:creationId xmlns="" xmlns:a16="http://schemas.microsoft.com/office/drawing/2014/main" id="{03333379-16B9-4338-A29F-D7AAC0118CBF}"/>
                  </a:ext>
                </a:extLst>
              </p:cNvPr>
              <p:cNvSpPr/>
              <p:nvPr/>
            </p:nvSpPr>
            <p:spPr>
              <a:xfrm>
                <a:off x="1371496" y="4136081"/>
                <a:ext cx="1697631" cy="307777"/>
              </a:xfrm>
              <a:prstGeom prst="rect">
                <a:avLst/>
              </a:prstGeom>
            </p:spPr>
            <p:txBody>
              <a:bodyPr wrap="square" lIns="0" tIns="0" rIns="0" bIns="0">
                <a:normAutofit fontScale="92500" lnSpcReduction="10000"/>
              </a:bodyPr>
              <a:lstStyle/>
              <a:p>
                <a:r>
                  <a:rPr lang="zh-CN" altLang="en-US" sz="2133" b="1">
                    <a:solidFill>
                      <a:schemeClr val="bg1"/>
                    </a:solidFill>
                    <a:cs typeface="+mn-ea"/>
                    <a:sym typeface="+mn-lt"/>
                  </a:rPr>
                  <a:t>标题文本预设</a:t>
                </a:r>
                <a:endParaRPr lang="en-US" sz="2133" b="1" dirty="0">
                  <a:solidFill>
                    <a:schemeClr val="bg1"/>
                  </a:solidFill>
                  <a:cs typeface="+mn-ea"/>
                  <a:sym typeface="+mn-lt"/>
                </a:endParaRPr>
              </a:p>
            </p:txBody>
          </p:sp>
        </p:grpSp>
        <p:grpSp>
          <p:nvGrpSpPr>
            <p:cNvPr id="6" name="组合 5">
              <a:extLst>
                <a:ext uri="{FF2B5EF4-FFF2-40B4-BE49-F238E27FC236}">
                  <a16:creationId xmlns="" xmlns:a16="http://schemas.microsoft.com/office/drawing/2014/main" id="{D909AA21-8597-457E-9046-61D3D5C1249D}"/>
                </a:ext>
              </a:extLst>
            </p:cNvPr>
            <p:cNvGrpSpPr/>
            <p:nvPr/>
          </p:nvGrpSpPr>
          <p:grpSpPr>
            <a:xfrm>
              <a:off x="6484586" y="4080482"/>
              <a:ext cx="2396083" cy="1173137"/>
              <a:chOff x="3390754" y="4134268"/>
              <a:chExt cx="2635435" cy="1290323"/>
            </a:xfrm>
          </p:grpSpPr>
          <p:sp>
            <p:nvSpPr>
              <p:cNvPr id="16" name="Shape 216">
                <a:extLst>
                  <a:ext uri="{FF2B5EF4-FFF2-40B4-BE49-F238E27FC236}">
                    <a16:creationId xmlns="" xmlns:a16="http://schemas.microsoft.com/office/drawing/2014/main" id="{2CE5D7CC-AA01-4EDE-840D-57044A11FB4E}"/>
                  </a:ext>
                </a:extLst>
              </p:cNvPr>
              <p:cNvSpPr/>
              <p:nvPr/>
            </p:nvSpPr>
            <p:spPr>
              <a:xfrm>
                <a:off x="3390754" y="4134268"/>
                <a:ext cx="218144" cy="227232"/>
              </a:xfrm>
              <a:custGeom>
                <a:avLst/>
                <a:gdLst/>
                <a:ahLst/>
                <a:cxnLst>
                  <a:cxn ang="0">
                    <a:pos x="wd2" y="hd2"/>
                  </a:cxn>
                  <a:cxn ang="5400000">
                    <a:pos x="wd2" y="hd2"/>
                  </a:cxn>
                  <a:cxn ang="10800000">
                    <a:pos x="wd2" y="hd2"/>
                  </a:cxn>
                  <a:cxn ang="16200000">
                    <a:pos x="wd2" y="hd2"/>
                  </a:cxn>
                </a:cxnLst>
                <a:rect l="0" t="0" r="r" b="b"/>
                <a:pathLst>
                  <a:path w="20630" h="21387" extrusionOk="0">
                    <a:moveTo>
                      <a:pt x="15651" y="10439"/>
                    </a:moveTo>
                    <a:cubicBezTo>
                      <a:pt x="14876" y="10985"/>
                      <a:pt x="13809" y="10794"/>
                      <a:pt x="13267" y="10015"/>
                    </a:cubicBezTo>
                    <a:cubicBezTo>
                      <a:pt x="12724" y="9235"/>
                      <a:pt x="12913" y="8160"/>
                      <a:pt x="13688" y="7614"/>
                    </a:cubicBezTo>
                    <a:cubicBezTo>
                      <a:pt x="14302" y="7180"/>
                      <a:pt x="15100" y="7212"/>
                      <a:pt x="15674" y="7633"/>
                    </a:cubicBezTo>
                    <a:cubicBezTo>
                      <a:pt x="15386" y="7808"/>
                      <a:pt x="15187" y="7909"/>
                      <a:pt x="15149" y="7927"/>
                    </a:cubicBezTo>
                    <a:cubicBezTo>
                      <a:pt x="14829" y="8080"/>
                      <a:pt x="14692" y="8465"/>
                      <a:pt x="14842" y="8787"/>
                    </a:cubicBezTo>
                    <a:cubicBezTo>
                      <a:pt x="14952" y="9021"/>
                      <a:pt x="15183" y="9159"/>
                      <a:pt x="15425" y="9159"/>
                    </a:cubicBezTo>
                    <a:cubicBezTo>
                      <a:pt x="15515" y="9159"/>
                      <a:pt x="15608" y="9138"/>
                      <a:pt x="15698" y="9096"/>
                    </a:cubicBezTo>
                    <a:cubicBezTo>
                      <a:pt x="15903" y="8999"/>
                      <a:pt x="16125" y="8881"/>
                      <a:pt x="16356" y="8743"/>
                    </a:cubicBezTo>
                    <a:cubicBezTo>
                      <a:pt x="16460" y="9377"/>
                      <a:pt x="16209" y="10045"/>
                      <a:pt x="15651" y="10439"/>
                    </a:cubicBezTo>
                    <a:close/>
                    <a:moveTo>
                      <a:pt x="20298" y="434"/>
                    </a:moveTo>
                    <a:cubicBezTo>
                      <a:pt x="20181" y="97"/>
                      <a:pt x="19814" y="-81"/>
                      <a:pt x="19481" y="36"/>
                    </a:cubicBezTo>
                    <a:cubicBezTo>
                      <a:pt x="19146" y="153"/>
                      <a:pt x="18970" y="523"/>
                      <a:pt x="19086" y="859"/>
                    </a:cubicBezTo>
                    <a:cubicBezTo>
                      <a:pt x="20075" y="3715"/>
                      <a:pt x="18112" y="5846"/>
                      <a:pt x="16617" y="6988"/>
                    </a:cubicBezTo>
                    <a:lnTo>
                      <a:pt x="16012" y="6118"/>
                    </a:lnTo>
                    <a:cubicBezTo>
                      <a:pt x="15810" y="5827"/>
                      <a:pt x="15355" y="5583"/>
                      <a:pt x="15003" y="5578"/>
                    </a:cubicBezTo>
                    <a:lnTo>
                      <a:pt x="11612" y="5594"/>
                    </a:lnTo>
                    <a:cubicBezTo>
                      <a:pt x="11260" y="5588"/>
                      <a:pt x="10735" y="5751"/>
                      <a:pt x="10445" y="5955"/>
                    </a:cubicBezTo>
                    <a:lnTo>
                      <a:pt x="457" y="13000"/>
                    </a:lnTo>
                    <a:cubicBezTo>
                      <a:pt x="-27" y="13341"/>
                      <a:pt x="-145" y="14013"/>
                      <a:pt x="194" y="14500"/>
                    </a:cubicBezTo>
                    <a:lnTo>
                      <a:pt x="4734" y="21032"/>
                    </a:lnTo>
                    <a:cubicBezTo>
                      <a:pt x="5073" y="21519"/>
                      <a:pt x="5618" y="21461"/>
                      <a:pt x="6101" y="21120"/>
                    </a:cubicBezTo>
                    <a:lnTo>
                      <a:pt x="16090" y="14075"/>
                    </a:lnTo>
                    <a:cubicBezTo>
                      <a:pt x="16378" y="13870"/>
                      <a:pt x="16709" y="13429"/>
                      <a:pt x="16826" y="13093"/>
                    </a:cubicBezTo>
                    <a:lnTo>
                      <a:pt x="17888" y="9729"/>
                    </a:lnTo>
                    <a:cubicBezTo>
                      <a:pt x="18003" y="9393"/>
                      <a:pt x="17932" y="8880"/>
                      <a:pt x="17730" y="8589"/>
                    </a:cubicBezTo>
                    <a:lnTo>
                      <a:pt x="17361" y="8058"/>
                    </a:lnTo>
                    <a:cubicBezTo>
                      <a:pt x="19371" y="6513"/>
                      <a:pt x="21455" y="3778"/>
                      <a:pt x="20298" y="434"/>
                    </a:cubicBezTo>
                    <a:close/>
                  </a:path>
                </a:pathLst>
              </a:custGeom>
              <a:solidFill>
                <a:schemeClr val="bg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sz="4267">
                  <a:solidFill>
                    <a:schemeClr val="bg1"/>
                  </a:solidFill>
                  <a:cs typeface="+mn-ea"/>
                  <a:sym typeface="+mn-lt"/>
                </a:endParaRPr>
              </a:p>
            </p:txBody>
          </p:sp>
          <p:sp>
            <p:nvSpPr>
              <p:cNvPr id="17" name="TextBox 253">
                <a:extLst>
                  <a:ext uri="{FF2B5EF4-FFF2-40B4-BE49-F238E27FC236}">
                    <a16:creationId xmlns="" xmlns:a16="http://schemas.microsoft.com/office/drawing/2014/main" id="{A8D0E7FA-2885-4EC2-A7C7-640793ABDC1D}"/>
                  </a:ext>
                </a:extLst>
              </p:cNvPr>
              <p:cNvSpPr txBox="1"/>
              <p:nvPr/>
            </p:nvSpPr>
            <p:spPr>
              <a:xfrm>
                <a:off x="3930523" y="4443858"/>
                <a:ext cx="2095666" cy="980733"/>
              </a:xfrm>
              <a:prstGeom prst="rect">
                <a:avLst/>
              </a:prstGeom>
              <a:noFill/>
            </p:spPr>
            <p:txBody>
              <a:bodyPr wrap="square" lIns="0" tIns="0" rIns="0" bIns="0" rtlCol="0">
                <a:normAutofit lnSpcReduction="10000"/>
              </a:bodyPr>
              <a:lstStyle/>
              <a:p>
                <a:pPr>
                  <a:lnSpc>
                    <a:spcPct val="150000"/>
                  </a:lnSpc>
                </a:pPr>
                <a:r>
                  <a:rPr lang="zh-CN" altLang="en-US" sz="1333">
                    <a:solidFill>
                      <a:schemeClr val="bg1"/>
                    </a:solidFill>
                    <a:cs typeface="+mn-ea"/>
                    <a:sym typeface="+mn-lt"/>
                  </a:rPr>
                  <a:t>通常规则为在</a:t>
                </a:r>
                <a:r>
                  <a:rPr lang="en-US" altLang="zh-CN" sz="1333">
                    <a:solidFill>
                      <a:schemeClr val="bg1"/>
                    </a:solidFill>
                    <a:cs typeface="+mn-ea"/>
                    <a:sym typeface="+mn-lt"/>
                  </a:rPr>
                  <a:t>PPT</a:t>
                </a:r>
                <a:r>
                  <a:rPr lang="zh-CN" altLang="en-US" sz="1333">
                    <a:solidFill>
                      <a:schemeClr val="bg1"/>
                    </a:solidFill>
                    <a:cs typeface="+mn-ea"/>
                    <a:sym typeface="+mn-lt"/>
                  </a:rPr>
                  <a:t>文档下中英文各使用一种字体以保持全文档统一</a:t>
                </a:r>
                <a:endParaRPr lang="en-US" sz="1333" dirty="0">
                  <a:solidFill>
                    <a:schemeClr val="bg1"/>
                  </a:solidFill>
                  <a:cs typeface="+mn-ea"/>
                  <a:sym typeface="+mn-lt"/>
                </a:endParaRPr>
              </a:p>
            </p:txBody>
          </p:sp>
          <p:sp>
            <p:nvSpPr>
              <p:cNvPr id="18" name="Rectangle 254">
                <a:extLst>
                  <a:ext uri="{FF2B5EF4-FFF2-40B4-BE49-F238E27FC236}">
                    <a16:creationId xmlns="" xmlns:a16="http://schemas.microsoft.com/office/drawing/2014/main" id="{027C07B3-DB9C-4DD4-B939-B938FEB459C1}"/>
                  </a:ext>
                </a:extLst>
              </p:cNvPr>
              <p:cNvSpPr/>
              <p:nvPr/>
            </p:nvSpPr>
            <p:spPr>
              <a:xfrm>
                <a:off x="3930524" y="4136081"/>
                <a:ext cx="1697631" cy="307777"/>
              </a:xfrm>
              <a:prstGeom prst="rect">
                <a:avLst/>
              </a:prstGeom>
            </p:spPr>
            <p:txBody>
              <a:bodyPr wrap="square" lIns="0" tIns="0" rIns="0" bIns="0">
                <a:normAutofit fontScale="92500" lnSpcReduction="10000"/>
              </a:bodyPr>
              <a:lstStyle/>
              <a:p>
                <a:r>
                  <a:rPr lang="zh-CN" altLang="en-US" sz="2133" b="1">
                    <a:solidFill>
                      <a:schemeClr val="bg1"/>
                    </a:solidFill>
                    <a:cs typeface="+mn-ea"/>
                    <a:sym typeface="+mn-lt"/>
                  </a:rPr>
                  <a:t>标题文本预设</a:t>
                </a:r>
                <a:endParaRPr lang="en-US" sz="2133" b="1" dirty="0">
                  <a:solidFill>
                    <a:schemeClr val="bg1"/>
                  </a:solidFill>
                  <a:cs typeface="+mn-ea"/>
                  <a:sym typeface="+mn-lt"/>
                </a:endParaRPr>
              </a:p>
            </p:txBody>
          </p:sp>
        </p:grpSp>
        <p:grpSp>
          <p:nvGrpSpPr>
            <p:cNvPr id="7" name="组合 6">
              <a:extLst>
                <a:ext uri="{FF2B5EF4-FFF2-40B4-BE49-F238E27FC236}">
                  <a16:creationId xmlns="" xmlns:a16="http://schemas.microsoft.com/office/drawing/2014/main" id="{BAA407B5-251D-408E-93E3-132E4EF38ADB}"/>
                </a:ext>
              </a:extLst>
            </p:cNvPr>
            <p:cNvGrpSpPr/>
            <p:nvPr/>
          </p:nvGrpSpPr>
          <p:grpSpPr>
            <a:xfrm>
              <a:off x="9053366" y="2686373"/>
              <a:ext cx="2419495" cy="1171486"/>
              <a:chOff x="5924032" y="2600908"/>
              <a:chExt cx="2661185" cy="1288510"/>
            </a:xfrm>
          </p:grpSpPr>
          <p:sp>
            <p:nvSpPr>
              <p:cNvPr id="12" name="TextBox 253">
                <a:extLst>
                  <a:ext uri="{FF2B5EF4-FFF2-40B4-BE49-F238E27FC236}">
                    <a16:creationId xmlns="" xmlns:a16="http://schemas.microsoft.com/office/drawing/2014/main" id="{24BEF6E0-7F38-4A16-94C5-AABE756ABC67}"/>
                  </a:ext>
                </a:extLst>
              </p:cNvPr>
              <p:cNvSpPr txBox="1"/>
              <p:nvPr/>
            </p:nvSpPr>
            <p:spPr>
              <a:xfrm>
                <a:off x="6489551" y="2908685"/>
                <a:ext cx="2095666" cy="980733"/>
              </a:xfrm>
              <a:prstGeom prst="rect">
                <a:avLst/>
              </a:prstGeom>
              <a:noFill/>
            </p:spPr>
            <p:txBody>
              <a:bodyPr wrap="square" lIns="0" tIns="0" rIns="0" bIns="0" rtlCol="0">
                <a:normAutofit lnSpcReduction="10000"/>
              </a:bodyPr>
              <a:lstStyle/>
              <a:p>
                <a:pPr>
                  <a:lnSpc>
                    <a:spcPct val="150000"/>
                  </a:lnSpc>
                </a:pPr>
                <a:r>
                  <a:rPr lang="zh-CN" altLang="en-US" sz="1333">
                    <a:solidFill>
                      <a:schemeClr val="bg1"/>
                    </a:solidFill>
                    <a:cs typeface="+mn-ea"/>
                    <a:sym typeface="+mn-lt"/>
                  </a:rPr>
                  <a:t>通常规则为在</a:t>
                </a:r>
                <a:r>
                  <a:rPr lang="en-US" altLang="zh-CN" sz="1333">
                    <a:solidFill>
                      <a:schemeClr val="bg1"/>
                    </a:solidFill>
                    <a:cs typeface="+mn-ea"/>
                    <a:sym typeface="+mn-lt"/>
                  </a:rPr>
                  <a:t>PPT</a:t>
                </a:r>
                <a:r>
                  <a:rPr lang="zh-CN" altLang="en-US" sz="1333">
                    <a:solidFill>
                      <a:schemeClr val="bg1"/>
                    </a:solidFill>
                    <a:cs typeface="+mn-ea"/>
                    <a:sym typeface="+mn-lt"/>
                  </a:rPr>
                  <a:t>文档下中英文各使用一种字体以保持全文档统一</a:t>
                </a:r>
                <a:endParaRPr lang="en-US" sz="1333" dirty="0">
                  <a:solidFill>
                    <a:schemeClr val="bg1"/>
                  </a:solidFill>
                  <a:cs typeface="+mn-ea"/>
                  <a:sym typeface="+mn-lt"/>
                </a:endParaRPr>
              </a:p>
            </p:txBody>
          </p:sp>
          <p:grpSp>
            <p:nvGrpSpPr>
              <p:cNvPr id="13" name="组合 12">
                <a:extLst>
                  <a:ext uri="{FF2B5EF4-FFF2-40B4-BE49-F238E27FC236}">
                    <a16:creationId xmlns="" xmlns:a16="http://schemas.microsoft.com/office/drawing/2014/main" id="{EDFD69C5-6FD2-401D-8A34-FEBC1093034E}"/>
                  </a:ext>
                </a:extLst>
              </p:cNvPr>
              <p:cNvGrpSpPr/>
              <p:nvPr/>
            </p:nvGrpSpPr>
            <p:grpSpPr>
              <a:xfrm>
                <a:off x="5924032" y="2600908"/>
                <a:ext cx="2263151" cy="307777"/>
                <a:chOff x="5924032" y="2600908"/>
                <a:chExt cx="2263151" cy="307777"/>
              </a:xfrm>
            </p:grpSpPr>
            <p:sp>
              <p:nvSpPr>
                <p:cNvPr id="14" name="Shape 213">
                  <a:extLst>
                    <a:ext uri="{FF2B5EF4-FFF2-40B4-BE49-F238E27FC236}">
                      <a16:creationId xmlns="" xmlns:a16="http://schemas.microsoft.com/office/drawing/2014/main" id="{281AC105-7024-431E-80E2-24E2EE2A0119}"/>
                    </a:ext>
                  </a:extLst>
                </p:cNvPr>
                <p:cNvSpPr/>
                <p:nvPr/>
              </p:nvSpPr>
              <p:spPr>
                <a:xfrm>
                  <a:off x="5924032" y="2642360"/>
                  <a:ext cx="269643" cy="167720"/>
                </a:xfrm>
                <a:custGeom>
                  <a:avLst/>
                  <a:gdLst>
                    <a:gd name="connsiteX0" fmla="*/ 308536 w 331788"/>
                    <a:gd name="connsiteY0" fmla="*/ 66675 h 206375"/>
                    <a:gd name="connsiteX1" fmla="*/ 314995 w 331788"/>
                    <a:gd name="connsiteY1" fmla="*/ 66675 h 206375"/>
                    <a:gd name="connsiteX2" fmla="*/ 331788 w 331788"/>
                    <a:gd name="connsiteY2" fmla="*/ 83491 h 206375"/>
                    <a:gd name="connsiteX3" fmla="*/ 331788 w 331788"/>
                    <a:gd name="connsiteY3" fmla="*/ 189559 h 206375"/>
                    <a:gd name="connsiteX4" fmla="*/ 314995 w 331788"/>
                    <a:gd name="connsiteY4" fmla="*/ 206375 h 206375"/>
                    <a:gd name="connsiteX5" fmla="*/ 85056 w 331788"/>
                    <a:gd name="connsiteY5" fmla="*/ 206375 h 206375"/>
                    <a:gd name="connsiteX6" fmla="*/ 68263 w 331788"/>
                    <a:gd name="connsiteY6" fmla="*/ 189559 h 206375"/>
                    <a:gd name="connsiteX7" fmla="*/ 68263 w 331788"/>
                    <a:gd name="connsiteY7" fmla="*/ 183092 h 206375"/>
                    <a:gd name="connsiteX8" fmla="*/ 281408 w 331788"/>
                    <a:gd name="connsiteY8" fmla="*/ 183092 h 206375"/>
                    <a:gd name="connsiteX9" fmla="*/ 308536 w 331788"/>
                    <a:gd name="connsiteY9" fmla="*/ 155928 h 206375"/>
                    <a:gd name="connsiteX10" fmla="*/ 308536 w 331788"/>
                    <a:gd name="connsiteY10" fmla="*/ 66675 h 206375"/>
                    <a:gd name="connsiteX11" fmla="*/ 275059 w 331788"/>
                    <a:gd name="connsiteY11" fmla="*/ 33338 h 206375"/>
                    <a:gd name="connsiteX12" fmla="*/ 281557 w 331788"/>
                    <a:gd name="connsiteY12" fmla="*/ 33338 h 206375"/>
                    <a:gd name="connsiteX13" fmla="*/ 298451 w 331788"/>
                    <a:gd name="connsiteY13" fmla="*/ 50154 h 206375"/>
                    <a:gd name="connsiteX14" fmla="*/ 298451 w 331788"/>
                    <a:gd name="connsiteY14" fmla="*/ 156222 h 206375"/>
                    <a:gd name="connsiteX15" fmla="*/ 281557 w 331788"/>
                    <a:gd name="connsiteY15" fmla="*/ 173038 h 206375"/>
                    <a:gd name="connsiteX16" fmla="*/ 50232 w 331788"/>
                    <a:gd name="connsiteY16" fmla="*/ 173038 h 206375"/>
                    <a:gd name="connsiteX17" fmla="*/ 33338 w 331788"/>
                    <a:gd name="connsiteY17" fmla="*/ 156222 h 206375"/>
                    <a:gd name="connsiteX18" fmla="*/ 33338 w 331788"/>
                    <a:gd name="connsiteY18" fmla="*/ 149755 h 206375"/>
                    <a:gd name="connsiteX19" fmla="*/ 247768 w 331788"/>
                    <a:gd name="connsiteY19" fmla="*/ 149755 h 206375"/>
                    <a:gd name="connsiteX20" fmla="*/ 275059 w 331788"/>
                    <a:gd name="connsiteY20" fmla="*/ 122591 h 206375"/>
                    <a:gd name="connsiteX21" fmla="*/ 275059 w 331788"/>
                    <a:gd name="connsiteY21" fmla="*/ 33338 h 206375"/>
                    <a:gd name="connsiteX22" fmla="*/ 99109 w 331788"/>
                    <a:gd name="connsiteY22" fmla="*/ 21630 h 206375"/>
                    <a:gd name="connsiteX23" fmla="*/ 97823 w 331788"/>
                    <a:gd name="connsiteY23" fmla="*/ 22920 h 206375"/>
                    <a:gd name="connsiteX24" fmla="*/ 95250 w 331788"/>
                    <a:gd name="connsiteY24" fmla="*/ 28079 h 206375"/>
                    <a:gd name="connsiteX25" fmla="*/ 96536 w 331788"/>
                    <a:gd name="connsiteY25" fmla="*/ 31949 h 206375"/>
                    <a:gd name="connsiteX26" fmla="*/ 97823 w 331788"/>
                    <a:gd name="connsiteY26" fmla="*/ 33238 h 206375"/>
                    <a:gd name="connsiteX27" fmla="*/ 118406 w 331788"/>
                    <a:gd name="connsiteY27" fmla="*/ 66775 h 206375"/>
                    <a:gd name="connsiteX28" fmla="*/ 119692 w 331788"/>
                    <a:gd name="connsiteY28" fmla="*/ 68064 h 206375"/>
                    <a:gd name="connsiteX29" fmla="*/ 111974 w 331788"/>
                    <a:gd name="connsiteY29" fmla="*/ 68064 h 206375"/>
                    <a:gd name="connsiteX30" fmla="*/ 104255 w 331788"/>
                    <a:gd name="connsiteY30" fmla="*/ 75804 h 206375"/>
                    <a:gd name="connsiteX31" fmla="*/ 111974 w 331788"/>
                    <a:gd name="connsiteY31" fmla="*/ 83543 h 206375"/>
                    <a:gd name="connsiteX32" fmla="*/ 124838 w 331788"/>
                    <a:gd name="connsiteY32" fmla="*/ 83543 h 206375"/>
                    <a:gd name="connsiteX33" fmla="*/ 124838 w 331788"/>
                    <a:gd name="connsiteY33" fmla="*/ 89992 h 206375"/>
                    <a:gd name="connsiteX34" fmla="*/ 111974 w 331788"/>
                    <a:gd name="connsiteY34" fmla="*/ 89992 h 206375"/>
                    <a:gd name="connsiteX35" fmla="*/ 104255 w 331788"/>
                    <a:gd name="connsiteY35" fmla="*/ 97731 h 206375"/>
                    <a:gd name="connsiteX36" fmla="*/ 111974 w 331788"/>
                    <a:gd name="connsiteY36" fmla="*/ 105470 h 206375"/>
                    <a:gd name="connsiteX37" fmla="*/ 124838 w 331788"/>
                    <a:gd name="connsiteY37" fmla="*/ 105470 h 206375"/>
                    <a:gd name="connsiteX38" fmla="*/ 124838 w 331788"/>
                    <a:gd name="connsiteY38" fmla="*/ 114499 h 206375"/>
                    <a:gd name="connsiteX39" fmla="*/ 132557 w 331788"/>
                    <a:gd name="connsiteY39" fmla="*/ 122238 h 206375"/>
                    <a:gd name="connsiteX40" fmla="*/ 140275 w 331788"/>
                    <a:gd name="connsiteY40" fmla="*/ 114499 h 206375"/>
                    <a:gd name="connsiteX41" fmla="*/ 140275 w 331788"/>
                    <a:gd name="connsiteY41" fmla="*/ 105470 h 206375"/>
                    <a:gd name="connsiteX42" fmla="*/ 153139 w 331788"/>
                    <a:gd name="connsiteY42" fmla="*/ 105470 h 206375"/>
                    <a:gd name="connsiteX43" fmla="*/ 160858 w 331788"/>
                    <a:gd name="connsiteY43" fmla="*/ 97731 h 206375"/>
                    <a:gd name="connsiteX44" fmla="*/ 153139 w 331788"/>
                    <a:gd name="connsiteY44" fmla="*/ 89992 h 206375"/>
                    <a:gd name="connsiteX45" fmla="*/ 140275 w 331788"/>
                    <a:gd name="connsiteY45" fmla="*/ 89992 h 206375"/>
                    <a:gd name="connsiteX46" fmla="*/ 140275 w 331788"/>
                    <a:gd name="connsiteY46" fmla="*/ 83543 h 206375"/>
                    <a:gd name="connsiteX47" fmla="*/ 153139 w 331788"/>
                    <a:gd name="connsiteY47" fmla="*/ 83543 h 206375"/>
                    <a:gd name="connsiteX48" fmla="*/ 160858 w 331788"/>
                    <a:gd name="connsiteY48" fmla="*/ 75804 h 206375"/>
                    <a:gd name="connsiteX49" fmla="*/ 153139 w 331788"/>
                    <a:gd name="connsiteY49" fmla="*/ 68064 h 206375"/>
                    <a:gd name="connsiteX50" fmla="*/ 145421 w 331788"/>
                    <a:gd name="connsiteY50" fmla="*/ 68064 h 206375"/>
                    <a:gd name="connsiteX51" fmla="*/ 146707 w 331788"/>
                    <a:gd name="connsiteY51" fmla="*/ 66775 h 206375"/>
                    <a:gd name="connsiteX52" fmla="*/ 168577 w 331788"/>
                    <a:gd name="connsiteY52" fmla="*/ 33238 h 206375"/>
                    <a:gd name="connsiteX53" fmla="*/ 168577 w 331788"/>
                    <a:gd name="connsiteY53" fmla="*/ 31949 h 206375"/>
                    <a:gd name="connsiteX54" fmla="*/ 169863 w 331788"/>
                    <a:gd name="connsiteY54" fmla="*/ 28079 h 206375"/>
                    <a:gd name="connsiteX55" fmla="*/ 168577 w 331788"/>
                    <a:gd name="connsiteY55" fmla="*/ 22920 h 206375"/>
                    <a:gd name="connsiteX56" fmla="*/ 166004 w 331788"/>
                    <a:gd name="connsiteY56" fmla="*/ 21630 h 206375"/>
                    <a:gd name="connsiteX57" fmla="*/ 156999 w 331788"/>
                    <a:gd name="connsiteY57" fmla="*/ 22920 h 206375"/>
                    <a:gd name="connsiteX58" fmla="*/ 155712 w 331788"/>
                    <a:gd name="connsiteY58" fmla="*/ 22920 h 206375"/>
                    <a:gd name="connsiteX59" fmla="*/ 153139 w 331788"/>
                    <a:gd name="connsiteY59" fmla="*/ 28079 h 206375"/>
                    <a:gd name="connsiteX60" fmla="*/ 150567 w 331788"/>
                    <a:gd name="connsiteY60" fmla="*/ 33238 h 206375"/>
                    <a:gd name="connsiteX61" fmla="*/ 132557 w 331788"/>
                    <a:gd name="connsiteY61" fmla="*/ 60325 h 206375"/>
                    <a:gd name="connsiteX62" fmla="*/ 115833 w 331788"/>
                    <a:gd name="connsiteY62" fmla="*/ 33238 h 206375"/>
                    <a:gd name="connsiteX63" fmla="*/ 111974 w 331788"/>
                    <a:gd name="connsiteY63" fmla="*/ 28079 h 206375"/>
                    <a:gd name="connsiteX64" fmla="*/ 109401 w 331788"/>
                    <a:gd name="connsiteY64" fmla="*/ 22920 h 206375"/>
                    <a:gd name="connsiteX65" fmla="*/ 99109 w 331788"/>
                    <a:gd name="connsiteY65" fmla="*/ 21630 h 206375"/>
                    <a:gd name="connsiteX66" fmla="*/ 16894 w 331788"/>
                    <a:gd name="connsiteY66" fmla="*/ 0 h 206375"/>
                    <a:gd name="connsiteX67" fmla="*/ 248219 w 331788"/>
                    <a:gd name="connsiteY67" fmla="*/ 0 h 206375"/>
                    <a:gd name="connsiteX68" fmla="*/ 265113 w 331788"/>
                    <a:gd name="connsiteY68" fmla="*/ 16816 h 206375"/>
                    <a:gd name="connsiteX69" fmla="*/ 265113 w 331788"/>
                    <a:gd name="connsiteY69" fmla="*/ 122884 h 206375"/>
                    <a:gd name="connsiteX70" fmla="*/ 248219 w 331788"/>
                    <a:gd name="connsiteY70" fmla="*/ 139700 h 206375"/>
                    <a:gd name="connsiteX71" fmla="*/ 23392 w 331788"/>
                    <a:gd name="connsiteY71" fmla="*/ 139700 h 206375"/>
                    <a:gd name="connsiteX72" fmla="*/ 16894 w 331788"/>
                    <a:gd name="connsiteY72" fmla="*/ 139700 h 206375"/>
                    <a:gd name="connsiteX73" fmla="*/ 0 w 331788"/>
                    <a:gd name="connsiteY73" fmla="*/ 122884 h 206375"/>
                    <a:gd name="connsiteX74" fmla="*/ 0 w 331788"/>
                    <a:gd name="connsiteY74" fmla="*/ 16816 h 206375"/>
                    <a:gd name="connsiteX75" fmla="*/ 16894 w 331788"/>
                    <a:gd name="connsiteY75" fmla="*/ 0 h 20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31788" h="206375">
                      <a:moveTo>
                        <a:pt x="308536" y="66675"/>
                      </a:moveTo>
                      <a:cubicBezTo>
                        <a:pt x="308536" y="66675"/>
                        <a:pt x="308536" y="66675"/>
                        <a:pt x="314995" y="66675"/>
                      </a:cubicBezTo>
                      <a:cubicBezTo>
                        <a:pt x="324037" y="66675"/>
                        <a:pt x="331788" y="73143"/>
                        <a:pt x="331788" y="83491"/>
                      </a:cubicBezTo>
                      <a:cubicBezTo>
                        <a:pt x="331788" y="83491"/>
                        <a:pt x="331788" y="83491"/>
                        <a:pt x="331788" y="189559"/>
                      </a:cubicBezTo>
                      <a:cubicBezTo>
                        <a:pt x="331788" y="198614"/>
                        <a:pt x="324037" y="206375"/>
                        <a:pt x="314995" y="206375"/>
                      </a:cubicBezTo>
                      <a:cubicBezTo>
                        <a:pt x="314995" y="206375"/>
                        <a:pt x="314995" y="206375"/>
                        <a:pt x="85056" y="206375"/>
                      </a:cubicBezTo>
                      <a:cubicBezTo>
                        <a:pt x="76014" y="206375"/>
                        <a:pt x="68263" y="198614"/>
                        <a:pt x="68263" y="189559"/>
                      </a:cubicBezTo>
                      <a:cubicBezTo>
                        <a:pt x="68263" y="189559"/>
                        <a:pt x="68263" y="189559"/>
                        <a:pt x="68263" y="183092"/>
                      </a:cubicBezTo>
                      <a:cubicBezTo>
                        <a:pt x="68263" y="183092"/>
                        <a:pt x="68263" y="183092"/>
                        <a:pt x="281408" y="183092"/>
                      </a:cubicBezTo>
                      <a:cubicBezTo>
                        <a:pt x="296910" y="183092"/>
                        <a:pt x="308536" y="171450"/>
                        <a:pt x="308536" y="155928"/>
                      </a:cubicBezTo>
                      <a:cubicBezTo>
                        <a:pt x="308536" y="155928"/>
                        <a:pt x="308536" y="155928"/>
                        <a:pt x="308536" y="66675"/>
                      </a:cubicBezTo>
                      <a:close/>
                      <a:moveTo>
                        <a:pt x="275059" y="33338"/>
                      </a:moveTo>
                      <a:cubicBezTo>
                        <a:pt x="275059" y="33338"/>
                        <a:pt x="275059" y="33338"/>
                        <a:pt x="281557" y="33338"/>
                      </a:cubicBezTo>
                      <a:cubicBezTo>
                        <a:pt x="290654" y="33338"/>
                        <a:pt x="298451" y="41099"/>
                        <a:pt x="298451" y="50154"/>
                      </a:cubicBezTo>
                      <a:cubicBezTo>
                        <a:pt x="298451" y="50154"/>
                        <a:pt x="298451" y="50154"/>
                        <a:pt x="298451" y="156222"/>
                      </a:cubicBezTo>
                      <a:cubicBezTo>
                        <a:pt x="298451" y="165277"/>
                        <a:pt x="290654" y="173038"/>
                        <a:pt x="281557" y="173038"/>
                      </a:cubicBezTo>
                      <a:cubicBezTo>
                        <a:pt x="281557" y="173038"/>
                        <a:pt x="281557" y="173038"/>
                        <a:pt x="50232" y="173038"/>
                      </a:cubicBezTo>
                      <a:cubicBezTo>
                        <a:pt x="41135" y="173038"/>
                        <a:pt x="33338" y="165277"/>
                        <a:pt x="33338" y="156222"/>
                      </a:cubicBezTo>
                      <a:cubicBezTo>
                        <a:pt x="33338" y="156222"/>
                        <a:pt x="33338" y="156222"/>
                        <a:pt x="33338" y="149755"/>
                      </a:cubicBezTo>
                      <a:cubicBezTo>
                        <a:pt x="33338" y="149755"/>
                        <a:pt x="33338" y="149755"/>
                        <a:pt x="247768" y="149755"/>
                      </a:cubicBezTo>
                      <a:cubicBezTo>
                        <a:pt x="263363" y="149755"/>
                        <a:pt x="275059" y="138113"/>
                        <a:pt x="275059" y="122591"/>
                      </a:cubicBezTo>
                      <a:cubicBezTo>
                        <a:pt x="275059" y="122591"/>
                        <a:pt x="275059" y="122591"/>
                        <a:pt x="275059" y="33338"/>
                      </a:cubicBezTo>
                      <a:close/>
                      <a:moveTo>
                        <a:pt x="99109" y="21630"/>
                      </a:moveTo>
                      <a:cubicBezTo>
                        <a:pt x="97823" y="21630"/>
                        <a:pt x="97823" y="21630"/>
                        <a:pt x="97823" y="22920"/>
                      </a:cubicBezTo>
                      <a:cubicBezTo>
                        <a:pt x="96536" y="24210"/>
                        <a:pt x="95250" y="25499"/>
                        <a:pt x="95250" y="28079"/>
                      </a:cubicBezTo>
                      <a:cubicBezTo>
                        <a:pt x="95250" y="29369"/>
                        <a:pt x="96536" y="30659"/>
                        <a:pt x="96536" y="31949"/>
                      </a:cubicBezTo>
                      <a:cubicBezTo>
                        <a:pt x="96536" y="31949"/>
                        <a:pt x="96536" y="31949"/>
                        <a:pt x="97823" y="33238"/>
                      </a:cubicBezTo>
                      <a:cubicBezTo>
                        <a:pt x="97823" y="33238"/>
                        <a:pt x="97823" y="33238"/>
                        <a:pt x="118406" y="66775"/>
                      </a:cubicBezTo>
                      <a:cubicBezTo>
                        <a:pt x="118406" y="66775"/>
                        <a:pt x="118406" y="66775"/>
                        <a:pt x="119692" y="68064"/>
                      </a:cubicBezTo>
                      <a:cubicBezTo>
                        <a:pt x="119692" y="68064"/>
                        <a:pt x="119692" y="68064"/>
                        <a:pt x="111974" y="68064"/>
                      </a:cubicBezTo>
                      <a:cubicBezTo>
                        <a:pt x="108114" y="68064"/>
                        <a:pt x="104255" y="71934"/>
                        <a:pt x="104255" y="75804"/>
                      </a:cubicBezTo>
                      <a:cubicBezTo>
                        <a:pt x="104255" y="79673"/>
                        <a:pt x="108114" y="83543"/>
                        <a:pt x="111974" y="83543"/>
                      </a:cubicBezTo>
                      <a:cubicBezTo>
                        <a:pt x="111974" y="83543"/>
                        <a:pt x="111974" y="83543"/>
                        <a:pt x="124838" y="83543"/>
                      </a:cubicBezTo>
                      <a:cubicBezTo>
                        <a:pt x="124838" y="83543"/>
                        <a:pt x="124838" y="83543"/>
                        <a:pt x="124838" y="89992"/>
                      </a:cubicBezTo>
                      <a:cubicBezTo>
                        <a:pt x="124838" y="89992"/>
                        <a:pt x="124838" y="89992"/>
                        <a:pt x="111974" y="89992"/>
                      </a:cubicBezTo>
                      <a:cubicBezTo>
                        <a:pt x="108114" y="89992"/>
                        <a:pt x="104255" y="93861"/>
                        <a:pt x="104255" y="97731"/>
                      </a:cubicBezTo>
                      <a:cubicBezTo>
                        <a:pt x="104255" y="101601"/>
                        <a:pt x="108114" y="105470"/>
                        <a:pt x="111974" y="105470"/>
                      </a:cubicBezTo>
                      <a:cubicBezTo>
                        <a:pt x="111974" y="105470"/>
                        <a:pt x="111974" y="105470"/>
                        <a:pt x="124838" y="105470"/>
                      </a:cubicBezTo>
                      <a:cubicBezTo>
                        <a:pt x="124838" y="105470"/>
                        <a:pt x="124838" y="105470"/>
                        <a:pt x="124838" y="114499"/>
                      </a:cubicBezTo>
                      <a:cubicBezTo>
                        <a:pt x="124838" y="119658"/>
                        <a:pt x="128697" y="122238"/>
                        <a:pt x="132557" y="122238"/>
                      </a:cubicBezTo>
                      <a:cubicBezTo>
                        <a:pt x="136416" y="122238"/>
                        <a:pt x="140275" y="119658"/>
                        <a:pt x="140275" y="114499"/>
                      </a:cubicBezTo>
                      <a:cubicBezTo>
                        <a:pt x="140275" y="114499"/>
                        <a:pt x="140275" y="114499"/>
                        <a:pt x="140275" y="105470"/>
                      </a:cubicBezTo>
                      <a:cubicBezTo>
                        <a:pt x="140275" y="105470"/>
                        <a:pt x="140275" y="105470"/>
                        <a:pt x="153139" y="105470"/>
                      </a:cubicBezTo>
                      <a:cubicBezTo>
                        <a:pt x="158285" y="105470"/>
                        <a:pt x="160858" y="101601"/>
                        <a:pt x="160858" y="97731"/>
                      </a:cubicBezTo>
                      <a:cubicBezTo>
                        <a:pt x="160858" y="93861"/>
                        <a:pt x="158285" y="89992"/>
                        <a:pt x="153139" y="89992"/>
                      </a:cubicBezTo>
                      <a:cubicBezTo>
                        <a:pt x="153139" y="89992"/>
                        <a:pt x="153139" y="89992"/>
                        <a:pt x="140275" y="89992"/>
                      </a:cubicBezTo>
                      <a:cubicBezTo>
                        <a:pt x="140275" y="89992"/>
                        <a:pt x="140275" y="89992"/>
                        <a:pt x="140275" y="83543"/>
                      </a:cubicBezTo>
                      <a:cubicBezTo>
                        <a:pt x="140275" y="83543"/>
                        <a:pt x="140275" y="83543"/>
                        <a:pt x="153139" y="83543"/>
                      </a:cubicBezTo>
                      <a:cubicBezTo>
                        <a:pt x="158285" y="83543"/>
                        <a:pt x="160858" y="79673"/>
                        <a:pt x="160858" y="75804"/>
                      </a:cubicBezTo>
                      <a:cubicBezTo>
                        <a:pt x="160858" y="71934"/>
                        <a:pt x="158285" y="68064"/>
                        <a:pt x="153139" y="68064"/>
                      </a:cubicBezTo>
                      <a:cubicBezTo>
                        <a:pt x="153139" y="68064"/>
                        <a:pt x="153139" y="68064"/>
                        <a:pt x="145421" y="68064"/>
                      </a:cubicBezTo>
                      <a:cubicBezTo>
                        <a:pt x="145421" y="68064"/>
                        <a:pt x="145421" y="68064"/>
                        <a:pt x="146707" y="66775"/>
                      </a:cubicBezTo>
                      <a:cubicBezTo>
                        <a:pt x="146707" y="66775"/>
                        <a:pt x="146707" y="66775"/>
                        <a:pt x="168577" y="33238"/>
                      </a:cubicBezTo>
                      <a:cubicBezTo>
                        <a:pt x="168577" y="33238"/>
                        <a:pt x="168577" y="33238"/>
                        <a:pt x="168577" y="31949"/>
                      </a:cubicBezTo>
                      <a:cubicBezTo>
                        <a:pt x="169863" y="30659"/>
                        <a:pt x="169863" y="29369"/>
                        <a:pt x="169863" y="28079"/>
                      </a:cubicBezTo>
                      <a:cubicBezTo>
                        <a:pt x="169863" y="25499"/>
                        <a:pt x="169863" y="24210"/>
                        <a:pt x="168577" y="22920"/>
                      </a:cubicBezTo>
                      <a:cubicBezTo>
                        <a:pt x="167290" y="21630"/>
                        <a:pt x="167290" y="21630"/>
                        <a:pt x="166004" y="21630"/>
                      </a:cubicBezTo>
                      <a:cubicBezTo>
                        <a:pt x="163431" y="19050"/>
                        <a:pt x="159572" y="20340"/>
                        <a:pt x="156999" y="22920"/>
                      </a:cubicBezTo>
                      <a:cubicBezTo>
                        <a:pt x="156999" y="22920"/>
                        <a:pt x="155712" y="22920"/>
                        <a:pt x="155712" y="22920"/>
                      </a:cubicBezTo>
                      <a:cubicBezTo>
                        <a:pt x="155712" y="22920"/>
                        <a:pt x="155712" y="22920"/>
                        <a:pt x="153139" y="28079"/>
                      </a:cubicBezTo>
                      <a:cubicBezTo>
                        <a:pt x="153139" y="28079"/>
                        <a:pt x="153139" y="28079"/>
                        <a:pt x="150567" y="33238"/>
                      </a:cubicBezTo>
                      <a:cubicBezTo>
                        <a:pt x="150567" y="33238"/>
                        <a:pt x="150567" y="33238"/>
                        <a:pt x="132557" y="60325"/>
                      </a:cubicBezTo>
                      <a:cubicBezTo>
                        <a:pt x="132557" y="60325"/>
                        <a:pt x="132557" y="60325"/>
                        <a:pt x="115833" y="33238"/>
                      </a:cubicBezTo>
                      <a:cubicBezTo>
                        <a:pt x="115833" y="33238"/>
                        <a:pt x="115833" y="33238"/>
                        <a:pt x="111974" y="28079"/>
                      </a:cubicBezTo>
                      <a:cubicBezTo>
                        <a:pt x="111974" y="28079"/>
                        <a:pt x="111974" y="28079"/>
                        <a:pt x="109401" y="22920"/>
                      </a:cubicBezTo>
                      <a:cubicBezTo>
                        <a:pt x="106828" y="20340"/>
                        <a:pt x="101682" y="19050"/>
                        <a:pt x="99109" y="21630"/>
                      </a:cubicBezTo>
                      <a:close/>
                      <a:moveTo>
                        <a:pt x="16894" y="0"/>
                      </a:moveTo>
                      <a:cubicBezTo>
                        <a:pt x="16894" y="0"/>
                        <a:pt x="16894" y="0"/>
                        <a:pt x="248219" y="0"/>
                      </a:cubicBezTo>
                      <a:cubicBezTo>
                        <a:pt x="257316" y="0"/>
                        <a:pt x="265113" y="7761"/>
                        <a:pt x="265113" y="16816"/>
                      </a:cubicBezTo>
                      <a:cubicBezTo>
                        <a:pt x="265113" y="16816"/>
                        <a:pt x="265113" y="16816"/>
                        <a:pt x="265113" y="122884"/>
                      </a:cubicBezTo>
                      <a:cubicBezTo>
                        <a:pt x="265113" y="133233"/>
                        <a:pt x="257316" y="139700"/>
                        <a:pt x="248219" y="139700"/>
                      </a:cubicBezTo>
                      <a:cubicBezTo>
                        <a:pt x="248219" y="139700"/>
                        <a:pt x="248219" y="139700"/>
                        <a:pt x="23392" y="139700"/>
                      </a:cubicBezTo>
                      <a:lnTo>
                        <a:pt x="16894" y="139700"/>
                      </a:lnTo>
                      <a:cubicBezTo>
                        <a:pt x="7797" y="139700"/>
                        <a:pt x="0" y="133233"/>
                        <a:pt x="0" y="122884"/>
                      </a:cubicBezTo>
                      <a:cubicBezTo>
                        <a:pt x="0" y="122884"/>
                        <a:pt x="0" y="122884"/>
                        <a:pt x="0" y="16816"/>
                      </a:cubicBezTo>
                      <a:cubicBezTo>
                        <a:pt x="0" y="7761"/>
                        <a:pt x="7797" y="0"/>
                        <a:pt x="16894" y="0"/>
                      </a:cubicBezTo>
                      <a:close/>
                    </a:path>
                  </a:pathLst>
                </a:custGeom>
                <a:solidFill>
                  <a:schemeClr val="bg1"/>
                </a:solidFill>
                <a:ln w="12700" cap="flat">
                  <a:noFill/>
                  <a:miter lim="400000"/>
                </a:ln>
                <a:effectLst/>
              </p:spPr>
              <p:txBody>
                <a:bodyPr wrap="square" lIns="50800" tIns="50800" rIns="50800" bIns="50800" numCol="1"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defRPr sz="3200">
                      <a:solidFill>
                        <a:srgbClr val="FFFFFF"/>
                      </a:solidFill>
                      <a:latin typeface="+mn-lt"/>
                      <a:ea typeface="+mn-ea"/>
                      <a:cs typeface="+mn-cs"/>
                      <a:sym typeface="Helvetica Light"/>
                    </a:defRPr>
                  </a:pPr>
                  <a:endParaRPr sz="4267">
                    <a:solidFill>
                      <a:schemeClr val="bg1"/>
                    </a:solidFill>
                    <a:cs typeface="+mn-ea"/>
                    <a:sym typeface="+mn-lt"/>
                  </a:endParaRPr>
                </a:p>
              </p:txBody>
            </p:sp>
            <p:sp>
              <p:nvSpPr>
                <p:cNvPr id="15" name="Rectangle 254">
                  <a:extLst>
                    <a:ext uri="{FF2B5EF4-FFF2-40B4-BE49-F238E27FC236}">
                      <a16:creationId xmlns="" xmlns:a16="http://schemas.microsoft.com/office/drawing/2014/main" id="{19FE7A2C-90E6-42ED-8423-8E9E634A60ED}"/>
                    </a:ext>
                  </a:extLst>
                </p:cNvPr>
                <p:cNvSpPr/>
                <p:nvPr/>
              </p:nvSpPr>
              <p:spPr>
                <a:xfrm>
                  <a:off x="6489552" y="2600908"/>
                  <a:ext cx="1697631" cy="307777"/>
                </a:xfrm>
                <a:prstGeom prst="rect">
                  <a:avLst/>
                </a:prstGeom>
              </p:spPr>
              <p:txBody>
                <a:bodyPr wrap="square" lIns="0" tIns="0" rIns="0" bIns="0">
                  <a:normAutofit fontScale="92500" lnSpcReduction="10000"/>
                </a:bodyPr>
                <a:lstStyle/>
                <a:p>
                  <a:r>
                    <a:rPr lang="zh-CN" altLang="en-US" sz="2133" b="1">
                      <a:solidFill>
                        <a:schemeClr val="bg1"/>
                      </a:solidFill>
                      <a:cs typeface="+mn-ea"/>
                      <a:sym typeface="+mn-lt"/>
                    </a:rPr>
                    <a:t>标题文本预设</a:t>
                  </a:r>
                  <a:endParaRPr lang="en-US" sz="2133" b="1" dirty="0">
                    <a:solidFill>
                      <a:schemeClr val="bg1"/>
                    </a:solidFill>
                    <a:cs typeface="+mn-ea"/>
                    <a:sym typeface="+mn-lt"/>
                  </a:endParaRPr>
                </a:p>
              </p:txBody>
            </p:sp>
          </p:grpSp>
        </p:grpSp>
        <p:grpSp>
          <p:nvGrpSpPr>
            <p:cNvPr id="8" name="组合 7">
              <a:extLst>
                <a:ext uri="{FF2B5EF4-FFF2-40B4-BE49-F238E27FC236}">
                  <a16:creationId xmlns="" xmlns:a16="http://schemas.microsoft.com/office/drawing/2014/main" id="{2FF15352-DD32-4A0D-83EB-AB92B0204683}"/>
                </a:ext>
              </a:extLst>
            </p:cNvPr>
            <p:cNvGrpSpPr/>
            <p:nvPr/>
          </p:nvGrpSpPr>
          <p:grpSpPr>
            <a:xfrm>
              <a:off x="9073132" y="4080482"/>
              <a:ext cx="2399716" cy="1173137"/>
              <a:chOff x="5945782" y="4134268"/>
              <a:chExt cx="2639435" cy="1290323"/>
            </a:xfrm>
          </p:grpSpPr>
          <p:sp>
            <p:nvSpPr>
              <p:cNvPr id="9" name="Shape 216">
                <a:extLst>
                  <a:ext uri="{FF2B5EF4-FFF2-40B4-BE49-F238E27FC236}">
                    <a16:creationId xmlns="" xmlns:a16="http://schemas.microsoft.com/office/drawing/2014/main" id="{1B301452-1376-4B36-BBF9-9F8627572AD3}"/>
                  </a:ext>
                </a:extLst>
              </p:cNvPr>
              <p:cNvSpPr/>
              <p:nvPr/>
            </p:nvSpPr>
            <p:spPr>
              <a:xfrm>
                <a:off x="5945782" y="4134268"/>
                <a:ext cx="226145" cy="227232"/>
              </a:xfrm>
              <a:custGeom>
                <a:avLst/>
                <a:gdLst>
                  <a:gd name="connsiteX0" fmla="*/ 255588 w 330201"/>
                  <a:gd name="connsiteY0" fmla="*/ 107950 h 331788"/>
                  <a:gd name="connsiteX1" fmla="*/ 255588 w 330201"/>
                  <a:gd name="connsiteY1" fmla="*/ 179388 h 331788"/>
                  <a:gd name="connsiteX2" fmla="*/ 311151 w 330201"/>
                  <a:gd name="connsiteY2" fmla="*/ 179388 h 331788"/>
                  <a:gd name="connsiteX3" fmla="*/ 311151 w 330201"/>
                  <a:gd name="connsiteY3" fmla="*/ 107950 h 331788"/>
                  <a:gd name="connsiteX4" fmla="*/ 19050 w 330201"/>
                  <a:gd name="connsiteY4" fmla="*/ 101600 h 331788"/>
                  <a:gd name="connsiteX5" fmla="*/ 19050 w 330201"/>
                  <a:gd name="connsiteY5" fmla="*/ 196850 h 331788"/>
                  <a:gd name="connsiteX6" fmla="*/ 74613 w 330201"/>
                  <a:gd name="connsiteY6" fmla="*/ 196850 h 331788"/>
                  <a:gd name="connsiteX7" fmla="*/ 74613 w 330201"/>
                  <a:gd name="connsiteY7" fmla="*/ 101600 h 331788"/>
                  <a:gd name="connsiteX8" fmla="*/ 236538 w 330201"/>
                  <a:gd name="connsiteY8" fmla="*/ 87313 h 331788"/>
                  <a:gd name="connsiteX9" fmla="*/ 330201 w 330201"/>
                  <a:gd name="connsiteY9" fmla="*/ 87313 h 331788"/>
                  <a:gd name="connsiteX10" fmla="*/ 330201 w 330201"/>
                  <a:gd name="connsiteY10" fmla="*/ 331788 h 331788"/>
                  <a:gd name="connsiteX11" fmla="*/ 236538 w 330201"/>
                  <a:gd name="connsiteY11" fmla="*/ 331788 h 331788"/>
                  <a:gd name="connsiteX12" fmla="*/ 0 w 330201"/>
                  <a:gd name="connsiteY12" fmla="*/ 80963 h 331788"/>
                  <a:gd name="connsiteX13" fmla="*/ 93663 w 330201"/>
                  <a:gd name="connsiteY13" fmla="*/ 80963 h 331788"/>
                  <a:gd name="connsiteX14" fmla="*/ 93663 w 330201"/>
                  <a:gd name="connsiteY14" fmla="*/ 331788 h 331788"/>
                  <a:gd name="connsiteX15" fmla="*/ 0 w 330201"/>
                  <a:gd name="connsiteY15" fmla="*/ 331788 h 331788"/>
                  <a:gd name="connsiteX16" fmla="*/ 136525 w 330201"/>
                  <a:gd name="connsiteY16" fmla="*/ 19050 h 331788"/>
                  <a:gd name="connsiteX17" fmla="*/ 136525 w 330201"/>
                  <a:gd name="connsiteY17" fmla="*/ 144463 h 331788"/>
                  <a:gd name="connsiteX18" fmla="*/ 193675 w 330201"/>
                  <a:gd name="connsiteY18" fmla="*/ 144463 h 331788"/>
                  <a:gd name="connsiteX19" fmla="*/ 193675 w 330201"/>
                  <a:gd name="connsiteY19" fmla="*/ 19050 h 331788"/>
                  <a:gd name="connsiteX20" fmla="*/ 119063 w 330201"/>
                  <a:gd name="connsiteY20" fmla="*/ 0 h 331788"/>
                  <a:gd name="connsiteX21" fmla="*/ 211138 w 330201"/>
                  <a:gd name="connsiteY21" fmla="*/ 0 h 331788"/>
                  <a:gd name="connsiteX22" fmla="*/ 211138 w 330201"/>
                  <a:gd name="connsiteY22" fmla="*/ 331788 h 331788"/>
                  <a:gd name="connsiteX23" fmla="*/ 119063 w 330201"/>
                  <a:gd name="connsiteY23"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0201" h="331788">
                    <a:moveTo>
                      <a:pt x="255588" y="107950"/>
                    </a:moveTo>
                    <a:lnTo>
                      <a:pt x="255588" y="179388"/>
                    </a:lnTo>
                    <a:lnTo>
                      <a:pt x="311151" y="179388"/>
                    </a:lnTo>
                    <a:lnTo>
                      <a:pt x="311151" y="107950"/>
                    </a:lnTo>
                    <a:close/>
                    <a:moveTo>
                      <a:pt x="19050" y="101600"/>
                    </a:moveTo>
                    <a:lnTo>
                      <a:pt x="19050" y="196850"/>
                    </a:lnTo>
                    <a:lnTo>
                      <a:pt x="74613" y="196850"/>
                    </a:lnTo>
                    <a:lnTo>
                      <a:pt x="74613" y="101600"/>
                    </a:lnTo>
                    <a:close/>
                    <a:moveTo>
                      <a:pt x="236538" y="87313"/>
                    </a:moveTo>
                    <a:lnTo>
                      <a:pt x="330201" y="87313"/>
                    </a:lnTo>
                    <a:lnTo>
                      <a:pt x="330201" y="331788"/>
                    </a:lnTo>
                    <a:lnTo>
                      <a:pt x="236538" y="331788"/>
                    </a:lnTo>
                    <a:close/>
                    <a:moveTo>
                      <a:pt x="0" y="80963"/>
                    </a:moveTo>
                    <a:lnTo>
                      <a:pt x="93663" y="80963"/>
                    </a:lnTo>
                    <a:lnTo>
                      <a:pt x="93663" y="331788"/>
                    </a:lnTo>
                    <a:lnTo>
                      <a:pt x="0" y="331788"/>
                    </a:lnTo>
                    <a:close/>
                    <a:moveTo>
                      <a:pt x="136525" y="19050"/>
                    </a:moveTo>
                    <a:lnTo>
                      <a:pt x="136525" y="144463"/>
                    </a:lnTo>
                    <a:lnTo>
                      <a:pt x="193675" y="144463"/>
                    </a:lnTo>
                    <a:lnTo>
                      <a:pt x="193675" y="19050"/>
                    </a:lnTo>
                    <a:close/>
                    <a:moveTo>
                      <a:pt x="119063" y="0"/>
                    </a:moveTo>
                    <a:lnTo>
                      <a:pt x="211138" y="0"/>
                    </a:lnTo>
                    <a:lnTo>
                      <a:pt x="211138" y="331788"/>
                    </a:lnTo>
                    <a:lnTo>
                      <a:pt x="119063" y="331788"/>
                    </a:lnTo>
                    <a:close/>
                  </a:path>
                </a:pathLst>
              </a:custGeom>
              <a:solidFill>
                <a:schemeClr val="bg1"/>
              </a:solidFill>
              <a:ln w="12700" cap="flat">
                <a:noFill/>
                <a:miter lim="400000"/>
              </a:ln>
              <a:effectLst/>
            </p:spPr>
            <p:txBody>
              <a:bodyPr wrap="square" lIns="50800" tIns="50800" rIns="50800" bIns="50800" numCol="1" anchor="ctr">
                <a:noAutofit/>
              </a:bodyPr>
              <a:ls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lvl="0">
                  <a:defRPr sz="3200">
                    <a:solidFill>
                      <a:srgbClr val="FFFFFF"/>
                    </a:solidFill>
                    <a:latin typeface="+mn-lt"/>
                    <a:ea typeface="+mn-ea"/>
                    <a:cs typeface="+mn-cs"/>
                    <a:sym typeface="Helvetica Light"/>
                  </a:defRPr>
                </a:pPr>
                <a:endParaRPr sz="4267">
                  <a:solidFill>
                    <a:schemeClr val="bg1"/>
                  </a:solidFill>
                  <a:cs typeface="+mn-ea"/>
                  <a:sym typeface="+mn-lt"/>
                </a:endParaRPr>
              </a:p>
            </p:txBody>
          </p:sp>
          <p:sp>
            <p:nvSpPr>
              <p:cNvPr id="10" name="TextBox 253">
                <a:extLst>
                  <a:ext uri="{FF2B5EF4-FFF2-40B4-BE49-F238E27FC236}">
                    <a16:creationId xmlns="" xmlns:a16="http://schemas.microsoft.com/office/drawing/2014/main" id="{792FE013-8A02-4544-A312-5470F7CDC7A9}"/>
                  </a:ext>
                </a:extLst>
              </p:cNvPr>
              <p:cNvSpPr txBox="1"/>
              <p:nvPr/>
            </p:nvSpPr>
            <p:spPr>
              <a:xfrm>
                <a:off x="6489552" y="4443858"/>
                <a:ext cx="2095665" cy="980733"/>
              </a:xfrm>
              <a:prstGeom prst="rect">
                <a:avLst/>
              </a:prstGeom>
              <a:noFill/>
            </p:spPr>
            <p:txBody>
              <a:bodyPr wrap="square" lIns="0" tIns="0" rIns="0" bIns="0" rtlCol="0">
                <a:normAutofit lnSpcReduction="10000"/>
              </a:bodyPr>
              <a:lstStyle/>
              <a:p>
                <a:pPr>
                  <a:lnSpc>
                    <a:spcPct val="150000"/>
                  </a:lnSpc>
                </a:pPr>
                <a:r>
                  <a:rPr lang="zh-CN" altLang="en-US" sz="1333">
                    <a:solidFill>
                      <a:schemeClr val="bg1"/>
                    </a:solidFill>
                    <a:cs typeface="+mn-ea"/>
                    <a:sym typeface="+mn-lt"/>
                  </a:rPr>
                  <a:t>通常规则为在</a:t>
                </a:r>
                <a:r>
                  <a:rPr lang="en-US" altLang="zh-CN" sz="1333">
                    <a:solidFill>
                      <a:schemeClr val="bg1"/>
                    </a:solidFill>
                    <a:cs typeface="+mn-ea"/>
                    <a:sym typeface="+mn-lt"/>
                  </a:rPr>
                  <a:t>PPT</a:t>
                </a:r>
                <a:r>
                  <a:rPr lang="zh-CN" altLang="en-US" sz="1333">
                    <a:solidFill>
                      <a:schemeClr val="bg1"/>
                    </a:solidFill>
                    <a:cs typeface="+mn-ea"/>
                    <a:sym typeface="+mn-lt"/>
                  </a:rPr>
                  <a:t>文档下中英文各使用一种字体以保持全文档统一</a:t>
                </a:r>
                <a:endParaRPr lang="en-US" sz="1333" dirty="0">
                  <a:solidFill>
                    <a:schemeClr val="bg1"/>
                  </a:solidFill>
                  <a:cs typeface="+mn-ea"/>
                  <a:sym typeface="+mn-lt"/>
                </a:endParaRPr>
              </a:p>
            </p:txBody>
          </p:sp>
          <p:sp>
            <p:nvSpPr>
              <p:cNvPr id="11" name="Rectangle 254">
                <a:extLst>
                  <a:ext uri="{FF2B5EF4-FFF2-40B4-BE49-F238E27FC236}">
                    <a16:creationId xmlns="" xmlns:a16="http://schemas.microsoft.com/office/drawing/2014/main" id="{C6269C45-E7CF-414A-9E95-301858BD0D3C}"/>
                  </a:ext>
                </a:extLst>
              </p:cNvPr>
              <p:cNvSpPr/>
              <p:nvPr/>
            </p:nvSpPr>
            <p:spPr>
              <a:xfrm>
                <a:off x="6489552" y="4136081"/>
                <a:ext cx="1697631" cy="307777"/>
              </a:xfrm>
              <a:prstGeom prst="rect">
                <a:avLst/>
              </a:prstGeom>
            </p:spPr>
            <p:txBody>
              <a:bodyPr wrap="square" lIns="0" tIns="0" rIns="0" bIns="0">
                <a:normAutofit fontScale="92500" lnSpcReduction="10000"/>
              </a:bodyPr>
              <a:lstStyle/>
              <a:p>
                <a:r>
                  <a:rPr lang="zh-CN" altLang="en-US" sz="2133" b="1">
                    <a:solidFill>
                      <a:schemeClr val="bg1"/>
                    </a:solidFill>
                    <a:cs typeface="+mn-ea"/>
                    <a:sym typeface="+mn-lt"/>
                  </a:rPr>
                  <a:t>标题文本预设</a:t>
                </a:r>
                <a:endParaRPr lang="en-US" sz="2133" b="1" dirty="0">
                  <a:solidFill>
                    <a:schemeClr val="bg1"/>
                  </a:solidFill>
                  <a:cs typeface="+mn-ea"/>
                  <a:sym typeface="+mn-lt"/>
                </a:endParaRPr>
              </a:p>
            </p:txBody>
          </p:sp>
        </p:grpSp>
      </p:grpSp>
    </p:spTree>
    <p:extLst>
      <p:ext uri="{BB962C8B-B14F-4D97-AF65-F5344CB8AC3E}">
        <p14:creationId xmlns:p14="http://schemas.microsoft.com/office/powerpoint/2010/main" val="9973000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95F5A917-92F8-4A36-A90B-46976C94CD75}"/>
              </a:ext>
            </a:extLst>
          </p:cNvPr>
          <p:cNvGrpSpPr/>
          <p:nvPr/>
        </p:nvGrpSpPr>
        <p:grpSpPr>
          <a:xfrm>
            <a:off x="1317942" y="1585595"/>
            <a:ext cx="9559699" cy="4336897"/>
            <a:chOff x="2405063" y="1920875"/>
            <a:chExt cx="7105650" cy="3223581"/>
          </a:xfrm>
        </p:grpSpPr>
        <p:sp>
          <p:nvSpPr>
            <p:cNvPr id="3" name="五边形 25">
              <a:extLst>
                <a:ext uri="{FF2B5EF4-FFF2-40B4-BE49-F238E27FC236}">
                  <a16:creationId xmlns="" xmlns:a16="http://schemas.microsoft.com/office/drawing/2014/main" id="{355D5E35-CCAA-4FB6-AFA2-060615295961}"/>
                </a:ext>
              </a:extLst>
            </p:cNvPr>
            <p:cNvSpPr>
              <a:spLocks noChangeArrowheads="1"/>
            </p:cNvSpPr>
            <p:nvPr/>
          </p:nvSpPr>
          <p:spPr bwMode="auto">
            <a:xfrm rot="5400000">
              <a:off x="2621757" y="2599531"/>
              <a:ext cx="1022350" cy="1262063"/>
            </a:xfrm>
            <a:prstGeom prst="homePlate">
              <a:avLst>
                <a:gd name="adj" fmla="val 35713"/>
              </a:avLst>
            </a:prstGeom>
            <a:solidFill>
              <a:schemeClr val="bg1">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4" name="五边形 26">
              <a:extLst>
                <a:ext uri="{FF2B5EF4-FFF2-40B4-BE49-F238E27FC236}">
                  <a16:creationId xmlns="" xmlns:a16="http://schemas.microsoft.com/office/drawing/2014/main" id="{1D5BD8A8-5164-4A00-A9C9-25D72B263F71}"/>
                </a:ext>
              </a:extLst>
            </p:cNvPr>
            <p:cNvSpPr>
              <a:spLocks noChangeArrowheads="1"/>
            </p:cNvSpPr>
            <p:nvPr/>
          </p:nvSpPr>
          <p:spPr bwMode="auto">
            <a:xfrm rot="5400000">
              <a:off x="4501357" y="2599531"/>
              <a:ext cx="1022350" cy="1262063"/>
            </a:xfrm>
            <a:prstGeom prst="homePlate">
              <a:avLst>
                <a:gd name="adj" fmla="val 35713"/>
              </a:avLst>
            </a:prstGeom>
            <a:solidFill>
              <a:schemeClr val="bg1">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5" name="五边形 27">
              <a:extLst>
                <a:ext uri="{FF2B5EF4-FFF2-40B4-BE49-F238E27FC236}">
                  <a16:creationId xmlns="" xmlns:a16="http://schemas.microsoft.com/office/drawing/2014/main" id="{A25104CB-0666-4F8F-B010-77107CD9267A}"/>
                </a:ext>
              </a:extLst>
            </p:cNvPr>
            <p:cNvSpPr>
              <a:spLocks noChangeArrowheads="1"/>
            </p:cNvSpPr>
            <p:nvPr/>
          </p:nvSpPr>
          <p:spPr bwMode="auto">
            <a:xfrm rot="5400000">
              <a:off x="6379369" y="2599532"/>
              <a:ext cx="1022350" cy="1262062"/>
            </a:xfrm>
            <a:prstGeom prst="homePlate">
              <a:avLst>
                <a:gd name="adj" fmla="val 35713"/>
              </a:avLst>
            </a:prstGeom>
            <a:solidFill>
              <a:schemeClr val="bg1">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6" name="五边形 28">
              <a:extLst>
                <a:ext uri="{FF2B5EF4-FFF2-40B4-BE49-F238E27FC236}">
                  <a16:creationId xmlns="" xmlns:a16="http://schemas.microsoft.com/office/drawing/2014/main" id="{3F57BFD8-CB77-4EB3-9339-8474431D93C1}"/>
                </a:ext>
              </a:extLst>
            </p:cNvPr>
            <p:cNvSpPr>
              <a:spLocks noChangeArrowheads="1"/>
            </p:cNvSpPr>
            <p:nvPr/>
          </p:nvSpPr>
          <p:spPr bwMode="auto">
            <a:xfrm rot="5400000">
              <a:off x="8258969" y="2599532"/>
              <a:ext cx="1022350" cy="1262062"/>
            </a:xfrm>
            <a:prstGeom prst="homePlate">
              <a:avLst>
                <a:gd name="adj" fmla="val 35713"/>
              </a:avLst>
            </a:prstGeom>
            <a:solidFill>
              <a:schemeClr val="bg1">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00" b="1">
                <a:solidFill>
                  <a:srgbClr val="FFFFFF"/>
                </a:solidFill>
                <a:latin typeface="微软雅黑" panose="020B0503020204020204" pitchFamily="34" charset="-122"/>
                <a:ea typeface="微软雅黑" panose="020B0503020204020204" pitchFamily="34" charset="-122"/>
              </a:endParaRPr>
            </a:p>
          </p:txBody>
        </p:sp>
        <p:sp>
          <p:nvSpPr>
            <p:cNvPr id="7" name="TextBox 10">
              <a:extLst>
                <a:ext uri="{FF2B5EF4-FFF2-40B4-BE49-F238E27FC236}">
                  <a16:creationId xmlns="" xmlns:a16="http://schemas.microsoft.com/office/drawing/2014/main" id="{4ED22B70-D7BC-4DA0-BA99-FA7C3E1991D2}"/>
                </a:ext>
              </a:extLst>
            </p:cNvPr>
            <p:cNvSpPr txBox="1">
              <a:spLocks noChangeArrowheads="1"/>
            </p:cNvSpPr>
            <p:nvPr/>
          </p:nvSpPr>
          <p:spPr bwMode="auto">
            <a:xfrm>
              <a:off x="2405063" y="4275138"/>
              <a:ext cx="1482725" cy="86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4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在此添加有关人工智能模板的相关描述性的文字在此添加有关人工智能模板的相关描述性的文字</a:t>
              </a:r>
            </a:p>
          </p:txBody>
        </p:sp>
        <p:sp>
          <p:nvSpPr>
            <p:cNvPr id="8" name="TextBox 10">
              <a:extLst>
                <a:ext uri="{FF2B5EF4-FFF2-40B4-BE49-F238E27FC236}">
                  <a16:creationId xmlns="" xmlns:a16="http://schemas.microsoft.com/office/drawing/2014/main" id="{1DE5BB56-9E42-48C2-9715-70083E4B7CD7}"/>
                </a:ext>
              </a:extLst>
            </p:cNvPr>
            <p:cNvSpPr txBox="1">
              <a:spLocks noChangeArrowheads="1"/>
            </p:cNvSpPr>
            <p:nvPr/>
          </p:nvSpPr>
          <p:spPr bwMode="auto">
            <a:xfrm>
              <a:off x="4271963" y="4275138"/>
              <a:ext cx="1481137" cy="86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4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在此添加有关人工智能模板的相关描述性的文字在此添加有关人工智能模板的相关描述性的文字</a:t>
              </a:r>
            </a:p>
          </p:txBody>
        </p:sp>
        <p:sp>
          <p:nvSpPr>
            <p:cNvPr id="9" name="TextBox 10">
              <a:extLst>
                <a:ext uri="{FF2B5EF4-FFF2-40B4-BE49-F238E27FC236}">
                  <a16:creationId xmlns="" xmlns:a16="http://schemas.microsoft.com/office/drawing/2014/main" id="{063C96DD-013D-4447-AED0-6B6D3058EAA3}"/>
                </a:ext>
              </a:extLst>
            </p:cNvPr>
            <p:cNvSpPr txBox="1">
              <a:spLocks noChangeArrowheads="1"/>
            </p:cNvSpPr>
            <p:nvPr/>
          </p:nvSpPr>
          <p:spPr bwMode="auto">
            <a:xfrm>
              <a:off x="8029575" y="4275138"/>
              <a:ext cx="1481138" cy="86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4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在此添加有关人工智能模板的相关描述性的文字在此添加有关人工智能模板的相关描述性的文字</a:t>
              </a:r>
            </a:p>
          </p:txBody>
        </p:sp>
        <p:sp>
          <p:nvSpPr>
            <p:cNvPr id="10" name="TextBox 10">
              <a:extLst>
                <a:ext uri="{FF2B5EF4-FFF2-40B4-BE49-F238E27FC236}">
                  <a16:creationId xmlns="" xmlns:a16="http://schemas.microsoft.com/office/drawing/2014/main" id="{B7F1302F-FD7E-4193-96F3-3B7825A8643A}"/>
                </a:ext>
              </a:extLst>
            </p:cNvPr>
            <p:cNvSpPr txBox="1">
              <a:spLocks noChangeArrowheads="1"/>
            </p:cNvSpPr>
            <p:nvPr/>
          </p:nvSpPr>
          <p:spPr bwMode="auto">
            <a:xfrm>
              <a:off x="6149975" y="4275138"/>
              <a:ext cx="1481138" cy="869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14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在此添加有关人工智能模板的相关描述性的文字在此添加有关人工智能模板的相关描述性的文字</a:t>
              </a:r>
            </a:p>
          </p:txBody>
        </p:sp>
        <p:sp>
          <p:nvSpPr>
            <p:cNvPr id="11" name="文本框 33">
              <a:extLst>
                <a:ext uri="{FF2B5EF4-FFF2-40B4-BE49-F238E27FC236}">
                  <a16:creationId xmlns="" xmlns:a16="http://schemas.microsoft.com/office/drawing/2014/main" id="{CD35C991-F56F-4A45-86AC-8CFB84499FF4}"/>
                </a:ext>
              </a:extLst>
            </p:cNvPr>
            <p:cNvSpPr txBox="1">
              <a:spLocks noChangeArrowheads="1"/>
            </p:cNvSpPr>
            <p:nvPr/>
          </p:nvSpPr>
          <p:spPr bwMode="auto">
            <a:xfrm>
              <a:off x="2405063" y="3914775"/>
              <a:ext cx="669925"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dirty="0">
                  <a:solidFill>
                    <a:schemeClr val="bg1"/>
                  </a:solidFill>
                  <a:latin typeface="微软雅黑 Light" panose="020B0502040204020203" pitchFamily="34" charset="-122"/>
                  <a:ea typeface="微软雅黑 Light" panose="020B0502040204020203" pitchFamily="34" charset="-122"/>
                </a:rPr>
                <a:t>标题</a:t>
              </a:r>
            </a:p>
          </p:txBody>
        </p:sp>
        <p:sp>
          <p:nvSpPr>
            <p:cNvPr id="12" name="文本框 34">
              <a:extLst>
                <a:ext uri="{FF2B5EF4-FFF2-40B4-BE49-F238E27FC236}">
                  <a16:creationId xmlns="" xmlns:a16="http://schemas.microsoft.com/office/drawing/2014/main" id="{A43A66A5-2A15-44C1-973F-6B3FD6A80348}"/>
                </a:ext>
              </a:extLst>
            </p:cNvPr>
            <p:cNvSpPr txBox="1">
              <a:spLocks noChangeArrowheads="1"/>
            </p:cNvSpPr>
            <p:nvPr/>
          </p:nvSpPr>
          <p:spPr bwMode="auto">
            <a:xfrm>
              <a:off x="4271963" y="3914775"/>
              <a:ext cx="668337"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chemeClr val="bg1"/>
                  </a:solidFill>
                  <a:latin typeface="微软雅黑 Light" panose="020B0502040204020203" pitchFamily="34" charset="-122"/>
                  <a:ea typeface="微软雅黑 Light" panose="020B0502040204020203" pitchFamily="34" charset="-122"/>
                </a:rPr>
                <a:t>标题</a:t>
              </a:r>
            </a:p>
          </p:txBody>
        </p:sp>
        <p:sp>
          <p:nvSpPr>
            <p:cNvPr id="13" name="文本框 35">
              <a:extLst>
                <a:ext uri="{FF2B5EF4-FFF2-40B4-BE49-F238E27FC236}">
                  <a16:creationId xmlns="" xmlns:a16="http://schemas.microsoft.com/office/drawing/2014/main" id="{F9A263E9-5B9F-48B8-95A4-EBEC5C045E6D}"/>
                </a:ext>
              </a:extLst>
            </p:cNvPr>
            <p:cNvSpPr txBox="1">
              <a:spLocks noChangeArrowheads="1"/>
            </p:cNvSpPr>
            <p:nvPr/>
          </p:nvSpPr>
          <p:spPr bwMode="auto">
            <a:xfrm>
              <a:off x="6149975" y="3914775"/>
              <a:ext cx="669925"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chemeClr val="bg1"/>
                  </a:solidFill>
                  <a:latin typeface="微软雅黑 Light" panose="020B0502040204020203" pitchFamily="34" charset="-122"/>
                  <a:ea typeface="微软雅黑 Light" panose="020B0502040204020203" pitchFamily="34" charset="-122"/>
                </a:rPr>
                <a:t>标题</a:t>
              </a:r>
            </a:p>
          </p:txBody>
        </p:sp>
        <p:sp>
          <p:nvSpPr>
            <p:cNvPr id="14" name="文本框 36">
              <a:extLst>
                <a:ext uri="{FF2B5EF4-FFF2-40B4-BE49-F238E27FC236}">
                  <a16:creationId xmlns="" xmlns:a16="http://schemas.microsoft.com/office/drawing/2014/main" id="{33D72813-5529-4350-A3BE-B9D414B8BA82}"/>
                </a:ext>
              </a:extLst>
            </p:cNvPr>
            <p:cNvSpPr txBox="1">
              <a:spLocks noChangeArrowheads="1"/>
            </p:cNvSpPr>
            <p:nvPr/>
          </p:nvSpPr>
          <p:spPr bwMode="auto">
            <a:xfrm>
              <a:off x="8029575" y="3914775"/>
              <a:ext cx="668338"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000" b="1">
                  <a:solidFill>
                    <a:schemeClr val="bg1"/>
                  </a:solidFill>
                  <a:latin typeface="微软雅黑 Light" panose="020B0502040204020203" pitchFamily="34" charset="-122"/>
                  <a:ea typeface="微软雅黑 Light" panose="020B0502040204020203" pitchFamily="34" charset="-122"/>
                </a:rPr>
                <a:t>标题</a:t>
              </a:r>
            </a:p>
          </p:txBody>
        </p:sp>
        <p:grpSp>
          <p:nvGrpSpPr>
            <p:cNvPr id="15" name="Group 16">
              <a:extLst>
                <a:ext uri="{FF2B5EF4-FFF2-40B4-BE49-F238E27FC236}">
                  <a16:creationId xmlns="" xmlns:a16="http://schemas.microsoft.com/office/drawing/2014/main" id="{6F60ECCA-1440-491B-B0C5-A65E66A404AA}"/>
                </a:ext>
              </a:extLst>
            </p:cNvPr>
            <p:cNvGrpSpPr>
              <a:grpSpLocks/>
            </p:cNvGrpSpPr>
            <p:nvPr/>
          </p:nvGrpSpPr>
          <p:grpSpPr bwMode="auto">
            <a:xfrm>
              <a:off x="3133725" y="2371725"/>
              <a:ext cx="1878013" cy="347663"/>
              <a:chOff x="0" y="0"/>
              <a:chExt cx="1878884" cy="347730"/>
            </a:xfrm>
          </p:grpSpPr>
          <p:cxnSp>
            <p:nvCxnSpPr>
              <p:cNvPr id="26" name="直接连接符 38">
                <a:extLst>
                  <a:ext uri="{FF2B5EF4-FFF2-40B4-BE49-F238E27FC236}">
                    <a16:creationId xmlns="" xmlns:a16="http://schemas.microsoft.com/office/drawing/2014/main" id="{55A91D94-86CC-4E4D-8A59-8B47D1D5EB51}"/>
                  </a:ext>
                </a:extLst>
              </p:cNvPr>
              <p:cNvCxnSpPr>
                <a:cxnSpLocks noChangeShapeType="1"/>
              </p:cNvCxnSpPr>
              <p:nvPr/>
            </p:nvCxnSpPr>
            <p:spPr bwMode="auto">
              <a:xfrm>
                <a:off x="0" y="0"/>
                <a:ext cx="0" cy="34773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27" name="直接连接符 39">
                <a:extLst>
                  <a:ext uri="{FF2B5EF4-FFF2-40B4-BE49-F238E27FC236}">
                    <a16:creationId xmlns="" xmlns:a16="http://schemas.microsoft.com/office/drawing/2014/main" id="{9AECA92D-C0D6-4BBB-A394-C43F179A7064}"/>
                  </a:ext>
                </a:extLst>
              </p:cNvPr>
              <p:cNvCxnSpPr>
                <a:cxnSpLocks noChangeShapeType="1"/>
              </p:cNvCxnSpPr>
              <p:nvPr/>
            </p:nvCxnSpPr>
            <p:spPr bwMode="auto">
              <a:xfrm>
                <a:off x="1878884" y="0"/>
                <a:ext cx="0" cy="34773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28" name="直接连接符 40">
                <a:extLst>
                  <a:ext uri="{FF2B5EF4-FFF2-40B4-BE49-F238E27FC236}">
                    <a16:creationId xmlns="" xmlns:a16="http://schemas.microsoft.com/office/drawing/2014/main" id="{466009C2-2CCD-42E6-AD0B-B2E327F985A4}"/>
                  </a:ext>
                </a:extLst>
              </p:cNvPr>
              <p:cNvCxnSpPr>
                <a:cxnSpLocks noChangeShapeType="1"/>
              </p:cNvCxnSpPr>
              <p:nvPr/>
            </p:nvCxnSpPr>
            <p:spPr bwMode="auto">
              <a:xfrm>
                <a:off x="0" y="0"/>
                <a:ext cx="1878884" cy="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grpSp>
        <p:grpSp>
          <p:nvGrpSpPr>
            <p:cNvPr id="16" name="Group 20">
              <a:extLst>
                <a:ext uri="{FF2B5EF4-FFF2-40B4-BE49-F238E27FC236}">
                  <a16:creationId xmlns="" xmlns:a16="http://schemas.microsoft.com/office/drawing/2014/main" id="{D98F26B8-006A-420C-8436-57DD6024460B}"/>
                </a:ext>
              </a:extLst>
            </p:cNvPr>
            <p:cNvGrpSpPr>
              <a:grpSpLocks/>
            </p:cNvGrpSpPr>
            <p:nvPr/>
          </p:nvGrpSpPr>
          <p:grpSpPr bwMode="auto">
            <a:xfrm>
              <a:off x="6891338" y="2365375"/>
              <a:ext cx="1878012" cy="347663"/>
              <a:chOff x="0" y="0"/>
              <a:chExt cx="1878884" cy="347730"/>
            </a:xfrm>
          </p:grpSpPr>
          <p:cxnSp>
            <p:nvCxnSpPr>
              <p:cNvPr id="23" name="直接连接符 42">
                <a:extLst>
                  <a:ext uri="{FF2B5EF4-FFF2-40B4-BE49-F238E27FC236}">
                    <a16:creationId xmlns="" xmlns:a16="http://schemas.microsoft.com/office/drawing/2014/main" id="{5DB06A58-6224-4132-A494-9F6C091E4DE5}"/>
                  </a:ext>
                </a:extLst>
              </p:cNvPr>
              <p:cNvCxnSpPr>
                <a:cxnSpLocks noChangeShapeType="1"/>
              </p:cNvCxnSpPr>
              <p:nvPr/>
            </p:nvCxnSpPr>
            <p:spPr bwMode="auto">
              <a:xfrm>
                <a:off x="0" y="0"/>
                <a:ext cx="0" cy="34773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24" name="直接连接符 43">
                <a:extLst>
                  <a:ext uri="{FF2B5EF4-FFF2-40B4-BE49-F238E27FC236}">
                    <a16:creationId xmlns="" xmlns:a16="http://schemas.microsoft.com/office/drawing/2014/main" id="{B17A0068-DD6A-4D7F-9B30-6366994FE759}"/>
                  </a:ext>
                </a:extLst>
              </p:cNvPr>
              <p:cNvCxnSpPr>
                <a:cxnSpLocks noChangeShapeType="1"/>
              </p:cNvCxnSpPr>
              <p:nvPr/>
            </p:nvCxnSpPr>
            <p:spPr bwMode="auto">
              <a:xfrm>
                <a:off x="1878884" y="0"/>
                <a:ext cx="0" cy="34773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cxnSp>
            <p:nvCxnSpPr>
              <p:cNvPr id="25" name="直接连接符 44">
                <a:extLst>
                  <a:ext uri="{FF2B5EF4-FFF2-40B4-BE49-F238E27FC236}">
                    <a16:creationId xmlns="" xmlns:a16="http://schemas.microsoft.com/office/drawing/2014/main" id="{2B3AEDB7-BDF4-4E6A-A81E-96844174DCA1}"/>
                  </a:ext>
                </a:extLst>
              </p:cNvPr>
              <p:cNvCxnSpPr>
                <a:cxnSpLocks noChangeShapeType="1"/>
              </p:cNvCxnSpPr>
              <p:nvPr/>
            </p:nvCxnSpPr>
            <p:spPr bwMode="auto">
              <a:xfrm>
                <a:off x="0" y="0"/>
                <a:ext cx="1878884" cy="0"/>
              </a:xfrm>
              <a:prstGeom prst="line">
                <a:avLst/>
              </a:prstGeom>
              <a:noFill/>
              <a:ln w="6350">
                <a:solidFill>
                  <a:schemeClr val="bg1">
                    <a:alpha val="67058"/>
                  </a:schemeClr>
                </a:solidFill>
                <a:round/>
                <a:headEnd/>
                <a:tailEnd/>
              </a:ln>
              <a:extLst>
                <a:ext uri="{909E8E84-426E-40DD-AFC4-6F175D3DCCD1}">
                  <a14:hiddenFill xmlns:a14="http://schemas.microsoft.com/office/drawing/2010/main">
                    <a:noFill/>
                  </a14:hiddenFill>
                </a:ext>
              </a:extLst>
            </p:spPr>
          </p:cxnSp>
        </p:grpSp>
        <p:sp>
          <p:nvSpPr>
            <p:cNvPr id="17" name="文本框 45">
              <a:extLst>
                <a:ext uri="{FF2B5EF4-FFF2-40B4-BE49-F238E27FC236}">
                  <a16:creationId xmlns="" xmlns:a16="http://schemas.microsoft.com/office/drawing/2014/main" id="{FAC2F9E4-CE40-401D-967F-894CB7AE9C9B}"/>
                </a:ext>
              </a:extLst>
            </p:cNvPr>
            <p:cNvSpPr txBox="1">
              <a:spLocks noChangeArrowheads="1"/>
            </p:cNvSpPr>
            <p:nvPr/>
          </p:nvSpPr>
          <p:spPr bwMode="auto">
            <a:xfrm>
              <a:off x="3073473" y="1920875"/>
              <a:ext cx="1957388"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chemeClr val="bg1"/>
                  </a:solidFill>
                  <a:latin typeface="微软雅黑 Light" panose="020B0502040204020203" pitchFamily="34" charset="-122"/>
                  <a:ea typeface="微软雅黑 Light" panose="020B0502040204020203" pitchFamily="34" charset="-122"/>
                </a:rPr>
                <a:t>添加文本信息</a:t>
              </a:r>
            </a:p>
          </p:txBody>
        </p:sp>
        <p:sp>
          <p:nvSpPr>
            <p:cNvPr id="18" name="文本框 46">
              <a:extLst>
                <a:ext uri="{FF2B5EF4-FFF2-40B4-BE49-F238E27FC236}">
                  <a16:creationId xmlns="" xmlns:a16="http://schemas.microsoft.com/office/drawing/2014/main" id="{389066D0-1B18-4B55-AE70-27C1F883A937}"/>
                </a:ext>
              </a:extLst>
            </p:cNvPr>
            <p:cNvSpPr txBox="1">
              <a:spLocks noChangeArrowheads="1"/>
            </p:cNvSpPr>
            <p:nvPr/>
          </p:nvSpPr>
          <p:spPr bwMode="auto">
            <a:xfrm>
              <a:off x="6831084" y="1957388"/>
              <a:ext cx="1957387"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a:solidFill>
                    <a:schemeClr val="bg1"/>
                  </a:solidFill>
                  <a:latin typeface="微软雅黑 Light" panose="020B0502040204020203" pitchFamily="34" charset="-122"/>
                  <a:ea typeface="微软雅黑 Light" panose="020B0502040204020203" pitchFamily="34" charset="-122"/>
                </a:rPr>
                <a:t>添加文本信息</a:t>
              </a:r>
            </a:p>
          </p:txBody>
        </p:sp>
        <p:sp>
          <p:nvSpPr>
            <p:cNvPr id="19" name="文本框 47">
              <a:extLst>
                <a:ext uri="{FF2B5EF4-FFF2-40B4-BE49-F238E27FC236}">
                  <a16:creationId xmlns="" xmlns:a16="http://schemas.microsoft.com/office/drawing/2014/main" id="{279A80A6-BBB8-42E3-A247-4C36D3416CD6}"/>
                </a:ext>
              </a:extLst>
            </p:cNvPr>
            <p:cNvSpPr txBox="1">
              <a:spLocks noChangeArrowheads="1"/>
            </p:cNvSpPr>
            <p:nvPr/>
          </p:nvSpPr>
          <p:spPr bwMode="auto">
            <a:xfrm>
              <a:off x="2757869" y="2965450"/>
              <a:ext cx="709613"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chemeClr val="bg1"/>
                  </a:solidFill>
                  <a:latin typeface="微软雅黑 Light" panose="020B0502040204020203" pitchFamily="34" charset="-122"/>
                  <a:ea typeface="微软雅黑 Light" panose="020B0502040204020203" pitchFamily="34" charset="-122"/>
                </a:rPr>
                <a:t>47%</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20" name="文本框 48">
              <a:extLst>
                <a:ext uri="{FF2B5EF4-FFF2-40B4-BE49-F238E27FC236}">
                  <a16:creationId xmlns="" xmlns:a16="http://schemas.microsoft.com/office/drawing/2014/main" id="{04BF2EC2-8EB4-40DE-BA30-E2F9370E6F54}"/>
                </a:ext>
              </a:extLst>
            </p:cNvPr>
            <p:cNvSpPr txBox="1">
              <a:spLocks noChangeArrowheads="1"/>
            </p:cNvSpPr>
            <p:nvPr/>
          </p:nvSpPr>
          <p:spPr bwMode="auto">
            <a:xfrm>
              <a:off x="4675569" y="2965450"/>
              <a:ext cx="708025"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chemeClr val="bg1"/>
                  </a:solidFill>
                  <a:latin typeface="微软雅黑 Light" panose="020B0502040204020203" pitchFamily="34" charset="-122"/>
                  <a:ea typeface="微软雅黑 Light" panose="020B0502040204020203" pitchFamily="34" charset="-122"/>
                </a:rPr>
                <a:t>38%</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21" name="文本框 49">
              <a:extLst>
                <a:ext uri="{FF2B5EF4-FFF2-40B4-BE49-F238E27FC236}">
                  <a16:creationId xmlns="" xmlns:a16="http://schemas.microsoft.com/office/drawing/2014/main" id="{7485FA64-C00A-49D6-9F59-4AA27CB14B7D}"/>
                </a:ext>
              </a:extLst>
            </p:cNvPr>
            <p:cNvSpPr txBox="1">
              <a:spLocks noChangeArrowheads="1"/>
            </p:cNvSpPr>
            <p:nvPr/>
          </p:nvSpPr>
          <p:spPr bwMode="auto">
            <a:xfrm>
              <a:off x="6549681" y="2965450"/>
              <a:ext cx="708025"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chemeClr val="bg1"/>
                  </a:solidFill>
                  <a:latin typeface="微软雅黑 Light" panose="020B0502040204020203" pitchFamily="34" charset="-122"/>
                  <a:ea typeface="微软雅黑 Light" panose="020B0502040204020203" pitchFamily="34" charset="-122"/>
                </a:rPr>
                <a:t>58%</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sp>
          <p:nvSpPr>
            <p:cNvPr id="22" name="文本框 50">
              <a:extLst>
                <a:ext uri="{FF2B5EF4-FFF2-40B4-BE49-F238E27FC236}">
                  <a16:creationId xmlns="" xmlns:a16="http://schemas.microsoft.com/office/drawing/2014/main" id="{D6D44D9E-334D-4B1D-AED0-A06622B73E48}"/>
                </a:ext>
              </a:extLst>
            </p:cNvPr>
            <p:cNvSpPr txBox="1">
              <a:spLocks noChangeArrowheads="1"/>
            </p:cNvSpPr>
            <p:nvPr/>
          </p:nvSpPr>
          <p:spPr bwMode="auto">
            <a:xfrm>
              <a:off x="8449919" y="2965450"/>
              <a:ext cx="708025" cy="297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dirty="0">
                  <a:solidFill>
                    <a:schemeClr val="bg1"/>
                  </a:solidFill>
                  <a:latin typeface="微软雅黑 Light" panose="020B0502040204020203" pitchFamily="34" charset="-122"/>
                  <a:ea typeface="微软雅黑 Light" panose="020B0502040204020203" pitchFamily="34" charset="-122"/>
                </a:rPr>
                <a:t>21%</a:t>
              </a:r>
              <a:endParaRPr lang="zh-CN" altLang="en-US" sz="200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3614873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6">
            <a:extLst>
              <a:ext uri="{FF2B5EF4-FFF2-40B4-BE49-F238E27FC236}">
                <a16:creationId xmlns="" xmlns:a16="http://schemas.microsoft.com/office/drawing/2014/main" id="{3BCFB0D8-3F5A-4FF6-9A4B-7DEA082C00B7}"/>
              </a:ext>
            </a:extLst>
          </p:cNvPr>
          <p:cNvSpPr txBox="1"/>
          <p:nvPr/>
        </p:nvSpPr>
        <p:spPr>
          <a:xfrm>
            <a:off x="3646454" y="4210472"/>
            <a:ext cx="5184576" cy="338554"/>
          </a:xfrm>
          <a:prstGeom prst="rect">
            <a:avLst/>
          </a:prstGeom>
          <a:noFill/>
        </p:spPr>
        <p:txBody>
          <a:bodyPr wrap="square" rtlCol="0">
            <a:spAutoFit/>
          </a:bodyPr>
          <a:lstStyle/>
          <a:p>
            <a:r>
              <a:rPr lang="en-US" altLang="zh-CN" sz="1600" dirty="0">
                <a:solidFill>
                  <a:schemeClr val="bg1"/>
                </a:solidFill>
                <a:cs typeface="+mn-ea"/>
                <a:sym typeface="+mn-lt"/>
              </a:rPr>
              <a:t>【</a:t>
            </a:r>
            <a:r>
              <a:rPr lang="zh-CN" altLang="en-US" sz="1600" dirty="0">
                <a:solidFill>
                  <a:schemeClr val="bg1"/>
                </a:solidFill>
                <a:cs typeface="+mn-ea"/>
                <a:sym typeface="+mn-lt"/>
              </a:rPr>
              <a:t>产品发布</a:t>
            </a:r>
            <a:r>
              <a:rPr lang="en-US" altLang="zh-CN" sz="1600" dirty="0">
                <a:solidFill>
                  <a:schemeClr val="bg1"/>
                </a:solidFill>
                <a:cs typeface="+mn-ea"/>
                <a:sym typeface="+mn-lt"/>
              </a:rPr>
              <a:t>】【</a:t>
            </a:r>
            <a:r>
              <a:rPr lang="zh-CN" altLang="en-US" sz="1600" dirty="0">
                <a:solidFill>
                  <a:schemeClr val="bg1"/>
                </a:solidFill>
                <a:cs typeface="+mn-ea"/>
                <a:sym typeface="+mn-lt"/>
              </a:rPr>
              <a:t>科技新品</a:t>
            </a:r>
            <a:r>
              <a:rPr lang="en-US" altLang="zh-CN" sz="1600" dirty="0">
                <a:solidFill>
                  <a:schemeClr val="bg1"/>
                </a:solidFill>
                <a:cs typeface="+mn-ea"/>
                <a:sym typeface="+mn-lt"/>
              </a:rPr>
              <a:t>】【</a:t>
            </a:r>
            <a:r>
              <a:rPr lang="zh-CN" altLang="en-US" sz="1600" dirty="0">
                <a:solidFill>
                  <a:schemeClr val="bg1"/>
                </a:solidFill>
                <a:cs typeface="+mn-ea"/>
                <a:sym typeface="+mn-lt"/>
              </a:rPr>
              <a:t>智能科技</a:t>
            </a:r>
            <a:r>
              <a:rPr lang="en-US" altLang="zh-CN" sz="1600" dirty="0">
                <a:solidFill>
                  <a:schemeClr val="bg1"/>
                </a:solidFill>
                <a:cs typeface="+mn-ea"/>
                <a:sym typeface="+mn-lt"/>
              </a:rPr>
              <a:t>】【</a:t>
            </a:r>
            <a:r>
              <a:rPr lang="zh-CN" altLang="en-US" sz="1600" dirty="0">
                <a:solidFill>
                  <a:schemeClr val="bg1"/>
                </a:solidFill>
                <a:cs typeface="+mn-ea"/>
                <a:sym typeface="+mn-lt"/>
              </a:rPr>
              <a:t>科技发展</a:t>
            </a:r>
            <a:r>
              <a:rPr lang="en-US" altLang="zh-CN" sz="1600" dirty="0">
                <a:solidFill>
                  <a:schemeClr val="bg1"/>
                </a:solidFill>
                <a:cs typeface="+mn-ea"/>
                <a:sym typeface="+mn-lt"/>
              </a:rPr>
              <a:t>】</a:t>
            </a:r>
            <a:endParaRPr lang="zh-CN" altLang="en-US" sz="1600" dirty="0">
              <a:solidFill>
                <a:schemeClr val="bg1"/>
              </a:solidFill>
              <a:cs typeface="+mn-ea"/>
              <a:sym typeface="+mn-lt"/>
            </a:endParaRPr>
          </a:p>
        </p:txBody>
      </p:sp>
      <p:sp>
        <p:nvSpPr>
          <p:cNvPr id="3" name="矩形 2">
            <a:extLst>
              <a:ext uri="{FF2B5EF4-FFF2-40B4-BE49-F238E27FC236}">
                <a16:creationId xmlns="" xmlns:a16="http://schemas.microsoft.com/office/drawing/2014/main" id="{E760F5FA-834A-42DC-804D-3A5F604AFCB7}"/>
              </a:ext>
            </a:extLst>
          </p:cNvPr>
          <p:cNvSpPr/>
          <p:nvPr/>
        </p:nvSpPr>
        <p:spPr>
          <a:xfrm>
            <a:off x="3747737" y="3361312"/>
            <a:ext cx="5083294" cy="748988"/>
          </a:xfrm>
          <a:prstGeom prst="rect">
            <a:avLst/>
          </a:prstGeom>
        </p:spPr>
        <p:txBody>
          <a:bodyPr wrap="square">
            <a:spAutoFit/>
          </a:bodyPr>
          <a:lstStyle/>
          <a:p>
            <a:pPr algn="ctr">
              <a:defRPr/>
            </a:pPr>
            <a:r>
              <a:rPr lang="zh-CN" altLang="en-US" sz="4267" b="1" spc="400" dirty="0">
                <a:solidFill>
                  <a:schemeClr val="bg1"/>
                </a:solidFill>
                <a:latin typeface="微软雅黑" panose="020B0503020204020204" pitchFamily="34" charset="-122"/>
                <a:ea typeface="微软雅黑" panose="020B0503020204020204" pitchFamily="34" charset="-122"/>
                <a:cs typeface="+mn-ea"/>
                <a:sym typeface="+mn-lt"/>
              </a:rPr>
              <a:t>感谢观看</a:t>
            </a:r>
          </a:p>
        </p:txBody>
      </p:sp>
      <p:sp>
        <p:nvSpPr>
          <p:cNvPr id="4" name="文本框 3">
            <a:extLst>
              <a:ext uri="{FF2B5EF4-FFF2-40B4-BE49-F238E27FC236}">
                <a16:creationId xmlns="" xmlns:a16="http://schemas.microsoft.com/office/drawing/2014/main" id="{F406D069-14E5-4D01-A7D8-43E41BF5BB55}"/>
              </a:ext>
            </a:extLst>
          </p:cNvPr>
          <p:cNvSpPr txBox="1"/>
          <p:nvPr/>
        </p:nvSpPr>
        <p:spPr>
          <a:xfrm>
            <a:off x="4117842" y="1299209"/>
            <a:ext cx="4241800" cy="2062103"/>
          </a:xfrm>
          <a:prstGeom prst="rect">
            <a:avLst/>
          </a:prstGeom>
          <a:noFill/>
        </p:spPr>
        <p:txBody>
          <a:bodyPr wrap="square" rtlCol="0">
            <a:spAutoFit/>
          </a:bodyPr>
          <a:lstStyle/>
          <a:p>
            <a:r>
              <a:rPr lang="en-US" altLang="zh-CN" sz="12800" b="1" dirty="0">
                <a:solidFill>
                  <a:schemeClr val="bg1"/>
                </a:solidFill>
                <a:latin typeface="微软雅黑" panose="020B0503020204020204" pitchFamily="34" charset="-122"/>
                <a:ea typeface="微软雅黑" panose="020B0503020204020204" pitchFamily="34" charset="-122"/>
              </a:rPr>
              <a:t>2017</a:t>
            </a:r>
            <a:endParaRPr lang="zh-CN" altLang="en-US" sz="1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8645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anim calcmode="lin" valueType="num">
                                      <p:cBhvr>
                                        <p:cTn id="12" dur="500" fill="hold"/>
                                        <p:tgtEl>
                                          <p:spTgt spid="2"/>
                                        </p:tgtEl>
                                        <p:attrNameLst>
                                          <p:attrName>ppt_x</p:attrName>
                                        </p:attrNameLst>
                                      </p:cBhvr>
                                      <p:tavLst>
                                        <p:tav tm="0">
                                          <p:val>
                                            <p:strVal val="#ppt_x"/>
                                          </p:val>
                                        </p:tav>
                                        <p:tav tm="100000">
                                          <p:val>
                                            <p:strVal val="#ppt_x"/>
                                          </p:val>
                                        </p:tav>
                                      </p:tavLst>
                                    </p:anim>
                                    <p:anim calcmode="lin" valueType="num">
                                      <p:cBhvr>
                                        <p:cTn id="13"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6842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a:extLst>
              <a:ext uri="{FF2B5EF4-FFF2-40B4-BE49-F238E27FC236}">
                <a16:creationId xmlns="" xmlns:a16="http://schemas.microsoft.com/office/drawing/2014/main" id="{56764F0B-716C-4428-8704-ABBFF0F6698F}"/>
              </a:ext>
            </a:extLst>
          </p:cNvPr>
          <p:cNvGrpSpPr/>
          <p:nvPr/>
        </p:nvGrpSpPr>
        <p:grpSpPr>
          <a:xfrm>
            <a:off x="1145652" y="1051590"/>
            <a:ext cx="2807020" cy="3129857"/>
            <a:chOff x="4693878" y="-802178"/>
            <a:chExt cx="2807022" cy="3129860"/>
          </a:xfrm>
        </p:grpSpPr>
        <p:sp>
          <p:nvSpPr>
            <p:cNvPr id="3" name="Freeform: Shape 25">
              <a:extLst>
                <a:ext uri="{FF2B5EF4-FFF2-40B4-BE49-F238E27FC236}">
                  <a16:creationId xmlns="" xmlns:a16="http://schemas.microsoft.com/office/drawing/2014/main" id="{1BF04237-D60A-4A92-81C8-631527CFC956}"/>
                </a:ext>
              </a:extLst>
            </p:cNvPr>
            <p:cNvSpPr/>
            <p:nvPr/>
          </p:nvSpPr>
          <p:spPr>
            <a:xfrm>
              <a:off x="4693878" y="-802178"/>
              <a:ext cx="2807022" cy="312986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4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4" name="Freeform: Shape 24">
              <a:extLst>
                <a:ext uri="{FF2B5EF4-FFF2-40B4-BE49-F238E27FC236}">
                  <a16:creationId xmlns="" xmlns:a16="http://schemas.microsoft.com/office/drawing/2014/main" id="{A50DABD3-AFC5-4F20-AE45-FADFB5B7ECAB}"/>
                </a:ext>
              </a:extLst>
            </p:cNvPr>
            <p:cNvSpPr/>
            <p:nvPr/>
          </p:nvSpPr>
          <p:spPr>
            <a:xfrm>
              <a:off x="5081623" y="-368288"/>
              <a:ext cx="2028752" cy="2262080"/>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alpha val="50000"/>
              </a:schemeClr>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sz="32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5" name="Freeform: Shape 19">
              <a:extLst>
                <a:ext uri="{FF2B5EF4-FFF2-40B4-BE49-F238E27FC236}">
                  <a16:creationId xmlns="" xmlns:a16="http://schemas.microsoft.com/office/drawing/2014/main" id="{4BB4D6B4-292E-47A1-8C3C-AB4E9B3775FF}"/>
                </a:ext>
              </a:extLst>
            </p:cNvPr>
            <p:cNvSpPr/>
            <p:nvPr/>
          </p:nvSpPr>
          <p:spPr>
            <a:xfrm>
              <a:off x="5411924" y="0"/>
              <a:ext cx="1368152" cy="1525504"/>
            </a:xfrm>
            <a:custGeom>
              <a:avLst/>
              <a:gdLst>
                <a:gd name="connsiteX0" fmla="*/ 1124365 w 2248729"/>
                <a:gd name="connsiteY0" fmla="*/ 0 h 2507353"/>
                <a:gd name="connsiteX1" fmla="*/ 1257442 w 2248729"/>
                <a:gd name="connsiteY1" fmla="*/ 31576 h 2507353"/>
                <a:gd name="connsiteX2" fmla="*/ 2115652 w 2248729"/>
                <a:gd name="connsiteY2" fmla="*/ 527274 h 2507353"/>
                <a:gd name="connsiteX3" fmla="*/ 2248729 w 2248729"/>
                <a:gd name="connsiteY3" fmla="*/ 758148 h 2507353"/>
                <a:gd name="connsiteX4" fmla="*/ 2248729 w 2248729"/>
                <a:gd name="connsiteY4" fmla="*/ 1749546 h 2507353"/>
                <a:gd name="connsiteX5" fmla="*/ 2115652 w 2248729"/>
                <a:gd name="connsiteY5" fmla="*/ 1980419 h 2507353"/>
                <a:gd name="connsiteX6" fmla="*/ 1257442 w 2248729"/>
                <a:gd name="connsiteY6" fmla="*/ 2474760 h 2507353"/>
                <a:gd name="connsiteX7" fmla="*/ 991288 w 2248729"/>
                <a:gd name="connsiteY7" fmla="*/ 2474760 h 2507353"/>
                <a:gd name="connsiteX8" fmla="*/ 133077 w 2248729"/>
                <a:gd name="connsiteY8" fmla="*/ 1980419 h 2507353"/>
                <a:gd name="connsiteX9" fmla="*/ 0 w 2248729"/>
                <a:gd name="connsiteY9" fmla="*/ 1749546 h 2507353"/>
                <a:gd name="connsiteX10" fmla="*/ 0 w 2248729"/>
                <a:gd name="connsiteY10" fmla="*/ 758148 h 2507353"/>
                <a:gd name="connsiteX11" fmla="*/ 133077 w 2248729"/>
                <a:gd name="connsiteY11" fmla="*/ 527274 h 2507353"/>
                <a:gd name="connsiteX12" fmla="*/ 991288 w 2248729"/>
                <a:gd name="connsiteY12" fmla="*/ 31576 h 2507353"/>
                <a:gd name="connsiteX13" fmla="*/ 1124365 w 2248729"/>
                <a:gd name="connsiteY13" fmla="*/ 0 h 250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48729" h="2507353">
                  <a:moveTo>
                    <a:pt x="1124365" y="0"/>
                  </a:moveTo>
                  <a:cubicBezTo>
                    <a:pt x="1172571" y="0"/>
                    <a:pt x="1220778" y="10526"/>
                    <a:pt x="1257442" y="31576"/>
                  </a:cubicBezTo>
                  <a:cubicBezTo>
                    <a:pt x="2115652" y="527274"/>
                    <a:pt x="2115652" y="527274"/>
                    <a:pt x="2115652" y="527274"/>
                  </a:cubicBezTo>
                  <a:cubicBezTo>
                    <a:pt x="2188980" y="569375"/>
                    <a:pt x="2248729" y="672589"/>
                    <a:pt x="2248729" y="758148"/>
                  </a:cubicBezTo>
                  <a:cubicBezTo>
                    <a:pt x="2248729" y="1749546"/>
                    <a:pt x="2248729" y="1749546"/>
                    <a:pt x="2248729" y="1749546"/>
                  </a:cubicBezTo>
                  <a:cubicBezTo>
                    <a:pt x="2248729" y="1833746"/>
                    <a:pt x="2188980" y="1936960"/>
                    <a:pt x="2115652" y="1980419"/>
                  </a:cubicBezTo>
                  <a:cubicBezTo>
                    <a:pt x="1257442" y="2474760"/>
                    <a:pt x="1257442" y="2474760"/>
                    <a:pt x="1257442" y="2474760"/>
                  </a:cubicBezTo>
                  <a:cubicBezTo>
                    <a:pt x="1184114" y="2518218"/>
                    <a:pt x="1064616" y="2518218"/>
                    <a:pt x="991288" y="2474760"/>
                  </a:cubicBezTo>
                  <a:cubicBezTo>
                    <a:pt x="133077" y="1980419"/>
                    <a:pt x="133077" y="1980419"/>
                    <a:pt x="133077" y="1980419"/>
                  </a:cubicBezTo>
                  <a:cubicBezTo>
                    <a:pt x="59749" y="1936960"/>
                    <a:pt x="0" y="1833746"/>
                    <a:pt x="0" y="1749546"/>
                  </a:cubicBezTo>
                  <a:lnTo>
                    <a:pt x="0" y="758148"/>
                  </a:lnTo>
                  <a:cubicBezTo>
                    <a:pt x="0" y="672589"/>
                    <a:pt x="59749" y="569375"/>
                    <a:pt x="133077" y="527274"/>
                  </a:cubicBezTo>
                  <a:cubicBezTo>
                    <a:pt x="991288" y="31576"/>
                    <a:pt x="991288" y="31576"/>
                    <a:pt x="991288" y="31576"/>
                  </a:cubicBezTo>
                  <a:cubicBezTo>
                    <a:pt x="1027952" y="10526"/>
                    <a:pt x="1076158" y="0"/>
                    <a:pt x="1124365" y="0"/>
                  </a:cubicBezTo>
                  <a:close/>
                </a:path>
              </a:pathLst>
            </a:custGeom>
            <a:solidFill>
              <a:schemeClr val="bg1"/>
            </a:solidFill>
            <a:ln w="22225" cap="flat" cmpd="sng" algn="ctr">
              <a:noFill/>
              <a:prstDash val="solid"/>
            </a:ln>
            <a:effectLst/>
          </p:spPr>
          <p:txBody>
            <a:bodyPr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en-US" altLang="zh-CN"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rPr>
                <a:t>01</a:t>
              </a:r>
              <a:endParaRPr kumimoji="0" sz="6000" b="1" i="0" u="none" strike="noStrike" kern="0" cap="none" spc="0" normalizeH="0" baseline="0" noProof="0" dirty="0">
                <a:ln>
                  <a:noFill/>
                </a:ln>
                <a:solidFill>
                  <a:schemeClr val="tx1">
                    <a:lumMod val="85000"/>
                    <a:lumOff val="15000"/>
                  </a:schemeClr>
                </a:solidFill>
                <a:effectLst/>
                <a:uLnTx/>
                <a:uFillTx/>
                <a:latin typeface="微软雅黑"/>
                <a:ea typeface="微软雅黑"/>
                <a:cs typeface="+mn-cs"/>
              </a:endParaRPr>
            </a:p>
          </p:txBody>
        </p:sp>
      </p:grpSp>
      <p:sp>
        <p:nvSpPr>
          <p:cNvPr id="10" name="Rectangle 27">
            <a:extLst>
              <a:ext uri="{FF2B5EF4-FFF2-40B4-BE49-F238E27FC236}">
                <a16:creationId xmlns="" xmlns:a16="http://schemas.microsoft.com/office/drawing/2014/main" id="{73D1B64C-20D1-4EF3-81ED-4EAF1B9657B4}"/>
              </a:ext>
            </a:extLst>
          </p:cNvPr>
          <p:cNvSpPr/>
          <p:nvPr/>
        </p:nvSpPr>
        <p:spPr>
          <a:xfrm>
            <a:off x="638026" y="4209736"/>
            <a:ext cx="3822272" cy="734493"/>
          </a:xfrm>
          <a:prstGeom prst="rect">
            <a:avLst/>
          </a:prstGeom>
        </p:spPr>
        <p:txBody>
          <a:bodyPr wrap="none" lIns="192000" tIns="0" rIns="192000" bIns="0">
            <a:normAutofit/>
          </a:bodyPr>
          <a:lstStyle/>
          <a:p>
            <a:r>
              <a:rPr lang="zh-CN" altLang="en-US" sz="4267" b="1" dirty="0">
                <a:solidFill>
                  <a:schemeClr val="bg1"/>
                </a:solidFill>
                <a:latin typeface="微软雅黑" panose="020B0503020204020204" pitchFamily="34" charset="-122"/>
                <a:ea typeface="微软雅黑" panose="020B0503020204020204" pitchFamily="34" charset="-122"/>
                <a:cs typeface="+mn-ea"/>
                <a:sym typeface="+mn-lt"/>
              </a:rPr>
              <a:t>添加您的标题</a:t>
            </a:r>
          </a:p>
        </p:txBody>
      </p:sp>
      <p:sp>
        <p:nvSpPr>
          <p:cNvPr id="11" name="Rectangle 28">
            <a:extLst>
              <a:ext uri="{FF2B5EF4-FFF2-40B4-BE49-F238E27FC236}">
                <a16:creationId xmlns="" xmlns:a16="http://schemas.microsoft.com/office/drawing/2014/main" id="{BF0959A2-1481-417E-807B-41E382C0507D}"/>
              </a:ext>
            </a:extLst>
          </p:cNvPr>
          <p:cNvSpPr/>
          <p:nvPr/>
        </p:nvSpPr>
        <p:spPr>
          <a:xfrm>
            <a:off x="1255552" y="4913347"/>
            <a:ext cx="2587220" cy="536012"/>
          </a:xfrm>
          <a:prstGeom prst="rect">
            <a:avLst/>
          </a:prstGeom>
        </p:spPr>
        <p:txBody>
          <a:bodyPr wrap="square" lIns="192000" tIns="0" rIns="192000" bIns="0">
            <a:normAutofit fontScale="77500" lnSpcReduction="20000"/>
          </a:bodyPr>
          <a:lstStyle/>
          <a:p>
            <a:pPr algn="ctr">
              <a:lnSpc>
                <a:spcPct val="120000"/>
              </a:lnSpc>
            </a:pPr>
            <a:r>
              <a:rPr lang="zh-CN" altLang="en-US" sz="1467" dirty="0">
                <a:solidFill>
                  <a:schemeClr val="bg1"/>
                </a:solidFill>
                <a:cs typeface="+mn-ea"/>
                <a:sym typeface="+mn-lt"/>
              </a:rPr>
              <a:t>此部分内容作为文字排版占位显示</a:t>
            </a:r>
            <a:br>
              <a:rPr lang="zh-CN" altLang="en-US" sz="1467" dirty="0">
                <a:solidFill>
                  <a:schemeClr val="bg1"/>
                </a:solidFill>
                <a:cs typeface="+mn-ea"/>
                <a:sym typeface="+mn-lt"/>
              </a:rPr>
            </a:br>
            <a:r>
              <a:rPr lang="zh-CN" altLang="en-US" sz="1467" dirty="0">
                <a:solidFill>
                  <a:schemeClr val="bg1"/>
                </a:solidFill>
                <a:cs typeface="+mn-ea"/>
                <a:sym typeface="+mn-lt"/>
              </a:rPr>
              <a:t>（建议使用主题字体）</a:t>
            </a:r>
          </a:p>
        </p:txBody>
      </p:sp>
    </p:spTree>
    <p:extLst>
      <p:ext uri="{BB962C8B-B14F-4D97-AF65-F5344CB8AC3E}">
        <p14:creationId xmlns:p14="http://schemas.microsoft.com/office/powerpoint/2010/main" val="928987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1000"/>
                                        <p:tgtEl>
                                          <p:spTgt spid="11"/>
                                        </p:tgtEl>
                                      </p:cBhvr>
                                    </p:animEffect>
                                    <p:anim calcmode="lin" valueType="num">
                                      <p:cBhvr>
                                        <p:cTn id="19" dur="1000" fill="hold"/>
                                        <p:tgtEl>
                                          <p:spTgt spid="11"/>
                                        </p:tgtEl>
                                        <p:attrNameLst>
                                          <p:attrName>ppt_x</p:attrName>
                                        </p:attrNameLst>
                                      </p:cBhvr>
                                      <p:tavLst>
                                        <p:tav tm="0">
                                          <p:val>
                                            <p:strVal val="#ppt_x"/>
                                          </p:val>
                                        </p:tav>
                                        <p:tav tm="100000">
                                          <p:val>
                                            <p:strVal val="#ppt_x"/>
                                          </p:val>
                                        </p:tav>
                                      </p:tavLst>
                                    </p:anim>
                                    <p:anim calcmode="lin" valueType="num">
                                      <p:cBhvr>
                                        <p:cTn id="2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2E8F6CB5-AC76-4855-820E-5F55C853DF2E}"/>
              </a:ext>
            </a:extLst>
          </p:cNvPr>
          <p:cNvGrpSpPr/>
          <p:nvPr/>
        </p:nvGrpSpPr>
        <p:grpSpPr>
          <a:xfrm>
            <a:off x="1019436" y="1586754"/>
            <a:ext cx="10153128" cy="3684493"/>
            <a:chOff x="764577" y="1190065"/>
            <a:chExt cx="7614846" cy="2763370"/>
          </a:xfrm>
        </p:grpSpPr>
        <p:sp>
          <p:nvSpPr>
            <p:cNvPr id="3" name="矩形: 圆角 2">
              <a:extLst>
                <a:ext uri="{FF2B5EF4-FFF2-40B4-BE49-F238E27FC236}">
                  <a16:creationId xmlns="" xmlns:a16="http://schemas.microsoft.com/office/drawing/2014/main" id="{1C22A8A5-0DB2-49FD-A81B-8A13EB6AE212}"/>
                </a:ext>
              </a:extLst>
            </p:cNvPr>
            <p:cNvSpPr/>
            <p:nvPr/>
          </p:nvSpPr>
          <p:spPr>
            <a:xfrm>
              <a:off x="6370571" y="1217723"/>
              <a:ext cx="46934" cy="461540"/>
            </a:xfrm>
            <a:prstGeom prst="roundRect">
              <a:avLst/>
            </a:prstGeom>
            <a:solidFill>
              <a:schemeClr val="bg1">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4" name="矩形: 圆角 3">
              <a:extLst>
                <a:ext uri="{FF2B5EF4-FFF2-40B4-BE49-F238E27FC236}">
                  <a16:creationId xmlns="" xmlns:a16="http://schemas.microsoft.com/office/drawing/2014/main" id="{CCA5F741-807E-4A61-BAE4-3AADDA8B8EC3}"/>
                </a:ext>
              </a:extLst>
            </p:cNvPr>
            <p:cNvSpPr/>
            <p:nvPr/>
          </p:nvSpPr>
          <p:spPr>
            <a:xfrm>
              <a:off x="6370571" y="2331388"/>
              <a:ext cx="46934" cy="461540"/>
            </a:xfrm>
            <a:prstGeom prst="roundRect">
              <a:avLst/>
            </a:prstGeom>
            <a:solidFill>
              <a:schemeClr val="bg1">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5" name="矩形: 圆角 4">
              <a:extLst>
                <a:ext uri="{FF2B5EF4-FFF2-40B4-BE49-F238E27FC236}">
                  <a16:creationId xmlns="" xmlns:a16="http://schemas.microsoft.com/office/drawing/2014/main" id="{3A13A88C-174F-42E7-8712-57F525D81E33}"/>
                </a:ext>
              </a:extLst>
            </p:cNvPr>
            <p:cNvSpPr/>
            <p:nvPr/>
          </p:nvSpPr>
          <p:spPr>
            <a:xfrm>
              <a:off x="6370571" y="3445054"/>
              <a:ext cx="46934" cy="461540"/>
            </a:xfrm>
            <a:prstGeom prst="roundRect">
              <a:avLst/>
            </a:prstGeom>
            <a:solidFill>
              <a:schemeClr val="bg1">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6" name="矩形: 圆角 5">
              <a:extLst>
                <a:ext uri="{FF2B5EF4-FFF2-40B4-BE49-F238E27FC236}">
                  <a16:creationId xmlns="" xmlns:a16="http://schemas.microsoft.com/office/drawing/2014/main" id="{8771B598-DD25-40DD-8C42-71B79C055298}"/>
                </a:ext>
              </a:extLst>
            </p:cNvPr>
            <p:cNvSpPr/>
            <p:nvPr/>
          </p:nvSpPr>
          <p:spPr>
            <a:xfrm flipH="1">
              <a:off x="2726621" y="1217723"/>
              <a:ext cx="46937" cy="461540"/>
            </a:xfrm>
            <a:prstGeom prst="roundRect">
              <a:avLst/>
            </a:prstGeom>
            <a:solidFill>
              <a:schemeClr val="bg1">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7" name="矩形: 圆角 6">
              <a:extLst>
                <a:ext uri="{FF2B5EF4-FFF2-40B4-BE49-F238E27FC236}">
                  <a16:creationId xmlns="" xmlns:a16="http://schemas.microsoft.com/office/drawing/2014/main" id="{17149BD8-C8EC-4ADB-82E4-80784BDB5468}"/>
                </a:ext>
              </a:extLst>
            </p:cNvPr>
            <p:cNvSpPr/>
            <p:nvPr/>
          </p:nvSpPr>
          <p:spPr>
            <a:xfrm flipH="1">
              <a:off x="2726621" y="2331388"/>
              <a:ext cx="46937" cy="461540"/>
            </a:xfrm>
            <a:prstGeom prst="roundRect">
              <a:avLst/>
            </a:prstGeom>
            <a:solidFill>
              <a:schemeClr val="bg1">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8" name="矩形: 圆角 7">
              <a:extLst>
                <a:ext uri="{FF2B5EF4-FFF2-40B4-BE49-F238E27FC236}">
                  <a16:creationId xmlns="" xmlns:a16="http://schemas.microsoft.com/office/drawing/2014/main" id="{68CE811C-0B3B-4043-9BEC-58825F5D1448}"/>
                </a:ext>
              </a:extLst>
            </p:cNvPr>
            <p:cNvSpPr/>
            <p:nvPr/>
          </p:nvSpPr>
          <p:spPr>
            <a:xfrm flipH="1">
              <a:off x="2726621" y="3445054"/>
              <a:ext cx="46937" cy="461540"/>
            </a:xfrm>
            <a:prstGeom prst="roundRect">
              <a:avLst/>
            </a:prstGeom>
            <a:solidFill>
              <a:schemeClr val="bg1">
                <a:alpha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9" name="文本框 13">
              <a:extLst>
                <a:ext uri="{FF2B5EF4-FFF2-40B4-BE49-F238E27FC236}">
                  <a16:creationId xmlns="" xmlns:a16="http://schemas.microsoft.com/office/drawing/2014/main" id="{866DE5C5-B46F-4FF1-909C-0A2D36354ACC}"/>
                </a:ext>
              </a:extLst>
            </p:cNvPr>
            <p:cNvSpPr txBox="1">
              <a:spLocks/>
            </p:cNvSpPr>
            <p:nvPr/>
          </p:nvSpPr>
          <p:spPr>
            <a:xfrm>
              <a:off x="6508500" y="1348849"/>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p>
          </p:txBody>
        </p:sp>
        <p:sp>
          <p:nvSpPr>
            <p:cNvPr id="10" name="文本框 14">
              <a:extLst>
                <a:ext uri="{FF2B5EF4-FFF2-40B4-BE49-F238E27FC236}">
                  <a16:creationId xmlns="" xmlns:a16="http://schemas.microsoft.com/office/drawing/2014/main" id="{C136B145-EE3F-41C8-B2C9-D53B29A190FD}"/>
                </a:ext>
              </a:extLst>
            </p:cNvPr>
            <p:cNvSpPr txBox="1">
              <a:spLocks/>
            </p:cNvSpPr>
            <p:nvPr/>
          </p:nvSpPr>
          <p:spPr>
            <a:xfrm>
              <a:off x="6508500" y="1190065"/>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solidFill>
                  <a:cs typeface="+mn-ea"/>
                  <a:sym typeface="+mn-lt"/>
                </a:rPr>
                <a:t>标题文本预设</a:t>
              </a:r>
            </a:p>
          </p:txBody>
        </p:sp>
        <p:sp>
          <p:nvSpPr>
            <p:cNvPr id="11" name="文本框 17">
              <a:extLst>
                <a:ext uri="{FF2B5EF4-FFF2-40B4-BE49-F238E27FC236}">
                  <a16:creationId xmlns="" xmlns:a16="http://schemas.microsoft.com/office/drawing/2014/main" id="{36E95DE7-47DF-4994-A940-942B57891BD6}"/>
                </a:ext>
              </a:extLst>
            </p:cNvPr>
            <p:cNvSpPr txBox="1">
              <a:spLocks/>
            </p:cNvSpPr>
            <p:nvPr/>
          </p:nvSpPr>
          <p:spPr>
            <a:xfrm>
              <a:off x="6508500" y="2462514"/>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p>
          </p:txBody>
        </p:sp>
        <p:sp>
          <p:nvSpPr>
            <p:cNvPr id="12" name="文本框 18">
              <a:extLst>
                <a:ext uri="{FF2B5EF4-FFF2-40B4-BE49-F238E27FC236}">
                  <a16:creationId xmlns="" xmlns:a16="http://schemas.microsoft.com/office/drawing/2014/main" id="{430223D7-1787-4EF7-93BB-114268F37A26}"/>
                </a:ext>
              </a:extLst>
            </p:cNvPr>
            <p:cNvSpPr txBox="1">
              <a:spLocks/>
            </p:cNvSpPr>
            <p:nvPr/>
          </p:nvSpPr>
          <p:spPr>
            <a:xfrm>
              <a:off x="6508500" y="2303730"/>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solidFill>
                  <a:cs typeface="+mn-ea"/>
                  <a:sym typeface="+mn-lt"/>
                </a:rPr>
                <a:t>标题文本预设</a:t>
              </a:r>
            </a:p>
          </p:txBody>
        </p:sp>
        <p:sp>
          <p:nvSpPr>
            <p:cNvPr id="13" name="文本框 21">
              <a:extLst>
                <a:ext uri="{FF2B5EF4-FFF2-40B4-BE49-F238E27FC236}">
                  <a16:creationId xmlns="" xmlns:a16="http://schemas.microsoft.com/office/drawing/2014/main" id="{93D33144-23A2-4A42-BC2B-59A3FAF0CB12}"/>
                </a:ext>
              </a:extLst>
            </p:cNvPr>
            <p:cNvSpPr txBox="1">
              <a:spLocks/>
            </p:cNvSpPr>
            <p:nvPr/>
          </p:nvSpPr>
          <p:spPr>
            <a:xfrm>
              <a:off x="6508500" y="3576180"/>
              <a:ext cx="1870923" cy="377255"/>
            </a:xfrm>
            <a:prstGeom prst="rect">
              <a:avLst/>
            </a:prstGeom>
          </p:spPr>
          <p:txBody>
            <a:bodyPr vert="horz" wrap="square" lIns="121920" tIns="60960" rIns="121920" bIns="60960">
              <a:normAutofit fontScale="77500" lnSpcReduction="20000"/>
            </a:bodyPr>
            <a:lstStyle/>
            <a:p>
              <a:pPr algn="l">
                <a:lnSpc>
                  <a:spcPct val="120000"/>
                </a:lnSpc>
                <a:spcBef>
                  <a:spcPct val="0"/>
                </a:spcBef>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p>
          </p:txBody>
        </p:sp>
        <p:sp>
          <p:nvSpPr>
            <p:cNvPr id="14" name="文本框 22">
              <a:extLst>
                <a:ext uri="{FF2B5EF4-FFF2-40B4-BE49-F238E27FC236}">
                  <a16:creationId xmlns="" xmlns:a16="http://schemas.microsoft.com/office/drawing/2014/main" id="{1171556C-C12C-4D49-9E16-61F5E2D9ED88}"/>
                </a:ext>
              </a:extLst>
            </p:cNvPr>
            <p:cNvSpPr txBox="1">
              <a:spLocks/>
            </p:cNvSpPr>
            <p:nvPr/>
          </p:nvSpPr>
          <p:spPr>
            <a:xfrm>
              <a:off x="6508500" y="3417396"/>
              <a:ext cx="1870923" cy="234245"/>
            </a:xfrm>
            <a:prstGeom prst="rect">
              <a:avLst/>
            </a:prstGeom>
          </p:spPr>
          <p:txBody>
            <a:bodyPr vert="horz" wrap="none" lIns="121920" tIns="60960" rIns="121920" bIns="60960">
              <a:normAutofit fontScale="85000" lnSpcReduction="20000"/>
            </a:bodyPr>
            <a:lstStyle/>
            <a:p>
              <a:pPr algn="l"/>
              <a:r>
                <a:rPr lang="zh-CN" altLang="en-US" sz="1777" b="1">
                  <a:solidFill>
                    <a:schemeClr val="bg1"/>
                  </a:solidFill>
                  <a:cs typeface="+mn-ea"/>
                  <a:sym typeface="+mn-lt"/>
                </a:rPr>
                <a:t>标题文本预设</a:t>
              </a:r>
            </a:p>
          </p:txBody>
        </p:sp>
        <p:sp>
          <p:nvSpPr>
            <p:cNvPr id="15" name="文本框 25">
              <a:extLst>
                <a:ext uri="{FF2B5EF4-FFF2-40B4-BE49-F238E27FC236}">
                  <a16:creationId xmlns="" xmlns:a16="http://schemas.microsoft.com/office/drawing/2014/main" id="{E38377FD-CA21-4822-B56C-30AE5BC631A7}"/>
                </a:ext>
              </a:extLst>
            </p:cNvPr>
            <p:cNvSpPr txBox="1">
              <a:spLocks/>
            </p:cNvSpPr>
            <p:nvPr/>
          </p:nvSpPr>
          <p:spPr>
            <a:xfrm flipH="1">
              <a:off x="764577" y="1348849"/>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p>
          </p:txBody>
        </p:sp>
        <p:sp>
          <p:nvSpPr>
            <p:cNvPr id="16" name="文本框 26">
              <a:extLst>
                <a:ext uri="{FF2B5EF4-FFF2-40B4-BE49-F238E27FC236}">
                  <a16:creationId xmlns="" xmlns:a16="http://schemas.microsoft.com/office/drawing/2014/main" id="{C7015525-B214-4ED6-A07F-63203E1BF4F6}"/>
                </a:ext>
              </a:extLst>
            </p:cNvPr>
            <p:cNvSpPr txBox="1">
              <a:spLocks/>
            </p:cNvSpPr>
            <p:nvPr/>
          </p:nvSpPr>
          <p:spPr>
            <a:xfrm flipH="1">
              <a:off x="764577" y="1190065"/>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solidFill>
                  <a:cs typeface="+mn-ea"/>
                  <a:sym typeface="+mn-lt"/>
                </a:rPr>
                <a:t>标题文本预设</a:t>
              </a:r>
            </a:p>
          </p:txBody>
        </p:sp>
        <p:sp>
          <p:nvSpPr>
            <p:cNvPr id="17" name="文本框 29">
              <a:extLst>
                <a:ext uri="{FF2B5EF4-FFF2-40B4-BE49-F238E27FC236}">
                  <a16:creationId xmlns="" xmlns:a16="http://schemas.microsoft.com/office/drawing/2014/main" id="{DB9D6F8C-A6C6-42DD-8BC8-F7C3223CF396}"/>
                </a:ext>
              </a:extLst>
            </p:cNvPr>
            <p:cNvSpPr txBox="1">
              <a:spLocks/>
            </p:cNvSpPr>
            <p:nvPr/>
          </p:nvSpPr>
          <p:spPr>
            <a:xfrm flipH="1">
              <a:off x="764577" y="2462514"/>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p>
          </p:txBody>
        </p:sp>
        <p:sp>
          <p:nvSpPr>
            <p:cNvPr id="18" name="文本框 30">
              <a:extLst>
                <a:ext uri="{FF2B5EF4-FFF2-40B4-BE49-F238E27FC236}">
                  <a16:creationId xmlns="" xmlns:a16="http://schemas.microsoft.com/office/drawing/2014/main" id="{28A764E0-7B81-40DC-A766-710EE22EA73C}"/>
                </a:ext>
              </a:extLst>
            </p:cNvPr>
            <p:cNvSpPr txBox="1">
              <a:spLocks/>
            </p:cNvSpPr>
            <p:nvPr/>
          </p:nvSpPr>
          <p:spPr>
            <a:xfrm flipH="1">
              <a:off x="764577" y="2303730"/>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solidFill>
                  <a:cs typeface="+mn-ea"/>
                  <a:sym typeface="+mn-lt"/>
                </a:rPr>
                <a:t>标题文本预设</a:t>
              </a:r>
            </a:p>
          </p:txBody>
        </p:sp>
        <p:sp>
          <p:nvSpPr>
            <p:cNvPr id="19" name="文本框 33">
              <a:extLst>
                <a:ext uri="{FF2B5EF4-FFF2-40B4-BE49-F238E27FC236}">
                  <a16:creationId xmlns="" xmlns:a16="http://schemas.microsoft.com/office/drawing/2014/main" id="{9F21EA72-30A5-42B6-AA31-0605D3576D23}"/>
                </a:ext>
              </a:extLst>
            </p:cNvPr>
            <p:cNvSpPr txBox="1">
              <a:spLocks/>
            </p:cNvSpPr>
            <p:nvPr/>
          </p:nvSpPr>
          <p:spPr>
            <a:xfrm flipH="1">
              <a:off x="764577" y="3576180"/>
              <a:ext cx="1870923" cy="377255"/>
            </a:xfrm>
            <a:prstGeom prst="rect">
              <a:avLst/>
            </a:prstGeom>
          </p:spPr>
          <p:txBody>
            <a:bodyPr vert="horz" wrap="square" lIns="121920" tIns="60960" rIns="121920" bIns="60960">
              <a:normAutofit fontScale="77500" lnSpcReduction="20000"/>
            </a:bodyPr>
            <a:lstStyle/>
            <a:p>
              <a:pPr algn="r">
                <a:lnSpc>
                  <a:spcPct val="120000"/>
                </a:lnSpc>
                <a:spcBef>
                  <a:spcPct val="0"/>
                </a:spcBef>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p>
          </p:txBody>
        </p:sp>
        <p:sp>
          <p:nvSpPr>
            <p:cNvPr id="20" name="文本框 34">
              <a:extLst>
                <a:ext uri="{FF2B5EF4-FFF2-40B4-BE49-F238E27FC236}">
                  <a16:creationId xmlns="" xmlns:a16="http://schemas.microsoft.com/office/drawing/2014/main" id="{02001375-E5E3-4C3F-94CE-185A7A05985E}"/>
                </a:ext>
              </a:extLst>
            </p:cNvPr>
            <p:cNvSpPr txBox="1">
              <a:spLocks/>
            </p:cNvSpPr>
            <p:nvPr/>
          </p:nvSpPr>
          <p:spPr>
            <a:xfrm flipH="1">
              <a:off x="764577" y="3417396"/>
              <a:ext cx="1870923" cy="234245"/>
            </a:xfrm>
            <a:prstGeom prst="rect">
              <a:avLst/>
            </a:prstGeom>
          </p:spPr>
          <p:txBody>
            <a:bodyPr vert="horz" wrap="none" lIns="121920" tIns="60960" rIns="121920" bIns="60960">
              <a:normAutofit fontScale="85000" lnSpcReduction="20000"/>
            </a:bodyPr>
            <a:lstStyle/>
            <a:p>
              <a:pPr algn="r"/>
              <a:r>
                <a:rPr lang="zh-CN" altLang="en-US" sz="1777" b="1">
                  <a:solidFill>
                    <a:schemeClr val="bg1"/>
                  </a:solidFill>
                  <a:cs typeface="+mn-ea"/>
                  <a:sym typeface="+mn-lt"/>
                </a:rPr>
                <a:t>标题文本预设</a:t>
              </a:r>
            </a:p>
          </p:txBody>
        </p:sp>
      </p:grpSp>
      <p:grpSp>
        <p:nvGrpSpPr>
          <p:cNvPr id="21" name="组合 20">
            <a:extLst>
              <a:ext uri="{FF2B5EF4-FFF2-40B4-BE49-F238E27FC236}">
                <a16:creationId xmlns="" xmlns:a16="http://schemas.microsoft.com/office/drawing/2014/main" id="{A06A0493-C3E9-4BCF-AE61-0BA44CE8E1C3}"/>
              </a:ext>
            </a:extLst>
          </p:cNvPr>
          <p:cNvGrpSpPr/>
          <p:nvPr/>
        </p:nvGrpSpPr>
        <p:grpSpPr>
          <a:xfrm>
            <a:off x="4797232" y="2041059"/>
            <a:ext cx="2597533" cy="2774119"/>
            <a:chOff x="4797232" y="2041059"/>
            <a:chExt cx="2597533" cy="2774118"/>
          </a:xfrm>
        </p:grpSpPr>
        <p:grpSp>
          <p:nvGrpSpPr>
            <p:cNvPr id="22" name="组合 21">
              <a:extLst>
                <a:ext uri="{FF2B5EF4-FFF2-40B4-BE49-F238E27FC236}">
                  <a16:creationId xmlns="" xmlns:a16="http://schemas.microsoft.com/office/drawing/2014/main" id="{50E7160E-51AD-497B-91D7-E0BC095F65FB}"/>
                </a:ext>
              </a:extLst>
            </p:cNvPr>
            <p:cNvGrpSpPr/>
            <p:nvPr/>
          </p:nvGrpSpPr>
          <p:grpSpPr>
            <a:xfrm>
              <a:off x="4913983" y="2167156"/>
              <a:ext cx="2365203" cy="2521924"/>
              <a:chOff x="9431770" y="3260605"/>
              <a:chExt cx="5530930" cy="5897421"/>
            </a:xfrm>
          </p:grpSpPr>
          <p:sp>
            <p:nvSpPr>
              <p:cNvPr id="31" name="任意多边形: 形状 30">
                <a:extLst>
                  <a:ext uri="{FF2B5EF4-FFF2-40B4-BE49-F238E27FC236}">
                    <a16:creationId xmlns="" xmlns:a16="http://schemas.microsoft.com/office/drawing/2014/main" id="{4AEC581C-AAC1-4DDF-8E31-2D290F44E214}"/>
                  </a:ext>
                </a:extLst>
              </p:cNvPr>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dirty="0">
                  <a:solidFill>
                    <a:schemeClr val="bg1"/>
                  </a:solidFill>
                  <a:cs typeface="+mn-ea"/>
                  <a:sym typeface="+mn-lt"/>
                </a:endParaRPr>
              </a:p>
            </p:txBody>
          </p:sp>
          <p:sp>
            <p:nvSpPr>
              <p:cNvPr id="32" name="任意多边形: 形状 31">
                <a:extLst>
                  <a:ext uri="{FF2B5EF4-FFF2-40B4-BE49-F238E27FC236}">
                    <a16:creationId xmlns="" xmlns:a16="http://schemas.microsoft.com/office/drawing/2014/main" id="{9A648187-68C0-44B0-8476-EF0F42F3E5E7}"/>
                  </a:ext>
                </a:extLst>
              </p:cNvPr>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33" name="任意多边形: 形状 32">
                <a:extLst>
                  <a:ext uri="{FF2B5EF4-FFF2-40B4-BE49-F238E27FC236}">
                    <a16:creationId xmlns="" xmlns:a16="http://schemas.microsoft.com/office/drawing/2014/main" id="{87DBF50E-2BC3-43A5-AD9A-9FA61785431A}"/>
                  </a:ext>
                </a:extLst>
              </p:cNvPr>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34" name="任意多边形: 形状 33">
                <a:extLst>
                  <a:ext uri="{FF2B5EF4-FFF2-40B4-BE49-F238E27FC236}">
                    <a16:creationId xmlns="" xmlns:a16="http://schemas.microsoft.com/office/drawing/2014/main" id="{B19A3D3B-0006-4586-BB12-3727834B350A}"/>
                  </a:ext>
                </a:extLst>
              </p:cNvPr>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35" name="任意多边形: 形状 34">
                <a:extLst>
                  <a:ext uri="{FF2B5EF4-FFF2-40B4-BE49-F238E27FC236}">
                    <a16:creationId xmlns="" xmlns:a16="http://schemas.microsoft.com/office/drawing/2014/main" id="{DB6EB238-5C00-4803-9AB4-AEF37D4612A3}"/>
                  </a:ext>
                </a:extLst>
              </p:cNvPr>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36" name="任意多边形: 形状 35">
                <a:extLst>
                  <a:ext uri="{FF2B5EF4-FFF2-40B4-BE49-F238E27FC236}">
                    <a16:creationId xmlns="" xmlns:a16="http://schemas.microsoft.com/office/drawing/2014/main" id="{F5881865-846D-4BC6-9AD5-C7A3E6C2A9AD}"/>
                  </a:ext>
                </a:extLst>
              </p:cNvPr>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grpSp>
        <p:sp>
          <p:nvSpPr>
            <p:cNvPr id="23" name="六边形 22">
              <a:extLst>
                <a:ext uri="{FF2B5EF4-FFF2-40B4-BE49-F238E27FC236}">
                  <a16:creationId xmlns="" xmlns:a16="http://schemas.microsoft.com/office/drawing/2014/main" id="{0DAF81A3-789F-4B7E-95CE-E90DFFB07193}"/>
                </a:ext>
              </a:extLst>
            </p:cNvPr>
            <p:cNvSpPr/>
            <p:nvPr/>
          </p:nvSpPr>
          <p:spPr>
            <a:xfrm rot="16200000">
              <a:off x="4708940" y="2129351"/>
              <a:ext cx="2774118" cy="2597533"/>
            </a:xfrm>
            <a:prstGeom prst="hexagon">
              <a:avLst/>
            </a:prstGeom>
            <a:noFill/>
            <a:ln w="76200">
              <a:solidFill>
                <a:schemeClr val="bg1">
                  <a:lumMod val="9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24" name="六边形 23">
              <a:extLst>
                <a:ext uri="{FF2B5EF4-FFF2-40B4-BE49-F238E27FC236}">
                  <a16:creationId xmlns="" xmlns:a16="http://schemas.microsoft.com/office/drawing/2014/main" id="{8B7754BB-9E73-4F54-B5F3-41A936972509}"/>
                </a:ext>
              </a:extLst>
            </p:cNvPr>
            <p:cNvSpPr/>
            <p:nvPr/>
          </p:nvSpPr>
          <p:spPr>
            <a:xfrm rot="16200000">
              <a:off x="5609843" y="2972909"/>
              <a:ext cx="972311" cy="910419"/>
            </a:xfrm>
            <a:prstGeom prst="hexagon">
              <a:avLst/>
            </a:prstGeom>
            <a:noFill/>
            <a:ln w="76200">
              <a:solidFill>
                <a:schemeClr val="bg1">
                  <a:lumMod val="95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sp>
          <p:nvSpPr>
            <p:cNvPr id="25" name="任意多边形: 形状 24">
              <a:extLst>
                <a:ext uri="{FF2B5EF4-FFF2-40B4-BE49-F238E27FC236}">
                  <a16:creationId xmlns="" xmlns:a16="http://schemas.microsoft.com/office/drawing/2014/main" id="{440BF2FE-CD69-4F5D-9C69-D75FDF9947F3}"/>
                </a:ext>
              </a:extLst>
            </p:cNvPr>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3200">
                <a:solidFill>
                  <a:schemeClr val="bg1"/>
                </a:solidFill>
                <a:cs typeface="+mn-ea"/>
                <a:sym typeface="+mn-lt"/>
              </a:endParaRPr>
            </a:p>
          </p:txBody>
        </p:sp>
        <p:sp>
          <p:nvSpPr>
            <p:cNvPr id="26" name="任意多边形: 形状 25">
              <a:extLst>
                <a:ext uri="{FF2B5EF4-FFF2-40B4-BE49-F238E27FC236}">
                  <a16:creationId xmlns="" xmlns:a16="http://schemas.microsoft.com/office/drawing/2014/main" id="{23756671-7427-4174-8DFD-24025E95E9D7}"/>
                </a:ext>
              </a:extLst>
            </p:cNvPr>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2"/>
            </a:solidFill>
            <a:ln>
              <a:noFill/>
            </a:ln>
            <a:extLst/>
          </p:spPr>
          <p:txBody>
            <a:bodyPr anchor="ctr"/>
            <a:lstStyle/>
            <a:p>
              <a:pPr algn="ctr"/>
              <a:endParaRPr sz="3200">
                <a:solidFill>
                  <a:schemeClr val="bg1"/>
                </a:solidFill>
                <a:cs typeface="+mn-ea"/>
                <a:sym typeface="+mn-lt"/>
              </a:endParaRPr>
            </a:p>
          </p:txBody>
        </p:sp>
        <p:sp>
          <p:nvSpPr>
            <p:cNvPr id="27" name="任意多边形: 形状 26">
              <a:extLst>
                <a:ext uri="{FF2B5EF4-FFF2-40B4-BE49-F238E27FC236}">
                  <a16:creationId xmlns="" xmlns:a16="http://schemas.microsoft.com/office/drawing/2014/main" id="{1EBD1EFF-8B68-465C-92D6-814E7C78B6B9}"/>
                </a:ext>
              </a:extLst>
            </p:cNvPr>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2"/>
            </a:solidFill>
            <a:ln>
              <a:noFill/>
            </a:ln>
            <a:extLst/>
          </p:spPr>
          <p:txBody>
            <a:bodyPr anchor="ctr"/>
            <a:lstStyle/>
            <a:p>
              <a:pPr algn="ctr"/>
              <a:endParaRPr sz="3200">
                <a:solidFill>
                  <a:schemeClr val="bg1"/>
                </a:solidFill>
                <a:cs typeface="+mn-ea"/>
                <a:sym typeface="+mn-lt"/>
              </a:endParaRPr>
            </a:p>
          </p:txBody>
        </p:sp>
        <p:sp>
          <p:nvSpPr>
            <p:cNvPr id="28" name="任意多边形: 形状 27">
              <a:extLst>
                <a:ext uri="{FF2B5EF4-FFF2-40B4-BE49-F238E27FC236}">
                  <a16:creationId xmlns="" xmlns:a16="http://schemas.microsoft.com/office/drawing/2014/main" id="{6DBE87D0-B205-4979-9703-A2724A98BC9E}"/>
                </a:ext>
              </a:extLst>
            </p:cNvPr>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2"/>
            </a:solidFill>
            <a:ln>
              <a:noFill/>
            </a:ln>
            <a:extLst/>
          </p:spPr>
          <p:txBody>
            <a:bodyPr anchor="ctr"/>
            <a:lstStyle/>
            <a:p>
              <a:pPr algn="ctr"/>
              <a:endParaRPr sz="3200">
                <a:solidFill>
                  <a:schemeClr val="bg1"/>
                </a:solidFill>
                <a:cs typeface="+mn-ea"/>
                <a:sym typeface="+mn-lt"/>
              </a:endParaRPr>
            </a:p>
          </p:txBody>
        </p:sp>
        <p:sp>
          <p:nvSpPr>
            <p:cNvPr id="29" name="任意多边形: 形状 28">
              <a:extLst>
                <a:ext uri="{FF2B5EF4-FFF2-40B4-BE49-F238E27FC236}">
                  <a16:creationId xmlns="" xmlns:a16="http://schemas.microsoft.com/office/drawing/2014/main" id="{BEF6194A-BFE3-4BE0-A605-E3F1888F9BFB}"/>
                </a:ext>
              </a:extLst>
            </p:cNvPr>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2"/>
            </a:solidFill>
            <a:ln>
              <a:noFill/>
            </a:ln>
            <a:extLst/>
          </p:spPr>
          <p:txBody>
            <a:bodyPr anchor="ctr"/>
            <a:lstStyle/>
            <a:p>
              <a:pPr algn="ctr"/>
              <a:endParaRPr sz="3200">
                <a:solidFill>
                  <a:schemeClr val="bg1"/>
                </a:solidFill>
                <a:cs typeface="+mn-ea"/>
                <a:sym typeface="+mn-lt"/>
              </a:endParaRPr>
            </a:p>
          </p:txBody>
        </p:sp>
        <p:sp>
          <p:nvSpPr>
            <p:cNvPr id="30" name="任意多边形: 形状 29">
              <a:extLst>
                <a:ext uri="{FF2B5EF4-FFF2-40B4-BE49-F238E27FC236}">
                  <a16:creationId xmlns="" xmlns:a16="http://schemas.microsoft.com/office/drawing/2014/main" id="{7848BEF3-3BEC-4D32-8EFD-8BD716FFA9CC}"/>
                </a:ext>
              </a:extLst>
            </p:cNvPr>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2"/>
            </a:solidFill>
            <a:ln>
              <a:noFill/>
            </a:ln>
            <a:extLst/>
          </p:spPr>
          <p:txBody>
            <a:bodyPr anchor="ctr"/>
            <a:lstStyle/>
            <a:p>
              <a:pPr algn="ctr"/>
              <a:endParaRPr sz="3200">
                <a:solidFill>
                  <a:schemeClr val="bg1"/>
                </a:solidFill>
                <a:cs typeface="+mn-ea"/>
                <a:sym typeface="+mn-lt"/>
              </a:endParaRPr>
            </a:p>
          </p:txBody>
        </p:sp>
      </p:grpSp>
    </p:spTree>
    <p:extLst>
      <p:ext uri="{BB962C8B-B14F-4D97-AF65-F5344CB8AC3E}">
        <p14:creationId xmlns:p14="http://schemas.microsoft.com/office/powerpoint/2010/main" val="11526959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D5D4D406-3E86-409F-ABE9-0F3FE87A1B9E}"/>
              </a:ext>
            </a:extLst>
          </p:cNvPr>
          <p:cNvGrpSpPr/>
          <p:nvPr/>
        </p:nvGrpSpPr>
        <p:grpSpPr>
          <a:xfrm>
            <a:off x="901700" y="2278744"/>
            <a:ext cx="2057400" cy="2472005"/>
            <a:chOff x="676275" y="1709058"/>
            <a:chExt cx="1543050" cy="1854004"/>
          </a:xfrm>
        </p:grpSpPr>
        <p:sp>
          <p:nvSpPr>
            <p:cNvPr id="3" name="对角圆角矩形 1">
              <a:extLst>
                <a:ext uri="{FF2B5EF4-FFF2-40B4-BE49-F238E27FC236}">
                  <a16:creationId xmlns="" xmlns:a16="http://schemas.microsoft.com/office/drawing/2014/main" id="{86D70BFA-55FD-4888-BDF6-8C7F55442CA7}"/>
                </a:ext>
              </a:extLst>
            </p:cNvPr>
            <p:cNvSpPr/>
            <p:nvPr/>
          </p:nvSpPr>
          <p:spPr>
            <a:xfrm>
              <a:off x="676275" y="1709058"/>
              <a:ext cx="1543050" cy="1105719"/>
            </a:xfrm>
            <a:prstGeom prst="round2Diag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solidFill>
                <a:cs typeface="+mn-ea"/>
                <a:sym typeface="+mn-lt"/>
              </a:endParaRPr>
            </a:p>
          </p:txBody>
        </p:sp>
        <p:sp>
          <p:nvSpPr>
            <p:cNvPr id="4" name="文本框 5">
              <a:extLst>
                <a:ext uri="{FF2B5EF4-FFF2-40B4-BE49-F238E27FC236}">
                  <a16:creationId xmlns="" xmlns:a16="http://schemas.microsoft.com/office/drawing/2014/main" id="{468887FF-5125-4EF3-A29F-001D7F2FC750}"/>
                </a:ext>
              </a:extLst>
            </p:cNvPr>
            <p:cNvSpPr txBox="1"/>
            <p:nvPr/>
          </p:nvSpPr>
          <p:spPr>
            <a:xfrm>
              <a:off x="1090010" y="2410043"/>
              <a:ext cx="715580" cy="300083"/>
            </a:xfrm>
            <a:prstGeom prst="rect">
              <a:avLst/>
            </a:prstGeom>
            <a:noFill/>
          </p:spPr>
          <p:txBody>
            <a:bodyPr wrap="none">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667">
                  <a:solidFill>
                    <a:schemeClr val="bg1"/>
                  </a:solidFill>
                  <a:cs typeface="+mn-ea"/>
                  <a:sym typeface="+mn-lt"/>
                </a:rPr>
                <a:t>关键词</a:t>
              </a:r>
            </a:p>
          </p:txBody>
        </p:sp>
        <p:sp>
          <p:nvSpPr>
            <p:cNvPr id="5" name="文本框 10">
              <a:extLst>
                <a:ext uri="{FF2B5EF4-FFF2-40B4-BE49-F238E27FC236}">
                  <a16:creationId xmlns="" xmlns:a16="http://schemas.microsoft.com/office/drawing/2014/main" id="{67416C19-8248-4E77-8CDD-2635B8FAED48}"/>
                </a:ext>
              </a:extLst>
            </p:cNvPr>
            <p:cNvSpPr txBox="1"/>
            <p:nvPr/>
          </p:nvSpPr>
          <p:spPr>
            <a:xfrm>
              <a:off x="676276" y="2924167"/>
              <a:ext cx="1529507" cy="253916"/>
            </a:xfrm>
            <a:prstGeom prst="rect">
              <a:avLst/>
            </a:prstGeom>
            <a:noFill/>
          </p:spPr>
          <p:txBody>
            <a:bodyPr wrap="none">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133" b="1">
                  <a:solidFill>
                    <a:schemeClr val="bg1"/>
                  </a:solidFill>
                  <a:cs typeface="+mn-ea"/>
                  <a:sym typeface="+mn-lt"/>
                </a:rPr>
                <a:t>标题文本预设</a:t>
              </a:r>
            </a:p>
          </p:txBody>
        </p:sp>
        <p:sp>
          <p:nvSpPr>
            <p:cNvPr id="6" name="矩形 5">
              <a:extLst>
                <a:ext uri="{FF2B5EF4-FFF2-40B4-BE49-F238E27FC236}">
                  <a16:creationId xmlns="" xmlns:a16="http://schemas.microsoft.com/office/drawing/2014/main" id="{C3F5BA44-312E-4395-A885-A3213B5A45C0}"/>
                </a:ext>
              </a:extLst>
            </p:cNvPr>
            <p:cNvSpPr/>
            <p:nvPr/>
          </p:nvSpPr>
          <p:spPr>
            <a:xfrm>
              <a:off x="676276" y="3189113"/>
              <a:ext cx="1529507" cy="373949"/>
            </a:xfrm>
            <a:prstGeom prst="rect">
              <a:avLst/>
            </a:prstGeom>
          </p:spPr>
          <p:txBody>
            <a:bodyPr wrap="square">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Clr>
                  <a:srgbClr val="E24848"/>
                </a:buClr>
              </a:pPr>
              <a:r>
                <a:rPr lang="zh-CN" altLang="en-US" sz="1467" noProof="1">
                  <a:solidFill>
                    <a:schemeClr val="bg1"/>
                  </a:solidFill>
                  <a:cs typeface="+mn-ea"/>
                  <a:sym typeface="+mn-lt"/>
                </a:rPr>
                <a:t>此部分内容作为文字排版占位显示（建议使用主题字体）</a:t>
              </a:r>
            </a:p>
          </p:txBody>
        </p:sp>
        <p:sp>
          <p:nvSpPr>
            <p:cNvPr id="7" name="任意多边形 42">
              <a:extLst>
                <a:ext uri="{FF2B5EF4-FFF2-40B4-BE49-F238E27FC236}">
                  <a16:creationId xmlns="" xmlns:a16="http://schemas.microsoft.com/office/drawing/2014/main" id="{91E86FEE-009A-4320-BB10-87E6910A4211}"/>
                </a:ext>
              </a:extLst>
            </p:cNvPr>
            <p:cNvSpPr/>
            <p:nvPr/>
          </p:nvSpPr>
          <p:spPr>
            <a:xfrm>
              <a:off x="1285815" y="1915936"/>
              <a:ext cx="323971" cy="384717"/>
            </a:xfrm>
            <a:custGeom>
              <a:avLst/>
              <a:gdLst>
                <a:gd name="T0" fmla="*/ 149 w 216"/>
                <a:gd name="T1" fmla="*/ 112 h 256"/>
                <a:gd name="T2" fmla="*/ 196 w 216"/>
                <a:gd name="T3" fmla="*/ 112 h 256"/>
                <a:gd name="T4" fmla="*/ 196 w 216"/>
                <a:gd name="T5" fmla="*/ 140 h 256"/>
                <a:gd name="T6" fmla="*/ 134 w 216"/>
                <a:gd name="T7" fmla="*/ 140 h 256"/>
                <a:gd name="T8" fmla="*/ 134 w 216"/>
                <a:gd name="T9" fmla="*/ 165 h 256"/>
                <a:gd name="T10" fmla="*/ 196 w 216"/>
                <a:gd name="T11" fmla="*/ 165 h 256"/>
                <a:gd name="T12" fmla="*/ 196 w 216"/>
                <a:gd name="T13" fmla="*/ 193 h 256"/>
                <a:gd name="T14" fmla="*/ 134 w 216"/>
                <a:gd name="T15" fmla="*/ 193 h 256"/>
                <a:gd name="T16" fmla="*/ 134 w 216"/>
                <a:gd name="T17" fmla="*/ 256 h 256"/>
                <a:gd name="T18" fmla="*/ 78 w 216"/>
                <a:gd name="T19" fmla="*/ 256 h 256"/>
                <a:gd name="T20" fmla="*/ 78 w 216"/>
                <a:gd name="T21" fmla="*/ 193 h 256"/>
                <a:gd name="T22" fmla="*/ 17 w 216"/>
                <a:gd name="T23" fmla="*/ 193 h 256"/>
                <a:gd name="T24" fmla="*/ 17 w 216"/>
                <a:gd name="T25" fmla="*/ 165 h 256"/>
                <a:gd name="T26" fmla="*/ 78 w 216"/>
                <a:gd name="T27" fmla="*/ 165 h 256"/>
                <a:gd name="T28" fmla="*/ 78 w 216"/>
                <a:gd name="T29" fmla="*/ 140 h 256"/>
                <a:gd name="T30" fmla="*/ 17 w 216"/>
                <a:gd name="T31" fmla="*/ 140 h 256"/>
                <a:gd name="T32" fmla="*/ 17 w 216"/>
                <a:gd name="T33" fmla="*/ 112 h 256"/>
                <a:gd name="T34" fmla="*/ 64 w 216"/>
                <a:gd name="T35" fmla="*/ 112 h 256"/>
                <a:gd name="T36" fmla="*/ 0 w 216"/>
                <a:gd name="T37" fmla="*/ 0 h 256"/>
                <a:gd name="T38" fmla="*/ 64 w 216"/>
                <a:gd name="T39" fmla="*/ 0 h 256"/>
                <a:gd name="T40" fmla="*/ 91 w 216"/>
                <a:gd name="T41" fmla="*/ 63 h 256"/>
                <a:gd name="T42" fmla="*/ 108 w 216"/>
                <a:gd name="T43" fmla="*/ 106 h 256"/>
                <a:gd name="T44" fmla="*/ 109 w 216"/>
                <a:gd name="T45" fmla="*/ 106 h 256"/>
                <a:gd name="T46" fmla="*/ 126 w 216"/>
                <a:gd name="T47" fmla="*/ 63 h 256"/>
                <a:gd name="T48" fmla="*/ 153 w 216"/>
                <a:gd name="T49" fmla="*/ 0 h 256"/>
                <a:gd name="T50" fmla="*/ 216 w 216"/>
                <a:gd name="T51" fmla="*/ 0 h 256"/>
                <a:gd name="T52" fmla="*/ 149 w 216"/>
                <a:gd name="T53" fmla="*/ 11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256">
                  <a:moveTo>
                    <a:pt x="149" y="112"/>
                  </a:moveTo>
                  <a:cubicBezTo>
                    <a:pt x="196" y="112"/>
                    <a:pt x="196" y="112"/>
                    <a:pt x="196" y="112"/>
                  </a:cubicBezTo>
                  <a:cubicBezTo>
                    <a:pt x="196" y="140"/>
                    <a:pt x="196" y="140"/>
                    <a:pt x="196" y="140"/>
                  </a:cubicBezTo>
                  <a:cubicBezTo>
                    <a:pt x="134" y="140"/>
                    <a:pt x="134" y="140"/>
                    <a:pt x="134" y="140"/>
                  </a:cubicBezTo>
                  <a:cubicBezTo>
                    <a:pt x="134" y="165"/>
                    <a:pt x="134" y="165"/>
                    <a:pt x="134" y="165"/>
                  </a:cubicBezTo>
                  <a:cubicBezTo>
                    <a:pt x="196" y="165"/>
                    <a:pt x="196" y="165"/>
                    <a:pt x="196" y="165"/>
                  </a:cubicBezTo>
                  <a:cubicBezTo>
                    <a:pt x="196" y="193"/>
                    <a:pt x="196" y="193"/>
                    <a:pt x="196" y="193"/>
                  </a:cubicBezTo>
                  <a:cubicBezTo>
                    <a:pt x="134" y="193"/>
                    <a:pt x="134" y="193"/>
                    <a:pt x="134" y="193"/>
                  </a:cubicBezTo>
                  <a:cubicBezTo>
                    <a:pt x="134" y="256"/>
                    <a:pt x="134" y="256"/>
                    <a:pt x="134" y="256"/>
                  </a:cubicBezTo>
                  <a:cubicBezTo>
                    <a:pt x="78" y="256"/>
                    <a:pt x="78" y="256"/>
                    <a:pt x="78" y="256"/>
                  </a:cubicBezTo>
                  <a:cubicBezTo>
                    <a:pt x="78" y="193"/>
                    <a:pt x="78" y="193"/>
                    <a:pt x="78" y="193"/>
                  </a:cubicBezTo>
                  <a:cubicBezTo>
                    <a:pt x="17" y="193"/>
                    <a:pt x="17" y="193"/>
                    <a:pt x="17" y="193"/>
                  </a:cubicBezTo>
                  <a:cubicBezTo>
                    <a:pt x="17" y="165"/>
                    <a:pt x="17" y="165"/>
                    <a:pt x="17" y="165"/>
                  </a:cubicBezTo>
                  <a:cubicBezTo>
                    <a:pt x="78" y="165"/>
                    <a:pt x="78" y="165"/>
                    <a:pt x="78" y="165"/>
                  </a:cubicBezTo>
                  <a:cubicBezTo>
                    <a:pt x="78" y="140"/>
                    <a:pt x="78" y="140"/>
                    <a:pt x="78" y="140"/>
                  </a:cubicBezTo>
                  <a:cubicBezTo>
                    <a:pt x="17" y="140"/>
                    <a:pt x="17" y="140"/>
                    <a:pt x="17" y="140"/>
                  </a:cubicBezTo>
                  <a:cubicBezTo>
                    <a:pt x="17" y="112"/>
                    <a:pt x="17" y="112"/>
                    <a:pt x="17" y="112"/>
                  </a:cubicBezTo>
                  <a:cubicBezTo>
                    <a:pt x="64" y="112"/>
                    <a:pt x="64" y="112"/>
                    <a:pt x="64" y="112"/>
                  </a:cubicBezTo>
                  <a:cubicBezTo>
                    <a:pt x="0" y="0"/>
                    <a:pt x="0" y="0"/>
                    <a:pt x="0" y="0"/>
                  </a:cubicBezTo>
                  <a:cubicBezTo>
                    <a:pt x="64" y="0"/>
                    <a:pt x="64" y="0"/>
                    <a:pt x="64" y="0"/>
                  </a:cubicBezTo>
                  <a:cubicBezTo>
                    <a:pt x="91" y="63"/>
                    <a:pt x="91" y="63"/>
                    <a:pt x="91" y="63"/>
                  </a:cubicBezTo>
                  <a:cubicBezTo>
                    <a:pt x="98" y="79"/>
                    <a:pt x="103" y="92"/>
                    <a:pt x="108" y="106"/>
                  </a:cubicBezTo>
                  <a:cubicBezTo>
                    <a:pt x="109" y="106"/>
                    <a:pt x="109" y="106"/>
                    <a:pt x="109" y="106"/>
                  </a:cubicBezTo>
                  <a:cubicBezTo>
                    <a:pt x="114" y="93"/>
                    <a:pt x="119" y="78"/>
                    <a:pt x="126" y="63"/>
                  </a:cubicBezTo>
                  <a:cubicBezTo>
                    <a:pt x="153" y="0"/>
                    <a:pt x="153" y="0"/>
                    <a:pt x="153" y="0"/>
                  </a:cubicBezTo>
                  <a:cubicBezTo>
                    <a:pt x="216" y="0"/>
                    <a:pt x="216" y="0"/>
                    <a:pt x="216" y="0"/>
                  </a:cubicBezTo>
                  <a:lnTo>
                    <a:pt x="149" y="11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solidFill>
                <a:cs typeface="+mn-ea"/>
                <a:sym typeface="+mn-lt"/>
              </a:endParaRPr>
            </a:p>
          </p:txBody>
        </p:sp>
      </p:grpSp>
      <p:grpSp>
        <p:nvGrpSpPr>
          <p:cNvPr id="8" name="组合 7">
            <a:extLst>
              <a:ext uri="{FF2B5EF4-FFF2-40B4-BE49-F238E27FC236}">
                <a16:creationId xmlns="" xmlns:a16="http://schemas.microsoft.com/office/drawing/2014/main" id="{17806E18-A608-4161-9E68-DAF7B25995AF}"/>
              </a:ext>
            </a:extLst>
          </p:cNvPr>
          <p:cNvGrpSpPr/>
          <p:nvPr/>
        </p:nvGrpSpPr>
        <p:grpSpPr>
          <a:xfrm>
            <a:off x="3678767" y="2278744"/>
            <a:ext cx="2057400" cy="2472005"/>
            <a:chOff x="2759075" y="1709058"/>
            <a:chExt cx="1543050" cy="1854004"/>
          </a:xfrm>
        </p:grpSpPr>
        <p:sp>
          <p:nvSpPr>
            <p:cNvPr id="9" name="对角圆角矩形 2">
              <a:extLst>
                <a:ext uri="{FF2B5EF4-FFF2-40B4-BE49-F238E27FC236}">
                  <a16:creationId xmlns="" xmlns:a16="http://schemas.microsoft.com/office/drawing/2014/main" id="{529341AC-F32C-4FFC-9546-60F526DA4C63}"/>
                </a:ext>
              </a:extLst>
            </p:cNvPr>
            <p:cNvSpPr/>
            <p:nvPr/>
          </p:nvSpPr>
          <p:spPr>
            <a:xfrm>
              <a:off x="2759075" y="1709058"/>
              <a:ext cx="1543050" cy="1105719"/>
            </a:xfrm>
            <a:prstGeom prst="round2Diag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dirty="0">
                <a:solidFill>
                  <a:schemeClr val="bg1"/>
                </a:solidFill>
                <a:cs typeface="+mn-ea"/>
                <a:sym typeface="+mn-lt"/>
              </a:endParaRPr>
            </a:p>
          </p:txBody>
        </p:sp>
        <p:sp>
          <p:nvSpPr>
            <p:cNvPr id="10" name="文本框 6">
              <a:extLst>
                <a:ext uri="{FF2B5EF4-FFF2-40B4-BE49-F238E27FC236}">
                  <a16:creationId xmlns="" xmlns:a16="http://schemas.microsoft.com/office/drawing/2014/main" id="{AD2174D5-CEA5-4D66-BE29-B19F95003D12}"/>
                </a:ext>
              </a:extLst>
            </p:cNvPr>
            <p:cNvSpPr txBox="1"/>
            <p:nvPr/>
          </p:nvSpPr>
          <p:spPr>
            <a:xfrm>
              <a:off x="3178943" y="2410043"/>
              <a:ext cx="715580" cy="300083"/>
            </a:xfrm>
            <a:prstGeom prst="rect">
              <a:avLst/>
            </a:prstGeom>
            <a:noFill/>
          </p:spPr>
          <p:txBody>
            <a:bodyPr wrap="none">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667">
                  <a:solidFill>
                    <a:schemeClr val="bg1"/>
                  </a:solidFill>
                  <a:cs typeface="+mn-ea"/>
                  <a:sym typeface="+mn-lt"/>
                </a:rPr>
                <a:t>关键词</a:t>
              </a:r>
            </a:p>
          </p:txBody>
        </p:sp>
        <p:sp>
          <p:nvSpPr>
            <p:cNvPr id="11" name="文本框 13">
              <a:extLst>
                <a:ext uri="{FF2B5EF4-FFF2-40B4-BE49-F238E27FC236}">
                  <a16:creationId xmlns="" xmlns:a16="http://schemas.microsoft.com/office/drawing/2014/main" id="{8FC07297-6AE4-49D0-9DB3-FA996BF6E175}"/>
                </a:ext>
              </a:extLst>
            </p:cNvPr>
            <p:cNvSpPr txBox="1"/>
            <p:nvPr/>
          </p:nvSpPr>
          <p:spPr>
            <a:xfrm>
              <a:off x="2759075" y="2924167"/>
              <a:ext cx="1529507" cy="253916"/>
            </a:xfrm>
            <a:prstGeom prst="rect">
              <a:avLst/>
            </a:prstGeom>
            <a:noFill/>
          </p:spPr>
          <p:txBody>
            <a:bodyPr wrap="none">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133" b="1">
                  <a:solidFill>
                    <a:schemeClr val="bg1"/>
                  </a:solidFill>
                  <a:cs typeface="+mn-ea"/>
                  <a:sym typeface="+mn-lt"/>
                </a:rPr>
                <a:t>标题文本预设</a:t>
              </a:r>
            </a:p>
          </p:txBody>
        </p:sp>
        <p:sp>
          <p:nvSpPr>
            <p:cNvPr id="12" name="矩形 11">
              <a:extLst>
                <a:ext uri="{FF2B5EF4-FFF2-40B4-BE49-F238E27FC236}">
                  <a16:creationId xmlns="" xmlns:a16="http://schemas.microsoft.com/office/drawing/2014/main" id="{5B3E73E6-EE59-49D5-9A8D-361EA86F8C1B}"/>
                </a:ext>
              </a:extLst>
            </p:cNvPr>
            <p:cNvSpPr/>
            <p:nvPr/>
          </p:nvSpPr>
          <p:spPr>
            <a:xfrm>
              <a:off x="2759075" y="3189113"/>
              <a:ext cx="1529507" cy="373949"/>
            </a:xfrm>
            <a:prstGeom prst="rect">
              <a:avLst/>
            </a:prstGeom>
          </p:spPr>
          <p:txBody>
            <a:bodyPr wrap="square">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Clr>
                  <a:srgbClr val="E24848"/>
                </a:buClr>
              </a:pPr>
              <a:r>
                <a:rPr lang="zh-CN" altLang="en-US" sz="1467" noProof="1">
                  <a:solidFill>
                    <a:schemeClr val="bg1"/>
                  </a:solidFill>
                  <a:cs typeface="+mn-ea"/>
                  <a:sym typeface="+mn-lt"/>
                </a:rPr>
                <a:t>此部分内容作为文字排版占位显示（建议使用主题字体）</a:t>
              </a:r>
            </a:p>
          </p:txBody>
        </p:sp>
        <p:sp>
          <p:nvSpPr>
            <p:cNvPr id="13" name="任意多边形 43">
              <a:extLst>
                <a:ext uri="{FF2B5EF4-FFF2-40B4-BE49-F238E27FC236}">
                  <a16:creationId xmlns="" xmlns:a16="http://schemas.microsoft.com/office/drawing/2014/main" id="{BC622DFC-6464-4697-99BB-BDB72DAC7BE4}"/>
                </a:ext>
              </a:extLst>
            </p:cNvPr>
            <p:cNvSpPr/>
            <p:nvPr/>
          </p:nvSpPr>
          <p:spPr>
            <a:xfrm>
              <a:off x="3350826" y="1915936"/>
              <a:ext cx="371814" cy="384717"/>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solidFill>
                <a:cs typeface="+mn-ea"/>
                <a:sym typeface="+mn-lt"/>
              </a:endParaRPr>
            </a:p>
          </p:txBody>
        </p:sp>
      </p:grpSp>
      <p:grpSp>
        <p:nvGrpSpPr>
          <p:cNvPr id="14" name="组合 13">
            <a:extLst>
              <a:ext uri="{FF2B5EF4-FFF2-40B4-BE49-F238E27FC236}">
                <a16:creationId xmlns="" xmlns:a16="http://schemas.microsoft.com/office/drawing/2014/main" id="{0CA4FDCE-52A2-4E11-8F02-4855852467CC}"/>
              </a:ext>
            </a:extLst>
          </p:cNvPr>
          <p:cNvGrpSpPr/>
          <p:nvPr/>
        </p:nvGrpSpPr>
        <p:grpSpPr>
          <a:xfrm>
            <a:off x="6455832" y="2278744"/>
            <a:ext cx="2057403" cy="2472005"/>
            <a:chOff x="4841874" y="1709058"/>
            <a:chExt cx="1543052" cy="1854004"/>
          </a:xfrm>
        </p:grpSpPr>
        <p:sp>
          <p:nvSpPr>
            <p:cNvPr id="15" name="对角圆角矩形 3">
              <a:extLst>
                <a:ext uri="{FF2B5EF4-FFF2-40B4-BE49-F238E27FC236}">
                  <a16:creationId xmlns="" xmlns:a16="http://schemas.microsoft.com/office/drawing/2014/main" id="{0B91EB65-180D-46BE-A1B0-CBEFE2005F6A}"/>
                </a:ext>
              </a:extLst>
            </p:cNvPr>
            <p:cNvSpPr/>
            <p:nvPr/>
          </p:nvSpPr>
          <p:spPr>
            <a:xfrm>
              <a:off x="4841876" y="1709058"/>
              <a:ext cx="1543050" cy="1105719"/>
            </a:xfrm>
            <a:prstGeom prst="round2Diag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dirty="0">
                <a:solidFill>
                  <a:schemeClr val="bg1"/>
                </a:solidFill>
                <a:cs typeface="+mn-ea"/>
                <a:sym typeface="+mn-lt"/>
              </a:endParaRPr>
            </a:p>
          </p:txBody>
        </p:sp>
        <p:sp>
          <p:nvSpPr>
            <p:cNvPr id="16" name="文本框 7">
              <a:extLst>
                <a:ext uri="{FF2B5EF4-FFF2-40B4-BE49-F238E27FC236}">
                  <a16:creationId xmlns="" xmlns:a16="http://schemas.microsoft.com/office/drawing/2014/main" id="{096AC7EB-50BE-48C1-9E83-C7FD7CCB2846}"/>
                </a:ext>
              </a:extLst>
            </p:cNvPr>
            <p:cNvSpPr txBox="1"/>
            <p:nvPr/>
          </p:nvSpPr>
          <p:spPr>
            <a:xfrm>
              <a:off x="5253402" y="2410043"/>
              <a:ext cx="715580" cy="300083"/>
            </a:xfrm>
            <a:prstGeom prst="rect">
              <a:avLst/>
            </a:prstGeom>
            <a:noFill/>
          </p:spPr>
          <p:txBody>
            <a:bodyPr wrap="none">
              <a:normAutofit fontScale="850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667">
                  <a:solidFill>
                    <a:schemeClr val="bg1"/>
                  </a:solidFill>
                  <a:cs typeface="+mn-ea"/>
                  <a:sym typeface="+mn-lt"/>
                </a:rPr>
                <a:t>关键词</a:t>
              </a:r>
            </a:p>
          </p:txBody>
        </p:sp>
        <p:sp>
          <p:nvSpPr>
            <p:cNvPr id="17" name="文本框 16">
              <a:extLst>
                <a:ext uri="{FF2B5EF4-FFF2-40B4-BE49-F238E27FC236}">
                  <a16:creationId xmlns="" xmlns:a16="http://schemas.microsoft.com/office/drawing/2014/main" id="{08E01837-0F14-4A9C-A6AB-BEB6C78CE72B}"/>
                </a:ext>
              </a:extLst>
            </p:cNvPr>
            <p:cNvSpPr txBox="1"/>
            <p:nvPr/>
          </p:nvSpPr>
          <p:spPr>
            <a:xfrm>
              <a:off x="4841874" y="2924167"/>
              <a:ext cx="1529507" cy="253916"/>
            </a:xfrm>
            <a:prstGeom prst="rect">
              <a:avLst/>
            </a:prstGeom>
            <a:noFill/>
          </p:spPr>
          <p:txBody>
            <a:bodyPr wrap="none">
              <a:normAutofit fontScale="92500" lnSpcReduction="2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133" b="1">
                  <a:solidFill>
                    <a:schemeClr val="bg1"/>
                  </a:solidFill>
                  <a:cs typeface="+mn-ea"/>
                  <a:sym typeface="+mn-lt"/>
                </a:rPr>
                <a:t>标题文本预设</a:t>
              </a:r>
            </a:p>
          </p:txBody>
        </p:sp>
        <p:sp>
          <p:nvSpPr>
            <p:cNvPr id="18" name="矩形 17">
              <a:extLst>
                <a:ext uri="{FF2B5EF4-FFF2-40B4-BE49-F238E27FC236}">
                  <a16:creationId xmlns="" xmlns:a16="http://schemas.microsoft.com/office/drawing/2014/main" id="{11DFDD36-67EF-40A9-9C00-61D7A3C106A9}"/>
                </a:ext>
              </a:extLst>
            </p:cNvPr>
            <p:cNvSpPr/>
            <p:nvPr/>
          </p:nvSpPr>
          <p:spPr>
            <a:xfrm>
              <a:off x="4841874" y="3189113"/>
              <a:ext cx="1529507" cy="373949"/>
            </a:xfrm>
            <a:prstGeom prst="rect">
              <a:avLst/>
            </a:prstGeom>
          </p:spPr>
          <p:txBody>
            <a:bodyPr wrap="square">
              <a:normAutofit fontScale="85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buClr>
                  <a:srgbClr val="E24848"/>
                </a:buClr>
              </a:pPr>
              <a:r>
                <a:rPr lang="zh-CN" altLang="en-US" sz="1467" noProof="1">
                  <a:solidFill>
                    <a:schemeClr val="bg1"/>
                  </a:solidFill>
                  <a:cs typeface="+mn-ea"/>
                  <a:sym typeface="+mn-lt"/>
                </a:rPr>
                <a:t>此部分内容作为文字排版占位显示（建议使用主题字体）</a:t>
              </a:r>
            </a:p>
          </p:txBody>
        </p:sp>
        <p:sp>
          <p:nvSpPr>
            <p:cNvPr id="19" name="任意多边形 44">
              <a:extLst>
                <a:ext uri="{FF2B5EF4-FFF2-40B4-BE49-F238E27FC236}">
                  <a16:creationId xmlns="" xmlns:a16="http://schemas.microsoft.com/office/drawing/2014/main" id="{ABF35567-2738-4D12-BF02-B78315C3FE97}"/>
                </a:ext>
              </a:extLst>
            </p:cNvPr>
            <p:cNvSpPr/>
            <p:nvPr/>
          </p:nvSpPr>
          <p:spPr>
            <a:xfrm>
              <a:off x="5414269" y="1917777"/>
              <a:ext cx="384717" cy="381035"/>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chemeClr val="bg1"/>
                </a:solidFill>
                <a:cs typeface="+mn-ea"/>
                <a:sym typeface="+mn-lt"/>
              </a:endParaRPr>
            </a:p>
          </p:txBody>
        </p:sp>
      </p:grpSp>
      <p:grpSp>
        <p:nvGrpSpPr>
          <p:cNvPr id="20" name="组合 19">
            <a:extLst>
              <a:ext uri="{FF2B5EF4-FFF2-40B4-BE49-F238E27FC236}">
                <a16:creationId xmlns="" xmlns:a16="http://schemas.microsoft.com/office/drawing/2014/main" id="{E6E48D5E-881C-4566-BE5D-2A5C9AE11970}"/>
              </a:ext>
            </a:extLst>
          </p:cNvPr>
          <p:cNvGrpSpPr/>
          <p:nvPr/>
        </p:nvGrpSpPr>
        <p:grpSpPr>
          <a:xfrm>
            <a:off x="9232897" y="2278744"/>
            <a:ext cx="2057404" cy="2472005"/>
            <a:chOff x="6924672" y="1709058"/>
            <a:chExt cx="1543053" cy="1854004"/>
          </a:xfrm>
        </p:grpSpPr>
        <p:sp>
          <p:nvSpPr>
            <p:cNvPr id="21" name="对角圆角矩形 4">
              <a:extLst>
                <a:ext uri="{FF2B5EF4-FFF2-40B4-BE49-F238E27FC236}">
                  <a16:creationId xmlns="" xmlns:a16="http://schemas.microsoft.com/office/drawing/2014/main" id="{4C98FAFC-D26F-4302-905C-EF74CCB80D83}"/>
                </a:ext>
              </a:extLst>
            </p:cNvPr>
            <p:cNvSpPr/>
            <p:nvPr/>
          </p:nvSpPr>
          <p:spPr>
            <a:xfrm>
              <a:off x="6924675" y="1709058"/>
              <a:ext cx="1543050" cy="1105719"/>
            </a:xfrm>
            <a:prstGeom prst="round2Diag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dirty="0">
                <a:solidFill>
                  <a:schemeClr val="bg1"/>
                </a:solidFill>
                <a:cs typeface="+mn-ea"/>
                <a:sym typeface="+mn-lt"/>
              </a:endParaRPr>
            </a:p>
          </p:txBody>
        </p:sp>
        <p:sp>
          <p:nvSpPr>
            <p:cNvPr id="22" name="文本框 8">
              <a:extLst>
                <a:ext uri="{FF2B5EF4-FFF2-40B4-BE49-F238E27FC236}">
                  <a16:creationId xmlns="" xmlns:a16="http://schemas.microsoft.com/office/drawing/2014/main" id="{C45BC97C-E1EB-4E4F-B6BC-2731B6DEFD9B}"/>
                </a:ext>
              </a:extLst>
            </p:cNvPr>
            <p:cNvSpPr txBox="1"/>
            <p:nvPr/>
          </p:nvSpPr>
          <p:spPr>
            <a:xfrm>
              <a:off x="7338411" y="2410043"/>
              <a:ext cx="715580" cy="300083"/>
            </a:xfrm>
            <a:prstGeom prst="rect">
              <a:avLst/>
            </a:prstGeom>
            <a:noFill/>
          </p:spPr>
          <p:txBody>
            <a:bodyPr wrap="none">
              <a:normAutofit fontScale="85000" lnSpcReduction="20000"/>
            </a:bodyPr>
            <a:lstStyle/>
            <a:p>
              <a:pPr algn="ctr"/>
              <a:r>
                <a:rPr lang="zh-CN" altLang="en-US" sz="2667">
                  <a:solidFill>
                    <a:schemeClr val="bg1"/>
                  </a:solidFill>
                  <a:cs typeface="+mn-ea"/>
                  <a:sym typeface="+mn-lt"/>
                </a:rPr>
                <a:t>关键词</a:t>
              </a:r>
            </a:p>
          </p:txBody>
        </p:sp>
        <p:sp>
          <p:nvSpPr>
            <p:cNvPr id="23" name="文本框 19">
              <a:extLst>
                <a:ext uri="{FF2B5EF4-FFF2-40B4-BE49-F238E27FC236}">
                  <a16:creationId xmlns="" xmlns:a16="http://schemas.microsoft.com/office/drawing/2014/main" id="{3F2C50BC-3EBD-4FFC-8A0A-E6C1C1EA99C2}"/>
                </a:ext>
              </a:extLst>
            </p:cNvPr>
            <p:cNvSpPr txBox="1"/>
            <p:nvPr/>
          </p:nvSpPr>
          <p:spPr>
            <a:xfrm>
              <a:off x="6924672" y="2924167"/>
              <a:ext cx="1529507" cy="253916"/>
            </a:xfrm>
            <a:prstGeom prst="rect">
              <a:avLst/>
            </a:prstGeom>
            <a:noFill/>
          </p:spPr>
          <p:txBody>
            <a:bodyPr wrap="none">
              <a:normAutofit fontScale="92500" lnSpcReduction="20000"/>
            </a:bodyPr>
            <a:lstStyle/>
            <a:p>
              <a:pPr algn="ctr"/>
              <a:r>
                <a:rPr lang="zh-CN" altLang="en-US" sz="2133" b="1">
                  <a:solidFill>
                    <a:schemeClr val="bg1"/>
                  </a:solidFill>
                  <a:cs typeface="+mn-ea"/>
                  <a:sym typeface="+mn-lt"/>
                </a:rPr>
                <a:t>标题文本预设</a:t>
              </a:r>
            </a:p>
          </p:txBody>
        </p:sp>
        <p:sp>
          <p:nvSpPr>
            <p:cNvPr id="24" name="矩形 23">
              <a:extLst>
                <a:ext uri="{FF2B5EF4-FFF2-40B4-BE49-F238E27FC236}">
                  <a16:creationId xmlns="" xmlns:a16="http://schemas.microsoft.com/office/drawing/2014/main" id="{E49FEEB0-534B-459B-9B99-302EA79CF79F}"/>
                </a:ext>
              </a:extLst>
            </p:cNvPr>
            <p:cNvSpPr/>
            <p:nvPr/>
          </p:nvSpPr>
          <p:spPr>
            <a:xfrm>
              <a:off x="6924672" y="3189113"/>
              <a:ext cx="1529507" cy="373949"/>
            </a:xfrm>
            <a:prstGeom prst="rect">
              <a:avLst/>
            </a:prstGeom>
          </p:spPr>
          <p:txBody>
            <a:bodyPr wrap="square">
              <a:normAutofit fontScale="85000" lnSpcReduction="10000"/>
            </a:bodyPr>
            <a:lstStyle/>
            <a:p>
              <a:pPr algn="ctr">
                <a:lnSpc>
                  <a:spcPct val="120000"/>
                </a:lnSpc>
                <a:buClr>
                  <a:srgbClr val="E24848"/>
                </a:buClr>
              </a:pPr>
              <a:r>
                <a:rPr lang="zh-CN" altLang="en-US" sz="1467" noProof="1">
                  <a:solidFill>
                    <a:schemeClr val="bg1"/>
                  </a:solidFill>
                  <a:cs typeface="+mn-ea"/>
                  <a:sym typeface="+mn-lt"/>
                </a:rPr>
                <a:t>此部分内容作为文字排版占位显示（建议使用主题字体）</a:t>
              </a:r>
            </a:p>
          </p:txBody>
        </p:sp>
        <p:sp>
          <p:nvSpPr>
            <p:cNvPr id="25" name="任意多边形 45">
              <a:extLst>
                <a:ext uri="{FF2B5EF4-FFF2-40B4-BE49-F238E27FC236}">
                  <a16:creationId xmlns="" xmlns:a16="http://schemas.microsoft.com/office/drawing/2014/main" id="{9772DED7-5F5B-4AC0-B875-BF418DC828B4}"/>
                </a:ext>
              </a:extLst>
            </p:cNvPr>
            <p:cNvSpPr/>
            <p:nvPr/>
          </p:nvSpPr>
          <p:spPr>
            <a:xfrm>
              <a:off x="7512713" y="1915936"/>
              <a:ext cx="353423" cy="384717"/>
            </a:xfrm>
            <a:custGeom>
              <a:avLst/>
              <a:gdLst>
                <a:gd name="connsiteX0" fmla="*/ 141287 w 304800"/>
                <a:gd name="connsiteY0" fmla="*/ 280988 h 331788"/>
                <a:gd name="connsiteX1" fmla="*/ 204787 w 304800"/>
                <a:gd name="connsiteY1" fmla="*/ 305737 h 331788"/>
                <a:gd name="connsiteX2" fmla="*/ 268287 w 304800"/>
                <a:gd name="connsiteY2" fmla="*/ 280988 h 331788"/>
                <a:gd name="connsiteX3" fmla="*/ 268287 w 304800"/>
                <a:gd name="connsiteY3" fmla="*/ 305737 h 331788"/>
                <a:gd name="connsiteX4" fmla="*/ 204787 w 304800"/>
                <a:gd name="connsiteY4" fmla="*/ 331788 h 331788"/>
                <a:gd name="connsiteX5" fmla="*/ 141287 w 304800"/>
                <a:gd name="connsiteY5" fmla="*/ 305737 h 331788"/>
                <a:gd name="connsiteX6" fmla="*/ 141287 w 304800"/>
                <a:gd name="connsiteY6" fmla="*/ 280988 h 331788"/>
                <a:gd name="connsiteX7" fmla="*/ 17462 w 304800"/>
                <a:gd name="connsiteY7" fmla="*/ 249238 h 331788"/>
                <a:gd name="connsiteX8" fmla="*/ 81265 w 304800"/>
                <a:gd name="connsiteY8" fmla="*/ 274638 h 331788"/>
                <a:gd name="connsiteX9" fmla="*/ 133350 w 304800"/>
                <a:gd name="connsiteY9" fmla="*/ 263208 h 331788"/>
                <a:gd name="connsiteX10" fmla="*/ 133350 w 304800"/>
                <a:gd name="connsiteY10" fmla="*/ 288608 h 331788"/>
                <a:gd name="connsiteX11" fmla="*/ 81265 w 304800"/>
                <a:gd name="connsiteY11" fmla="*/ 300038 h 331788"/>
                <a:gd name="connsiteX12" fmla="*/ 17462 w 304800"/>
                <a:gd name="connsiteY12" fmla="*/ 274638 h 331788"/>
                <a:gd name="connsiteX13" fmla="*/ 17462 w 304800"/>
                <a:gd name="connsiteY13" fmla="*/ 249238 h 331788"/>
                <a:gd name="connsiteX14" fmla="*/ 223837 w 304800"/>
                <a:gd name="connsiteY14" fmla="*/ 226394 h 331788"/>
                <a:gd name="connsiteX15" fmla="*/ 236313 w 304800"/>
                <a:gd name="connsiteY15" fmla="*/ 228141 h 331788"/>
                <a:gd name="connsiteX16" fmla="*/ 223837 w 304800"/>
                <a:gd name="connsiteY16" fmla="*/ 255588 h 331788"/>
                <a:gd name="connsiteX17" fmla="*/ 204787 w 304800"/>
                <a:gd name="connsiteY17" fmla="*/ 217488 h 331788"/>
                <a:gd name="connsiteX18" fmla="*/ 223837 w 304800"/>
                <a:gd name="connsiteY18" fmla="*/ 220641 h 331788"/>
                <a:gd name="connsiteX19" fmla="*/ 223837 w 304800"/>
                <a:gd name="connsiteY19" fmla="*/ 226394 h 331788"/>
                <a:gd name="connsiteX20" fmla="*/ 205582 w 304800"/>
                <a:gd name="connsiteY20" fmla="*/ 223838 h 331788"/>
                <a:gd name="connsiteX21" fmla="*/ 149225 w 304800"/>
                <a:gd name="connsiteY21" fmla="*/ 242888 h 331788"/>
                <a:gd name="connsiteX22" fmla="*/ 205582 w 304800"/>
                <a:gd name="connsiteY22" fmla="*/ 261938 h 331788"/>
                <a:gd name="connsiteX23" fmla="*/ 261939 w 304800"/>
                <a:gd name="connsiteY23" fmla="*/ 242888 h 331788"/>
                <a:gd name="connsiteX24" fmla="*/ 245433 w 304800"/>
                <a:gd name="connsiteY24" fmla="*/ 229418 h 331788"/>
                <a:gd name="connsiteX25" fmla="*/ 236313 w 304800"/>
                <a:gd name="connsiteY25" fmla="*/ 228141 h 331788"/>
                <a:gd name="connsiteX26" fmla="*/ 238611 w 304800"/>
                <a:gd name="connsiteY26" fmla="*/ 223086 h 331788"/>
                <a:gd name="connsiteX27" fmla="*/ 249659 w 304800"/>
                <a:gd name="connsiteY27" fmla="*/ 224914 h 331788"/>
                <a:gd name="connsiteX28" fmla="*/ 268287 w 304800"/>
                <a:gd name="connsiteY28" fmla="*/ 242027 h 331788"/>
                <a:gd name="connsiteX29" fmla="*/ 268287 w 304800"/>
                <a:gd name="connsiteY29" fmla="*/ 267858 h 331788"/>
                <a:gd name="connsiteX30" fmla="*/ 204787 w 304800"/>
                <a:gd name="connsiteY30" fmla="*/ 293688 h 331788"/>
                <a:gd name="connsiteX31" fmla="*/ 141287 w 304800"/>
                <a:gd name="connsiteY31" fmla="*/ 267858 h 331788"/>
                <a:gd name="connsiteX32" fmla="*/ 141287 w 304800"/>
                <a:gd name="connsiteY32" fmla="*/ 242027 h 331788"/>
                <a:gd name="connsiteX33" fmla="*/ 204787 w 304800"/>
                <a:gd name="connsiteY33" fmla="*/ 217488 h 331788"/>
                <a:gd name="connsiteX34" fmla="*/ 223837 w 304800"/>
                <a:gd name="connsiteY34" fmla="*/ 195310 h 331788"/>
                <a:gd name="connsiteX35" fmla="*/ 223837 w 304800"/>
                <a:gd name="connsiteY35" fmla="*/ 211770 h 331788"/>
                <a:gd name="connsiteX36" fmla="*/ 192182 w 304800"/>
                <a:gd name="connsiteY36" fmla="*/ 209562 h 331788"/>
                <a:gd name="connsiteX37" fmla="*/ 153115 w 304800"/>
                <a:gd name="connsiteY37" fmla="*/ 219075 h 331788"/>
                <a:gd name="connsiteX38" fmla="*/ 153115 w 304800"/>
                <a:gd name="connsiteY38" fmla="*/ 211336 h 331788"/>
                <a:gd name="connsiteX39" fmla="*/ 149225 w 304800"/>
                <a:gd name="connsiteY39" fmla="*/ 199727 h 331788"/>
                <a:gd name="connsiteX40" fmla="*/ 177755 w 304800"/>
                <a:gd name="connsiteY40" fmla="*/ 203597 h 331788"/>
                <a:gd name="connsiteX41" fmla="*/ 222658 w 304800"/>
                <a:gd name="connsiteY41" fmla="*/ 196019 h 331788"/>
                <a:gd name="connsiteX42" fmla="*/ 80962 w 304800"/>
                <a:gd name="connsiteY42" fmla="*/ 192088 h 331788"/>
                <a:gd name="connsiteX43" fmla="*/ 80963 w 304800"/>
                <a:gd name="connsiteY43" fmla="*/ 192088 h 331788"/>
                <a:gd name="connsiteX44" fmla="*/ 80963 w 304800"/>
                <a:gd name="connsiteY44" fmla="*/ 206375 h 331788"/>
                <a:gd name="connsiteX45" fmla="*/ 74852 w 304800"/>
                <a:gd name="connsiteY45" fmla="*/ 192932 h 331788"/>
                <a:gd name="connsiteX46" fmla="*/ 80963 w 304800"/>
                <a:gd name="connsiteY46" fmla="*/ 185738 h 331788"/>
                <a:gd name="connsiteX47" fmla="*/ 125833 w 304800"/>
                <a:gd name="connsiteY47" fmla="*/ 192800 h 331788"/>
                <a:gd name="connsiteX48" fmla="*/ 144462 w 304800"/>
                <a:gd name="connsiteY48" fmla="*/ 210700 h 331788"/>
                <a:gd name="connsiteX49" fmla="*/ 144462 w 304800"/>
                <a:gd name="connsiteY49" fmla="*/ 223838 h 331788"/>
                <a:gd name="connsiteX50" fmla="*/ 132798 w 304800"/>
                <a:gd name="connsiteY50" fmla="*/ 242231 h 331788"/>
                <a:gd name="connsiteX51" fmla="*/ 132798 w 304800"/>
                <a:gd name="connsiteY51" fmla="*/ 251428 h 331788"/>
                <a:gd name="connsiteX52" fmla="*/ 80962 w 304800"/>
                <a:gd name="connsiteY52" fmla="*/ 261938 h 331788"/>
                <a:gd name="connsiteX53" fmla="*/ 17462 w 304800"/>
                <a:gd name="connsiteY53" fmla="*/ 236976 h 331788"/>
                <a:gd name="connsiteX54" fmla="*/ 17462 w 304800"/>
                <a:gd name="connsiteY54" fmla="*/ 210700 h 331788"/>
                <a:gd name="connsiteX55" fmla="*/ 36091 w 304800"/>
                <a:gd name="connsiteY55" fmla="*/ 192800 h 331788"/>
                <a:gd name="connsiteX56" fmla="*/ 72209 w 304800"/>
                <a:gd name="connsiteY56" fmla="*/ 187116 h 331788"/>
                <a:gd name="connsiteX57" fmla="*/ 74852 w 304800"/>
                <a:gd name="connsiteY57" fmla="*/ 192932 h 331788"/>
                <a:gd name="connsiteX58" fmla="*/ 40551 w 304800"/>
                <a:gd name="connsiteY58" fmla="*/ 197668 h 331788"/>
                <a:gd name="connsiteX59" fmla="*/ 23812 w 304800"/>
                <a:gd name="connsiteY59" fmla="*/ 211138 h 331788"/>
                <a:gd name="connsiteX60" fmla="*/ 80962 w 304800"/>
                <a:gd name="connsiteY60" fmla="*/ 230188 h 331788"/>
                <a:gd name="connsiteX61" fmla="*/ 138112 w 304800"/>
                <a:gd name="connsiteY61" fmla="*/ 211138 h 331788"/>
                <a:gd name="connsiteX62" fmla="*/ 121373 w 304800"/>
                <a:gd name="connsiteY62" fmla="*/ 197668 h 331788"/>
                <a:gd name="connsiteX63" fmla="*/ 80963 w 304800"/>
                <a:gd name="connsiteY63" fmla="*/ 192088 h 331788"/>
                <a:gd name="connsiteX64" fmla="*/ 241300 w 304800"/>
                <a:gd name="connsiteY64" fmla="*/ 157163 h 331788"/>
                <a:gd name="connsiteX65" fmla="*/ 304800 w 304800"/>
                <a:gd name="connsiteY65" fmla="*/ 157163 h 331788"/>
                <a:gd name="connsiteX66" fmla="*/ 304800 w 304800"/>
                <a:gd name="connsiteY66" fmla="*/ 220663 h 331788"/>
                <a:gd name="connsiteX67" fmla="*/ 239712 w 304800"/>
                <a:gd name="connsiteY67" fmla="*/ 220663 h 331788"/>
                <a:gd name="connsiteX68" fmla="*/ 238611 w 304800"/>
                <a:gd name="connsiteY68" fmla="*/ 223086 h 331788"/>
                <a:gd name="connsiteX69" fmla="*/ 223837 w 304800"/>
                <a:gd name="connsiteY69" fmla="*/ 220641 h 331788"/>
                <a:gd name="connsiteX70" fmla="*/ 223837 w 304800"/>
                <a:gd name="connsiteY70" fmla="*/ 211770 h 331788"/>
                <a:gd name="connsiteX71" fmla="*/ 236113 w 304800"/>
                <a:gd name="connsiteY71" fmla="*/ 212626 h 331788"/>
                <a:gd name="connsiteX72" fmla="*/ 241300 w 304800"/>
                <a:gd name="connsiteY72" fmla="*/ 203597 h 331788"/>
                <a:gd name="connsiteX73" fmla="*/ 241300 w 304800"/>
                <a:gd name="connsiteY73" fmla="*/ 177800 h 331788"/>
                <a:gd name="connsiteX74" fmla="*/ 236295 w 304800"/>
                <a:gd name="connsiteY74" fmla="*/ 187816 h 331788"/>
                <a:gd name="connsiteX75" fmla="*/ 223837 w 304800"/>
                <a:gd name="connsiteY75" fmla="*/ 195310 h 331788"/>
                <a:gd name="connsiteX76" fmla="*/ 223837 w 304800"/>
                <a:gd name="connsiteY76" fmla="*/ 182139 h 331788"/>
                <a:gd name="connsiteX77" fmla="*/ 236299 w 304800"/>
                <a:gd name="connsiteY77" fmla="*/ 174564 h 331788"/>
                <a:gd name="connsiteX78" fmla="*/ 241300 w 304800"/>
                <a:gd name="connsiteY78" fmla="*/ 164449 h 331788"/>
                <a:gd name="connsiteX79" fmla="*/ 114300 w 304800"/>
                <a:gd name="connsiteY79" fmla="*/ 139700 h 331788"/>
                <a:gd name="connsiteX80" fmla="*/ 177800 w 304800"/>
                <a:gd name="connsiteY80" fmla="*/ 164449 h 331788"/>
                <a:gd name="connsiteX81" fmla="*/ 241300 w 304800"/>
                <a:gd name="connsiteY81" fmla="*/ 139700 h 331788"/>
                <a:gd name="connsiteX82" fmla="*/ 241300 w 304800"/>
                <a:gd name="connsiteY82" fmla="*/ 150141 h 331788"/>
                <a:gd name="connsiteX83" fmla="*/ 241300 w 304800"/>
                <a:gd name="connsiteY83" fmla="*/ 157163 h 331788"/>
                <a:gd name="connsiteX84" fmla="*/ 223837 w 304800"/>
                <a:gd name="connsiteY84" fmla="*/ 157163 h 331788"/>
                <a:gd name="connsiteX85" fmla="*/ 223837 w 304800"/>
                <a:gd name="connsiteY85" fmla="*/ 182139 h 331788"/>
                <a:gd name="connsiteX86" fmla="*/ 222671 w 304800"/>
                <a:gd name="connsiteY86" fmla="*/ 182847 h 331788"/>
                <a:gd name="connsiteX87" fmla="*/ 177800 w 304800"/>
                <a:gd name="connsiteY87" fmla="*/ 190500 h 331788"/>
                <a:gd name="connsiteX88" fmla="*/ 114300 w 304800"/>
                <a:gd name="connsiteY88" fmla="*/ 164449 h 331788"/>
                <a:gd name="connsiteX89" fmla="*/ 114300 w 304800"/>
                <a:gd name="connsiteY89" fmla="*/ 139700 h 331788"/>
                <a:gd name="connsiteX90" fmla="*/ 0 w 304800"/>
                <a:gd name="connsiteY90" fmla="*/ 107950 h 331788"/>
                <a:gd name="connsiteX91" fmla="*/ 80963 w 304800"/>
                <a:gd name="connsiteY91" fmla="*/ 107950 h 331788"/>
                <a:gd name="connsiteX92" fmla="*/ 80963 w 304800"/>
                <a:gd name="connsiteY92" fmla="*/ 185738 h 331788"/>
                <a:gd name="connsiteX93" fmla="*/ 80962 w 304800"/>
                <a:gd name="connsiteY93" fmla="*/ 185738 h 331788"/>
                <a:gd name="connsiteX94" fmla="*/ 72209 w 304800"/>
                <a:gd name="connsiteY94" fmla="*/ 187116 h 331788"/>
                <a:gd name="connsiteX95" fmla="*/ 65088 w 304800"/>
                <a:gd name="connsiteY95" fmla="*/ 171450 h 331788"/>
                <a:gd name="connsiteX96" fmla="*/ 0 w 304800"/>
                <a:gd name="connsiteY96" fmla="*/ 171450 h 331788"/>
                <a:gd name="connsiteX97" fmla="*/ 174625 w 304800"/>
                <a:gd name="connsiteY97" fmla="*/ 82988 h 331788"/>
                <a:gd name="connsiteX98" fmla="*/ 174625 w 304800"/>
                <a:gd name="connsiteY98" fmla="*/ 98425 h 331788"/>
                <a:gd name="connsiteX99" fmla="*/ 168293 w 304800"/>
                <a:gd name="connsiteY99" fmla="*/ 83863 h 331788"/>
                <a:gd name="connsiteX100" fmla="*/ 177800 w 304800"/>
                <a:gd name="connsiteY100" fmla="*/ 76200 h 331788"/>
                <a:gd name="connsiteX101" fmla="*/ 241300 w 304800"/>
                <a:gd name="connsiteY101" fmla="*/ 100642 h 331788"/>
                <a:gd name="connsiteX102" fmla="*/ 241300 w 304800"/>
                <a:gd name="connsiteY102" fmla="*/ 126371 h 331788"/>
                <a:gd name="connsiteX103" fmla="*/ 177800 w 304800"/>
                <a:gd name="connsiteY103" fmla="*/ 150813 h 331788"/>
                <a:gd name="connsiteX104" fmla="*/ 114300 w 304800"/>
                <a:gd name="connsiteY104" fmla="*/ 126371 h 331788"/>
                <a:gd name="connsiteX105" fmla="*/ 114300 w 304800"/>
                <a:gd name="connsiteY105" fmla="*/ 100642 h 331788"/>
                <a:gd name="connsiteX106" fmla="*/ 132929 w 304800"/>
                <a:gd name="connsiteY106" fmla="*/ 83115 h 331788"/>
                <a:gd name="connsiteX107" fmla="*/ 165768 w 304800"/>
                <a:gd name="connsiteY107" fmla="*/ 78054 h 331788"/>
                <a:gd name="connsiteX108" fmla="*/ 168293 w 304800"/>
                <a:gd name="connsiteY108" fmla="*/ 83863 h 331788"/>
                <a:gd name="connsiteX109" fmla="*/ 137389 w 304800"/>
                <a:gd name="connsiteY109" fmla="*/ 88130 h 331788"/>
                <a:gd name="connsiteX110" fmla="*/ 120650 w 304800"/>
                <a:gd name="connsiteY110" fmla="*/ 101600 h 331788"/>
                <a:gd name="connsiteX111" fmla="*/ 177800 w 304800"/>
                <a:gd name="connsiteY111" fmla="*/ 120650 h 331788"/>
                <a:gd name="connsiteX112" fmla="*/ 234950 w 304800"/>
                <a:gd name="connsiteY112" fmla="*/ 101600 h 331788"/>
                <a:gd name="connsiteX113" fmla="*/ 177800 w 304800"/>
                <a:gd name="connsiteY113" fmla="*/ 82550 h 331788"/>
                <a:gd name="connsiteX114" fmla="*/ 174625 w 304800"/>
                <a:gd name="connsiteY114" fmla="*/ 82988 h 331788"/>
                <a:gd name="connsiteX115" fmla="*/ 174625 w 304800"/>
                <a:gd name="connsiteY115" fmla="*/ 76689 h 331788"/>
                <a:gd name="connsiteX116" fmla="*/ 92075 w 304800"/>
                <a:gd name="connsiteY116" fmla="*/ 0 h 331788"/>
                <a:gd name="connsiteX117" fmla="*/ 174625 w 304800"/>
                <a:gd name="connsiteY117" fmla="*/ 0 h 331788"/>
                <a:gd name="connsiteX118" fmla="*/ 174625 w 304800"/>
                <a:gd name="connsiteY118" fmla="*/ 76689 h 331788"/>
                <a:gd name="connsiteX119" fmla="*/ 165768 w 304800"/>
                <a:gd name="connsiteY119" fmla="*/ 78054 h 331788"/>
                <a:gd name="connsiteX120" fmla="*/ 158750 w 304800"/>
                <a:gd name="connsiteY120" fmla="*/ 61913 h 331788"/>
                <a:gd name="connsiteX121" fmla="*/ 92075 w 304800"/>
                <a:gd name="connsiteY121" fmla="*/ 61913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04800" h="331788">
                  <a:moveTo>
                    <a:pt x="141287" y="280988"/>
                  </a:moveTo>
                  <a:cubicBezTo>
                    <a:pt x="141287" y="295316"/>
                    <a:pt x="169797" y="305737"/>
                    <a:pt x="204787" y="305737"/>
                  </a:cubicBezTo>
                  <a:cubicBezTo>
                    <a:pt x="239777" y="305737"/>
                    <a:pt x="268287" y="295316"/>
                    <a:pt x="268287" y="280988"/>
                  </a:cubicBezTo>
                  <a:cubicBezTo>
                    <a:pt x="268287" y="280988"/>
                    <a:pt x="268287" y="280988"/>
                    <a:pt x="268287" y="305737"/>
                  </a:cubicBezTo>
                  <a:cubicBezTo>
                    <a:pt x="268287" y="320065"/>
                    <a:pt x="239777" y="331788"/>
                    <a:pt x="204787" y="331788"/>
                  </a:cubicBezTo>
                  <a:cubicBezTo>
                    <a:pt x="169797" y="331788"/>
                    <a:pt x="141287" y="320065"/>
                    <a:pt x="141287" y="305737"/>
                  </a:cubicBezTo>
                  <a:cubicBezTo>
                    <a:pt x="141287" y="305737"/>
                    <a:pt x="141287" y="305737"/>
                    <a:pt x="141287" y="280988"/>
                  </a:cubicBezTo>
                  <a:close/>
                  <a:moveTo>
                    <a:pt x="17462" y="249238"/>
                  </a:moveTo>
                  <a:cubicBezTo>
                    <a:pt x="17462" y="263208"/>
                    <a:pt x="46108" y="274638"/>
                    <a:pt x="81265" y="274638"/>
                  </a:cubicBezTo>
                  <a:cubicBezTo>
                    <a:pt x="103401" y="274638"/>
                    <a:pt x="121631" y="270828"/>
                    <a:pt x="133350" y="263208"/>
                  </a:cubicBezTo>
                  <a:lnTo>
                    <a:pt x="133350" y="288608"/>
                  </a:lnTo>
                  <a:cubicBezTo>
                    <a:pt x="121631" y="294958"/>
                    <a:pt x="103401" y="300038"/>
                    <a:pt x="81265" y="300038"/>
                  </a:cubicBezTo>
                  <a:cubicBezTo>
                    <a:pt x="46108" y="300038"/>
                    <a:pt x="17462" y="288608"/>
                    <a:pt x="17462" y="274638"/>
                  </a:cubicBezTo>
                  <a:cubicBezTo>
                    <a:pt x="17462" y="274638"/>
                    <a:pt x="17462" y="274638"/>
                    <a:pt x="17462" y="249238"/>
                  </a:cubicBezTo>
                  <a:close/>
                  <a:moveTo>
                    <a:pt x="223837" y="226394"/>
                  </a:moveTo>
                  <a:lnTo>
                    <a:pt x="236313" y="228141"/>
                  </a:lnTo>
                  <a:lnTo>
                    <a:pt x="223837" y="255588"/>
                  </a:lnTo>
                  <a:close/>
                  <a:moveTo>
                    <a:pt x="204787" y="217488"/>
                  </a:moveTo>
                  <a:lnTo>
                    <a:pt x="223837" y="220641"/>
                  </a:lnTo>
                  <a:lnTo>
                    <a:pt x="223837" y="226394"/>
                  </a:lnTo>
                  <a:lnTo>
                    <a:pt x="205582" y="223838"/>
                  </a:lnTo>
                  <a:cubicBezTo>
                    <a:pt x="174457" y="223838"/>
                    <a:pt x="149225" y="232367"/>
                    <a:pt x="149225" y="242888"/>
                  </a:cubicBezTo>
                  <a:cubicBezTo>
                    <a:pt x="149225" y="253409"/>
                    <a:pt x="174457" y="261938"/>
                    <a:pt x="205582" y="261938"/>
                  </a:cubicBezTo>
                  <a:cubicBezTo>
                    <a:pt x="236707" y="261938"/>
                    <a:pt x="261939" y="253409"/>
                    <a:pt x="261939" y="242888"/>
                  </a:cubicBezTo>
                  <a:cubicBezTo>
                    <a:pt x="261939" y="237628"/>
                    <a:pt x="255631" y="232865"/>
                    <a:pt x="245433" y="229418"/>
                  </a:cubicBezTo>
                  <a:lnTo>
                    <a:pt x="236313" y="228141"/>
                  </a:lnTo>
                  <a:lnTo>
                    <a:pt x="238611" y="223086"/>
                  </a:lnTo>
                  <a:lnTo>
                    <a:pt x="249659" y="224914"/>
                  </a:lnTo>
                  <a:cubicBezTo>
                    <a:pt x="261160" y="229435"/>
                    <a:pt x="268287" y="235569"/>
                    <a:pt x="268287" y="242027"/>
                  </a:cubicBezTo>
                  <a:cubicBezTo>
                    <a:pt x="268287" y="242027"/>
                    <a:pt x="268287" y="242027"/>
                    <a:pt x="268287" y="267858"/>
                  </a:cubicBezTo>
                  <a:cubicBezTo>
                    <a:pt x="268287" y="282064"/>
                    <a:pt x="239777" y="293688"/>
                    <a:pt x="204787" y="293688"/>
                  </a:cubicBezTo>
                  <a:cubicBezTo>
                    <a:pt x="169797" y="293688"/>
                    <a:pt x="141287" y="282064"/>
                    <a:pt x="141287" y="267858"/>
                  </a:cubicBezTo>
                  <a:cubicBezTo>
                    <a:pt x="141287" y="267858"/>
                    <a:pt x="141287" y="267858"/>
                    <a:pt x="141287" y="242027"/>
                  </a:cubicBezTo>
                  <a:cubicBezTo>
                    <a:pt x="141287" y="229112"/>
                    <a:pt x="169797" y="217488"/>
                    <a:pt x="204787" y="217488"/>
                  </a:cubicBezTo>
                  <a:close/>
                  <a:moveTo>
                    <a:pt x="223837" y="195310"/>
                  </a:moveTo>
                  <a:lnTo>
                    <a:pt x="223837" y="211770"/>
                  </a:lnTo>
                  <a:lnTo>
                    <a:pt x="192182" y="209562"/>
                  </a:lnTo>
                  <a:cubicBezTo>
                    <a:pt x="177431" y="210691"/>
                    <a:pt x="163490" y="213916"/>
                    <a:pt x="153115" y="219075"/>
                  </a:cubicBezTo>
                  <a:lnTo>
                    <a:pt x="153115" y="211336"/>
                  </a:lnTo>
                  <a:cubicBezTo>
                    <a:pt x="153115" y="207466"/>
                    <a:pt x="150522" y="203597"/>
                    <a:pt x="149225" y="199727"/>
                  </a:cubicBezTo>
                  <a:cubicBezTo>
                    <a:pt x="157006" y="202307"/>
                    <a:pt x="167380" y="203597"/>
                    <a:pt x="177755" y="203597"/>
                  </a:cubicBezTo>
                  <a:cubicBezTo>
                    <a:pt x="195262" y="203597"/>
                    <a:pt x="211148" y="200695"/>
                    <a:pt x="222658" y="196019"/>
                  </a:cubicBezTo>
                  <a:close/>
                  <a:moveTo>
                    <a:pt x="80962" y="192088"/>
                  </a:moveTo>
                  <a:lnTo>
                    <a:pt x="80963" y="192088"/>
                  </a:lnTo>
                  <a:lnTo>
                    <a:pt x="80963" y="206375"/>
                  </a:lnTo>
                  <a:lnTo>
                    <a:pt x="74852" y="192932"/>
                  </a:lnTo>
                  <a:close/>
                  <a:moveTo>
                    <a:pt x="80963" y="185738"/>
                  </a:moveTo>
                  <a:lnTo>
                    <a:pt x="125833" y="192800"/>
                  </a:lnTo>
                  <a:cubicBezTo>
                    <a:pt x="137334" y="197234"/>
                    <a:pt x="144462" y="203474"/>
                    <a:pt x="144462" y="210700"/>
                  </a:cubicBezTo>
                  <a:cubicBezTo>
                    <a:pt x="144462" y="210700"/>
                    <a:pt x="144462" y="210700"/>
                    <a:pt x="144462" y="223838"/>
                  </a:cubicBezTo>
                  <a:cubicBezTo>
                    <a:pt x="137982" y="229093"/>
                    <a:pt x="132798" y="235662"/>
                    <a:pt x="132798" y="242231"/>
                  </a:cubicBezTo>
                  <a:lnTo>
                    <a:pt x="132798" y="251428"/>
                  </a:lnTo>
                  <a:cubicBezTo>
                    <a:pt x="121135" y="257997"/>
                    <a:pt x="102992" y="261938"/>
                    <a:pt x="80962" y="261938"/>
                  </a:cubicBezTo>
                  <a:cubicBezTo>
                    <a:pt x="45972" y="261938"/>
                    <a:pt x="17462" y="251428"/>
                    <a:pt x="17462" y="236976"/>
                  </a:cubicBezTo>
                  <a:cubicBezTo>
                    <a:pt x="17462" y="236976"/>
                    <a:pt x="17462" y="236976"/>
                    <a:pt x="17462" y="210700"/>
                  </a:cubicBezTo>
                  <a:cubicBezTo>
                    <a:pt x="17462" y="203474"/>
                    <a:pt x="24589" y="197234"/>
                    <a:pt x="36091" y="192800"/>
                  </a:cubicBezTo>
                  <a:lnTo>
                    <a:pt x="72209" y="187116"/>
                  </a:lnTo>
                  <a:lnTo>
                    <a:pt x="74852" y="192932"/>
                  </a:lnTo>
                  <a:lnTo>
                    <a:pt x="40551" y="197668"/>
                  </a:lnTo>
                  <a:cubicBezTo>
                    <a:pt x="30209" y="201115"/>
                    <a:pt x="23812" y="205878"/>
                    <a:pt x="23812" y="211138"/>
                  </a:cubicBezTo>
                  <a:cubicBezTo>
                    <a:pt x="23812" y="221659"/>
                    <a:pt x="49399" y="230188"/>
                    <a:pt x="80962" y="230188"/>
                  </a:cubicBezTo>
                  <a:cubicBezTo>
                    <a:pt x="112525" y="230188"/>
                    <a:pt x="138112" y="221659"/>
                    <a:pt x="138112" y="211138"/>
                  </a:cubicBezTo>
                  <a:cubicBezTo>
                    <a:pt x="138112" y="205878"/>
                    <a:pt x="131715" y="201115"/>
                    <a:pt x="121373" y="197668"/>
                  </a:cubicBezTo>
                  <a:lnTo>
                    <a:pt x="80963" y="192088"/>
                  </a:lnTo>
                  <a:close/>
                  <a:moveTo>
                    <a:pt x="241300" y="157163"/>
                  </a:moveTo>
                  <a:lnTo>
                    <a:pt x="304800" y="157163"/>
                  </a:lnTo>
                  <a:lnTo>
                    <a:pt x="304800" y="220663"/>
                  </a:lnTo>
                  <a:lnTo>
                    <a:pt x="239712" y="220663"/>
                  </a:lnTo>
                  <a:lnTo>
                    <a:pt x="238611" y="223086"/>
                  </a:lnTo>
                  <a:lnTo>
                    <a:pt x="223837" y="220641"/>
                  </a:lnTo>
                  <a:lnTo>
                    <a:pt x="223837" y="211770"/>
                  </a:lnTo>
                  <a:lnTo>
                    <a:pt x="236113" y="212626"/>
                  </a:lnTo>
                  <a:cubicBezTo>
                    <a:pt x="238707" y="208756"/>
                    <a:pt x="241300" y="206177"/>
                    <a:pt x="241300" y="203597"/>
                  </a:cubicBezTo>
                  <a:cubicBezTo>
                    <a:pt x="241300" y="177800"/>
                    <a:pt x="241300" y="177800"/>
                    <a:pt x="241300" y="177800"/>
                  </a:cubicBezTo>
                  <a:cubicBezTo>
                    <a:pt x="241300" y="181347"/>
                    <a:pt x="239517" y="184733"/>
                    <a:pt x="236295" y="187816"/>
                  </a:cubicBezTo>
                  <a:lnTo>
                    <a:pt x="223837" y="195310"/>
                  </a:lnTo>
                  <a:lnTo>
                    <a:pt x="223837" y="182139"/>
                  </a:lnTo>
                  <a:lnTo>
                    <a:pt x="236299" y="174564"/>
                  </a:lnTo>
                  <a:cubicBezTo>
                    <a:pt x="239518" y="171450"/>
                    <a:pt x="241300" y="168031"/>
                    <a:pt x="241300" y="164449"/>
                  </a:cubicBezTo>
                  <a:close/>
                  <a:moveTo>
                    <a:pt x="114300" y="139700"/>
                  </a:moveTo>
                  <a:cubicBezTo>
                    <a:pt x="114300" y="152726"/>
                    <a:pt x="142810" y="164449"/>
                    <a:pt x="177800" y="164449"/>
                  </a:cubicBezTo>
                  <a:cubicBezTo>
                    <a:pt x="212790" y="164449"/>
                    <a:pt x="241300" y="152726"/>
                    <a:pt x="241300" y="139700"/>
                  </a:cubicBezTo>
                  <a:cubicBezTo>
                    <a:pt x="241300" y="139700"/>
                    <a:pt x="241300" y="139700"/>
                    <a:pt x="241300" y="150141"/>
                  </a:cubicBezTo>
                  <a:lnTo>
                    <a:pt x="241300" y="157163"/>
                  </a:lnTo>
                  <a:lnTo>
                    <a:pt x="223837" y="157163"/>
                  </a:lnTo>
                  <a:lnTo>
                    <a:pt x="223837" y="182139"/>
                  </a:lnTo>
                  <a:lnTo>
                    <a:pt x="222671" y="182847"/>
                  </a:lnTo>
                  <a:cubicBezTo>
                    <a:pt x="211170" y="187569"/>
                    <a:pt x="195295" y="190500"/>
                    <a:pt x="177800" y="190500"/>
                  </a:cubicBezTo>
                  <a:cubicBezTo>
                    <a:pt x="142810" y="190500"/>
                    <a:pt x="114300" y="178777"/>
                    <a:pt x="114300" y="164449"/>
                  </a:cubicBezTo>
                  <a:cubicBezTo>
                    <a:pt x="114300" y="164449"/>
                    <a:pt x="114300" y="164449"/>
                    <a:pt x="114300" y="139700"/>
                  </a:cubicBezTo>
                  <a:close/>
                  <a:moveTo>
                    <a:pt x="0" y="107950"/>
                  </a:moveTo>
                  <a:lnTo>
                    <a:pt x="80963" y="107950"/>
                  </a:lnTo>
                  <a:lnTo>
                    <a:pt x="80963" y="185738"/>
                  </a:lnTo>
                  <a:lnTo>
                    <a:pt x="80962" y="185738"/>
                  </a:lnTo>
                  <a:lnTo>
                    <a:pt x="72209" y="187116"/>
                  </a:lnTo>
                  <a:lnTo>
                    <a:pt x="65088" y="171450"/>
                  </a:lnTo>
                  <a:lnTo>
                    <a:pt x="0" y="171450"/>
                  </a:lnTo>
                  <a:close/>
                  <a:moveTo>
                    <a:pt x="174625" y="82988"/>
                  </a:moveTo>
                  <a:lnTo>
                    <a:pt x="174625" y="98425"/>
                  </a:lnTo>
                  <a:lnTo>
                    <a:pt x="168293" y="83863"/>
                  </a:lnTo>
                  <a:close/>
                  <a:moveTo>
                    <a:pt x="177800" y="76200"/>
                  </a:moveTo>
                  <a:cubicBezTo>
                    <a:pt x="212790" y="76200"/>
                    <a:pt x="241300" y="86491"/>
                    <a:pt x="241300" y="100642"/>
                  </a:cubicBezTo>
                  <a:cubicBezTo>
                    <a:pt x="241300" y="100642"/>
                    <a:pt x="241300" y="100642"/>
                    <a:pt x="241300" y="126371"/>
                  </a:cubicBezTo>
                  <a:cubicBezTo>
                    <a:pt x="241300" y="140522"/>
                    <a:pt x="212790" y="150813"/>
                    <a:pt x="177800" y="150813"/>
                  </a:cubicBezTo>
                  <a:cubicBezTo>
                    <a:pt x="142810" y="150813"/>
                    <a:pt x="114300" y="140522"/>
                    <a:pt x="114300" y="126371"/>
                  </a:cubicBezTo>
                  <a:cubicBezTo>
                    <a:pt x="114300" y="126371"/>
                    <a:pt x="114300" y="126371"/>
                    <a:pt x="114300" y="100642"/>
                  </a:cubicBezTo>
                  <a:cubicBezTo>
                    <a:pt x="114300" y="93567"/>
                    <a:pt x="121427" y="87456"/>
                    <a:pt x="132929" y="83115"/>
                  </a:cubicBezTo>
                  <a:lnTo>
                    <a:pt x="165768" y="78054"/>
                  </a:lnTo>
                  <a:lnTo>
                    <a:pt x="168293" y="83863"/>
                  </a:lnTo>
                  <a:lnTo>
                    <a:pt x="137389" y="88130"/>
                  </a:lnTo>
                  <a:cubicBezTo>
                    <a:pt x="127047" y="91577"/>
                    <a:pt x="120650" y="96340"/>
                    <a:pt x="120650" y="101600"/>
                  </a:cubicBezTo>
                  <a:cubicBezTo>
                    <a:pt x="120650" y="112121"/>
                    <a:pt x="146237" y="120650"/>
                    <a:pt x="177800" y="120650"/>
                  </a:cubicBezTo>
                  <a:cubicBezTo>
                    <a:pt x="209363" y="120650"/>
                    <a:pt x="234950" y="112121"/>
                    <a:pt x="234950" y="101600"/>
                  </a:cubicBezTo>
                  <a:cubicBezTo>
                    <a:pt x="234950" y="91079"/>
                    <a:pt x="209363" y="82550"/>
                    <a:pt x="177800" y="82550"/>
                  </a:cubicBezTo>
                  <a:lnTo>
                    <a:pt x="174625" y="82988"/>
                  </a:lnTo>
                  <a:lnTo>
                    <a:pt x="174625" y="76689"/>
                  </a:lnTo>
                  <a:close/>
                  <a:moveTo>
                    <a:pt x="92075" y="0"/>
                  </a:moveTo>
                  <a:lnTo>
                    <a:pt x="174625" y="0"/>
                  </a:lnTo>
                  <a:lnTo>
                    <a:pt x="174625" y="76689"/>
                  </a:lnTo>
                  <a:lnTo>
                    <a:pt x="165768" y="78054"/>
                  </a:lnTo>
                  <a:lnTo>
                    <a:pt x="158750" y="61913"/>
                  </a:lnTo>
                  <a:lnTo>
                    <a:pt x="92075" y="61913"/>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3200">
                <a:solidFill>
                  <a:schemeClr val="bg1"/>
                </a:solidFill>
                <a:cs typeface="+mn-ea"/>
                <a:sym typeface="+mn-lt"/>
              </a:endParaRPr>
            </a:p>
          </p:txBody>
        </p:sp>
      </p:grpSp>
    </p:spTree>
    <p:extLst>
      <p:ext uri="{BB962C8B-B14F-4D97-AF65-F5344CB8AC3E}">
        <p14:creationId xmlns:p14="http://schemas.microsoft.com/office/powerpoint/2010/main" val="32549909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a:extLst>
              <a:ext uri="{FF2B5EF4-FFF2-40B4-BE49-F238E27FC236}">
                <a16:creationId xmlns="" xmlns:a16="http://schemas.microsoft.com/office/drawing/2014/main" id="{23303F39-0F78-4B0F-861C-2541E655E0DE}"/>
              </a:ext>
            </a:extLst>
          </p:cNvPr>
          <p:cNvCxnSpPr/>
          <p:nvPr/>
        </p:nvCxnSpPr>
        <p:spPr>
          <a:xfrm rot="16200000">
            <a:off x="5315420" y="3735816"/>
            <a:ext cx="0" cy="982488"/>
          </a:xfrm>
          <a:prstGeom prst="line">
            <a:avLst/>
          </a:prstGeom>
          <a:ln w="190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3" name="直接连接符 2">
            <a:extLst>
              <a:ext uri="{FF2B5EF4-FFF2-40B4-BE49-F238E27FC236}">
                <a16:creationId xmlns="" xmlns:a16="http://schemas.microsoft.com/office/drawing/2014/main" id="{7C976BD1-75D4-4266-8C5C-CA26D3FEC8AF}"/>
              </a:ext>
            </a:extLst>
          </p:cNvPr>
          <p:cNvCxnSpPr/>
          <p:nvPr/>
        </p:nvCxnSpPr>
        <p:spPr>
          <a:xfrm rot="16200000">
            <a:off x="5132956" y="2557945"/>
            <a:ext cx="0" cy="1510593"/>
          </a:xfrm>
          <a:prstGeom prst="line">
            <a:avLst/>
          </a:prstGeom>
          <a:ln w="190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 name="直接连接符 3">
            <a:extLst>
              <a:ext uri="{FF2B5EF4-FFF2-40B4-BE49-F238E27FC236}">
                <a16:creationId xmlns="" xmlns:a16="http://schemas.microsoft.com/office/drawing/2014/main" id="{5239FBB0-2B17-4C9C-BEC4-A186C2D08B11}"/>
              </a:ext>
            </a:extLst>
          </p:cNvPr>
          <p:cNvCxnSpPr/>
          <p:nvPr/>
        </p:nvCxnSpPr>
        <p:spPr>
          <a:xfrm rot="5400000" flipV="1">
            <a:off x="5194476" y="1152424"/>
            <a:ext cx="0" cy="2493997"/>
          </a:xfrm>
          <a:prstGeom prst="line">
            <a:avLst/>
          </a:prstGeom>
          <a:ln w="190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 xmlns:a16="http://schemas.microsoft.com/office/drawing/2014/main" id="{AD30EF74-C2B9-4AE4-9744-435784965A37}"/>
              </a:ext>
            </a:extLst>
          </p:cNvPr>
          <p:cNvCxnSpPr/>
          <p:nvPr/>
        </p:nvCxnSpPr>
        <p:spPr>
          <a:xfrm rot="16200000">
            <a:off x="5923656" y="4541585"/>
            <a:ext cx="0" cy="1198585"/>
          </a:xfrm>
          <a:prstGeom prst="line">
            <a:avLst/>
          </a:prstGeom>
          <a:ln w="19050">
            <a:solidFill>
              <a:schemeClr val="bg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 xmlns:a16="http://schemas.microsoft.com/office/drawing/2014/main" id="{02089898-0B5A-43CA-AC5D-74EBE4406201}"/>
              </a:ext>
            </a:extLst>
          </p:cNvPr>
          <p:cNvGrpSpPr/>
          <p:nvPr/>
        </p:nvGrpSpPr>
        <p:grpSpPr>
          <a:xfrm>
            <a:off x="1185203" y="1123950"/>
            <a:ext cx="4139160" cy="4480725"/>
            <a:chOff x="1047161" y="1620048"/>
            <a:chExt cx="4139160" cy="4480725"/>
          </a:xfrm>
        </p:grpSpPr>
        <p:sp>
          <p:nvSpPr>
            <p:cNvPr id="7" name="梯形 6">
              <a:extLst>
                <a:ext uri="{FF2B5EF4-FFF2-40B4-BE49-F238E27FC236}">
                  <a16:creationId xmlns="" xmlns:a16="http://schemas.microsoft.com/office/drawing/2014/main" id="{98E6A524-CD9C-4EF2-91F7-6879C0B9EC01}"/>
                </a:ext>
              </a:extLst>
            </p:cNvPr>
            <p:cNvSpPr/>
            <p:nvPr/>
          </p:nvSpPr>
          <p:spPr>
            <a:xfrm>
              <a:off x="1047161" y="5180960"/>
              <a:ext cx="4139160" cy="919813"/>
            </a:xfrm>
            <a:prstGeom prst="trapezoid">
              <a:avLst>
                <a:gd name="adj" fmla="val 46667"/>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GB" sz="2667" dirty="0">
                  <a:solidFill>
                    <a:schemeClr val="bg1"/>
                  </a:solidFill>
                  <a:cs typeface="+mn-ea"/>
                  <a:sym typeface="+mn-lt"/>
                </a:rPr>
                <a:t>Step 1</a:t>
              </a:r>
            </a:p>
          </p:txBody>
        </p:sp>
        <p:sp>
          <p:nvSpPr>
            <p:cNvPr id="8" name="梯形 7">
              <a:extLst>
                <a:ext uri="{FF2B5EF4-FFF2-40B4-BE49-F238E27FC236}">
                  <a16:creationId xmlns="" xmlns:a16="http://schemas.microsoft.com/office/drawing/2014/main" id="{62668FB6-4EC1-413A-8562-8008431FEE66}"/>
                </a:ext>
              </a:extLst>
            </p:cNvPr>
            <p:cNvSpPr/>
            <p:nvPr/>
          </p:nvSpPr>
          <p:spPr>
            <a:xfrm>
              <a:off x="1474491" y="4261147"/>
              <a:ext cx="3275558" cy="919813"/>
            </a:xfrm>
            <a:prstGeom prst="trapezoid">
              <a:avLst>
                <a:gd name="adj" fmla="val 46667"/>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GB" sz="2223">
                  <a:cs typeface="+mn-ea"/>
                  <a:sym typeface="+mn-lt"/>
                </a:rPr>
                <a:t>Step 2</a:t>
              </a:r>
            </a:p>
          </p:txBody>
        </p:sp>
        <p:sp>
          <p:nvSpPr>
            <p:cNvPr id="9" name="梯形 8">
              <a:extLst>
                <a:ext uri="{FF2B5EF4-FFF2-40B4-BE49-F238E27FC236}">
                  <a16:creationId xmlns="" xmlns:a16="http://schemas.microsoft.com/office/drawing/2014/main" id="{428A1767-D90E-4B79-928A-8AA2BDA7FDE1}"/>
                </a:ext>
              </a:extLst>
            </p:cNvPr>
            <p:cNvSpPr/>
            <p:nvPr/>
          </p:nvSpPr>
          <p:spPr>
            <a:xfrm>
              <a:off x="1901822" y="3341332"/>
              <a:ext cx="2417704" cy="919813"/>
            </a:xfrm>
            <a:prstGeom prst="trapezoid">
              <a:avLst>
                <a:gd name="adj" fmla="val 46667"/>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r>
                <a:rPr lang="en-GB" sz="2000" dirty="0">
                  <a:cs typeface="+mn-ea"/>
                  <a:sym typeface="+mn-lt"/>
                </a:rPr>
                <a:t>Step 3</a:t>
              </a:r>
            </a:p>
          </p:txBody>
        </p:sp>
        <p:sp>
          <p:nvSpPr>
            <p:cNvPr id="10" name="梯形 9">
              <a:extLst>
                <a:ext uri="{FF2B5EF4-FFF2-40B4-BE49-F238E27FC236}">
                  <a16:creationId xmlns="" xmlns:a16="http://schemas.microsoft.com/office/drawing/2014/main" id="{3169F2BB-51BF-4A40-9CF2-00F500943944}"/>
                </a:ext>
              </a:extLst>
            </p:cNvPr>
            <p:cNvSpPr/>
            <p:nvPr/>
          </p:nvSpPr>
          <p:spPr>
            <a:xfrm>
              <a:off x="2330461" y="2421520"/>
              <a:ext cx="1559092" cy="919813"/>
            </a:xfrm>
            <a:prstGeom prst="trapezoid">
              <a:avLst>
                <a:gd name="adj" fmla="val 46667"/>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rIns="0" anchor="ctr">
              <a:normAutofit/>
            </a:bodyPr>
            <a:lstStyle/>
            <a:p>
              <a:pPr algn="ctr"/>
              <a:r>
                <a:rPr lang="en-GB" sz="1556">
                  <a:cs typeface="+mn-ea"/>
                  <a:sym typeface="+mn-lt"/>
                </a:rPr>
                <a:t>Step 4</a:t>
              </a:r>
              <a:endParaRPr lang="en-GB" sz="1556" dirty="0">
                <a:cs typeface="+mn-ea"/>
                <a:sym typeface="+mn-lt"/>
              </a:endParaRPr>
            </a:p>
          </p:txBody>
        </p:sp>
        <p:grpSp>
          <p:nvGrpSpPr>
            <p:cNvPr id="11" name="组合 10">
              <a:extLst>
                <a:ext uri="{FF2B5EF4-FFF2-40B4-BE49-F238E27FC236}">
                  <a16:creationId xmlns="" xmlns:a16="http://schemas.microsoft.com/office/drawing/2014/main" id="{B653D06F-A6D7-424D-8123-36EF3630981E}"/>
                </a:ext>
              </a:extLst>
            </p:cNvPr>
            <p:cNvGrpSpPr/>
            <p:nvPr/>
          </p:nvGrpSpPr>
          <p:grpSpPr>
            <a:xfrm>
              <a:off x="2604671" y="1620048"/>
              <a:ext cx="1005426" cy="766135"/>
              <a:chOff x="6559216" y="2734476"/>
              <a:chExt cx="5175884" cy="3944014"/>
            </a:xfrm>
            <a:solidFill>
              <a:srgbClr val="D8574A"/>
            </a:solidFill>
          </p:grpSpPr>
          <p:grpSp>
            <p:nvGrpSpPr>
              <p:cNvPr id="12" name="组合 11">
                <a:extLst>
                  <a:ext uri="{FF2B5EF4-FFF2-40B4-BE49-F238E27FC236}">
                    <a16:creationId xmlns="" xmlns:a16="http://schemas.microsoft.com/office/drawing/2014/main" id="{35EC88C9-CC94-4C58-8732-D97DF248844F}"/>
                  </a:ext>
                </a:extLst>
              </p:cNvPr>
              <p:cNvGrpSpPr/>
              <p:nvPr/>
            </p:nvGrpSpPr>
            <p:grpSpPr>
              <a:xfrm>
                <a:off x="6559216" y="3745152"/>
                <a:ext cx="1504101" cy="2290182"/>
                <a:chOff x="6559216" y="3745152"/>
                <a:chExt cx="1504101" cy="2290182"/>
              </a:xfrm>
              <a:grpFill/>
            </p:grpSpPr>
            <p:sp>
              <p:nvSpPr>
                <p:cNvPr id="27" name="任意多边形: 形状 26">
                  <a:extLst>
                    <a:ext uri="{FF2B5EF4-FFF2-40B4-BE49-F238E27FC236}">
                      <a16:creationId xmlns="" xmlns:a16="http://schemas.microsoft.com/office/drawing/2014/main" id="{AF2F57ED-5854-4BFE-9E90-12D3C0F94C6B}"/>
                    </a:ext>
                  </a:extLst>
                </p:cNvPr>
                <p:cNvSpPr>
                  <a:spLocks/>
                </p:cNvSpPr>
                <p:nvPr/>
              </p:nvSpPr>
              <p:spPr bwMode="auto">
                <a:xfrm>
                  <a:off x="6576230" y="4197743"/>
                  <a:ext cx="340295" cy="479814"/>
                </a:xfrm>
                <a:custGeom>
                  <a:avLst/>
                  <a:gdLst>
                    <a:gd name="T0" fmla="*/ 22 w 299"/>
                    <a:gd name="T1" fmla="*/ 0 h 423"/>
                    <a:gd name="T2" fmla="*/ 26 w 299"/>
                    <a:gd name="T3" fmla="*/ 2 h 423"/>
                    <a:gd name="T4" fmla="*/ 38 w 299"/>
                    <a:gd name="T5" fmla="*/ 4 h 423"/>
                    <a:gd name="T6" fmla="*/ 55 w 299"/>
                    <a:gd name="T7" fmla="*/ 10 h 423"/>
                    <a:gd name="T8" fmla="*/ 77 w 299"/>
                    <a:gd name="T9" fmla="*/ 18 h 423"/>
                    <a:gd name="T10" fmla="*/ 103 w 299"/>
                    <a:gd name="T11" fmla="*/ 31 h 423"/>
                    <a:gd name="T12" fmla="*/ 131 w 299"/>
                    <a:gd name="T13" fmla="*/ 48 h 423"/>
                    <a:gd name="T14" fmla="*/ 162 w 299"/>
                    <a:gd name="T15" fmla="*/ 67 h 423"/>
                    <a:gd name="T16" fmla="*/ 192 w 299"/>
                    <a:gd name="T17" fmla="*/ 94 h 423"/>
                    <a:gd name="T18" fmla="*/ 223 w 299"/>
                    <a:gd name="T19" fmla="*/ 125 h 423"/>
                    <a:gd name="T20" fmla="*/ 250 w 299"/>
                    <a:gd name="T21" fmla="*/ 163 h 423"/>
                    <a:gd name="T22" fmla="*/ 272 w 299"/>
                    <a:gd name="T23" fmla="*/ 203 h 423"/>
                    <a:gd name="T24" fmla="*/ 288 w 299"/>
                    <a:gd name="T25" fmla="*/ 241 h 423"/>
                    <a:gd name="T26" fmla="*/ 296 w 299"/>
                    <a:gd name="T27" fmla="*/ 279 h 423"/>
                    <a:gd name="T28" fmla="*/ 299 w 299"/>
                    <a:gd name="T29" fmla="*/ 312 h 423"/>
                    <a:gd name="T30" fmla="*/ 299 w 299"/>
                    <a:gd name="T31" fmla="*/ 343 h 423"/>
                    <a:gd name="T32" fmla="*/ 296 w 299"/>
                    <a:gd name="T33" fmla="*/ 370 h 423"/>
                    <a:gd name="T34" fmla="*/ 291 w 299"/>
                    <a:gd name="T35" fmla="*/ 392 h 423"/>
                    <a:gd name="T36" fmla="*/ 287 w 299"/>
                    <a:gd name="T37" fmla="*/ 409 h 423"/>
                    <a:gd name="T38" fmla="*/ 282 w 299"/>
                    <a:gd name="T39" fmla="*/ 419 h 423"/>
                    <a:gd name="T40" fmla="*/ 281 w 299"/>
                    <a:gd name="T41" fmla="*/ 423 h 423"/>
                    <a:gd name="T42" fmla="*/ 277 w 299"/>
                    <a:gd name="T43" fmla="*/ 423 h 423"/>
                    <a:gd name="T44" fmla="*/ 265 w 299"/>
                    <a:gd name="T45" fmla="*/ 420 h 423"/>
                    <a:gd name="T46" fmla="*/ 247 w 299"/>
                    <a:gd name="T47" fmla="*/ 417 h 423"/>
                    <a:gd name="T48" fmla="*/ 223 w 299"/>
                    <a:gd name="T49" fmla="*/ 410 h 423"/>
                    <a:gd name="T50" fmla="*/ 196 w 299"/>
                    <a:gd name="T51" fmla="*/ 400 h 423"/>
                    <a:gd name="T52" fmla="*/ 165 w 299"/>
                    <a:gd name="T53" fmla="*/ 388 h 423"/>
                    <a:gd name="T54" fmla="*/ 134 w 299"/>
                    <a:gd name="T55" fmla="*/ 370 h 423"/>
                    <a:gd name="T56" fmla="*/ 103 w 299"/>
                    <a:gd name="T57" fmla="*/ 346 h 423"/>
                    <a:gd name="T58" fmla="*/ 73 w 299"/>
                    <a:gd name="T59" fmla="*/ 316 h 423"/>
                    <a:gd name="T60" fmla="*/ 45 w 299"/>
                    <a:gd name="T61" fmla="*/ 280 h 423"/>
                    <a:gd name="T62" fmla="*/ 25 w 299"/>
                    <a:gd name="T63" fmla="*/ 244 h 423"/>
                    <a:gd name="T64" fmla="*/ 11 w 299"/>
                    <a:gd name="T65" fmla="*/ 209 h 423"/>
                    <a:gd name="T66" fmla="*/ 4 w 299"/>
                    <a:gd name="T67" fmla="*/ 172 h 423"/>
                    <a:gd name="T68" fmla="*/ 0 w 299"/>
                    <a:gd name="T69" fmla="*/ 139 h 423"/>
                    <a:gd name="T70" fmla="*/ 0 w 299"/>
                    <a:gd name="T71" fmla="*/ 107 h 423"/>
                    <a:gd name="T72" fmla="*/ 2 w 299"/>
                    <a:gd name="T73" fmla="*/ 77 h 423"/>
                    <a:gd name="T74" fmla="*/ 8 w 299"/>
                    <a:gd name="T75" fmla="*/ 52 h 423"/>
                    <a:gd name="T76" fmla="*/ 12 w 299"/>
                    <a:gd name="T77" fmla="*/ 31 h 423"/>
                    <a:gd name="T78" fmla="*/ 18 w 299"/>
                    <a:gd name="T79" fmla="*/ 14 h 423"/>
                    <a:gd name="T80" fmla="*/ 21 w 299"/>
                    <a:gd name="T81" fmla="*/ 4 h 423"/>
                    <a:gd name="T82" fmla="*/ 22 w 299"/>
                    <a:gd name="T83"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9" h="423">
                      <a:moveTo>
                        <a:pt x="22" y="0"/>
                      </a:moveTo>
                      <a:lnTo>
                        <a:pt x="26" y="2"/>
                      </a:lnTo>
                      <a:lnTo>
                        <a:pt x="38" y="4"/>
                      </a:lnTo>
                      <a:lnTo>
                        <a:pt x="55" y="10"/>
                      </a:lnTo>
                      <a:lnTo>
                        <a:pt x="77" y="18"/>
                      </a:lnTo>
                      <a:lnTo>
                        <a:pt x="103" y="31"/>
                      </a:lnTo>
                      <a:lnTo>
                        <a:pt x="131" y="48"/>
                      </a:lnTo>
                      <a:lnTo>
                        <a:pt x="162" y="67"/>
                      </a:lnTo>
                      <a:lnTo>
                        <a:pt x="192" y="94"/>
                      </a:lnTo>
                      <a:lnTo>
                        <a:pt x="223" y="125"/>
                      </a:lnTo>
                      <a:lnTo>
                        <a:pt x="250" y="163"/>
                      </a:lnTo>
                      <a:lnTo>
                        <a:pt x="272" y="203"/>
                      </a:lnTo>
                      <a:lnTo>
                        <a:pt x="288" y="241"/>
                      </a:lnTo>
                      <a:lnTo>
                        <a:pt x="296" y="279"/>
                      </a:lnTo>
                      <a:lnTo>
                        <a:pt x="299" y="312"/>
                      </a:lnTo>
                      <a:lnTo>
                        <a:pt x="299" y="343"/>
                      </a:lnTo>
                      <a:lnTo>
                        <a:pt x="296" y="370"/>
                      </a:lnTo>
                      <a:lnTo>
                        <a:pt x="291" y="392"/>
                      </a:lnTo>
                      <a:lnTo>
                        <a:pt x="287" y="409"/>
                      </a:lnTo>
                      <a:lnTo>
                        <a:pt x="282" y="419"/>
                      </a:lnTo>
                      <a:lnTo>
                        <a:pt x="281" y="423"/>
                      </a:lnTo>
                      <a:lnTo>
                        <a:pt x="277" y="423"/>
                      </a:lnTo>
                      <a:lnTo>
                        <a:pt x="265" y="420"/>
                      </a:lnTo>
                      <a:lnTo>
                        <a:pt x="247" y="417"/>
                      </a:lnTo>
                      <a:lnTo>
                        <a:pt x="223" y="410"/>
                      </a:lnTo>
                      <a:lnTo>
                        <a:pt x="196" y="400"/>
                      </a:lnTo>
                      <a:lnTo>
                        <a:pt x="165" y="388"/>
                      </a:lnTo>
                      <a:lnTo>
                        <a:pt x="134" y="370"/>
                      </a:lnTo>
                      <a:lnTo>
                        <a:pt x="103" y="346"/>
                      </a:lnTo>
                      <a:lnTo>
                        <a:pt x="73" y="316"/>
                      </a:lnTo>
                      <a:lnTo>
                        <a:pt x="45" y="280"/>
                      </a:lnTo>
                      <a:lnTo>
                        <a:pt x="25" y="244"/>
                      </a:lnTo>
                      <a:lnTo>
                        <a:pt x="11" y="209"/>
                      </a:lnTo>
                      <a:lnTo>
                        <a:pt x="4" y="172"/>
                      </a:lnTo>
                      <a:lnTo>
                        <a:pt x="0" y="139"/>
                      </a:lnTo>
                      <a:lnTo>
                        <a:pt x="0" y="107"/>
                      </a:lnTo>
                      <a:lnTo>
                        <a:pt x="2" y="77"/>
                      </a:lnTo>
                      <a:lnTo>
                        <a:pt x="8" y="52"/>
                      </a:lnTo>
                      <a:lnTo>
                        <a:pt x="12" y="31"/>
                      </a:lnTo>
                      <a:lnTo>
                        <a:pt x="18" y="14"/>
                      </a:lnTo>
                      <a:lnTo>
                        <a:pt x="21" y="4"/>
                      </a:lnTo>
                      <a:lnTo>
                        <a:pt x="22"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28" name="任意多边形: 形状 27">
                  <a:extLst>
                    <a:ext uri="{FF2B5EF4-FFF2-40B4-BE49-F238E27FC236}">
                      <a16:creationId xmlns="" xmlns:a16="http://schemas.microsoft.com/office/drawing/2014/main" id="{457DFD93-C468-496E-A1FB-147431161E81}"/>
                    </a:ext>
                  </a:extLst>
                </p:cNvPr>
                <p:cNvSpPr>
                  <a:spLocks/>
                </p:cNvSpPr>
                <p:nvPr/>
              </p:nvSpPr>
              <p:spPr bwMode="auto">
                <a:xfrm>
                  <a:off x="7120701" y="4167118"/>
                  <a:ext cx="296055" cy="534262"/>
                </a:xfrm>
                <a:custGeom>
                  <a:avLst/>
                  <a:gdLst>
                    <a:gd name="T0" fmla="*/ 201 w 260"/>
                    <a:gd name="T1" fmla="*/ 0 h 470"/>
                    <a:gd name="T2" fmla="*/ 202 w 260"/>
                    <a:gd name="T3" fmla="*/ 2 h 470"/>
                    <a:gd name="T4" fmla="*/ 209 w 260"/>
                    <a:gd name="T5" fmla="*/ 12 h 470"/>
                    <a:gd name="T6" fmla="*/ 218 w 260"/>
                    <a:gd name="T7" fmla="*/ 26 h 470"/>
                    <a:gd name="T8" fmla="*/ 228 w 260"/>
                    <a:gd name="T9" fmla="*/ 46 h 470"/>
                    <a:gd name="T10" fmla="*/ 238 w 260"/>
                    <a:gd name="T11" fmla="*/ 70 h 470"/>
                    <a:gd name="T12" fmla="*/ 248 w 260"/>
                    <a:gd name="T13" fmla="*/ 98 h 470"/>
                    <a:gd name="T14" fmla="*/ 255 w 260"/>
                    <a:gd name="T15" fmla="*/ 128 h 470"/>
                    <a:gd name="T16" fmla="*/ 260 w 260"/>
                    <a:gd name="T17" fmla="*/ 162 h 470"/>
                    <a:gd name="T18" fmla="*/ 260 w 260"/>
                    <a:gd name="T19" fmla="*/ 198 h 470"/>
                    <a:gd name="T20" fmla="*/ 256 w 260"/>
                    <a:gd name="T21" fmla="*/ 238 h 470"/>
                    <a:gd name="T22" fmla="*/ 246 w 260"/>
                    <a:gd name="T23" fmla="*/ 277 h 470"/>
                    <a:gd name="T24" fmla="*/ 229 w 260"/>
                    <a:gd name="T25" fmla="*/ 315 h 470"/>
                    <a:gd name="T26" fmla="*/ 209 w 260"/>
                    <a:gd name="T27" fmla="*/ 348 h 470"/>
                    <a:gd name="T28" fmla="*/ 187 w 260"/>
                    <a:gd name="T29" fmla="*/ 376 h 470"/>
                    <a:gd name="T30" fmla="*/ 164 w 260"/>
                    <a:gd name="T31" fmla="*/ 400 h 470"/>
                    <a:gd name="T32" fmla="*/ 140 w 260"/>
                    <a:gd name="T33" fmla="*/ 421 h 470"/>
                    <a:gd name="T34" fmla="*/ 116 w 260"/>
                    <a:gd name="T35" fmla="*/ 436 h 470"/>
                    <a:gd name="T36" fmla="*/ 95 w 260"/>
                    <a:gd name="T37" fmla="*/ 449 h 470"/>
                    <a:gd name="T38" fmla="*/ 77 w 260"/>
                    <a:gd name="T39" fmla="*/ 459 h 470"/>
                    <a:gd name="T40" fmla="*/ 62 w 260"/>
                    <a:gd name="T41" fmla="*/ 466 h 470"/>
                    <a:gd name="T42" fmla="*/ 54 w 260"/>
                    <a:gd name="T43" fmla="*/ 468 h 470"/>
                    <a:gd name="T44" fmla="*/ 50 w 260"/>
                    <a:gd name="T45" fmla="*/ 470 h 470"/>
                    <a:gd name="T46" fmla="*/ 48 w 260"/>
                    <a:gd name="T47" fmla="*/ 467 h 470"/>
                    <a:gd name="T48" fmla="*/ 43 w 260"/>
                    <a:gd name="T49" fmla="*/ 460 h 470"/>
                    <a:gd name="T50" fmla="*/ 36 w 260"/>
                    <a:gd name="T51" fmla="*/ 447 h 470"/>
                    <a:gd name="T52" fmla="*/ 27 w 260"/>
                    <a:gd name="T53" fmla="*/ 431 h 470"/>
                    <a:gd name="T54" fmla="*/ 17 w 260"/>
                    <a:gd name="T55" fmla="*/ 410 h 470"/>
                    <a:gd name="T56" fmla="*/ 10 w 260"/>
                    <a:gd name="T57" fmla="*/ 384 h 470"/>
                    <a:gd name="T58" fmla="*/ 3 w 260"/>
                    <a:gd name="T59" fmla="*/ 355 h 470"/>
                    <a:gd name="T60" fmla="*/ 0 w 260"/>
                    <a:gd name="T61" fmla="*/ 323 h 470"/>
                    <a:gd name="T62" fmla="*/ 0 w 260"/>
                    <a:gd name="T63" fmla="*/ 288 h 470"/>
                    <a:gd name="T64" fmla="*/ 6 w 260"/>
                    <a:gd name="T65" fmla="*/ 250 h 470"/>
                    <a:gd name="T66" fmla="*/ 17 w 260"/>
                    <a:gd name="T67" fmla="*/ 210 h 470"/>
                    <a:gd name="T68" fmla="*/ 36 w 260"/>
                    <a:gd name="T69" fmla="*/ 168 h 470"/>
                    <a:gd name="T70" fmla="*/ 58 w 260"/>
                    <a:gd name="T71" fmla="*/ 130 h 470"/>
                    <a:gd name="T72" fmla="*/ 81 w 260"/>
                    <a:gd name="T73" fmla="*/ 98 h 470"/>
                    <a:gd name="T74" fmla="*/ 105 w 260"/>
                    <a:gd name="T75" fmla="*/ 71 h 470"/>
                    <a:gd name="T76" fmla="*/ 129 w 260"/>
                    <a:gd name="T77" fmla="*/ 49 h 470"/>
                    <a:gd name="T78" fmla="*/ 151 w 260"/>
                    <a:gd name="T79" fmla="*/ 30 h 470"/>
                    <a:gd name="T80" fmla="*/ 171 w 260"/>
                    <a:gd name="T81" fmla="*/ 16 h 470"/>
                    <a:gd name="T82" fmla="*/ 187 w 260"/>
                    <a:gd name="T83" fmla="*/ 7 h 470"/>
                    <a:gd name="T84" fmla="*/ 197 w 260"/>
                    <a:gd name="T85" fmla="*/ 1 h 470"/>
                    <a:gd name="T86" fmla="*/ 201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201" y="0"/>
                      </a:moveTo>
                      <a:lnTo>
                        <a:pt x="202" y="2"/>
                      </a:lnTo>
                      <a:lnTo>
                        <a:pt x="209" y="12"/>
                      </a:lnTo>
                      <a:lnTo>
                        <a:pt x="218" y="26"/>
                      </a:lnTo>
                      <a:lnTo>
                        <a:pt x="228" y="46"/>
                      </a:lnTo>
                      <a:lnTo>
                        <a:pt x="238" y="70"/>
                      </a:lnTo>
                      <a:lnTo>
                        <a:pt x="248" y="98"/>
                      </a:lnTo>
                      <a:lnTo>
                        <a:pt x="255" y="128"/>
                      </a:lnTo>
                      <a:lnTo>
                        <a:pt x="260" y="162"/>
                      </a:lnTo>
                      <a:lnTo>
                        <a:pt x="260" y="198"/>
                      </a:lnTo>
                      <a:lnTo>
                        <a:pt x="256" y="238"/>
                      </a:lnTo>
                      <a:lnTo>
                        <a:pt x="246" y="277"/>
                      </a:lnTo>
                      <a:lnTo>
                        <a:pt x="229" y="315"/>
                      </a:lnTo>
                      <a:lnTo>
                        <a:pt x="209" y="348"/>
                      </a:lnTo>
                      <a:lnTo>
                        <a:pt x="187" y="376"/>
                      </a:lnTo>
                      <a:lnTo>
                        <a:pt x="164" y="400"/>
                      </a:lnTo>
                      <a:lnTo>
                        <a:pt x="140" y="421"/>
                      </a:lnTo>
                      <a:lnTo>
                        <a:pt x="116" y="436"/>
                      </a:lnTo>
                      <a:lnTo>
                        <a:pt x="95" y="449"/>
                      </a:lnTo>
                      <a:lnTo>
                        <a:pt x="77" y="459"/>
                      </a:lnTo>
                      <a:lnTo>
                        <a:pt x="62" y="466"/>
                      </a:lnTo>
                      <a:lnTo>
                        <a:pt x="54" y="468"/>
                      </a:lnTo>
                      <a:lnTo>
                        <a:pt x="50" y="470"/>
                      </a:lnTo>
                      <a:lnTo>
                        <a:pt x="48" y="467"/>
                      </a:lnTo>
                      <a:lnTo>
                        <a:pt x="43" y="460"/>
                      </a:lnTo>
                      <a:lnTo>
                        <a:pt x="36" y="447"/>
                      </a:lnTo>
                      <a:lnTo>
                        <a:pt x="27" y="431"/>
                      </a:lnTo>
                      <a:lnTo>
                        <a:pt x="17" y="410"/>
                      </a:lnTo>
                      <a:lnTo>
                        <a:pt x="10" y="384"/>
                      </a:lnTo>
                      <a:lnTo>
                        <a:pt x="3" y="355"/>
                      </a:lnTo>
                      <a:lnTo>
                        <a:pt x="0" y="323"/>
                      </a:lnTo>
                      <a:lnTo>
                        <a:pt x="0" y="288"/>
                      </a:lnTo>
                      <a:lnTo>
                        <a:pt x="6" y="250"/>
                      </a:lnTo>
                      <a:lnTo>
                        <a:pt x="17" y="210"/>
                      </a:lnTo>
                      <a:lnTo>
                        <a:pt x="36" y="168"/>
                      </a:lnTo>
                      <a:lnTo>
                        <a:pt x="58" y="130"/>
                      </a:lnTo>
                      <a:lnTo>
                        <a:pt x="81" y="98"/>
                      </a:lnTo>
                      <a:lnTo>
                        <a:pt x="105" y="71"/>
                      </a:lnTo>
                      <a:lnTo>
                        <a:pt x="129" y="49"/>
                      </a:lnTo>
                      <a:lnTo>
                        <a:pt x="151" y="30"/>
                      </a:lnTo>
                      <a:lnTo>
                        <a:pt x="171" y="16"/>
                      </a:lnTo>
                      <a:lnTo>
                        <a:pt x="187" y="7"/>
                      </a:lnTo>
                      <a:lnTo>
                        <a:pt x="197" y="1"/>
                      </a:lnTo>
                      <a:lnTo>
                        <a:pt x="201"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29" name="任意多边形: 形状 28">
                  <a:extLst>
                    <a:ext uri="{FF2B5EF4-FFF2-40B4-BE49-F238E27FC236}">
                      <a16:creationId xmlns="" xmlns:a16="http://schemas.microsoft.com/office/drawing/2014/main" id="{140FE9FD-79C3-4A08-A6A5-D02DE7AC3D28}"/>
                    </a:ext>
                  </a:extLst>
                </p:cNvPr>
                <p:cNvSpPr>
                  <a:spLocks/>
                </p:cNvSpPr>
                <p:nvPr/>
              </p:nvSpPr>
              <p:spPr bwMode="auto">
                <a:xfrm>
                  <a:off x="7233000" y="4626514"/>
                  <a:ext cx="279042" cy="551277"/>
                </a:xfrm>
                <a:custGeom>
                  <a:avLst/>
                  <a:gdLst>
                    <a:gd name="T0" fmla="*/ 160 w 246"/>
                    <a:gd name="T1" fmla="*/ 0 h 486"/>
                    <a:gd name="T2" fmla="*/ 163 w 246"/>
                    <a:gd name="T3" fmla="*/ 2 h 486"/>
                    <a:gd name="T4" fmla="*/ 168 w 246"/>
                    <a:gd name="T5" fmla="*/ 9 h 486"/>
                    <a:gd name="T6" fmla="*/ 177 w 246"/>
                    <a:gd name="T7" fmla="*/ 20 h 486"/>
                    <a:gd name="T8" fmla="*/ 188 w 246"/>
                    <a:gd name="T9" fmla="*/ 35 h 486"/>
                    <a:gd name="T10" fmla="*/ 201 w 246"/>
                    <a:gd name="T11" fmla="*/ 55 h 486"/>
                    <a:gd name="T12" fmla="*/ 212 w 246"/>
                    <a:gd name="T13" fmla="*/ 77 h 486"/>
                    <a:gd name="T14" fmla="*/ 225 w 246"/>
                    <a:gd name="T15" fmla="*/ 103 h 486"/>
                    <a:gd name="T16" fmla="*/ 235 w 246"/>
                    <a:gd name="T17" fmla="*/ 131 h 486"/>
                    <a:gd name="T18" fmla="*/ 242 w 246"/>
                    <a:gd name="T19" fmla="*/ 163 h 486"/>
                    <a:gd name="T20" fmla="*/ 246 w 246"/>
                    <a:gd name="T21" fmla="*/ 196 h 486"/>
                    <a:gd name="T22" fmla="*/ 246 w 246"/>
                    <a:gd name="T23" fmla="*/ 231 h 486"/>
                    <a:gd name="T24" fmla="*/ 240 w 246"/>
                    <a:gd name="T25" fmla="*/ 269 h 486"/>
                    <a:gd name="T26" fmla="*/ 229 w 246"/>
                    <a:gd name="T27" fmla="*/ 308 h 486"/>
                    <a:gd name="T28" fmla="*/ 215 w 246"/>
                    <a:gd name="T29" fmla="*/ 345 h 486"/>
                    <a:gd name="T30" fmla="*/ 197 w 246"/>
                    <a:gd name="T31" fmla="*/ 375 h 486"/>
                    <a:gd name="T32" fmla="*/ 175 w 246"/>
                    <a:gd name="T33" fmla="*/ 402 h 486"/>
                    <a:gd name="T34" fmla="*/ 156 w 246"/>
                    <a:gd name="T35" fmla="*/ 426 h 486"/>
                    <a:gd name="T36" fmla="*/ 134 w 246"/>
                    <a:gd name="T37" fmla="*/ 444 h 486"/>
                    <a:gd name="T38" fmla="*/ 115 w 246"/>
                    <a:gd name="T39" fmla="*/ 459 h 486"/>
                    <a:gd name="T40" fmla="*/ 98 w 246"/>
                    <a:gd name="T41" fmla="*/ 472 h 486"/>
                    <a:gd name="T42" fmla="*/ 85 w 246"/>
                    <a:gd name="T43" fmla="*/ 480 h 486"/>
                    <a:gd name="T44" fmla="*/ 76 w 246"/>
                    <a:gd name="T45" fmla="*/ 485 h 486"/>
                    <a:gd name="T46" fmla="*/ 74 w 246"/>
                    <a:gd name="T47" fmla="*/ 486 h 486"/>
                    <a:gd name="T48" fmla="*/ 71 w 246"/>
                    <a:gd name="T49" fmla="*/ 485 h 486"/>
                    <a:gd name="T50" fmla="*/ 64 w 246"/>
                    <a:gd name="T51" fmla="*/ 478 h 486"/>
                    <a:gd name="T52" fmla="*/ 55 w 246"/>
                    <a:gd name="T53" fmla="*/ 465 h 486"/>
                    <a:gd name="T54" fmla="*/ 44 w 246"/>
                    <a:gd name="T55" fmla="*/ 450 h 486"/>
                    <a:gd name="T56" fmla="*/ 33 w 246"/>
                    <a:gd name="T57" fmla="*/ 430 h 486"/>
                    <a:gd name="T58" fmla="*/ 21 w 246"/>
                    <a:gd name="T59" fmla="*/ 406 h 486"/>
                    <a:gd name="T60" fmla="*/ 11 w 246"/>
                    <a:gd name="T61" fmla="*/ 378 h 486"/>
                    <a:gd name="T62" fmla="*/ 4 w 246"/>
                    <a:gd name="T63" fmla="*/ 347 h 486"/>
                    <a:gd name="T64" fmla="*/ 0 w 246"/>
                    <a:gd name="T65" fmla="*/ 312 h 486"/>
                    <a:gd name="T66" fmla="*/ 0 w 246"/>
                    <a:gd name="T67" fmla="*/ 273 h 486"/>
                    <a:gd name="T68" fmla="*/ 6 w 246"/>
                    <a:gd name="T69" fmla="*/ 233 h 486"/>
                    <a:gd name="T70" fmla="*/ 17 w 246"/>
                    <a:gd name="T71" fmla="*/ 191 h 486"/>
                    <a:gd name="T72" fmla="*/ 33 w 246"/>
                    <a:gd name="T73" fmla="*/ 154 h 486"/>
                    <a:gd name="T74" fmla="*/ 50 w 246"/>
                    <a:gd name="T75" fmla="*/ 122 h 486"/>
                    <a:gd name="T76" fmla="*/ 68 w 246"/>
                    <a:gd name="T77" fmla="*/ 93 h 486"/>
                    <a:gd name="T78" fmla="*/ 86 w 246"/>
                    <a:gd name="T79" fmla="*/ 68 h 486"/>
                    <a:gd name="T80" fmla="*/ 105 w 246"/>
                    <a:gd name="T81" fmla="*/ 47 h 486"/>
                    <a:gd name="T82" fmla="*/ 122 w 246"/>
                    <a:gd name="T83" fmla="*/ 30 h 486"/>
                    <a:gd name="T84" fmla="*/ 137 w 246"/>
                    <a:gd name="T85" fmla="*/ 17 h 486"/>
                    <a:gd name="T86" fmla="*/ 149 w 246"/>
                    <a:gd name="T87" fmla="*/ 7 h 486"/>
                    <a:gd name="T88" fmla="*/ 157 w 246"/>
                    <a:gd name="T89" fmla="*/ 2 h 486"/>
                    <a:gd name="T90" fmla="*/ 160 w 246"/>
                    <a:gd name="T91" fmla="*/ 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6">
                      <a:moveTo>
                        <a:pt x="160" y="0"/>
                      </a:moveTo>
                      <a:lnTo>
                        <a:pt x="163" y="2"/>
                      </a:lnTo>
                      <a:lnTo>
                        <a:pt x="168" y="9"/>
                      </a:lnTo>
                      <a:lnTo>
                        <a:pt x="177" y="20"/>
                      </a:lnTo>
                      <a:lnTo>
                        <a:pt x="188" y="35"/>
                      </a:lnTo>
                      <a:lnTo>
                        <a:pt x="201" y="55"/>
                      </a:lnTo>
                      <a:lnTo>
                        <a:pt x="212" y="77"/>
                      </a:lnTo>
                      <a:lnTo>
                        <a:pt x="225" y="103"/>
                      </a:lnTo>
                      <a:lnTo>
                        <a:pt x="235" y="131"/>
                      </a:lnTo>
                      <a:lnTo>
                        <a:pt x="242" y="163"/>
                      </a:lnTo>
                      <a:lnTo>
                        <a:pt x="246" y="196"/>
                      </a:lnTo>
                      <a:lnTo>
                        <a:pt x="246" y="231"/>
                      </a:lnTo>
                      <a:lnTo>
                        <a:pt x="240" y="269"/>
                      </a:lnTo>
                      <a:lnTo>
                        <a:pt x="229" y="308"/>
                      </a:lnTo>
                      <a:lnTo>
                        <a:pt x="215" y="345"/>
                      </a:lnTo>
                      <a:lnTo>
                        <a:pt x="197" y="375"/>
                      </a:lnTo>
                      <a:lnTo>
                        <a:pt x="175" y="402"/>
                      </a:lnTo>
                      <a:lnTo>
                        <a:pt x="156" y="426"/>
                      </a:lnTo>
                      <a:lnTo>
                        <a:pt x="134" y="444"/>
                      </a:lnTo>
                      <a:lnTo>
                        <a:pt x="115" y="459"/>
                      </a:lnTo>
                      <a:lnTo>
                        <a:pt x="98" y="472"/>
                      </a:lnTo>
                      <a:lnTo>
                        <a:pt x="85" y="480"/>
                      </a:lnTo>
                      <a:lnTo>
                        <a:pt x="76" y="485"/>
                      </a:lnTo>
                      <a:lnTo>
                        <a:pt x="74" y="486"/>
                      </a:lnTo>
                      <a:lnTo>
                        <a:pt x="71" y="485"/>
                      </a:lnTo>
                      <a:lnTo>
                        <a:pt x="64" y="478"/>
                      </a:lnTo>
                      <a:lnTo>
                        <a:pt x="55" y="465"/>
                      </a:lnTo>
                      <a:lnTo>
                        <a:pt x="44" y="450"/>
                      </a:lnTo>
                      <a:lnTo>
                        <a:pt x="33" y="430"/>
                      </a:lnTo>
                      <a:lnTo>
                        <a:pt x="21" y="406"/>
                      </a:lnTo>
                      <a:lnTo>
                        <a:pt x="11" y="378"/>
                      </a:lnTo>
                      <a:lnTo>
                        <a:pt x="4" y="347"/>
                      </a:lnTo>
                      <a:lnTo>
                        <a:pt x="0" y="312"/>
                      </a:lnTo>
                      <a:lnTo>
                        <a:pt x="0" y="273"/>
                      </a:lnTo>
                      <a:lnTo>
                        <a:pt x="6" y="233"/>
                      </a:lnTo>
                      <a:lnTo>
                        <a:pt x="17" y="191"/>
                      </a:lnTo>
                      <a:lnTo>
                        <a:pt x="33" y="154"/>
                      </a:lnTo>
                      <a:lnTo>
                        <a:pt x="50" y="122"/>
                      </a:lnTo>
                      <a:lnTo>
                        <a:pt x="68" y="93"/>
                      </a:lnTo>
                      <a:lnTo>
                        <a:pt x="86" y="68"/>
                      </a:lnTo>
                      <a:lnTo>
                        <a:pt x="105" y="47"/>
                      </a:lnTo>
                      <a:lnTo>
                        <a:pt x="122" y="30"/>
                      </a:lnTo>
                      <a:lnTo>
                        <a:pt x="137" y="17"/>
                      </a:lnTo>
                      <a:lnTo>
                        <a:pt x="149" y="7"/>
                      </a:lnTo>
                      <a:lnTo>
                        <a:pt x="157" y="2"/>
                      </a:lnTo>
                      <a:lnTo>
                        <a:pt x="160"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30" name="任意多边形: 形状 29">
                  <a:extLst>
                    <a:ext uri="{FF2B5EF4-FFF2-40B4-BE49-F238E27FC236}">
                      <a16:creationId xmlns="" xmlns:a16="http://schemas.microsoft.com/office/drawing/2014/main" id="{813A814E-E52C-477F-9AA9-1ABD0C495F5E}"/>
                    </a:ext>
                  </a:extLst>
                </p:cNvPr>
                <p:cNvSpPr>
                  <a:spLocks/>
                </p:cNvSpPr>
                <p:nvPr/>
              </p:nvSpPr>
              <p:spPr bwMode="auto">
                <a:xfrm>
                  <a:off x="7495026" y="4932779"/>
                  <a:ext cx="272236" cy="558083"/>
                </a:xfrm>
                <a:custGeom>
                  <a:avLst/>
                  <a:gdLst>
                    <a:gd name="T0" fmla="*/ 133 w 242"/>
                    <a:gd name="T1" fmla="*/ 0 h 492"/>
                    <a:gd name="T2" fmla="*/ 136 w 242"/>
                    <a:gd name="T3" fmla="*/ 1 h 492"/>
                    <a:gd name="T4" fmla="*/ 143 w 242"/>
                    <a:gd name="T5" fmla="*/ 8 h 492"/>
                    <a:gd name="T6" fmla="*/ 153 w 242"/>
                    <a:gd name="T7" fmla="*/ 18 h 492"/>
                    <a:gd name="T8" fmla="*/ 166 w 242"/>
                    <a:gd name="T9" fmla="*/ 32 h 492"/>
                    <a:gd name="T10" fmla="*/ 180 w 242"/>
                    <a:gd name="T11" fmla="*/ 50 h 492"/>
                    <a:gd name="T12" fmla="*/ 194 w 242"/>
                    <a:gd name="T13" fmla="*/ 71 h 492"/>
                    <a:gd name="T14" fmla="*/ 208 w 242"/>
                    <a:gd name="T15" fmla="*/ 95 h 492"/>
                    <a:gd name="T16" fmla="*/ 221 w 242"/>
                    <a:gd name="T17" fmla="*/ 123 h 492"/>
                    <a:gd name="T18" fmla="*/ 231 w 242"/>
                    <a:gd name="T19" fmla="*/ 152 h 492"/>
                    <a:gd name="T20" fmla="*/ 239 w 242"/>
                    <a:gd name="T21" fmla="*/ 186 h 492"/>
                    <a:gd name="T22" fmla="*/ 242 w 242"/>
                    <a:gd name="T23" fmla="*/ 221 h 492"/>
                    <a:gd name="T24" fmla="*/ 240 w 242"/>
                    <a:gd name="T25" fmla="*/ 258 h 492"/>
                    <a:gd name="T26" fmla="*/ 232 w 242"/>
                    <a:gd name="T27" fmla="*/ 299 h 492"/>
                    <a:gd name="T28" fmla="*/ 221 w 242"/>
                    <a:gd name="T29" fmla="*/ 337 h 492"/>
                    <a:gd name="T30" fmla="*/ 205 w 242"/>
                    <a:gd name="T31" fmla="*/ 369 h 492"/>
                    <a:gd name="T32" fmla="*/ 188 w 242"/>
                    <a:gd name="T33" fmla="*/ 398 h 492"/>
                    <a:gd name="T34" fmla="*/ 170 w 242"/>
                    <a:gd name="T35" fmla="*/ 422 h 492"/>
                    <a:gd name="T36" fmla="*/ 150 w 242"/>
                    <a:gd name="T37" fmla="*/ 444 h 492"/>
                    <a:gd name="T38" fmla="*/ 133 w 242"/>
                    <a:gd name="T39" fmla="*/ 461 h 492"/>
                    <a:gd name="T40" fmla="*/ 117 w 242"/>
                    <a:gd name="T41" fmla="*/ 474 h 492"/>
                    <a:gd name="T42" fmla="*/ 105 w 242"/>
                    <a:gd name="T43" fmla="*/ 484 h 492"/>
                    <a:gd name="T44" fmla="*/ 96 w 242"/>
                    <a:gd name="T45" fmla="*/ 489 h 492"/>
                    <a:gd name="T46" fmla="*/ 93 w 242"/>
                    <a:gd name="T47" fmla="*/ 492 h 492"/>
                    <a:gd name="T48" fmla="*/ 91 w 242"/>
                    <a:gd name="T49" fmla="*/ 489 h 492"/>
                    <a:gd name="T50" fmla="*/ 84 w 242"/>
                    <a:gd name="T51" fmla="*/ 482 h 492"/>
                    <a:gd name="T52" fmla="*/ 74 w 242"/>
                    <a:gd name="T53" fmla="*/ 472 h 492"/>
                    <a:gd name="T54" fmla="*/ 61 w 242"/>
                    <a:gd name="T55" fmla="*/ 457 h 492"/>
                    <a:gd name="T56" fmla="*/ 48 w 242"/>
                    <a:gd name="T57" fmla="*/ 439 h 492"/>
                    <a:gd name="T58" fmla="*/ 34 w 242"/>
                    <a:gd name="T59" fmla="*/ 416 h 492"/>
                    <a:gd name="T60" fmla="*/ 21 w 242"/>
                    <a:gd name="T61" fmla="*/ 390 h 492"/>
                    <a:gd name="T62" fmla="*/ 11 w 242"/>
                    <a:gd name="T63" fmla="*/ 359 h 492"/>
                    <a:gd name="T64" fmla="*/ 4 w 242"/>
                    <a:gd name="T65" fmla="*/ 324 h 492"/>
                    <a:gd name="T66" fmla="*/ 0 w 242"/>
                    <a:gd name="T67" fmla="*/ 286 h 492"/>
                    <a:gd name="T68" fmla="*/ 3 w 242"/>
                    <a:gd name="T69" fmla="*/ 244 h 492"/>
                    <a:gd name="T70" fmla="*/ 10 w 242"/>
                    <a:gd name="T71" fmla="*/ 202 h 492"/>
                    <a:gd name="T72" fmla="*/ 21 w 242"/>
                    <a:gd name="T73" fmla="*/ 165 h 492"/>
                    <a:gd name="T74" fmla="*/ 34 w 242"/>
                    <a:gd name="T75" fmla="*/ 130 h 492"/>
                    <a:gd name="T76" fmla="*/ 50 w 242"/>
                    <a:gd name="T77" fmla="*/ 100 h 492"/>
                    <a:gd name="T78" fmla="*/ 67 w 242"/>
                    <a:gd name="T79" fmla="*/ 74 h 492"/>
                    <a:gd name="T80" fmla="*/ 84 w 242"/>
                    <a:gd name="T81" fmla="*/ 51 h 492"/>
                    <a:gd name="T82" fmla="*/ 99 w 242"/>
                    <a:gd name="T83" fmla="*/ 32 h 492"/>
                    <a:gd name="T84" fmla="*/ 113 w 242"/>
                    <a:gd name="T85" fmla="*/ 18 h 492"/>
                    <a:gd name="T86" fmla="*/ 123 w 242"/>
                    <a:gd name="T87" fmla="*/ 8 h 492"/>
                    <a:gd name="T88" fmla="*/ 130 w 242"/>
                    <a:gd name="T89" fmla="*/ 1 h 492"/>
                    <a:gd name="T90" fmla="*/ 133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33" y="0"/>
                      </a:moveTo>
                      <a:lnTo>
                        <a:pt x="136" y="1"/>
                      </a:lnTo>
                      <a:lnTo>
                        <a:pt x="143" y="8"/>
                      </a:lnTo>
                      <a:lnTo>
                        <a:pt x="153" y="18"/>
                      </a:lnTo>
                      <a:lnTo>
                        <a:pt x="166" y="32"/>
                      </a:lnTo>
                      <a:lnTo>
                        <a:pt x="180" y="50"/>
                      </a:lnTo>
                      <a:lnTo>
                        <a:pt x="194" y="71"/>
                      </a:lnTo>
                      <a:lnTo>
                        <a:pt x="208" y="95"/>
                      </a:lnTo>
                      <a:lnTo>
                        <a:pt x="221" y="123"/>
                      </a:lnTo>
                      <a:lnTo>
                        <a:pt x="231" y="152"/>
                      </a:lnTo>
                      <a:lnTo>
                        <a:pt x="239" y="186"/>
                      </a:lnTo>
                      <a:lnTo>
                        <a:pt x="242" y="221"/>
                      </a:lnTo>
                      <a:lnTo>
                        <a:pt x="240" y="258"/>
                      </a:lnTo>
                      <a:lnTo>
                        <a:pt x="232" y="299"/>
                      </a:lnTo>
                      <a:lnTo>
                        <a:pt x="221" y="337"/>
                      </a:lnTo>
                      <a:lnTo>
                        <a:pt x="205" y="369"/>
                      </a:lnTo>
                      <a:lnTo>
                        <a:pt x="188" y="398"/>
                      </a:lnTo>
                      <a:lnTo>
                        <a:pt x="170" y="422"/>
                      </a:lnTo>
                      <a:lnTo>
                        <a:pt x="150" y="444"/>
                      </a:lnTo>
                      <a:lnTo>
                        <a:pt x="133" y="461"/>
                      </a:lnTo>
                      <a:lnTo>
                        <a:pt x="117" y="474"/>
                      </a:lnTo>
                      <a:lnTo>
                        <a:pt x="105" y="484"/>
                      </a:lnTo>
                      <a:lnTo>
                        <a:pt x="96" y="489"/>
                      </a:lnTo>
                      <a:lnTo>
                        <a:pt x="93" y="492"/>
                      </a:lnTo>
                      <a:lnTo>
                        <a:pt x="91" y="489"/>
                      </a:lnTo>
                      <a:lnTo>
                        <a:pt x="84" y="482"/>
                      </a:lnTo>
                      <a:lnTo>
                        <a:pt x="74" y="472"/>
                      </a:lnTo>
                      <a:lnTo>
                        <a:pt x="61" y="457"/>
                      </a:lnTo>
                      <a:lnTo>
                        <a:pt x="48" y="439"/>
                      </a:lnTo>
                      <a:lnTo>
                        <a:pt x="34" y="416"/>
                      </a:lnTo>
                      <a:lnTo>
                        <a:pt x="21" y="390"/>
                      </a:lnTo>
                      <a:lnTo>
                        <a:pt x="11" y="359"/>
                      </a:lnTo>
                      <a:lnTo>
                        <a:pt x="4" y="324"/>
                      </a:lnTo>
                      <a:lnTo>
                        <a:pt x="0" y="286"/>
                      </a:lnTo>
                      <a:lnTo>
                        <a:pt x="3" y="244"/>
                      </a:lnTo>
                      <a:lnTo>
                        <a:pt x="10" y="202"/>
                      </a:lnTo>
                      <a:lnTo>
                        <a:pt x="21" y="165"/>
                      </a:lnTo>
                      <a:lnTo>
                        <a:pt x="34" y="130"/>
                      </a:lnTo>
                      <a:lnTo>
                        <a:pt x="50" y="100"/>
                      </a:lnTo>
                      <a:lnTo>
                        <a:pt x="67" y="74"/>
                      </a:lnTo>
                      <a:lnTo>
                        <a:pt x="84" y="51"/>
                      </a:lnTo>
                      <a:lnTo>
                        <a:pt x="99" y="32"/>
                      </a:lnTo>
                      <a:lnTo>
                        <a:pt x="113" y="18"/>
                      </a:lnTo>
                      <a:lnTo>
                        <a:pt x="123" y="8"/>
                      </a:lnTo>
                      <a:lnTo>
                        <a:pt x="130" y="1"/>
                      </a:lnTo>
                      <a:lnTo>
                        <a:pt x="133"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31" name="任意多边形: 形状 30">
                  <a:extLst>
                    <a:ext uri="{FF2B5EF4-FFF2-40B4-BE49-F238E27FC236}">
                      <a16:creationId xmlns="" xmlns:a16="http://schemas.microsoft.com/office/drawing/2014/main" id="{239B0332-BB37-4EAB-8EE9-1C7191D255DF}"/>
                    </a:ext>
                  </a:extLst>
                </p:cNvPr>
                <p:cNvSpPr>
                  <a:spLocks/>
                </p:cNvSpPr>
                <p:nvPr/>
              </p:nvSpPr>
              <p:spPr bwMode="auto">
                <a:xfrm>
                  <a:off x="7787679" y="5239045"/>
                  <a:ext cx="275638" cy="547873"/>
                </a:xfrm>
                <a:custGeom>
                  <a:avLst/>
                  <a:gdLst>
                    <a:gd name="T0" fmla="*/ 59 w 242"/>
                    <a:gd name="T1" fmla="*/ 0 h 484"/>
                    <a:gd name="T2" fmla="*/ 63 w 242"/>
                    <a:gd name="T3" fmla="*/ 2 h 484"/>
                    <a:gd name="T4" fmla="*/ 72 w 242"/>
                    <a:gd name="T5" fmla="*/ 7 h 484"/>
                    <a:gd name="T6" fmla="*/ 87 w 242"/>
                    <a:gd name="T7" fmla="*/ 16 h 484"/>
                    <a:gd name="T8" fmla="*/ 106 w 242"/>
                    <a:gd name="T9" fmla="*/ 27 h 484"/>
                    <a:gd name="T10" fmla="*/ 127 w 242"/>
                    <a:gd name="T11" fmla="*/ 42 h 484"/>
                    <a:gd name="T12" fmla="*/ 148 w 242"/>
                    <a:gd name="T13" fmla="*/ 62 h 484"/>
                    <a:gd name="T14" fmla="*/ 171 w 242"/>
                    <a:gd name="T15" fmla="*/ 86 h 484"/>
                    <a:gd name="T16" fmla="*/ 192 w 242"/>
                    <a:gd name="T17" fmla="*/ 112 h 484"/>
                    <a:gd name="T18" fmla="*/ 212 w 242"/>
                    <a:gd name="T19" fmla="*/ 144 h 484"/>
                    <a:gd name="T20" fmla="*/ 227 w 242"/>
                    <a:gd name="T21" fmla="*/ 179 h 484"/>
                    <a:gd name="T22" fmla="*/ 237 w 242"/>
                    <a:gd name="T23" fmla="*/ 220 h 484"/>
                    <a:gd name="T24" fmla="*/ 242 w 242"/>
                    <a:gd name="T25" fmla="*/ 260 h 484"/>
                    <a:gd name="T26" fmla="*/ 242 w 242"/>
                    <a:gd name="T27" fmla="*/ 298 h 484"/>
                    <a:gd name="T28" fmla="*/ 236 w 242"/>
                    <a:gd name="T29" fmla="*/ 335 h 484"/>
                    <a:gd name="T30" fmla="*/ 227 w 242"/>
                    <a:gd name="T31" fmla="*/ 367 h 484"/>
                    <a:gd name="T32" fmla="*/ 218 w 242"/>
                    <a:gd name="T33" fmla="*/ 396 h 484"/>
                    <a:gd name="T34" fmla="*/ 205 w 242"/>
                    <a:gd name="T35" fmla="*/ 421 h 484"/>
                    <a:gd name="T36" fmla="*/ 194 w 242"/>
                    <a:gd name="T37" fmla="*/ 444 h 484"/>
                    <a:gd name="T38" fmla="*/ 182 w 242"/>
                    <a:gd name="T39" fmla="*/ 461 h 484"/>
                    <a:gd name="T40" fmla="*/ 172 w 242"/>
                    <a:gd name="T41" fmla="*/ 473 h 484"/>
                    <a:gd name="T42" fmla="*/ 167 w 242"/>
                    <a:gd name="T43" fmla="*/ 482 h 484"/>
                    <a:gd name="T44" fmla="*/ 164 w 242"/>
                    <a:gd name="T45" fmla="*/ 484 h 484"/>
                    <a:gd name="T46" fmla="*/ 161 w 242"/>
                    <a:gd name="T47" fmla="*/ 483 h 484"/>
                    <a:gd name="T48" fmla="*/ 153 w 242"/>
                    <a:gd name="T49" fmla="*/ 479 h 484"/>
                    <a:gd name="T50" fmla="*/ 140 w 242"/>
                    <a:gd name="T51" fmla="*/ 470 h 484"/>
                    <a:gd name="T52" fmla="*/ 123 w 242"/>
                    <a:gd name="T53" fmla="*/ 461 h 484"/>
                    <a:gd name="T54" fmla="*/ 104 w 242"/>
                    <a:gd name="T55" fmla="*/ 447 h 484"/>
                    <a:gd name="T56" fmla="*/ 86 w 242"/>
                    <a:gd name="T57" fmla="*/ 428 h 484"/>
                    <a:gd name="T58" fmla="*/ 66 w 242"/>
                    <a:gd name="T59" fmla="*/ 406 h 484"/>
                    <a:gd name="T60" fmla="*/ 46 w 242"/>
                    <a:gd name="T61" fmla="*/ 379 h 484"/>
                    <a:gd name="T62" fmla="*/ 30 w 242"/>
                    <a:gd name="T63" fmla="*/ 349 h 484"/>
                    <a:gd name="T64" fmla="*/ 15 w 242"/>
                    <a:gd name="T65" fmla="*/ 314 h 484"/>
                    <a:gd name="T66" fmla="*/ 6 w 242"/>
                    <a:gd name="T67" fmla="*/ 273 h 484"/>
                    <a:gd name="T68" fmla="*/ 0 w 242"/>
                    <a:gd name="T69" fmla="*/ 231 h 484"/>
                    <a:gd name="T70" fmla="*/ 0 w 242"/>
                    <a:gd name="T71" fmla="*/ 192 h 484"/>
                    <a:gd name="T72" fmla="*/ 3 w 242"/>
                    <a:gd name="T73" fmla="*/ 154 h 484"/>
                    <a:gd name="T74" fmla="*/ 8 w 242"/>
                    <a:gd name="T75" fmla="*/ 121 h 484"/>
                    <a:gd name="T76" fmla="*/ 17 w 242"/>
                    <a:gd name="T77" fmla="*/ 91 h 484"/>
                    <a:gd name="T78" fmla="*/ 27 w 242"/>
                    <a:gd name="T79" fmla="*/ 65 h 484"/>
                    <a:gd name="T80" fmla="*/ 37 w 242"/>
                    <a:gd name="T81" fmla="*/ 42 h 484"/>
                    <a:gd name="T82" fmla="*/ 45 w 242"/>
                    <a:gd name="T83" fmla="*/ 24 h 484"/>
                    <a:gd name="T84" fmla="*/ 52 w 242"/>
                    <a:gd name="T85" fmla="*/ 11 h 484"/>
                    <a:gd name="T86" fmla="*/ 58 w 242"/>
                    <a:gd name="T87" fmla="*/ 3 h 484"/>
                    <a:gd name="T88" fmla="*/ 59 w 242"/>
                    <a:gd name="T89" fmla="*/ 0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2" h="484">
                      <a:moveTo>
                        <a:pt x="59" y="0"/>
                      </a:moveTo>
                      <a:lnTo>
                        <a:pt x="63" y="2"/>
                      </a:lnTo>
                      <a:lnTo>
                        <a:pt x="72" y="7"/>
                      </a:lnTo>
                      <a:lnTo>
                        <a:pt x="87" y="16"/>
                      </a:lnTo>
                      <a:lnTo>
                        <a:pt x="106" y="27"/>
                      </a:lnTo>
                      <a:lnTo>
                        <a:pt x="127" y="42"/>
                      </a:lnTo>
                      <a:lnTo>
                        <a:pt x="148" y="62"/>
                      </a:lnTo>
                      <a:lnTo>
                        <a:pt x="171" y="86"/>
                      </a:lnTo>
                      <a:lnTo>
                        <a:pt x="192" y="112"/>
                      </a:lnTo>
                      <a:lnTo>
                        <a:pt x="212" y="144"/>
                      </a:lnTo>
                      <a:lnTo>
                        <a:pt x="227" y="179"/>
                      </a:lnTo>
                      <a:lnTo>
                        <a:pt x="237" y="220"/>
                      </a:lnTo>
                      <a:lnTo>
                        <a:pt x="242" y="260"/>
                      </a:lnTo>
                      <a:lnTo>
                        <a:pt x="242" y="298"/>
                      </a:lnTo>
                      <a:lnTo>
                        <a:pt x="236" y="335"/>
                      </a:lnTo>
                      <a:lnTo>
                        <a:pt x="227" y="367"/>
                      </a:lnTo>
                      <a:lnTo>
                        <a:pt x="218" y="396"/>
                      </a:lnTo>
                      <a:lnTo>
                        <a:pt x="205" y="421"/>
                      </a:lnTo>
                      <a:lnTo>
                        <a:pt x="194" y="444"/>
                      </a:lnTo>
                      <a:lnTo>
                        <a:pt x="182" y="461"/>
                      </a:lnTo>
                      <a:lnTo>
                        <a:pt x="172" y="473"/>
                      </a:lnTo>
                      <a:lnTo>
                        <a:pt x="167" y="482"/>
                      </a:lnTo>
                      <a:lnTo>
                        <a:pt x="164" y="484"/>
                      </a:lnTo>
                      <a:lnTo>
                        <a:pt x="161" y="483"/>
                      </a:lnTo>
                      <a:lnTo>
                        <a:pt x="153" y="479"/>
                      </a:lnTo>
                      <a:lnTo>
                        <a:pt x="140" y="470"/>
                      </a:lnTo>
                      <a:lnTo>
                        <a:pt x="123" y="461"/>
                      </a:lnTo>
                      <a:lnTo>
                        <a:pt x="104" y="447"/>
                      </a:lnTo>
                      <a:lnTo>
                        <a:pt x="86" y="428"/>
                      </a:lnTo>
                      <a:lnTo>
                        <a:pt x="66" y="406"/>
                      </a:lnTo>
                      <a:lnTo>
                        <a:pt x="46" y="379"/>
                      </a:lnTo>
                      <a:lnTo>
                        <a:pt x="30" y="349"/>
                      </a:lnTo>
                      <a:lnTo>
                        <a:pt x="15" y="314"/>
                      </a:lnTo>
                      <a:lnTo>
                        <a:pt x="6" y="273"/>
                      </a:lnTo>
                      <a:lnTo>
                        <a:pt x="0" y="231"/>
                      </a:lnTo>
                      <a:lnTo>
                        <a:pt x="0" y="192"/>
                      </a:lnTo>
                      <a:lnTo>
                        <a:pt x="3" y="154"/>
                      </a:lnTo>
                      <a:lnTo>
                        <a:pt x="8" y="121"/>
                      </a:lnTo>
                      <a:lnTo>
                        <a:pt x="17" y="91"/>
                      </a:lnTo>
                      <a:lnTo>
                        <a:pt x="27" y="65"/>
                      </a:lnTo>
                      <a:lnTo>
                        <a:pt x="37" y="42"/>
                      </a:lnTo>
                      <a:lnTo>
                        <a:pt x="45" y="24"/>
                      </a:lnTo>
                      <a:lnTo>
                        <a:pt x="52" y="11"/>
                      </a:lnTo>
                      <a:lnTo>
                        <a:pt x="58" y="3"/>
                      </a:lnTo>
                      <a:lnTo>
                        <a:pt x="5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32" name="任意多边形: 形状 31">
                  <a:extLst>
                    <a:ext uri="{FF2B5EF4-FFF2-40B4-BE49-F238E27FC236}">
                      <a16:creationId xmlns="" xmlns:a16="http://schemas.microsoft.com/office/drawing/2014/main" id="{446A4157-B9E8-4EB8-88F2-337CE5E67D41}"/>
                    </a:ext>
                  </a:extLst>
                </p:cNvPr>
                <p:cNvSpPr>
                  <a:spLocks/>
                </p:cNvSpPr>
                <p:nvPr/>
              </p:nvSpPr>
              <p:spPr bwMode="auto">
                <a:xfrm>
                  <a:off x="6896107" y="3745152"/>
                  <a:ext cx="272236" cy="558083"/>
                </a:xfrm>
                <a:custGeom>
                  <a:avLst/>
                  <a:gdLst>
                    <a:gd name="T0" fmla="*/ 139 w 238"/>
                    <a:gd name="T1" fmla="*/ 0 h 494"/>
                    <a:gd name="T2" fmla="*/ 142 w 238"/>
                    <a:gd name="T3" fmla="*/ 3 h 494"/>
                    <a:gd name="T4" fmla="*/ 147 w 238"/>
                    <a:gd name="T5" fmla="*/ 10 h 494"/>
                    <a:gd name="T6" fmla="*/ 157 w 238"/>
                    <a:gd name="T7" fmla="*/ 23 h 494"/>
                    <a:gd name="T8" fmla="*/ 169 w 238"/>
                    <a:gd name="T9" fmla="*/ 38 h 494"/>
                    <a:gd name="T10" fmla="*/ 181 w 238"/>
                    <a:gd name="T11" fmla="*/ 59 h 494"/>
                    <a:gd name="T12" fmla="*/ 195 w 238"/>
                    <a:gd name="T13" fmla="*/ 83 h 494"/>
                    <a:gd name="T14" fmla="*/ 208 w 238"/>
                    <a:gd name="T15" fmla="*/ 111 h 494"/>
                    <a:gd name="T16" fmla="*/ 219 w 238"/>
                    <a:gd name="T17" fmla="*/ 143 h 494"/>
                    <a:gd name="T18" fmla="*/ 229 w 238"/>
                    <a:gd name="T19" fmla="*/ 180 h 494"/>
                    <a:gd name="T20" fmla="*/ 235 w 238"/>
                    <a:gd name="T21" fmla="*/ 219 h 494"/>
                    <a:gd name="T22" fmla="*/ 238 w 238"/>
                    <a:gd name="T23" fmla="*/ 261 h 494"/>
                    <a:gd name="T24" fmla="*/ 235 w 238"/>
                    <a:gd name="T25" fmla="*/ 303 h 494"/>
                    <a:gd name="T26" fmla="*/ 226 w 238"/>
                    <a:gd name="T27" fmla="*/ 340 h 494"/>
                    <a:gd name="T28" fmla="*/ 215 w 238"/>
                    <a:gd name="T29" fmla="*/ 373 h 494"/>
                    <a:gd name="T30" fmla="*/ 201 w 238"/>
                    <a:gd name="T31" fmla="*/ 402 h 494"/>
                    <a:gd name="T32" fmla="*/ 185 w 238"/>
                    <a:gd name="T33" fmla="*/ 427 h 494"/>
                    <a:gd name="T34" fmla="*/ 169 w 238"/>
                    <a:gd name="T35" fmla="*/ 448 h 494"/>
                    <a:gd name="T36" fmla="*/ 153 w 238"/>
                    <a:gd name="T37" fmla="*/ 465 h 494"/>
                    <a:gd name="T38" fmla="*/ 139 w 238"/>
                    <a:gd name="T39" fmla="*/ 478 h 494"/>
                    <a:gd name="T40" fmla="*/ 128 w 238"/>
                    <a:gd name="T41" fmla="*/ 487 h 494"/>
                    <a:gd name="T42" fmla="*/ 120 w 238"/>
                    <a:gd name="T43" fmla="*/ 493 h 494"/>
                    <a:gd name="T44" fmla="*/ 118 w 238"/>
                    <a:gd name="T45" fmla="*/ 494 h 494"/>
                    <a:gd name="T46" fmla="*/ 115 w 238"/>
                    <a:gd name="T47" fmla="*/ 492 h 494"/>
                    <a:gd name="T48" fmla="*/ 108 w 238"/>
                    <a:gd name="T49" fmla="*/ 486 h 494"/>
                    <a:gd name="T50" fmla="*/ 96 w 238"/>
                    <a:gd name="T51" fmla="*/ 475 h 494"/>
                    <a:gd name="T52" fmla="*/ 82 w 238"/>
                    <a:gd name="T53" fmla="*/ 459 h 494"/>
                    <a:gd name="T54" fmla="*/ 67 w 238"/>
                    <a:gd name="T55" fmla="*/ 440 h 494"/>
                    <a:gd name="T56" fmla="*/ 50 w 238"/>
                    <a:gd name="T57" fmla="*/ 417 h 494"/>
                    <a:gd name="T58" fmla="*/ 34 w 238"/>
                    <a:gd name="T59" fmla="*/ 391 h 494"/>
                    <a:gd name="T60" fmla="*/ 21 w 238"/>
                    <a:gd name="T61" fmla="*/ 360 h 494"/>
                    <a:gd name="T62" fmla="*/ 10 w 238"/>
                    <a:gd name="T63" fmla="*/ 325 h 494"/>
                    <a:gd name="T64" fmla="*/ 3 w 238"/>
                    <a:gd name="T65" fmla="*/ 287 h 494"/>
                    <a:gd name="T66" fmla="*/ 0 w 238"/>
                    <a:gd name="T67" fmla="*/ 247 h 494"/>
                    <a:gd name="T68" fmla="*/ 5 w 238"/>
                    <a:gd name="T69" fmla="*/ 205 h 494"/>
                    <a:gd name="T70" fmla="*/ 13 w 238"/>
                    <a:gd name="T71" fmla="*/ 168 h 494"/>
                    <a:gd name="T72" fmla="*/ 26 w 238"/>
                    <a:gd name="T73" fmla="*/ 133 h 494"/>
                    <a:gd name="T74" fmla="*/ 43 w 238"/>
                    <a:gd name="T75" fmla="*/ 103 h 494"/>
                    <a:gd name="T76" fmla="*/ 61 w 238"/>
                    <a:gd name="T77" fmla="*/ 76 h 494"/>
                    <a:gd name="T78" fmla="*/ 79 w 238"/>
                    <a:gd name="T79" fmla="*/ 54 h 494"/>
                    <a:gd name="T80" fmla="*/ 98 w 238"/>
                    <a:gd name="T81" fmla="*/ 35 h 494"/>
                    <a:gd name="T82" fmla="*/ 113 w 238"/>
                    <a:gd name="T83" fmla="*/ 20 h 494"/>
                    <a:gd name="T84" fmla="*/ 126 w 238"/>
                    <a:gd name="T85" fmla="*/ 10 h 494"/>
                    <a:gd name="T86" fmla="*/ 136 w 238"/>
                    <a:gd name="T87" fmla="*/ 3 h 494"/>
                    <a:gd name="T88" fmla="*/ 139 w 238"/>
                    <a:gd name="T89" fmla="*/ 0 h 4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4">
                      <a:moveTo>
                        <a:pt x="139" y="0"/>
                      </a:moveTo>
                      <a:lnTo>
                        <a:pt x="142" y="3"/>
                      </a:lnTo>
                      <a:lnTo>
                        <a:pt x="147" y="10"/>
                      </a:lnTo>
                      <a:lnTo>
                        <a:pt x="157" y="23"/>
                      </a:lnTo>
                      <a:lnTo>
                        <a:pt x="169" y="38"/>
                      </a:lnTo>
                      <a:lnTo>
                        <a:pt x="181" y="59"/>
                      </a:lnTo>
                      <a:lnTo>
                        <a:pt x="195" y="83"/>
                      </a:lnTo>
                      <a:lnTo>
                        <a:pt x="208" y="111"/>
                      </a:lnTo>
                      <a:lnTo>
                        <a:pt x="219" y="143"/>
                      </a:lnTo>
                      <a:lnTo>
                        <a:pt x="229" y="180"/>
                      </a:lnTo>
                      <a:lnTo>
                        <a:pt x="235" y="219"/>
                      </a:lnTo>
                      <a:lnTo>
                        <a:pt x="238" y="261"/>
                      </a:lnTo>
                      <a:lnTo>
                        <a:pt x="235" y="303"/>
                      </a:lnTo>
                      <a:lnTo>
                        <a:pt x="226" y="340"/>
                      </a:lnTo>
                      <a:lnTo>
                        <a:pt x="215" y="373"/>
                      </a:lnTo>
                      <a:lnTo>
                        <a:pt x="201" y="402"/>
                      </a:lnTo>
                      <a:lnTo>
                        <a:pt x="185" y="427"/>
                      </a:lnTo>
                      <a:lnTo>
                        <a:pt x="169" y="448"/>
                      </a:lnTo>
                      <a:lnTo>
                        <a:pt x="153" y="465"/>
                      </a:lnTo>
                      <a:lnTo>
                        <a:pt x="139" y="478"/>
                      </a:lnTo>
                      <a:lnTo>
                        <a:pt x="128" y="487"/>
                      </a:lnTo>
                      <a:lnTo>
                        <a:pt x="120" y="493"/>
                      </a:lnTo>
                      <a:lnTo>
                        <a:pt x="118" y="494"/>
                      </a:lnTo>
                      <a:lnTo>
                        <a:pt x="115" y="492"/>
                      </a:lnTo>
                      <a:lnTo>
                        <a:pt x="108" y="486"/>
                      </a:lnTo>
                      <a:lnTo>
                        <a:pt x="96" y="475"/>
                      </a:lnTo>
                      <a:lnTo>
                        <a:pt x="82" y="459"/>
                      </a:lnTo>
                      <a:lnTo>
                        <a:pt x="67" y="440"/>
                      </a:lnTo>
                      <a:lnTo>
                        <a:pt x="50" y="417"/>
                      </a:lnTo>
                      <a:lnTo>
                        <a:pt x="34" y="391"/>
                      </a:lnTo>
                      <a:lnTo>
                        <a:pt x="21" y="360"/>
                      </a:lnTo>
                      <a:lnTo>
                        <a:pt x="10" y="325"/>
                      </a:lnTo>
                      <a:lnTo>
                        <a:pt x="3" y="287"/>
                      </a:lnTo>
                      <a:lnTo>
                        <a:pt x="0" y="247"/>
                      </a:lnTo>
                      <a:lnTo>
                        <a:pt x="5" y="205"/>
                      </a:lnTo>
                      <a:lnTo>
                        <a:pt x="13" y="168"/>
                      </a:lnTo>
                      <a:lnTo>
                        <a:pt x="26" y="133"/>
                      </a:lnTo>
                      <a:lnTo>
                        <a:pt x="43" y="103"/>
                      </a:lnTo>
                      <a:lnTo>
                        <a:pt x="61" y="76"/>
                      </a:lnTo>
                      <a:lnTo>
                        <a:pt x="79" y="54"/>
                      </a:lnTo>
                      <a:lnTo>
                        <a:pt x="98" y="35"/>
                      </a:lnTo>
                      <a:lnTo>
                        <a:pt x="113" y="20"/>
                      </a:lnTo>
                      <a:lnTo>
                        <a:pt x="126" y="10"/>
                      </a:lnTo>
                      <a:lnTo>
                        <a:pt x="136" y="3"/>
                      </a:lnTo>
                      <a:lnTo>
                        <a:pt x="13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33" name="任意多边形: 形状 32">
                  <a:extLst>
                    <a:ext uri="{FF2B5EF4-FFF2-40B4-BE49-F238E27FC236}">
                      <a16:creationId xmlns="" xmlns:a16="http://schemas.microsoft.com/office/drawing/2014/main" id="{AE7D7CC8-FED8-4605-B037-64D8B7D4FB89}"/>
                    </a:ext>
                  </a:extLst>
                </p:cNvPr>
                <p:cNvSpPr>
                  <a:spLocks/>
                </p:cNvSpPr>
                <p:nvPr/>
              </p:nvSpPr>
              <p:spPr bwMode="auto">
                <a:xfrm>
                  <a:off x="6559216" y="4670754"/>
                  <a:ext cx="425368" cy="377726"/>
                </a:xfrm>
                <a:custGeom>
                  <a:avLst/>
                  <a:gdLst>
                    <a:gd name="T0" fmla="*/ 17 w 375"/>
                    <a:gd name="T1" fmla="*/ 0 h 333"/>
                    <a:gd name="T2" fmla="*/ 34 w 375"/>
                    <a:gd name="T3" fmla="*/ 0 h 333"/>
                    <a:gd name="T4" fmla="*/ 58 w 375"/>
                    <a:gd name="T5" fmla="*/ 1 h 333"/>
                    <a:gd name="T6" fmla="*/ 86 w 375"/>
                    <a:gd name="T7" fmla="*/ 5 h 333"/>
                    <a:gd name="T8" fmla="*/ 119 w 375"/>
                    <a:gd name="T9" fmla="*/ 12 h 333"/>
                    <a:gd name="T10" fmla="*/ 154 w 375"/>
                    <a:gd name="T11" fmla="*/ 23 h 333"/>
                    <a:gd name="T12" fmla="*/ 191 w 375"/>
                    <a:gd name="T13" fmla="*/ 39 h 333"/>
                    <a:gd name="T14" fmla="*/ 229 w 375"/>
                    <a:gd name="T15" fmla="*/ 60 h 333"/>
                    <a:gd name="T16" fmla="*/ 267 w 375"/>
                    <a:gd name="T17" fmla="*/ 88 h 333"/>
                    <a:gd name="T18" fmla="*/ 300 w 375"/>
                    <a:gd name="T19" fmla="*/ 120 h 333"/>
                    <a:gd name="T20" fmla="*/ 327 w 375"/>
                    <a:gd name="T21" fmla="*/ 152 h 333"/>
                    <a:gd name="T22" fmla="*/ 345 w 375"/>
                    <a:gd name="T23" fmla="*/ 186 h 333"/>
                    <a:gd name="T24" fmla="*/ 359 w 375"/>
                    <a:gd name="T25" fmla="*/ 217 h 333"/>
                    <a:gd name="T26" fmla="*/ 368 w 375"/>
                    <a:gd name="T27" fmla="*/ 246 h 333"/>
                    <a:gd name="T28" fmla="*/ 372 w 375"/>
                    <a:gd name="T29" fmla="*/ 272 h 333"/>
                    <a:gd name="T30" fmla="*/ 375 w 375"/>
                    <a:gd name="T31" fmla="*/ 295 h 333"/>
                    <a:gd name="T32" fmla="*/ 375 w 375"/>
                    <a:gd name="T33" fmla="*/ 313 h 333"/>
                    <a:gd name="T34" fmla="*/ 375 w 375"/>
                    <a:gd name="T35" fmla="*/ 324 h 333"/>
                    <a:gd name="T36" fmla="*/ 375 w 375"/>
                    <a:gd name="T37" fmla="*/ 327 h 333"/>
                    <a:gd name="T38" fmla="*/ 370 w 375"/>
                    <a:gd name="T39" fmla="*/ 328 h 333"/>
                    <a:gd name="T40" fmla="*/ 358 w 375"/>
                    <a:gd name="T41" fmla="*/ 330 h 333"/>
                    <a:gd name="T42" fmla="*/ 339 w 375"/>
                    <a:gd name="T43" fmla="*/ 333 h 333"/>
                    <a:gd name="T44" fmla="*/ 315 w 375"/>
                    <a:gd name="T45" fmla="*/ 333 h 333"/>
                    <a:gd name="T46" fmla="*/ 286 w 375"/>
                    <a:gd name="T47" fmla="*/ 331 h 333"/>
                    <a:gd name="T48" fmla="*/ 253 w 375"/>
                    <a:gd name="T49" fmla="*/ 327 h 333"/>
                    <a:gd name="T50" fmla="*/ 218 w 375"/>
                    <a:gd name="T51" fmla="*/ 320 h 333"/>
                    <a:gd name="T52" fmla="*/ 181 w 375"/>
                    <a:gd name="T53" fmla="*/ 306 h 333"/>
                    <a:gd name="T54" fmla="*/ 143 w 375"/>
                    <a:gd name="T55" fmla="*/ 288 h 333"/>
                    <a:gd name="T56" fmla="*/ 106 w 375"/>
                    <a:gd name="T57" fmla="*/ 261 h 333"/>
                    <a:gd name="T58" fmla="*/ 76 w 375"/>
                    <a:gd name="T59" fmla="*/ 232 h 333"/>
                    <a:gd name="T60" fmla="*/ 52 w 375"/>
                    <a:gd name="T61" fmla="*/ 201 h 333"/>
                    <a:gd name="T62" fmla="*/ 34 w 375"/>
                    <a:gd name="T63" fmla="*/ 170 h 333"/>
                    <a:gd name="T64" fmla="*/ 20 w 375"/>
                    <a:gd name="T65" fmla="*/ 138 h 333"/>
                    <a:gd name="T66" fmla="*/ 11 w 375"/>
                    <a:gd name="T67" fmla="*/ 107 h 333"/>
                    <a:gd name="T68" fmla="*/ 4 w 375"/>
                    <a:gd name="T69" fmla="*/ 78 h 333"/>
                    <a:gd name="T70" fmla="*/ 1 w 375"/>
                    <a:gd name="T71" fmla="*/ 53 h 333"/>
                    <a:gd name="T72" fmla="*/ 0 w 375"/>
                    <a:gd name="T73" fmla="*/ 30 h 333"/>
                    <a:gd name="T74" fmla="*/ 0 w 375"/>
                    <a:gd name="T75" fmla="*/ 16 h 333"/>
                    <a:gd name="T76" fmla="*/ 0 w 375"/>
                    <a:gd name="T77" fmla="*/ 14 h 333"/>
                    <a:gd name="T78" fmla="*/ 0 w 375"/>
                    <a:gd name="T79" fmla="*/ 4 h 333"/>
                    <a:gd name="T80" fmla="*/ 1 w 375"/>
                    <a:gd name="T81" fmla="*/ 0 h 333"/>
                    <a:gd name="T82" fmla="*/ 4 w 375"/>
                    <a:gd name="T83" fmla="*/ 0 h 333"/>
                    <a:gd name="T84" fmla="*/ 17 w 375"/>
                    <a:gd name="T85"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5" h="333">
                      <a:moveTo>
                        <a:pt x="17" y="0"/>
                      </a:moveTo>
                      <a:lnTo>
                        <a:pt x="34" y="0"/>
                      </a:lnTo>
                      <a:lnTo>
                        <a:pt x="58" y="1"/>
                      </a:lnTo>
                      <a:lnTo>
                        <a:pt x="86" y="5"/>
                      </a:lnTo>
                      <a:lnTo>
                        <a:pt x="119" y="12"/>
                      </a:lnTo>
                      <a:lnTo>
                        <a:pt x="154" y="23"/>
                      </a:lnTo>
                      <a:lnTo>
                        <a:pt x="191" y="39"/>
                      </a:lnTo>
                      <a:lnTo>
                        <a:pt x="229" y="60"/>
                      </a:lnTo>
                      <a:lnTo>
                        <a:pt x="267" y="88"/>
                      </a:lnTo>
                      <a:lnTo>
                        <a:pt x="300" y="120"/>
                      </a:lnTo>
                      <a:lnTo>
                        <a:pt x="327" y="152"/>
                      </a:lnTo>
                      <a:lnTo>
                        <a:pt x="345" y="186"/>
                      </a:lnTo>
                      <a:lnTo>
                        <a:pt x="359" y="217"/>
                      </a:lnTo>
                      <a:lnTo>
                        <a:pt x="368" y="246"/>
                      </a:lnTo>
                      <a:lnTo>
                        <a:pt x="372" y="272"/>
                      </a:lnTo>
                      <a:lnTo>
                        <a:pt x="375" y="295"/>
                      </a:lnTo>
                      <a:lnTo>
                        <a:pt x="375" y="313"/>
                      </a:lnTo>
                      <a:lnTo>
                        <a:pt x="375" y="324"/>
                      </a:lnTo>
                      <a:lnTo>
                        <a:pt x="375" y="327"/>
                      </a:lnTo>
                      <a:lnTo>
                        <a:pt x="370" y="328"/>
                      </a:lnTo>
                      <a:lnTo>
                        <a:pt x="358" y="330"/>
                      </a:lnTo>
                      <a:lnTo>
                        <a:pt x="339" y="333"/>
                      </a:lnTo>
                      <a:lnTo>
                        <a:pt x="315" y="333"/>
                      </a:lnTo>
                      <a:lnTo>
                        <a:pt x="286" y="331"/>
                      </a:lnTo>
                      <a:lnTo>
                        <a:pt x="253" y="327"/>
                      </a:lnTo>
                      <a:lnTo>
                        <a:pt x="218" y="320"/>
                      </a:lnTo>
                      <a:lnTo>
                        <a:pt x="181" y="306"/>
                      </a:lnTo>
                      <a:lnTo>
                        <a:pt x="143" y="288"/>
                      </a:lnTo>
                      <a:lnTo>
                        <a:pt x="106" y="261"/>
                      </a:lnTo>
                      <a:lnTo>
                        <a:pt x="76" y="232"/>
                      </a:lnTo>
                      <a:lnTo>
                        <a:pt x="52" y="201"/>
                      </a:lnTo>
                      <a:lnTo>
                        <a:pt x="34" y="170"/>
                      </a:lnTo>
                      <a:lnTo>
                        <a:pt x="20" y="138"/>
                      </a:lnTo>
                      <a:lnTo>
                        <a:pt x="11" y="107"/>
                      </a:lnTo>
                      <a:lnTo>
                        <a:pt x="4" y="78"/>
                      </a:lnTo>
                      <a:lnTo>
                        <a:pt x="1" y="53"/>
                      </a:lnTo>
                      <a:lnTo>
                        <a:pt x="0" y="30"/>
                      </a:lnTo>
                      <a:lnTo>
                        <a:pt x="0" y="16"/>
                      </a:lnTo>
                      <a:lnTo>
                        <a:pt x="0" y="14"/>
                      </a:lnTo>
                      <a:lnTo>
                        <a:pt x="0" y="4"/>
                      </a:lnTo>
                      <a:lnTo>
                        <a:pt x="1" y="0"/>
                      </a:lnTo>
                      <a:lnTo>
                        <a:pt x="4" y="0"/>
                      </a:lnTo>
                      <a:lnTo>
                        <a:pt x="17"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34" name="任意多边形: 形状 33">
                  <a:extLst>
                    <a:ext uri="{FF2B5EF4-FFF2-40B4-BE49-F238E27FC236}">
                      <a16:creationId xmlns="" xmlns:a16="http://schemas.microsoft.com/office/drawing/2014/main" id="{FD68E06B-12FE-487F-AB90-E747121CFE83}"/>
                    </a:ext>
                  </a:extLst>
                </p:cNvPr>
                <p:cNvSpPr>
                  <a:spLocks/>
                </p:cNvSpPr>
                <p:nvPr/>
              </p:nvSpPr>
              <p:spPr bwMode="auto">
                <a:xfrm>
                  <a:off x="6698736" y="5106331"/>
                  <a:ext cx="496831" cy="316473"/>
                </a:xfrm>
                <a:custGeom>
                  <a:avLst/>
                  <a:gdLst>
                    <a:gd name="T0" fmla="*/ 118 w 438"/>
                    <a:gd name="T1" fmla="*/ 0 h 278"/>
                    <a:gd name="T2" fmla="*/ 155 w 438"/>
                    <a:gd name="T3" fmla="*/ 4 h 278"/>
                    <a:gd name="T4" fmla="*/ 195 w 438"/>
                    <a:gd name="T5" fmla="*/ 11 h 278"/>
                    <a:gd name="T6" fmla="*/ 236 w 438"/>
                    <a:gd name="T7" fmla="*/ 24 h 278"/>
                    <a:gd name="T8" fmla="*/ 279 w 438"/>
                    <a:gd name="T9" fmla="*/ 42 h 278"/>
                    <a:gd name="T10" fmla="*/ 316 w 438"/>
                    <a:gd name="T11" fmla="*/ 63 h 278"/>
                    <a:gd name="T12" fmla="*/ 346 w 438"/>
                    <a:gd name="T13" fmla="*/ 87 h 278"/>
                    <a:gd name="T14" fmla="*/ 371 w 438"/>
                    <a:gd name="T15" fmla="*/ 112 h 278"/>
                    <a:gd name="T16" fmla="*/ 391 w 438"/>
                    <a:gd name="T17" fmla="*/ 137 h 278"/>
                    <a:gd name="T18" fmla="*/ 407 w 438"/>
                    <a:gd name="T19" fmla="*/ 162 h 278"/>
                    <a:gd name="T20" fmla="*/ 418 w 438"/>
                    <a:gd name="T21" fmla="*/ 186 h 278"/>
                    <a:gd name="T22" fmla="*/ 426 w 438"/>
                    <a:gd name="T23" fmla="*/ 207 h 278"/>
                    <a:gd name="T24" fmla="*/ 432 w 438"/>
                    <a:gd name="T25" fmla="*/ 225 h 278"/>
                    <a:gd name="T26" fmla="*/ 436 w 438"/>
                    <a:gd name="T27" fmla="*/ 239 h 278"/>
                    <a:gd name="T28" fmla="*/ 438 w 438"/>
                    <a:gd name="T29" fmla="*/ 249 h 278"/>
                    <a:gd name="T30" fmla="*/ 438 w 438"/>
                    <a:gd name="T31" fmla="*/ 252 h 278"/>
                    <a:gd name="T32" fmla="*/ 435 w 438"/>
                    <a:gd name="T33" fmla="*/ 253 h 278"/>
                    <a:gd name="T34" fmla="*/ 425 w 438"/>
                    <a:gd name="T35" fmla="*/ 258 h 278"/>
                    <a:gd name="T36" fmla="*/ 411 w 438"/>
                    <a:gd name="T37" fmla="*/ 263 h 278"/>
                    <a:gd name="T38" fmla="*/ 391 w 438"/>
                    <a:gd name="T39" fmla="*/ 269 h 278"/>
                    <a:gd name="T40" fmla="*/ 366 w 438"/>
                    <a:gd name="T41" fmla="*/ 273 h 278"/>
                    <a:gd name="T42" fmla="*/ 339 w 438"/>
                    <a:gd name="T43" fmla="*/ 277 h 278"/>
                    <a:gd name="T44" fmla="*/ 306 w 438"/>
                    <a:gd name="T45" fmla="*/ 278 h 278"/>
                    <a:gd name="T46" fmla="*/ 272 w 438"/>
                    <a:gd name="T47" fmla="*/ 277 h 278"/>
                    <a:gd name="T48" fmla="*/ 237 w 438"/>
                    <a:gd name="T49" fmla="*/ 273 h 278"/>
                    <a:gd name="T50" fmla="*/ 199 w 438"/>
                    <a:gd name="T51" fmla="*/ 262 h 278"/>
                    <a:gd name="T52" fmla="*/ 161 w 438"/>
                    <a:gd name="T53" fmla="*/ 246 h 278"/>
                    <a:gd name="T54" fmla="*/ 125 w 438"/>
                    <a:gd name="T55" fmla="*/ 224 h 278"/>
                    <a:gd name="T56" fmla="*/ 96 w 438"/>
                    <a:gd name="T57" fmla="*/ 200 h 278"/>
                    <a:gd name="T58" fmla="*/ 70 w 438"/>
                    <a:gd name="T59" fmla="*/ 174 h 278"/>
                    <a:gd name="T60" fmla="*/ 50 w 438"/>
                    <a:gd name="T61" fmla="*/ 146 h 278"/>
                    <a:gd name="T62" fmla="*/ 34 w 438"/>
                    <a:gd name="T63" fmla="*/ 118 h 278"/>
                    <a:gd name="T64" fmla="*/ 22 w 438"/>
                    <a:gd name="T65" fmla="*/ 91 h 278"/>
                    <a:gd name="T66" fmla="*/ 12 w 438"/>
                    <a:gd name="T67" fmla="*/ 66 h 278"/>
                    <a:gd name="T68" fmla="*/ 7 w 438"/>
                    <a:gd name="T69" fmla="*/ 45 h 278"/>
                    <a:gd name="T70" fmla="*/ 2 w 438"/>
                    <a:gd name="T71" fmla="*/ 29 h 278"/>
                    <a:gd name="T72" fmla="*/ 1 w 438"/>
                    <a:gd name="T73" fmla="*/ 18 h 278"/>
                    <a:gd name="T74" fmla="*/ 0 w 438"/>
                    <a:gd name="T75" fmla="*/ 15 h 278"/>
                    <a:gd name="T76" fmla="*/ 4 w 438"/>
                    <a:gd name="T77" fmla="*/ 14 h 278"/>
                    <a:gd name="T78" fmla="*/ 15 w 438"/>
                    <a:gd name="T79" fmla="*/ 11 h 278"/>
                    <a:gd name="T80" fmla="*/ 34 w 438"/>
                    <a:gd name="T81" fmla="*/ 7 h 278"/>
                    <a:gd name="T82" fmla="*/ 56 w 438"/>
                    <a:gd name="T83" fmla="*/ 3 h 278"/>
                    <a:gd name="T84" fmla="*/ 86 w 438"/>
                    <a:gd name="T85" fmla="*/ 0 h 278"/>
                    <a:gd name="T86" fmla="*/ 118 w 438"/>
                    <a:gd name="T87"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8" h="278">
                      <a:moveTo>
                        <a:pt x="118" y="0"/>
                      </a:moveTo>
                      <a:lnTo>
                        <a:pt x="155" y="4"/>
                      </a:lnTo>
                      <a:lnTo>
                        <a:pt x="195" y="11"/>
                      </a:lnTo>
                      <a:lnTo>
                        <a:pt x="236" y="24"/>
                      </a:lnTo>
                      <a:lnTo>
                        <a:pt x="279" y="42"/>
                      </a:lnTo>
                      <a:lnTo>
                        <a:pt x="316" y="63"/>
                      </a:lnTo>
                      <a:lnTo>
                        <a:pt x="346" y="87"/>
                      </a:lnTo>
                      <a:lnTo>
                        <a:pt x="371" y="112"/>
                      </a:lnTo>
                      <a:lnTo>
                        <a:pt x="391" y="137"/>
                      </a:lnTo>
                      <a:lnTo>
                        <a:pt x="407" y="162"/>
                      </a:lnTo>
                      <a:lnTo>
                        <a:pt x="418" y="186"/>
                      </a:lnTo>
                      <a:lnTo>
                        <a:pt x="426" y="207"/>
                      </a:lnTo>
                      <a:lnTo>
                        <a:pt x="432" y="225"/>
                      </a:lnTo>
                      <a:lnTo>
                        <a:pt x="436" y="239"/>
                      </a:lnTo>
                      <a:lnTo>
                        <a:pt x="438" y="249"/>
                      </a:lnTo>
                      <a:lnTo>
                        <a:pt x="438" y="252"/>
                      </a:lnTo>
                      <a:lnTo>
                        <a:pt x="435" y="253"/>
                      </a:lnTo>
                      <a:lnTo>
                        <a:pt x="425" y="258"/>
                      </a:lnTo>
                      <a:lnTo>
                        <a:pt x="411" y="263"/>
                      </a:lnTo>
                      <a:lnTo>
                        <a:pt x="391" y="269"/>
                      </a:lnTo>
                      <a:lnTo>
                        <a:pt x="366" y="273"/>
                      </a:lnTo>
                      <a:lnTo>
                        <a:pt x="339" y="277"/>
                      </a:lnTo>
                      <a:lnTo>
                        <a:pt x="306" y="278"/>
                      </a:lnTo>
                      <a:lnTo>
                        <a:pt x="272" y="277"/>
                      </a:lnTo>
                      <a:lnTo>
                        <a:pt x="237" y="273"/>
                      </a:lnTo>
                      <a:lnTo>
                        <a:pt x="199" y="262"/>
                      </a:lnTo>
                      <a:lnTo>
                        <a:pt x="161" y="246"/>
                      </a:lnTo>
                      <a:lnTo>
                        <a:pt x="125" y="224"/>
                      </a:lnTo>
                      <a:lnTo>
                        <a:pt x="96" y="200"/>
                      </a:lnTo>
                      <a:lnTo>
                        <a:pt x="70" y="174"/>
                      </a:lnTo>
                      <a:lnTo>
                        <a:pt x="50" y="146"/>
                      </a:lnTo>
                      <a:lnTo>
                        <a:pt x="34" y="118"/>
                      </a:lnTo>
                      <a:lnTo>
                        <a:pt x="22" y="91"/>
                      </a:lnTo>
                      <a:lnTo>
                        <a:pt x="12" y="66"/>
                      </a:lnTo>
                      <a:lnTo>
                        <a:pt x="7" y="45"/>
                      </a:lnTo>
                      <a:lnTo>
                        <a:pt x="2" y="29"/>
                      </a:lnTo>
                      <a:lnTo>
                        <a:pt x="1" y="18"/>
                      </a:lnTo>
                      <a:lnTo>
                        <a:pt x="0" y="15"/>
                      </a:lnTo>
                      <a:lnTo>
                        <a:pt x="4" y="14"/>
                      </a:lnTo>
                      <a:lnTo>
                        <a:pt x="15" y="11"/>
                      </a:lnTo>
                      <a:lnTo>
                        <a:pt x="34" y="7"/>
                      </a:lnTo>
                      <a:lnTo>
                        <a:pt x="56" y="3"/>
                      </a:lnTo>
                      <a:lnTo>
                        <a:pt x="86" y="0"/>
                      </a:lnTo>
                      <a:lnTo>
                        <a:pt x="118"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35" name="任意多边形: 形状 34">
                  <a:extLst>
                    <a:ext uri="{FF2B5EF4-FFF2-40B4-BE49-F238E27FC236}">
                      <a16:creationId xmlns="" xmlns:a16="http://schemas.microsoft.com/office/drawing/2014/main" id="{73AE2E12-417C-4292-A9E3-238294A1350C}"/>
                    </a:ext>
                  </a:extLst>
                </p:cNvPr>
                <p:cNvSpPr>
                  <a:spLocks/>
                </p:cNvSpPr>
                <p:nvPr/>
              </p:nvSpPr>
              <p:spPr bwMode="auto">
                <a:xfrm>
                  <a:off x="6896107" y="5480655"/>
                  <a:ext cx="554680" cy="272236"/>
                </a:xfrm>
                <a:custGeom>
                  <a:avLst/>
                  <a:gdLst>
                    <a:gd name="T0" fmla="*/ 232 w 489"/>
                    <a:gd name="T1" fmla="*/ 0 h 240"/>
                    <a:gd name="T2" fmla="*/ 275 w 489"/>
                    <a:gd name="T3" fmla="*/ 6 h 240"/>
                    <a:gd name="T4" fmla="*/ 316 w 489"/>
                    <a:gd name="T5" fmla="*/ 14 h 240"/>
                    <a:gd name="T6" fmla="*/ 352 w 489"/>
                    <a:gd name="T7" fmla="*/ 28 h 240"/>
                    <a:gd name="T8" fmla="*/ 383 w 489"/>
                    <a:gd name="T9" fmla="*/ 45 h 240"/>
                    <a:gd name="T10" fmla="*/ 410 w 489"/>
                    <a:gd name="T11" fmla="*/ 63 h 240"/>
                    <a:gd name="T12" fmla="*/ 433 w 489"/>
                    <a:gd name="T13" fmla="*/ 83 h 240"/>
                    <a:gd name="T14" fmla="*/ 451 w 489"/>
                    <a:gd name="T15" fmla="*/ 101 h 240"/>
                    <a:gd name="T16" fmla="*/ 465 w 489"/>
                    <a:gd name="T17" fmla="*/ 119 h 240"/>
                    <a:gd name="T18" fmla="*/ 477 w 489"/>
                    <a:gd name="T19" fmla="*/ 135 h 240"/>
                    <a:gd name="T20" fmla="*/ 484 w 489"/>
                    <a:gd name="T21" fmla="*/ 147 h 240"/>
                    <a:gd name="T22" fmla="*/ 488 w 489"/>
                    <a:gd name="T23" fmla="*/ 156 h 240"/>
                    <a:gd name="T24" fmla="*/ 489 w 489"/>
                    <a:gd name="T25" fmla="*/ 158 h 240"/>
                    <a:gd name="T26" fmla="*/ 487 w 489"/>
                    <a:gd name="T27" fmla="*/ 161 h 240"/>
                    <a:gd name="T28" fmla="*/ 480 w 489"/>
                    <a:gd name="T29" fmla="*/ 167 h 240"/>
                    <a:gd name="T30" fmla="*/ 467 w 489"/>
                    <a:gd name="T31" fmla="*/ 177 h 240"/>
                    <a:gd name="T32" fmla="*/ 450 w 489"/>
                    <a:gd name="T33" fmla="*/ 188 h 240"/>
                    <a:gd name="T34" fmla="*/ 427 w 489"/>
                    <a:gd name="T35" fmla="*/ 200 h 240"/>
                    <a:gd name="T36" fmla="*/ 402 w 489"/>
                    <a:gd name="T37" fmla="*/ 213 h 240"/>
                    <a:gd name="T38" fmla="*/ 373 w 489"/>
                    <a:gd name="T39" fmla="*/ 224 h 240"/>
                    <a:gd name="T40" fmla="*/ 341 w 489"/>
                    <a:gd name="T41" fmla="*/ 233 h 240"/>
                    <a:gd name="T42" fmla="*/ 304 w 489"/>
                    <a:gd name="T43" fmla="*/ 238 h 240"/>
                    <a:gd name="T44" fmla="*/ 266 w 489"/>
                    <a:gd name="T45" fmla="*/ 240 h 240"/>
                    <a:gd name="T46" fmla="*/ 224 w 489"/>
                    <a:gd name="T47" fmla="*/ 235 h 240"/>
                    <a:gd name="T48" fmla="*/ 184 w 489"/>
                    <a:gd name="T49" fmla="*/ 226 h 240"/>
                    <a:gd name="T50" fmla="*/ 147 w 489"/>
                    <a:gd name="T51" fmla="*/ 212 h 240"/>
                    <a:gd name="T52" fmla="*/ 116 w 489"/>
                    <a:gd name="T53" fmla="*/ 193 h 240"/>
                    <a:gd name="T54" fmla="*/ 88 w 489"/>
                    <a:gd name="T55" fmla="*/ 172 h 240"/>
                    <a:gd name="T56" fmla="*/ 64 w 489"/>
                    <a:gd name="T57" fmla="*/ 150 h 240"/>
                    <a:gd name="T58" fmla="*/ 44 w 489"/>
                    <a:gd name="T59" fmla="*/ 129 h 240"/>
                    <a:gd name="T60" fmla="*/ 27 w 489"/>
                    <a:gd name="T61" fmla="*/ 108 h 240"/>
                    <a:gd name="T62" fmla="*/ 16 w 489"/>
                    <a:gd name="T63" fmla="*/ 90 h 240"/>
                    <a:gd name="T64" fmla="*/ 7 w 489"/>
                    <a:gd name="T65" fmla="*/ 76 h 240"/>
                    <a:gd name="T66" fmla="*/ 2 w 489"/>
                    <a:gd name="T67" fmla="*/ 66 h 240"/>
                    <a:gd name="T68" fmla="*/ 0 w 489"/>
                    <a:gd name="T69" fmla="*/ 63 h 240"/>
                    <a:gd name="T70" fmla="*/ 3 w 489"/>
                    <a:gd name="T71" fmla="*/ 60 h 240"/>
                    <a:gd name="T72" fmla="*/ 10 w 489"/>
                    <a:gd name="T73" fmla="*/ 56 h 240"/>
                    <a:gd name="T74" fmla="*/ 24 w 489"/>
                    <a:gd name="T75" fmla="*/ 48 h 240"/>
                    <a:gd name="T76" fmla="*/ 41 w 489"/>
                    <a:gd name="T77" fmla="*/ 39 h 240"/>
                    <a:gd name="T78" fmla="*/ 64 w 489"/>
                    <a:gd name="T79" fmla="*/ 30 h 240"/>
                    <a:gd name="T80" fmla="*/ 91 w 489"/>
                    <a:gd name="T81" fmla="*/ 20 h 240"/>
                    <a:gd name="T82" fmla="*/ 120 w 489"/>
                    <a:gd name="T83" fmla="*/ 11 h 240"/>
                    <a:gd name="T84" fmla="*/ 154 w 489"/>
                    <a:gd name="T85" fmla="*/ 4 h 240"/>
                    <a:gd name="T86" fmla="*/ 191 w 489"/>
                    <a:gd name="T87" fmla="*/ 2 h 240"/>
                    <a:gd name="T88" fmla="*/ 232 w 489"/>
                    <a:gd name="T89"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40">
                      <a:moveTo>
                        <a:pt x="232" y="0"/>
                      </a:moveTo>
                      <a:lnTo>
                        <a:pt x="275" y="6"/>
                      </a:lnTo>
                      <a:lnTo>
                        <a:pt x="316" y="14"/>
                      </a:lnTo>
                      <a:lnTo>
                        <a:pt x="352" y="28"/>
                      </a:lnTo>
                      <a:lnTo>
                        <a:pt x="383" y="45"/>
                      </a:lnTo>
                      <a:lnTo>
                        <a:pt x="410" y="63"/>
                      </a:lnTo>
                      <a:lnTo>
                        <a:pt x="433" y="83"/>
                      </a:lnTo>
                      <a:lnTo>
                        <a:pt x="451" y="101"/>
                      </a:lnTo>
                      <a:lnTo>
                        <a:pt x="465" y="119"/>
                      </a:lnTo>
                      <a:lnTo>
                        <a:pt x="477" y="135"/>
                      </a:lnTo>
                      <a:lnTo>
                        <a:pt x="484" y="147"/>
                      </a:lnTo>
                      <a:lnTo>
                        <a:pt x="488" y="156"/>
                      </a:lnTo>
                      <a:lnTo>
                        <a:pt x="489" y="158"/>
                      </a:lnTo>
                      <a:lnTo>
                        <a:pt x="487" y="161"/>
                      </a:lnTo>
                      <a:lnTo>
                        <a:pt x="480" y="167"/>
                      </a:lnTo>
                      <a:lnTo>
                        <a:pt x="467" y="177"/>
                      </a:lnTo>
                      <a:lnTo>
                        <a:pt x="450" y="188"/>
                      </a:lnTo>
                      <a:lnTo>
                        <a:pt x="427" y="200"/>
                      </a:lnTo>
                      <a:lnTo>
                        <a:pt x="402" y="213"/>
                      </a:lnTo>
                      <a:lnTo>
                        <a:pt x="373" y="224"/>
                      </a:lnTo>
                      <a:lnTo>
                        <a:pt x="341" y="233"/>
                      </a:lnTo>
                      <a:lnTo>
                        <a:pt x="304" y="238"/>
                      </a:lnTo>
                      <a:lnTo>
                        <a:pt x="266" y="240"/>
                      </a:lnTo>
                      <a:lnTo>
                        <a:pt x="224" y="235"/>
                      </a:lnTo>
                      <a:lnTo>
                        <a:pt x="184" y="226"/>
                      </a:lnTo>
                      <a:lnTo>
                        <a:pt x="147" y="212"/>
                      </a:lnTo>
                      <a:lnTo>
                        <a:pt x="116" y="193"/>
                      </a:lnTo>
                      <a:lnTo>
                        <a:pt x="88" y="172"/>
                      </a:lnTo>
                      <a:lnTo>
                        <a:pt x="64" y="150"/>
                      </a:lnTo>
                      <a:lnTo>
                        <a:pt x="44" y="129"/>
                      </a:lnTo>
                      <a:lnTo>
                        <a:pt x="27" y="108"/>
                      </a:lnTo>
                      <a:lnTo>
                        <a:pt x="16" y="90"/>
                      </a:lnTo>
                      <a:lnTo>
                        <a:pt x="7" y="76"/>
                      </a:lnTo>
                      <a:lnTo>
                        <a:pt x="2" y="66"/>
                      </a:lnTo>
                      <a:lnTo>
                        <a:pt x="0" y="63"/>
                      </a:lnTo>
                      <a:lnTo>
                        <a:pt x="3" y="60"/>
                      </a:lnTo>
                      <a:lnTo>
                        <a:pt x="10" y="56"/>
                      </a:lnTo>
                      <a:lnTo>
                        <a:pt x="24" y="48"/>
                      </a:lnTo>
                      <a:lnTo>
                        <a:pt x="41" y="39"/>
                      </a:lnTo>
                      <a:lnTo>
                        <a:pt x="64" y="30"/>
                      </a:lnTo>
                      <a:lnTo>
                        <a:pt x="91" y="20"/>
                      </a:lnTo>
                      <a:lnTo>
                        <a:pt x="120" y="11"/>
                      </a:lnTo>
                      <a:lnTo>
                        <a:pt x="154" y="4"/>
                      </a:lnTo>
                      <a:lnTo>
                        <a:pt x="191" y="2"/>
                      </a:lnTo>
                      <a:lnTo>
                        <a:pt x="232"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36" name="任意多边形: 形状 35">
                  <a:extLst>
                    <a:ext uri="{FF2B5EF4-FFF2-40B4-BE49-F238E27FC236}">
                      <a16:creationId xmlns="" xmlns:a16="http://schemas.microsoft.com/office/drawing/2014/main" id="{518CB61F-3F84-4DFC-BC84-1B3D1CAE6145}"/>
                    </a:ext>
                  </a:extLst>
                </p:cNvPr>
                <p:cNvSpPr>
                  <a:spLocks/>
                </p:cNvSpPr>
                <p:nvPr/>
              </p:nvSpPr>
              <p:spPr bwMode="auto">
                <a:xfrm>
                  <a:off x="7263625" y="5769904"/>
                  <a:ext cx="564889" cy="265430"/>
                </a:xfrm>
                <a:custGeom>
                  <a:avLst/>
                  <a:gdLst>
                    <a:gd name="T0" fmla="*/ 265 w 497"/>
                    <a:gd name="T1" fmla="*/ 0 h 234"/>
                    <a:gd name="T2" fmla="*/ 306 w 497"/>
                    <a:gd name="T3" fmla="*/ 5 h 234"/>
                    <a:gd name="T4" fmla="*/ 345 w 497"/>
                    <a:gd name="T5" fmla="*/ 13 h 234"/>
                    <a:gd name="T6" fmla="*/ 377 w 497"/>
                    <a:gd name="T7" fmla="*/ 26 h 234"/>
                    <a:gd name="T8" fmla="*/ 407 w 497"/>
                    <a:gd name="T9" fmla="*/ 41 h 234"/>
                    <a:gd name="T10" fmla="*/ 431 w 497"/>
                    <a:gd name="T11" fmla="*/ 58 h 234"/>
                    <a:gd name="T12" fmla="*/ 452 w 497"/>
                    <a:gd name="T13" fmla="*/ 74 h 234"/>
                    <a:gd name="T14" fmla="*/ 468 w 497"/>
                    <a:gd name="T15" fmla="*/ 90 h 234"/>
                    <a:gd name="T16" fmla="*/ 480 w 497"/>
                    <a:gd name="T17" fmla="*/ 105 h 234"/>
                    <a:gd name="T18" fmla="*/ 490 w 497"/>
                    <a:gd name="T19" fmla="*/ 116 h 234"/>
                    <a:gd name="T20" fmla="*/ 496 w 497"/>
                    <a:gd name="T21" fmla="*/ 123 h 234"/>
                    <a:gd name="T22" fmla="*/ 497 w 497"/>
                    <a:gd name="T23" fmla="*/ 126 h 234"/>
                    <a:gd name="T24" fmla="*/ 494 w 497"/>
                    <a:gd name="T25" fmla="*/ 129 h 234"/>
                    <a:gd name="T26" fmla="*/ 487 w 497"/>
                    <a:gd name="T27" fmla="*/ 136 h 234"/>
                    <a:gd name="T28" fmla="*/ 476 w 497"/>
                    <a:gd name="T29" fmla="*/ 147 h 234"/>
                    <a:gd name="T30" fmla="*/ 460 w 497"/>
                    <a:gd name="T31" fmla="*/ 161 h 234"/>
                    <a:gd name="T32" fmla="*/ 441 w 497"/>
                    <a:gd name="T33" fmla="*/ 175 h 234"/>
                    <a:gd name="T34" fmla="*/ 417 w 497"/>
                    <a:gd name="T35" fmla="*/ 191 h 234"/>
                    <a:gd name="T36" fmla="*/ 388 w 497"/>
                    <a:gd name="T37" fmla="*/ 205 h 234"/>
                    <a:gd name="T38" fmla="*/ 357 w 497"/>
                    <a:gd name="T39" fmla="*/ 217 h 234"/>
                    <a:gd name="T40" fmla="*/ 322 w 497"/>
                    <a:gd name="T41" fmla="*/ 227 h 234"/>
                    <a:gd name="T42" fmla="*/ 284 w 497"/>
                    <a:gd name="T43" fmla="*/ 233 h 234"/>
                    <a:gd name="T44" fmla="*/ 243 w 497"/>
                    <a:gd name="T45" fmla="*/ 234 h 234"/>
                    <a:gd name="T46" fmla="*/ 202 w 497"/>
                    <a:gd name="T47" fmla="*/ 230 h 234"/>
                    <a:gd name="T48" fmla="*/ 164 w 497"/>
                    <a:gd name="T49" fmla="*/ 220 h 234"/>
                    <a:gd name="T50" fmla="*/ 130 w 497"/>
                    <a:gd name="T51" fmla="*/ 205 h 234"/>
                    <a:gd name="T52" fmla="*/ 100 w 497"/>
                    <a:gd name="T53" fmla="*/ 188 h 234"/>
                    <a:gd name="T54" fmla="*/ 73 w 497"/>
                    <a:gd name="T55" fmla="*/ 170 h 234"/>
                    <a:gd name="T56" fmla="*/ 50 w 497"/>
                    <a:gd name="T57" fmla="*/ 150 h 234"/>
                    <a:gd name="T58" fmla="*/ 32 w 497"/>
                    <a:gd name="T59" fmla="*/ 132 h 234"/>
                    <a:gd name="T60" fmla="*/ 18 w 497"/>
                    <a:gd name="T61" fmla="*/ 115 h 234"/>
                    <a:gd name="T62" fmla="*/ 8 w 497"/>
                    <a:gd name="T63" fmla="*/ 102 h 234"/>
                    <a:gd name="T64" fmla="*/ 1 w 497"/>
                    <a:gd name="T65" fmla="*/ 93 h 234"/>
                    <a:gd name="T66" fmla="*/ 0 w 497"/>
                    <a:gd name="T67" fmla="*/ 90 h 234"/>
                    <a:gd name="T68" fmla="*/ 2 w 497"/>
                    <a:gd name="T69" fmla="*/ 87 h 234"/>
                    <a:gd name="T70" fmla="*/ 9 w 497"/>
                    <a:gd name="T71" fmla="*/ 81 h 234"/>
                    <a:gd name="T72" fmla="*/ 21 w 497"/>
                    <a:gd name="T73" fmla="*/ 73 h 234"/>
                    <a:gd name="T74" fmla="*/ 38 w 497"/>
                    <a:gd name="T75" fmla="*/ 62 h 234"/>
                    <a:gd name="T76" fmla="*/ 59 w 497"/>
                    <a:gd name="T77" fmla="*/ 49 h 234"/>
                    <a:gd name="T78" fmla="*/ 84 w 497"/>
                    <a:gd name="T79" fmla="*/ 37 h 234"/>
                    <a:gd name="T80" fmla="*/ 113 w 497"/>
                    <a:gd name="T81" fmla="*/ 24 h 234"/>
                    <a:gd name="T82" fmla="*/ 147 w 497"/>
                    <a:gd name="T83" fmla="*/ 13 h 234"/>
                    <a:gd name="T84" fmla="*/ 182 w 497"/>
                    <a:gd name="T85" fmla="*/ 6 h 234"/>
                    <a:gd name="T86" fmla="*/ 222 w 497"/>
                    <a:gd name="T87" fmla="*/ 0 h 234"/>
                    <a:gd name="T88" fmla="*/ 265 w 497"/>
                    <a:gd name="T89"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7" h="234">
                      <a:moveTo>
                        <a:pt x="265" y="0"/>
                      </a:moveTo>
                      <a:lnTo>
                        <a:pt x="306" y="5"/>
                      </a:lnTo>
                      <a:lnTo>
                        <a:pt x="345" y="13"/>
                      </a:lnTo>
                      <a:lnTo>
                        <a:pt x="377" y="26"/>
                      </a:lnTo>
                      <a:lnTo>
                        <a:pt x="407" y="41"/>
                      </a:lnTo>
                      <a:lnTo>
                        <a:pt x="431" y="58"/>
                      </a:lnTo>
                      <a:lnTo>
                        <a:pt x="452" y="74"/>
                      </a:lnTo>
                      <a:lnTo>
                        <a:pt x="468" y="90"/>
                      </a:lnTo>
                      <a:lnTo>
                        <a:pt x="480" y="105"/>
                      </a:lnTo>
                      <a:lnTo>
                        <a:pt x="490" y="116"/>
                      </a:lnTo>
                      <a:lnTo>
                        <a:pt x="496" y="123"/>
                      </a:lnTo>
                      <a:lnTo>
                        <a:pt x="497" y="126"/>
                      </a:lnTo>
                      <a:lnTo>
                        <a:pt x="494" y="129"/>
                      </a:lnTo>
                      <a:lnTo>
                        <a:pt x="487" y="136"/>
                      </a:lnTo>
                      <a:lnTo>
                        <a:pt x="476" y="147"/>
                      </a:lnTo>
                      <a:lnTo>
                        <a:pt x="460" y="161"/>
                      </a:lnTo>
                      <a:lnTo>
                        <a:pt x="441" y="175"/>
                      </a:lnTo>
                      <a:lnTo>
                        <a:pt x="417" y="191"/>
                      </a:lnTo>
                      <a:lnTo>
                        <a:pt x="388" y="205"/>
                      </a:lnTo>
                      <a:lnTo>
                        <a:pt x="357" y="217"/>
                      </a:lnTo>
                      <a:lnTo>
                        <a:pt x="322" y="227"/>
                      </a:lnTo>
                      <a:lnTo>
                        <a:pt x="284" y="233"/>
                      </a:lnTo>
                      <a:lnTo>
                        <a:pt x="243" y="234"/>
                      </a:lnTo>
                      <a:lnTo>
                        <a:pt x="202" y="230"/>
                      </a:lnTo>
                      <a:lnTo>
                        <a:pt x="164" y="220"/>
                      </a:lnTo>
                      <a:lnTo>
                        <a:pt x="130" y="205"/>
                      </a:lnTo>
                      <a:lnTo>
                        <a:pt x="100" y="188"/>
                      </a:lnTo>
                      <a:lnTo>
                        <a:pt x="73" y="170"/>
                      </a:lnTo>
                      <a:lnTo>
                        <a:pt x="50" y="150"/>
                      </a:lnTo>
                      <a:lnTo>
                        <a:pt x="32" y="132"/>
                      </a:lnTo>
                      <a:lnTo>
                        <a:pt x="18" y="115"/>
                      </a:lnTo>
                      <a:lnTo>
                        <a:pt x="8" y="102"/>
                      </a:lnTo>
                      <a:lnTo>
                        <a:pt x="1" y="93"/>
                      </a:lnTo>
                      <a:lnTo>
                        <a:pt x="0" y="90"/>
                      </a:lnTo>
                      <a:lnTo>
                        <a:pt x="2" y="87"/>
                      </a:lnTo>
                      <a:lnTo>
                        <a:pt x="9" y="81"/>
                      </a:lnTo>
                      <a:lnTo>
                        <a:pt x="21" y="73"/>
                      </a:lnTo>
                      <a:lnTo>
                        <a:pt x="38" y="62"/>
                      </a:lnTo>
                      <a:lnTo>
                        <a:pt x="59" y="49"/>
                      </a:lnTo>
                      <a:lnTo>
                        <a:pt x="84" y="37"/>
                      </a:lnTo>
                      <a:lnTo>
                        <a:pt x="113" y="24"/>
                      </a:lnTo>
                      <a:lnTo>
                        <a:pt x="147" y="13"/>
                      </a:lnTo>
                      <a:lnTo>
                        <a:pt x="182" y="6"/>
                      </a:lnTo>
                      <a:lnTo>
                        <a:pt x="222" y="0"/>
                      </a:lnTo>
                      <a:lnTo>
                        <a:pt x="265"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grpSp>
          <p:sp>
            <p:nvSpPr>
              <p:cNvPr id="13" name="任意多边形: 形状 12">
                <a:extLst>
                  <a:ext uri="{FF2B5EF4-FFF2-40B4-BE49-F238E27FC236}">
                    <a16:creationId xmlns="" xmlns:a16="http://schemas.microsoft.com/office/drawing/2014/main" id="{6D8C6073-0351-444C-AEFF-CAD5C4DC7458}"/>
                  </a:ext>
                </a:extLst>
              </p:cNvPr>
              <p:cNvSpPr>
                <a:spLocks/>
              </p:cNvSpPr>
              <p:nvPr/>
            </p:nvSpPr>
            <p:spPr bwMode="auto">
              <a:xfrm>
                <a:off x="6977778" y="4384906"/>
                <a:ext cx="1184226" cy="1616399"/>
              </a:xfrm>
              <a:custGeom>
                <a:avLst/>
                <a:gdLst>
                  <a:gd name="T0" fmla="*/ 9 w 1046"/>
                  <a:gd name="T1" fmla="*/ 0 h 1425"/>
                  <a:gd name="T2" fmla="*/ 84 w 1046"/>
                  <a:gd name="T3" fmla="*/ 17 h 1425"/>
                  <a:gd name="T4" fmla="*/ 83 w 1046"/>
                  <a:gd name="T5" fmla="*/ 24 h 1425"/>
                  <a:gd name="T6" fmla="*/ 82 w 1046"/>
                  <a:gd name="T7" fmla="*/ 35 h 1425"/>
                  <a:gd name="T8" fmla="*/ 79 w 1046"/>
                  <a:gd name="T9" fmla="*/ 51 h 1425"/>
                  <a:gd name="T10" fmla="*/ 77 w 1046"/>
                  <a:gd name="T11" fmla="*/ 72 h 1425"/>
                  <a:gd name="T12" fmla="*/ 74 w 1046"/>
                  <a:gd name="T13" fmla="*/ 97 h 1425"/>
                  <a:gd name="T14" fmla="*/ 74 w 1046"/>
                  <a:gd name="T15" fmla="*/ 126 h 1425"/>
                  <a:gd name="T16" fmla="*/ 74 w 1046"/>
                  <a:gd name="T17" fmla="*/ 160 h 1425"/>
                  <a:gd name="T18" fmla="*/ 76 w 1046"/>
                  <a:gd name="T19" fmla="*/ 196 h 1425"/>
                  <a:gd name="T20" fmla="*/ 80 w 1046"/>
                  <a:gd name="T21" fmla="*/ 237 h 1425"/>
                  <a:gd name="T22" fmla="*/ 86 w 1046"/>
                  <a:gd name="T23" fmla="*/ 280 h 1425"/>
                  <a:gd name="T24" fmla="*/ 96 w 1046"/>
                  <a:gd name="T25" fmla="*/ 328 h 1425"/>
                  <a:gd name="T26" fmla="*/ 107 w 1046"/>
                  <a:gd name="T27" fmla="*/ 377 h 1425"/>
                  <a:gd name="T28" fmla="*/ 123 w 1046"/>
                  <a:gd name="T29" fmla="*/ 430 h 1425"/>
                  <a:gd name="T30" fmla="*/ 142 w 1046"/>
                  <a:gd name="T31" fmla="*/ 485 h 1425"/>
                  <a:gd name="T32" fmla="*/ 166 w 1046"/>
                  <a:gd name="T33" fmla="*/ 540 h 1425"/>
                  <a:gd name="T34" fmla="*/ 195 w 1046"/>
                  <a:gd name="T35" fmla="*/ 599 h 1425"/>
                  <a:gd name="T36" fmla="*/ 229 w 1046"/>
                  <a:gd name="T37" fmla="*/ 659 h 1425"/>
                  <a:gd name="T38" fmla="*/ 268 w 1046"/>
                  <a:gd name="T39" fmla="*/ 720 h 1425"/>
                  <a:gd name="T40" fmla="*/ 312 w 1046"/>
                  <a:gd name="T41" fmla="*/ 783 h 1425"/>
                  <a:gd name="T42" fmla="*/ 364 w 1046"/>
                  <a:gd name="T43" fmla="*/ 846 h 1425"/>
                  <a:gd name="T44" fmla="*/ 422 w 1046"/>
                  <a:gd name="T45" fmla="*/ 910 h 1425"/>
                  <a:gd name="T46" fmla="*/ 487 w 1046"/>
                  <a:gd name="T47" fmla="*/ 974 h 1425"/>
                  <a:gd name="T48" fmla="*/ 559 w 1046"/>
                  <a:gd name="T49" fmla="*/ 1039 h 1425"/>
                  <a:gd name="T50" fmla="*/ 639 w 1046"/>
                  <a:gd name="T51" fmla="*/ 1103 h 1425"/>
                  <a:gd name="T52" fmla="*/ 728 w 1046"/>
                  <a:gd name="T53" fmla="*/ 1167 h 1425"/>
                  <a:gd name="T54" fmla="*/ 825 w 1046"/>
                  <a:gd name="T55" fmla="*/ 1232 h 1425"/>
                  <a:gd name="T56" fmla="*/ 930 w 1046"/>
                  <a:gd name="T57" fmla="*/ 1295 h 1425"/>
                  <a:gd name="T58" fmla="*/ 1046 w 1046"/>
                  <a:gd name="T59" fmla="*/ 1356 h 1425"/>
                  <a:gd name="T60" fmla="*/ 1010 w 1046"/>
                  <a:gd name="T61" fmla="*/ 1425 h 1425"/>
                  <a:gd name="T62" fmla="*/ 893 w 1046"/>
                  <a:gd name="T63" fmla="*/ 1362 h 1425"/>
                  <a:gd name="T64" fmla="*/ 786 w 1046"/>
                  <a:gd name="T65" fmla="*/ 1297 h 1425"/>
                  <a:gd name="T66" fmla="*/ 687 w 1046"/>
                  <a:gd name="T67" fmla="*/ 1232 h 1425"/>
                  <a:gd name="T68" fmla="*/ 596 w 1046"/>
                  <a:gd name="T69" fmla="*/ 1166 h 1425"/>
                  <a:gd name="T70" fmla="*/ 514 w 1046"/>
                  <a:gd name="T71" fmla="*/ 1100 h 1425"/>
                  <a:gd name="T72" fmla="*/ 439 w 1046"/>
                  <a:gd name="T73" fmla="*/ 1033 h 1425"/>
                  <a:gd name="T74" fmla="*/ 373 w 1046"/>
                  <a:gd name="T75" fmla="*/ 966 h 1425"/>
                  <a:gd name="T76" fmla="*/ 312 w 1046"/>
                  <a:gd name="T77" fmla="*/ 900 h 1425"/>
                  <a:gd name="T78" fmla="*/ 258 w 1046"/>
                  <a:gd name="T79" fmla="*/ 833 h 1425"/>
                  <a:gd name="T80" fmla="*/ 212 w 1046"/>
                  <a:gd name="T81" fmla="*/ 769 h 1425"/>
                  <a:gd name="T82" fmla="*/ 171 w 1046"/>
                  <a:gd name="T83" fmla="*/ 704 h 1425"/>
                  <a:gd name="T84" fmla="*/ 135 w 1046"/>
                  <a:gd name="T85" fmla="*/ 641 h 1425"/>
                  <a:gd name="T86" fmla="*/ 104 w 1046"/>
                  <a:gd name="T87" fmla="*/ 580 h 1425"/>
                  <a:gd name="T88" fmla="*/ 79 w 1046"/>
                  <a:gd name="T89" fmla="*/ 520 h 1425"/>
                  <a:gd name="T90" fmla="*/ 58 w 1046"/>
                  <a:gd name="T91" fmla="*/ 461 h 1425"/>
                  <a:gd name="T92" fmla="*/ 39 w 1046"/>
                  <a:gd name="T93" fmla="*/ 406 h 1425"/>
                  <a:gd name="T94" fmla="*/ 26 w 1046"/>
                  <a:gd name="T95" fmla="*/ 353 h 1425"/>
                  <a:gd name="T96" fmla="*/ 15 w 1046"/>
                  <a:gd name="T97" fmla="*/ 303 h 1425"/>
                  <a:gd name="T98" fmla="*/ 8 w 1046"/>
                  <a:gd name="T99" fmla="*/ 255 h 1425"/>
                  <a:gd name="T100" fmla="*/ 2 w 1046"/>
                  <a:gd name="T101" fmla="*/ 210 h 1425"/>
                  <a:gd name="T102" fmla="*/ 0 w 1046"/>
                  <a:gd name="T103" fmla="*/ 170 h 1425"/>
                  <a:gd name="T104" fmla="*/ 0 w 1046"/>
                  <a:gd name="T105" fmla="*/ 133 h 1425"/>
                  <a:gd name="T106" fmla="*/ 0 w 1046"/>
                  <a:gd name="T107" fmla="*/ 100 h 1425"/>
                  <a:gd name="T108" fmla="*/ 1 w 1046"/>
                  <a:gd name="T109" fmla="*/ 72 h 1425"/>
                  <a:gd name="T110" fmla="*/ 2 w 1046"/>
                  <a:gd name="T111" fmla="*/ 47 h 1425"/>
                  <a:gd name="T112" fmla="*/ 5 w 1046"/>
                  <a:gd name="T113" fmla="*/ 28 h 1425"/>
                  <a:gd name="T114" fmla="*/ 7 w 1046"/>
                  <a:gd name="T115" fmla="*/ 13 h 1425"/>
                  <a:gd name="T116" fmla="*/ 8 w 1046"/>
                  <a:gd name="T117" fmla="*/ 5 h 1425"/>
                  <a:gd name="T118" fmla="*/ 9 w 1046"/>
                  <a:gd name="T119" fmla="*/ 0 h 1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6" h="1425">
                    <a:moveTo>
                      <a:pt x="9" y="0"/>
                    </a:moveTo>
                    <a:lnTo>
                      <a:pt x="84" y="17"/>
                    </a:lnTo>
                    <a:lnTo>
                      <a:pt x="83" y="24"/>
                    </a:lnTo>
                    <a:lnTo>
                      <a:pt x="82" y="35"/>
                    </a:lnTo>
                    <a:lnTo>
                      <a:pt x="79" y="51"/>
                    </a:lnTo>
                    <a:lnTo>
                      <a:pt x="77" y="72"/>
                    </a:lnTo>
                    <a:lnTo>
                      <a:pt x="74" y="97"/>
                    </a:lnTo>
                    <a:lnTo>
                      <a:pt x="74" y="126"/>
                    </a:lnTo>
                    <a:lnTo>
                      <a:pt x="74" y="160"/>
                    </a:lnTo>
                    <a:lnTo>
                      <a:pt x="76" y="196"/>
                    </a:lnTo>
                    <a:lnTo>
                      <a:pt x="80" y="237"/>
                    </a:lnTo>
                    <a:lnTo>
                      <a:pt x="86" y="280"/>
                    </a:lnTo>
                    <a:lnTo>
                      <a:pt x="96" y="328"/>
                    </a:lnTo>
                    <a:lnTo>
                      <a:pt x="107" y="377"/>
                    </a:lnTo>
                    <a:lnTo>
                      <a:pt x="123" y="430"/>
                    </a:lnTo>
                    <a:lnTo>
                      <a:pt x="142" y="485"/>
                    </a:lnTo>
                    <a:lnTo>
                      <a:pt x="166" y="540"/>
                    </a:lnTo>
                    <a:lnTo>
                      <a:pt x="195" y="599"/>
                    </a:lnTo>
                    <a:lnTo>
                      <a:pt x="229" y="659"/>
                    </a:lnTo>
                    <a:lnTo>
                      <a:pt x="268" y="720"/>
                    </a:lnTo>
                    <a:lnTo>
                      <a:pt x="312" y="783"/>
                    </a:lnTo>
                    <a:lnTo>
                      <a:pt x="364" y="846"/>
                    </a:lnTo>
                    <a:lnTo>
                      <a:pt x="422" y="910"/>
                    </a:lnTo>
                    <a:lnTo>
                      <a:pt x="487" y="974"/>
                    </a:lnTo>
                    <a:lnTo>
                      <a:pt x="559" y="1039"/>
                    </a:lnTo>
                    <a:lnTo>
                      <a:pt x="639" y="1103"/>
                    </a:lnTo>
                    <a:lnTo>
                      <a:pt x="728" y="1167"/>
                    </a:lnTo>
                    <a:lnTo>
                      <a:pt x="825" y="1232"/>
                    </a:lnTo>
                    <a:lnTo>
                      <a:pt x="930" y="1295"/>
                    </a:lnTo>
                    <a:lnTo>
                      <a:pt x="1046" y="1356"/>
                    </a:lnTo>
                    <a:lnTo>
                      <a:pt x="1010" y="1425"/>
                    </a:lnTo>
                    <a:lnTo>
                      <a:pt x="893" y="1362"/>
                    </a:lnTo>
                    <a:lnTo>
                      <a:pt x="786" y="1297"/>
                    </a:lnTo>
                    <a:lnTo>
                      <a:pt x="687" y="1232"/>
                    </a:lnTo>
                    <a:lnTo>
                      <a:pt x="596" y="1166"/>
                    </a:lnTo>
                    <a:lnTo>
                      <a:pt x="514" y="1100"/>
                    </a:lnTo>
                    <a:lnTo>
                      <a:pt x="439" y="1033"/>
                    </a:lnTo>
                    <a:lnTo>
                      <a:pt x="373" y="966"/>
                    </a:lnTo>
                    <a:lnTo>
                      <a:pt x="312" y="900"/>
                    </a:lnTo>
                    <a:lnTo>
                      <a:pt x="258" y="833"/>
                    </a:lnTo>
                    <a:lnTo>
                      <a:pt x="212" y="769"/>
                    </a:lnTo>
                    <a:lnTo>
                      <a:pt x="171" y="704"/>
                    </a:lnTo>
                    <a:lnTo>
                      <a:pt x="135" y="641"/>
                    </a:lnTo>
                    <a:lnTo>
                      <a:pt x="104" y="580"/>
                    </a:lnTo>
                    <a:lnTo>
                      <a:pt x="79" y="520"/>
                    </a:lnTo>
                    <a:lnTo>
                      <a:pt x="58" y="461"/>
                    </a:lnTo>
                    <a:lnTo>
                      <a:pt x="39" y="406"/>
                    </a:lnTo>
                    <a:lnTo>
                      <a:pt x="26" y="353"/>
                    </a:lnTo>
                    <a:lnTo>
                      <a:pt x="15" y="303"/>
                    </a:lnTo>
                    <a:lnTo>
                      <a:pt x="8" y="255"/>
                    </a:lnTo>
                    <a:lnTo>
                      <a:pt x="2" y="210"/>
                    </a:lnTo>
                    <a:lnTo>
                      <a:pt x="0" y="170"/>
                    </a:lnTo>
                    <a:lnTo>
                      <a:pt x="0" y="133"/>
                    </a:lnTo>
                    <a:lnTo>
                      <a:pt x="0" y="100"/>
                    </a:lnTo>
                    <a:lnTo>
                      <a:pt x="1" y="72"/>
                    </a:lnTo>
                    <a:lnTo>
                      <a:pt x="2" y="47"/>
                    </a:lnTo>
                    <a:lnTo>
                      <a:pt x="5" y="28"/>
                    </a:lnTo>
                    <a:lnTo>
                      <a:pt x="7" y="13"/>
                    </a:lnTo>
                    <a:lnTo>
                      <a:pt x="8" y="5"/>
                    </a:lnTo>
                    <a:lnTo>
                      <a:pt x="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14" name="任意多边形: 形状 13">
                <a:extLst>
                  <a:ext uri="{FF2B5EF4-FFF2-40B4-BE49-F238E27FC236}">
                    <a16:creationId xmlns="" xmlns:a16="http://schemas.microsoft.com/office/drawing/2014/main" id="{4184D336-B967-4FB2-A2A8-61872B353032}"/>
                  </a:ext>
                </a:extLst>
              </p:cNvPr>
              <p:cNvSpPr>
                <a:spLocks/>
              </p:cNvSpPr>
              <p:nvPr/>
            </p:nvSpPr>
            <p:spPr bwMode="auto">
              <a:xfrm>
                <a:off x="7518848" y="2734476"/>
                <a:ext cx="3256621" cy="3944014"/>
              </a:xfrm>
              <a:custGeom>
                <a:avLst/>
                <a:gdLst>
                  <a:gd name="T0" fmla="*/ 1992 w 2869"/>
                  <a:gd name="T1" fmla="*/ 3136 h 3477"/>
                  <a:gd name="T2" fmla="*/ 2574 w 2869"/>
                  <a:gd name="T3" fmla="*/ 169 h 3477"/>
                  <a:gd name="T4" fmla="*/ 2465 w 2869"/>
                  <a:gd name="T5" fmla="*/ 384 h 3477"/>
                  <a:gd name="T6" fmla="*/ 2280 w 2869"/>
                  <a:gd name="T7" fmla="*/ 491 h 3477"/>
                  <a:gd name="T8" fmla="*/ 2093 w 2869"/>
                  <a:gd name="T9" fmla="*/ 745 h 3477"/>
                  <a:gd name="T10" fmla="*/ 1941 w 2869"/>
                  <a:gd name="T11" fmla="*/ 1107 h 3477"/>
                  <a:gd name="T12" fmla="*/ 1992 w 2869"/>
                  <a:gd name="T13" fmla="*/ 1279 h 3477"/>
                  <a:gd name="T14" fmla="*/ 2328 w 2869"/>
                  <a:gd name="T15" fmla="*/ 1163 h 3477"/>
                  <a:gd name="T16" fmla="*/ 2546 w 2869"/>
                  <a:gd name="T17" fmla="*/ 904 h 3477"/>
                  <a:gd name="T18" fmla="*/ 2656 w 2869"/>
                  <a:gd name="T19" fmla="*/ 588 h 3477"/>
                  <a:gd name="T20" fmla="*/ 2696 w 2869"/>
                  <a:gd name="T21" fmla="*/ 297 h 3477"/>
                  <a:gd name="T22" fmla="*/ 169 w 2869"/>
                  <a:gd name="T23" fmla="*/ 168 h 3477"/>
                  <a:gd name="T24" fmla="*/ 184 w 2869"/>
                  <a:gd name="T25" fmla="*/ 403 h 3477"/>
                  <a:gd name="T26" fmla="*/ 247 w 2869"/>
                  <a:gd name="T27" fmla="*/ 715 h 3477"/>
                  <a:gd name="T28" fmla="*/ 397 w 2869"/>
                  <a:gd name="T29" fmla="*/ 1017 h 3477"/>
                  <a:gd name="T30" fmla="*/ 643 w 2869"/>
                  <a:gd name="T31" fmla="*/ 1219 h 3477"/>
                  <a:gd name="T32" fmla="*/ 968 w 2869"/>
                  <a:gd name="T33" fmla="*/ 1280 h 3477"/>
                  <a:gd name="T34" fmla="*/ 893 w 2869"/>
                  <a:gd name="T35" fmla="*/ 1043 h 3477"/>
                  <a:gd name="T36" fmla="*/ 756 w 2869"/>
                  <a:gd name="T37" fmla="*/ 659 h 3477"/>
                  <a:gd name="T38" fmla="*/ 554 w 2869"/>
                  <a:gd name="T39" fmla="*/ 477 h 3477"/>
                  <a:gd name="T40" fmla="*/ 372 w 2869"/>
                  <a:gd name="T41" fmla="*/ 350 h 3477"/>
                  <a:gd name="T42" fmla="*/ 169 w 2869"/>
                  <a:gd name="T43" fmla="*/ 168 h 3477"/>
                  <a:gd name="T44" fmla="*/ 466 w 2869"/>
                  <a:gd name="T45" fmla="*/ 167 h 3477"/>
                  <a:gd name="T46" fmla="*/ 561 w 2869"/>
                  <a:gd name="T47" fmla="*/ 290 h 3477"/>
                  <a:gd name="T48" fmla="*/ 704 w 2869"/>
                  <a:gd name="T49" fmla="*/ 351 h 3477"/>
                  <a:gd name="T50" fmla="*/ 608 w 2869"/>
                  <a:gd name="T51" fmla="*/ 259 h 3477"/>
                  <a:gd name="T52" fmla="*/ 2262 w 2869"/>
                  <a:gd name="T53" fmla="*/ 260 h 3477"/>
                  <a:gd name="T54" fmla="*/ 2165 w 2869"/>
                  <a:gd name="T55" fmla="*/ 351 h 3477"/>
                  <a:gd name="T56" fmla="*/ 2310 w 2869"/>
                  <a:gd name="T57" fmla="*/ 291 h 3477"/>
                  <a:gd name="T58" fmla="*/ 2403 w 2869"/>
                  <a:gd name="T59" fmla="*/ 167 h 3477"/>
                  <a:gd name="T60" fmla="*/ 2868 w 2869"/>
                  <a:gd name="T61" fmla="*/ 79 h 3477"/>
                  <a:gd name="T62" fmla="*/ 2869 w 2869"/>
                  <a:gd name="T63" fmla="*/ 200 h 3477"/>
                  <a:gd name="T64" fmla="*/ 2850 w 2869"/>
                  <a:gd name="T65" fmla="*/ 468 h 3477"/>
                  <a:gd name="T66" fmla="*/ 2772 w 2869"/>
                  <a:gd name="T67" fmla="*/ 803 h 3477"/>
                  <a:gd name="T68" fmla="*/ 2599 w 2869"/>
                  <a:gd name="T69" fmla="*/ 1132 h 3477"/>
                  <a:gd name="T70" fmla="*/ 2312 w 2869"/>
                  <a:gd name="T71" fmla="*/ 1367 h 3477"/>
                  <a:gd name="T72" fmla="*/ 1936 w 2869"/>
                  <a:gd name="T73" fmla="*/ 1450 h 3477"/>
                  <a:gd name="T74" fmla="*/ 1635 w 2869"/>
                  <a:gd name="T75" fmla="*/ 1514 h 3477"/>
                  <a:gd name="T76" fmla="*/ 1510 w 2869"/>
                  <a:gd name="T77" fmla="*/ 1714 h 3477"/>
                  <a:gd name="T78" fmla="*/ 1567 w 2869"/>
                  <a:gd name="T79" fmla="*/ 1881 h 3477"/>
                  <a:gd name="T80" fmla="*/ 1760 w 2869"/>
                  <a:gd name="T81" fmla="*/ 2001 h 3477"/>
                  <a:gd name="T82" fmla="*/ 1973 w 2869"/>
                  <a:gd name="T83" fmla="*/ 2075 h 3477"/>
                  <a:gd name="T84" fmla="*/ 2099 w 2869"/>
                  <a:gd name="T85" fmla="*/ 2105 h 3477"/>
                  <a:gd name="T86" fmla="*/ 2119 w 2869"/>
                  <a:gd name="T87" fmla="*/ 2310 h 3477"/>
                  <a:gd name="T88" fmla="*/ 2246 w 2869"/>
                  <a:gd name="T89" fmla="*/ 3477 h 3477"/>
                  <a:gd name="T90" fmla="*/ 675 w 2869"/>
                  <a:gd name="T91" fmla="*/ 3272 h 3477"/>
                  <a:gd name="T92" fmla="*/ 675 w 2869"/>
                  <a:gd name="T93" fmla="*/ 2189 h 3477"/>
                  <a:gd name="T94" fmla="*/ 803 w 2869"/>
                  <a:gd name="T95" fmla="*/ 2096 h 3477"/>
                  <a:gd name="T96" fmla="*/ 977 w 2869"/>
                  <a:gd name="T97" fmla="*/ 2050 h 3477"/>
                  <a:gd name="T98" fmla="*/ 1196 w 2869"/>
                  <a:gd name="T99" fmla="*/ 1958 h 3477"/>
                  <a:gd name="T100" fmla="*/ 1348 w 2869"/>
                  <a:gd name="T101" fmla="*/ 1818 h 3477"/>
                  <a:gd name="T102" fmla="*/ 1329 w 2869"/>
                  <a:gd name="T103" fmla="*/ 1640 h 3477"/>
                  <a:gd name="T104" fmla="*/ 1169 w 2869"/>
                  <a:gd name="T105" fmla="*/ 1532 h 3477"/>
                  <a:gd name="T106" fmla="*/ 773 w 2869"/>
                  <a:gd name="T107" fmla="*/ 1434 h 3477"/>
                  <a:gd name="T108" fmla="*/ 431 w 2869"/>
                  <a:gd name="T109" fmla="*/ 1290 h 3477"/>
                  <a:gd name="T110" fmla="*/ 186 w 2869"/>
                  <a:gd name="T111" fmla="*/ 1006 h 3477"/>
                  <a:gd name="T112" fmla="*/ 56 w 2869"/>
                  <a:gd name="T113" fmla="*/ 665 h 3477"/>
                  <a:gd name="T114" fmla="*/ 7 w 2869"/>
                  <a:gd name="T115" fmla="*/ 347 h 3477"/>
                  <a:gd name="T116" fmla="*/ 0 w 2869"/>
                  <a:gd name="T117" fmla="*/ 129 h 3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69" h="3477">
                    <a:moveTo>
                      <a:pt x="878" y="2341"/>
                    </a:moveTo>
                    <a:lnTo>
                      <a:pt x="878" y="3134"/>
                    </a:lnTo>
                    <a:lnTo>
                      <a:pt x="1435" y="3134"/>
                    </a:lnTo>
                    <a:lnTo>
                      <a:pt x="1435" y="3136"/>
                    </a:lnTo>
                    <a:lnTo>
                      <a:pt x="1992" y="3136"/>
                    </a:lnTo>
                    <a:lnTo>
                      <a:pt x="1992" y="2343"/>
                    </a:lnTo>
                    <a:lnTo>
                      <a:pt x="1435" y="2343"/>
                    </a:lnTo>
                    <a:lnTo>
                      <a:pt x="1435" y="2341"/>
                    </a:lnTo>
                    <a:lnTo>
                      <a:pt x="878" y="2341"/>
                    </a:lnTo>
                    <a:close/>
                    <a:moveTo>
                      <a:pt x="2574" y="169"/>
                    </a:moveTo>
                    <a:lnTo>
                      <a:pt x="2567" y="218"/>
                    </a:lnTo>
                    <a:lnTo>
                      <a:pt x="2550" y="266"/>
                    </a:lnTo>
                    <a:lnTo>
                      <a:pt x="2526" y="312"/>
                    </a:lnTo>
                    <a:lnTo>
                      <a:pt x="2498" y="350"/>
                    </a:lnTo>
                    <a:lnTo>
                      <a:pt x="2465" y="384"/>
                    </a:lnTo>
                    <a:lnTo>
                      <a:pt x="2428" y="413"/>
                    </a:lnTo>
                    <a:lnTo>
                      <a:pt x="2390" y="438"/>
                    </a:lnTo>
                    <a:lnTo>
                      <a:pt x="2352" y="461"/>
                    </a:lnTo>
                    <a:lnTo>
                      <a:pt x="2315" y="477"/>
                    </a:lnTo>
                    <a:lnTo>
                      <a:pt x="2280" y="491"/>
                    </a:lnTo>
                    <a:lnTo>
                      <a:pt x="2247" y="502"/>
                    </a:lnTo>
                    <a:lnTo>
                      <a:pt x="2247" y="568"/>
                    </a:lnTo>
                    <a:lnTo>
                      <a:pt x="2130" y="568"/>
                    </a:lnTo>
                    <a:lnTo>
                      <a:pt x="2113" y="659"/>
                    </a:lnTo>
                    <a:lnTo>
                      <a:pt x="2093" y="745"/>
                    </a:lnTo>
                    <a:lnTo>
                      <a:pt x="2068" y="826"/>
                    </a:lnTo>
                    <a:lnTo>
                      <a:pt x="2041" y="903"/>
                    </a:lnTo>
                    <a:lnTo>
                      <a:pt x="2010" y="975"/>
                    </a:lnTo>
                    <a:lnTo>
                      <a:pt x="1976" y="1043"/>
                    </a:lnTo>
                    <a:lnTo>
                      <a:pt x="1941" y="1107"/>
                    </a:lnTo>
                    <a:lnTo>
                      <a:pt x="1904" y="1167"/>
                    </a:lnTo>
                    <a:lnTo>
                      <a:pt x="1866" y="1225"/>
                    </a:lnTo>
                    <a:lnTo>
                      <a:pt x="1828" y="1278"/>
                    </a:lnTo>
                    <a:lnTo>
                      <a:pt x="1911" y="1282"/>
                    </a:lnTo>
                    <a:lnTo>
                      <a:pt x="1992" y="1279"/>
                    </a:lnTo>
                    <a:lnTo>
                      <a:pt x="2067" y="1269"/>
                    </a:lnTo>
                    <a:lnTo>
                      <a:pt x="2139" y="1252"/>
                    </a:lnTo>
                    <a:lnTo>
                      <a:pt x="2206" y="1230"/>
                    </a:lnTo>
                    <a:lnTo>
                      <a:pt x="2269" y="1199"/>
                    </a:lnTo>
                    <a:lnTo>
                      <a:pt x="2328" y="1163"/>
                    </a:lnTo>
                    <a:lnTo>
                      <a:pt x="2383" y="1118"/>
                    </a:lnTo>
                    <a:lnTo>
                      <a:pt x="2431" y="1071"/>
                    </a:lnTo>
                    <a:lnTo>
                      <a:pt x="2474" y="1019"/>
                    </a:lnTo>
                    <a:lnTo>
                      <a:pt x="2512" y="963"/>
                    </a:lnTo>
                    <a:lnTo>
                      <a:pt x="2546" y="904"/>
                    </a:lnTo>
                    <a:lnTo>
                      <a:pt x="2575" y="843"/>
                    </a:lnTo>
                    <a:lnTo>
                      <a:pt x="2601" y="780"/>
                    </a:lnTo>
                    <a:lnTo>
                      <a:pt x="2622" y="715"/>
                    </a:lnTo>
                    <a:lnTo>
                      <a:pt x="2640" y="651"/>
                    </a:lnTo>
                    <a:lnTo>
                      <a:pt x="2656" y="588"/>
                    </a:lnTo>
                    <a:lnTo>
                      <a:pt x="2669" y="525"/>
                    </a:lnTo>
                    <a:lnTo>
                      <a:pt x="2679" y="463"/>
                    </a:lnTo>
                    <a:lnTo>
                      <a:pt x="2686" y="405"/>
                    </a:lnTo>
                    <a:lnTo>
                      <a:pt x="2691" y="349"/>
                    </a:lnTo>
                    <a:lnTo>
                      <a:pt x="2696" y="297"/>
                    </a:lnTo>
                    <a:lnTo>
                      <a:pt x="2698" y="249"/>
                    </a:lnTo>
                    <a:lnTo>
                      <a:pt x="2700" y="206"/>
                    </a:lnTo>
                    <a:lnTo>
                      <a:pt x="2700" y="169"/>
                    </a:lnTo>
                    <a:lnTo>
                      <a:pt x="2574" y="169"/>
                    </a:lnTo>
                    <a:close/>
                    <a:moveTo>
                      <a:pt x="169" y="168"/>
                    </a:moveTo>
                    <a:lnTo>
                      <a:pt x="171" y="204"/>
                    </a:lnTo>
                    <a:lnTo>
                      <a:pt x="172" y="248"/>
                    </a:lnTo>
                    <a:lnTo>
                      <a:pt x="174" y="295"/>
                    </a:lnTo>
                    <a:lnTo>
                      <a:pt x="178" y="347"/>
                    </a:lnTo>
                    <a:lnTo>
                      <a:pt x="184" y="403"/>
                    </a:lnTo>
                    <a:lnTo>
                      <a:pt x="191" y="462"/>
                    </a:lnTo>
                    <a:lnTo>
                      <a:pt x="201" y="523"/>
                    </a:lnTo>
                    <a:lnTo>
                      <a:pt x="213" y="586"/>
                    </a:lnTo>
                    <a:lnTo>
                      <a:pt x="229" y="651"/>
                    </a:lnTo>
                    <a:lnTo>
                      <a:pt x="247" y="715"/>
                    </a:lnTo>
                    <a:lnTo>
                      <a:pt x="270" y="778"/>
                    </a:lnTo>
                    <a:lnTo>
                      <a:pt x="295" y="841"/>
                    </a:lnTo>
                    <a:lnTo>
                      <a:pt x="325" y="903"/>
                    </a:lnTo>
                    <a:lnTo>
                      <a:pt x="359" y="961"/>
                    </a:lnTo>
                    <a:lnTo>
                      <a:pt x="397" y="1017"/>
                    </a:lnTo>
                    <a:lnTo>
                      <a:pt x="439" y="1071"/>
                    </a:lnTo>
                    <a:lnTo>
                      <a:pt x="487" y="1118"/>
                    </a:lnTo>
                    <a:lnTo>
                      <a:pt x="536" y="1157"/>
                    </a:lnTo>
                    <a:lnTo>
                      <a:pt x="588" y="1191"/>
                    </a:lnTo>
                    <a:lnTo>
                      <a:pt x="643" y="1219"/>
                    </a:lnTo>
                    <a:lnTo>
                      <a:pt x="701" y="1243"/>
                    </a:lnTo>
                    <a:lnTo>
                      <a:pt x="763" y="1259"/>
                    </a:lnTo>
                    <a:lnTo>
                      <a:pt x="828" y="1272"/>
                    </a:lnTo>
                    <a:lnTo>
                      <a:pt x="896" y="1279"/>
                    </a:lnTo>
                    <a:lnTo>
                      <a:pt x="968" y="1280"/>
                    </a:lnTo>
                    <a:lnTo>
                      <a:pt x="1043" y="1278"/>
                    </a:lnTo>
                    <a:lnTo>
                      <a:pt x="1003" y="1223"/>
                    </a:lnTo>
                    <a:lnTo>
                      <a:pt x="965" y="1167"/>
                    </a:lnTo>
                    <a:lnTo>
                      <a:pt x="929" y="1106"/>
                    </a:lnTo>
                    <a:lnTo>
                      <a:pt x="893" y="1043"/>
                    </a:lnTo>
                    <a:lnTo>
                      <a:pt x="859" y="974"/>
                    </a:lnTo>
                    <a:lnTo>
                      <a:pt x="830" y="901"/>
                    </a:lnTo>
                    <a:lnTo>
                      <a:pt x="801" y="826"/>
                    </a:lnTo>
                    <a:lnTo>
                      <a:pt x="776" y="745"/>
                    </a:lnTo>
                    <a:lnTo>
                      <a:pt x="756" y="659"/>
                    </a:lnTo>
                    <a:lnTo>
                      <a:pt x="741" y="568"/>
                    </a:lnTo>
                    <a:lnTo>
                      <a:pt x="622" y="568"/>
                    </a:lnTo>
                    <a:lnTo>
                      <a:pt x="622" y="502"/>
                    </a:lnTo>
                    <a:lnTo>
                      <a:pt x="589" y="491"/>
                    </a:lnTo>
                    <a:lnTo>
                      <a:pt x="554" y="477"/>
                    </a:lnTo>
                    <a:lnTo>
                      <a:pt x="517" y="459"/>
                    </a:lnTo>
                    <a:lnTo>
                      <a:pt x="479" y="438"/>
                    </a:lnTo>
                    <a:lnTo>
                      <a:pt x="441" y="413"/>
                    </a:lnTo>
                    <a:lnTo>
                      <a:pt x="405" y="384"/>
                    </a:lnTo>
                    <a:lnTo>
                      <a:pt x="372" y="350"/>
                    </a:lnTo>
                    <a:lnTo>
                      <a:pt x="343" y="311"/>
                    </a:lnTo>
                    <a:lnTo>
                      <a:pt x="319" y="266"/>
                    </a:lnTo>
                    <a:lnTo>
                      <a:pt x="304" y="218"/>
                    </a:lnTo>
                    <a:lnTo>
                      <a:pt x="295" y="168"/>
                    </a:lnTo>
                    <a:lnTo>
                      <a:pt x="169" y="168"/>
                    </a:lnTo>
                    <a:close/>
                    <a:moveTo>
                      <a:pt x="7" y="0"/>
                    </a:moveTo>
                    <a:lnTo>
                      <a:pt x="495" y="0"/>
                    </a:lnTo>
                    <a:lnTo>
                      <a:pt x="471" y="104"/>
                    </a:lnTo>
                    <a:lnTo>
                      <a:pt x="465" y="136"/>
                    </a:lnTo>
                    <a:lnTo>
                      <a:pt x="466" y="167"/>
                    </a:lnTo>
                    <a:lnTo>
                      <a:pt x="473" y="195"/>
                    </a:lnTo>
                    <a:lnTo>
                      <a:pt x="486" y="221"/>
                    </a:lnTo>
                    <a:lnTo>
                      <a:pt x="506" y="246"/>
                    </a:lnTo>
                    <a:lnTo>
                      <a:pt x="531" y="270"/>
                    </a:lnTo>
                    <a:lnTo>
                      <a:pt x="561" y="290"/>
                    </a:lnTo>
                    <a:lnTo>
                      <a:pt x="591" y="308"/>
                    </a:lnTo>
                    <a:lnTo>
                      <a:pt x="622" y="322"/>
                    </a:lnTo>
                    <a:lnTo>
                      <a:pt x="651" y="335"/>
                    </a:lnTo>
                    <a:lnTo>
                      <a:pt x="680" y="344"/>
                    </a:lnTo>
                    <a:lnTo>
                      <a:pt x="704" y="351"/>
                    </a:lnTo>
                    <a:lnTo>
                      <a:pt x="724" y="356"/>
                    </a:lnTo>
                    <a:lnTo>
                      <a:pt x="724" y="356"/>
                    </a:lnTo>
                    <a:lnTo>
                      <a:pt x="724" y="308"/>
                    </a:lnTo>
                    <a:lnTo>
                      <a:pt x="724" y="259"/>
                    </a:lnTo>
                    <a:lnTo>
                      <a:pt x="608" y="259"/>
                    </a:lnTo>
                    <a:lnTo>
                      <a:pt x="608" y="126"/>
                    </a:lnTo>
                    <a:lnTo>
                      <a:pt x="1435" y="126"/>
                    </a:lnTo>
                    <a:lnTo>
                      <a:pt x="1435" y="126"/>
                    </a:lnTo>
                    <a:lnTo>
                      <a:pt x="2262" y="126"/>
                    </a:lnTo>
                    <a:lnTo>
                      <a:pt x="2262" y="260"/>
                    </a:lnTo>
                    <a:lnTo>
                      <a:pt x="2146" y="260"/>
                    </a:lnTo>
                    <a:lnTo>
                      <a:pt x="2146" y="309"/>
                    </a:lnTo>
                    <a:lnTo>
                      <a:pt x="2146" y="357"/>
                    </a:lnTo>
                    <a:lnTo>
                      <a:pt x="2147" y="357"/>
                    </a:lnTo>
                    <a:lnTo>
                      <a:pt x="2165" y="351"/>
                    </a:lnTo>
                    <a:lnTo>
                      <a:pt x="2189" y="344"/>
                    </a:lnTo>
                    <a:lnTo>
                      <a:pt x="2218" y="336"/>
                    </a:lnTo>
                    <a:lnTo>
                      <a:pt x="2247" y="323"/>
                    </a:lnTo>
                    <a:lnTo>
                      <a:pt x="2279" y="308"/>
                    </a:lnTo>
                    <a:lnTo>
                      <a:pt x="2310" y="291"/>
                    </a:lnTo>
                    <a:lnTo>
                      <a:pt x="2338" y="270"/>
                    </a:lnTo>
                    <a:lnTo>
                      <a:pt x="2363" y="248"/>
                    </a:lnTo>
                    <a:lnTo>
                      <a:pt x="2383" y="221"/>
                    </a:lnTo>
                    <a:lnTo>
                      <a:pt x="2396" y="195"/>
                    </a:lnTo>
                    <a:lnTo>
                      <a:pt x="2403" y="167"/>
                    </a:lnTo>
                    <a:lnTo>
                      <a:pt x="2404" y="137"/>
                    </a:lnTo>
                    <a:lnTo>
                      <a:pt x="2400" y="105"/>
                    </a:lnTo>
                    <a:lnTo>
                      <a:pt x="2375" y="0"/>
                    </a:lnTo>
                    <a:lnTo>
                      <a:pt x="2862" y="0"/>
                    </a:lnTo>
                    <a:lnTo>
                      <a:pt x="2868" y="79"/>
                    </a:lnTo>
                    <a:lnTo>
                      <a:pt x="2868" y="88"/>
                    </a:lnTo>
                    <a:lnTo>
                      <a:pt x="2869" y="105"/>
                    </a:lnTo>
                    <a:lnTo>
                      <a:pt x="2869" y="129"/>
                    </a:lnTo>
                    <a:lnTo>
                      <a:pt x="2869" y="161"/>
                    </a:lnTo>
                    <a:lnTo>
                      <a:pt x="2869" y="200"/>
                    </a:lnTo>
                    <a:lnTo>
                      <a:pt x="2869" y="244"/>
                    </a:lnTo>
                    <a:lnTo>
                      <a:pt x="2867" y="294"/>
                    </a:lnTo>
                    <a:lnTo>
                      <a:pt x="2862" y="347"/>
                    </a:lnTo>
                    <a:lnTo>
                      <a:pt x="2858" y="406"/>
                    </a:lnTo>
                    <a:lnTo>
                      <a:pt x="2850" y="468"/>
                    </a:lnTo>
                    <a:lnTo>
                      <a:pt x="2840" y="532"/>
                    </a:lnTo>
                    <a:lnTo>
                      <a:pt x="2828" y="598"/>
                    </a:lnTo>
                    <a:lnTo>
                      <a:pt x="2813" y="666"/>
                    </a:lnTo>
                    <a:lnTo>
                      <a:pt x="2795" y="735"/>
                    </a:lnTo>
                    <a:lnTo>
                      <a:pt x="2772" y="803"/>
                    </a:lnTo>
                    <a:lnTo>
                      <a:pt x="2746" y="872"/>
                    </a:lnTo>
                    <a:lnTo>
                      <a:pt x="2717" y="940"/>
                    </a:lnTo>
                    <a:lnTo>
                      <a:pt x="2683" y="1006"/>
                    </a:lnTo>
                    <a:lnTo>
                      <a:pt x="2643" y="1071"/>
                    </a:lnTo>
                    <a:lnTo>
                      <a:pt x="2599" y="1132"/>
                    </a:lnTo>
                    <a:lnTo>
                      <a:pt x="2551" y="1190"/>
                    </a:lnTo>
                    <a:lnTo>
                      <a:pt x="2496" y="1243"/>
                    </a:lnTo>
                    <a:lnTo>
                      <a:pt x="2440" y="1290"/>
                    </a:lnTo>
                    <a:lnTo>
                      <a:pt x="2378" y="1332"/>
                    </a:lnTo>
                    <a:lnTo>
                      <a:pt x="2312" y="1367"/>
                    </a:lnTo>
                    <a:lnTo>
                      <a:pt x="2245" y="1397"/>
                    </a:lnTo>
                    <a:lnTo>
                      <a:pt x="2173" y="1419"/>
                    </a:lnTo>
                    <a:lnTo>
                      <a:pt x="2098" y="1436"/>
                    </a:lnTo>
                    <a:lnTo>
                      <a:pt x="2018" y="1446"/>
                    </a:lnTo>
                    <a:lnTo>
                      <a:pt x="1936" y="1450"/>
                    </a:lnTo>
                    <a:lnTo>
                      <a:pt x="1850" y="1448"/>
                    </a:lnTo>
                    <a:lnTo>
                      <a:pt x="1860" y="1475"/>
                    </a:lnTo>
                    <a:lnTo>
                      <a:pt x="1700" y="1532"/>
                    </a:lnTo>
                    <a:lnTo>
                      <a:pt x="1676" y="1465"/>
                    </a:lnTo>
                    <a:lnTo>
                      <a:pt x="1635" y="1514"/>
                    </a:lnTo>
                    <a:lnTo>
                      <a:pt x="1600" y="1559"/>
                    </a:lnTo>
                    <a:lnTo>
                      <a:pt x="1567" y="1601"/>
                    </a:lnTo>
                    <a:lnTo>
                      <a:pt x="1542" y="1640"/>
                    </a:lnTo>
                    <a:lnTo>
                      <a:pt x="1522" y="1678"/>
                    </a:lnTo>
                    <a:lnTo>
                      <a:pt x="1510" y="1714"/>
                    </a:lnTo>
                    <a:lnTo>
                      <a:pt x="1505" y="1749"/>
                    </a:lnTo>
                    <a:lnTo>
                      <a:pt x="1510" y="1786"/>
                    </a:lnTo>
                    <a:lnTo>
                      <a:pt x="1522" y="1819"/>
                    </a:lnTo>
                    <a:lnTo>
                      <a:pt x="1542" y="1851"/>
                    </a:lnTo>
                    <a:lnTo>
                      <a:pt x="1567" y="1881"/>
                    </a:lnTo>
                    <a:lnTo>
                      <a:pt x="1599" y="1909"/>
                    </a:lnTo>
                    <a:lnTo>
                      <a:pt x="1634" y="1935"/>
                    </a:lnTo>
                    <a:lnTo>
                      <a:pt x="1674" y="1959"/>
                    </a:lnTo>
                    <a:lnTo>
                      <a:pt x="1716" y="1981"/>
                    </a:lnTo>
                    <a:lnTo>
                      <a:pt x="1760" y="2001"/>
                    </a:lnTo>
                    <a:lnTo>
                      <a:pt x="1804" y="2019"/>
                    </a:lnTo>
                    <a:lnTo>
                      <a:pt x="1849" y="2036"/>
                    </a:lnTo>
                    <a:lnTo>
                      <a:pt x="1893" y="2051"/>
                    </a:lnTo>
                    <a:lnTo>
                      <a:pt x="1935" y="2064"/>
                    </a:lnTo>
                    <a:lnTo>
                      <a:pt x="1973" y="2075"/>
                    </a:lnTo>
                    <a:lnTo>
                      <a:pt x="2010" y="2084"/>
                    </a:lnTo>
                    <a:lnTo>
                      <a:pt x="2041" y="2092"/>
                    </a:lnTo>
                    <a:lnTo>
                      <a:pt x="2067" y="2098"/>
                    </a:lnTo>
                    <a:lnTo>
                      <a:pt x="2086" y="2102"/>
                    </a:lnTo>
                    <a:lnTo>
                      <a:pt x="2099" y="2105"/>
                    </a:lnTo>
                    <a:lnTo>
                      <a:pt x="2103" y="2106"/>
                    </a:lnTo>
                    <a:lnTo>
                      <a:pt x="2103" y="2190"/>
                    </a:lnTo>
                    <a:lnTo>
                      <a:pt x="2194" y="2190"/>
                    </a:lnTo>
                    <a:lnTo>
                      <a:pt x="2194" y="2310"/>
                    </a:lnTo>
                    <a:lnTo>
                      <a:pt x="2119" y="2310"/>
                    </a:lnTo>
                    <a:lnTo>
                      <a:pt x="2119" y="3136"/>
                    </a:lnTo>
                    <a:lnTo>
                      <a:pt x="2194" y="3136"/>
                    </a:lnTo>
                    <a:lnTo>
                      <a:pt x="2194" y="3272"/>
                    </a:lnTo>
                    <a:lnTo>
                      <a:pt x="2246" y="3272"/>
                    </a:lnTo>
                    <a:lnTo>
                      <a:pt x="2246" y="3477"/>
                    </a:lnTo>
                    <a:lnTo>
                      <a:pt x="1435" y="3477"/>
                    </a:lnTo>
                    <a:lnTo>
                      <a:pt x="1435" y="3476"/>
                    </a:lnTo>
                    <a:lnTo>
                      <a:pt x="623" y="3476"/>
                    </a:lnTo>
                    <a:lnTo>
                      <a:pt x="623" y="3272"/>
                    </a:lnTo>
                    <a:lnTo>
                      <a:pt x="675" y="3272"/>
                    </a:lnTo>
                    <a:lnTo>
                      <a:pt x="675" y="3134"/>
                    </a:lnTo>
                    <a:lnTo>
                      <a:pt x="750" y="3134"/>
                    </a:lnTo>
                    <a:lnTo>
                      <a:pt x="750" y="2309"/>
                    </a:lnTo>
                    <a:lnTo>
                      <a:pt x="675" y="2309"/>
                    </a:lnTo>
                    <a:lnTo>
                      <a:pt x="675" y="2189"/>
                    </a:lnTo>
                    <a:lnTo>
                      <a:pt x="766" y="2189"/>
                    </a:lnTo>
                    <a:lnTo>
                      <a:pt x="766" y="2105"/>
                    </a:lnTo>
                    <a:lnTo>
                      <a:pt x="770" y="2103"/>
                    </a:lnTo>
                    <a:lnTo>
                      <a:pt x="783" y="2100"/>
                    </a:lnTo>
                    <a:lnTo>
                      <a:pt x="803" y="2096"/>
                    </a:lnTo>
                    <a:lnTo>
                      <a:pt x="828" y="2091"/>
                    </a:lnTo>
                    <a:lnTo>
                      <a:pt x="859" y="2082"/>
                    </a:lnTo>
                    <a:lnTo>
                      <a:pt x="896" y="2074"/>
                    </a:lnTo>
                    <a:lnTo>
                      <a:pt x="936" y="2063"/>
                    </a:lnTo>
                    <a:lnTo>
                      <a:pt x="977" y="2050"/>
                    </a:lnTo>
                    <a:lnTo>
                      <a:pt x="1020" y="2035"/>
                    </a:lnTo>
                    <a:lnTo>
                      <a:pt x="1066" y="2018"/>
                    </a:lnTo>
                    <a:lnTo>
                      <a:pt x="1111" y="2000"/>
                    </a:lnTo>
                    <a:lnTo>
                      <a:pt x="1155" y="1980"/>
                    </a:lnTo>
                    <a:lnTo>
                      <a:pt x="1196" y="1958"/>
                    </a:lnTo>
                    <a:lnTo>
                      <a:pt x="1235" y="1934"/>
                    </a:lnTo>
                    <a:lnTo>
                      <a:pt x="1272" y="1907"/>
                    </a:lnTo>
                    <a:lnTo>
                      <a:pt x="1303" y="1879"/>
                    </a:lnTo>
                    <a:lnTo>
                      <a:pt x="1329" y="1850"/>
                    </a:lnTo>
                    <a:lnTo>
                      <a:pt x="1348" y="1818"/>
                    </a:lnTo>
                    <a:lnTo>
                      <a:pt x="1361" y="1784"/>
                    </a:lnTo>
                    <a:lnTo>
                      <a:pt x="1365" y="1748"/>
                    </a:lnTo>
                    <a:lnTo>
                      <a:pt x="1361" y="1713"/>
                    </a:lnTo>
                    <a:lnTo>
                      <a:pt x="1348" y="1678"/>
                    </a:lnTo>
                    <a:lnTo>
                      <a:pt x="1329" y="1640"/>
                    </a:lnTo>
                    <a:lnTo>
                      <a:pt x="1302" y="1600"/>
                    </a:lnTo>
                    <a:lnTo>
                      <a:pt x="1269" y="1558"/>
                    </a:lnTo>
                    <a:lnTo>
                      <a:pt x="1234" y="1513"/>
                    </a:lnTo>
                    <a:lnTo>
                      <a:pt x="1193" y="1464"/>
                    </a:lnTo>
                    <a:lnTo>
                      <a:pt x="1169" y="1532"/>
                    </a:lnTo>
                    <a:lnTo>
                      <a:pt x="1009" y="1475"/>
                    </a:lnTo>
                    <a:lnTo>
                      <a:pt x="1019" y="1448"/>
                    </a:lnTo>
                    <a:lnTo>
                      <a:pt x="934" y="1450"/>
                    </a:lnTo>
                    <a:lnTo>
                      <a:pt x="851" y="1446"/>
                    </a:lnTo>
                    <a:lnTo>
                      <a:pt x="773" y="1434"/>
                    </a:lnTo>
                    <a:lnTo>
                      <a:pt x="697" y="1418"/>
                    </a:lnTo>
                    <a:lnTo>
                      <a:pt x="625" y="1395"/>
                    </a:lnTo>
                    <a:lnTo>
                      <a:pt x="557" y="1366"/>
                    </a:lnTo>
                    <a:lnTo>
                      <a:pt x="492" y="1331"/>
                    </a:lnTo>
                    <a:lnTo>
                      <a:pt x="431" y="1290"/>
                    </a:lnTo>
                    <a:lnTo>
                      <a:pt x="373" y="1243"/>
                    </a:lnTo>
                    <a:lnTo>
                      <a:pt x="318" y="1188"/>
                    </a:lnTo>
                    <a:lnTo>
                      <a:pt x="270" y="1131"/>
                    </a:lnTo>
                    <a:lnTo>
                      <a:pt x="226" y="1069"/>
                    </a:lnTo>
                    <a:lnTo>
                      <a:pt x="186" y="1006"/>
                    </a:lnTo>
                    <a:lnTo>
                      <a:pt x="152" y="939"/>
                    </a:lnTo>
                    <a:lnTo>
                      <a:pt x="123" y="872"/>
                    </a:lnTo>
                    <a:lnTo>
                      <a:pt x="97" y="803"/>
                    </a:lnTo>
                    <a:lnTo>
                      <a:pt x="76" y="733"/>
                    </a:lnTo>
                    <a:lnTo>
                      <a:pt x="56" y="665"/>
                    </a:lnTo>
                    <a:lnTo>
                      <a:pt x="42" y="596"/>
                    </a:lnTo>
                    <a:lnTo>
                      <a:pt x="29" y="530"/>
                    </a:lnTo>
                    <a:lnTo>
                      <a:pt x="20" y="466"/>
                    </a:lnTo>
                    <a:lnTo>
                      <a:pt x="12" y="405"/>
                    </a:lnTo>
                    <a:lnTo>
                      <a:pt x="7" y="347"/>
                    </a:lnTo>
                    <a:lnTo>
                      <a:pt x="3" y="293"/>
                    </a:lnTo>
                    <a:lnTo>
                      <a:pt x="1" y="244"/>
                    </a:lnTo>
                    <a:lnTo>
                      <a:pt x="0" y="199"/>
                    </a:lnTo>
                    <a:lnTo>
                      <a:pt x="0" y="161"/>
                    </a:lnTo>
                    <a:lnTo>
                      <a:pt x="0" y="129"/>
                    </a:lnTo>
                    <a:lnTo>
                      <a:pt x="0" y="104"/>
                    </a:lnTo>
                    <a:lnTo>
                      <a:pt x="1" y="87"/>
                    </a:lnTo>
                    <a:lnTo>
                      <a:pt x="1" y="79"/>
                    </a:lnTo>
                    <a:lnTo>
                      <a:pt x="7" y="0"/>
                    </a:lnTo>
                    <a:close/>
                  </a:path>
                </a:pathLst>
              </a:custGeom>
              <a:solidFill>
                <a:schemeClr val="bg1"/>
              </a:solidFill>
              <a:ln w="0">
                <a:noFill/>
                <a:prstDash val="solid"/>
                <a:round/>
                <a:headEnd/>
                <a:tailEnd/>
              </a:ln>
            </p:spPr>
            <p:txBody>
              <a:bodyPr anchor="ctr"/>
              <a:lstStyle/>
              <a:p>
                <a:pPr algn="ctr"/>
                <a:endParaRPr sz="3200" dirty="0">
                  <a:cs typeface="+mn-ea"/>
                  <a:sym typeface="+mn-lt"/>
                </a:endParaRPr>
              </a:p>
            </p:txBody>
          </p:sp>
          <p:grpSp>
            <p:nvGrpSpPr>
              <p:cNvPr id="15" name="组合 14">
                <a:extLst>
                  <a:ext uri="{FF2B5EF4-FFF2-40B4-BE49-F238E27FC236}">
                    <a16:creationId xmlns="" xmlns:a16="http://schemas.microsoft.com/office/drawing/2014/main" id="{781217AA-D2EF-4BA6-9CA7-6959EC7E03C3}"/>
                  </a:ext>
                </a:extLst>
              </p:cNvPr>
              <p:cNvGrpSpPr/>
              <p:nvPr/>
            </p:nvGrpSpPr>
            <p:grpSpPr>
              <a:xfrm>
                <a:off x="10234401" y="3745152"/>
                <a:ext cx="1500699" cy="2293584"/>
                <a:chOff x="10234401" y="3745152"/>
                <a:chExt cx="1500699" cy="2293584"/>
              </a:xfrm>
              <a:grpFill/>
            </p:grpSpPr>
            <p:sp>
              <p:nvSpPr>
                <p:cNvPr id="17" name="任意多边形: 形状 16">
                  <a:extLst>
                    <a:ext uri="{FF2B5EF4-FFF2-40B4-BE49-F238E27FC236}">
                      <a16:creationId xmlns="" xmlns:a16="http://schemas.microsoft.com/office/drawing/2014/main" id="{F7A381AA-AF88-4A90-9BFB-A3B680F381C2}"/>
                    </a:ext>
                  </a:extLst>
                </p:cNvPr>
                <p:cNvSpPr>
                  <a:spLocks/>
                </p:cNvSpPr>
                <p:nvPr/>
              </p:nvSpPr>
              <p:spPr bwMode="auto">
                <a:xfrm>
                  <a:off x="11377791" y="4197743"/>
                  <a:ext cx="340295" cy="479814"/>
                </a:xfrm>
                <a:custGeom>
                  <a:avLst/>
                  <a:gdLst>
                    <a:gd name="T0" fmla="*/ 277 w 300"/>
                    <a:gd name="T1" fmla="*/ 0 h 421"/>
                    <a:gd name="T2" fmla="*/ 278 w 300"/>
                    <a:gd name="T3" fmla="*/ 4 h 421"/>
                    <a:gd name="T4" fmla="*/ 283 w 300"/>
                    <a:gd name="T5" fmla="*/ 14 h 421"/>
                    <a:gd name="T6" fmla="*/ 287 w 300"/>
                    <a:gd name="T7" fmla="*/ 29 h 421"/>
                    <a:gd name="T8" fmla="*/ 293 w 300"/>
                    <a:gd name="T9" fmla="*/ 50 h 421"/>
                    <a:gd name="T10" fmla="*/ 297 w 300"/>
                    <a:gd name="T11" fmla="*/ 77 h 421"/>
                    <a:gd name="T12" fmla="*/ 300 w 300"/>
                    <a:gd name="T13" fmla="*/ 105 h 421"/>
                    <a:gd name="T14" fmla="*/ 300 w 300"/>
                    <a:gd name="T15" fmla="*/ 137 h 421"/>
                    <a:gd name="T16" fmla="*/ 297 w 300"/>
                    <a:gd name="T17" fmla="*/ 172 h 421"/>
                    <a:gd name="T18" fmla="*/ 288 w 300"/>
                    <a:gd name="T19" fmla="*/ 207 h 421"/>
                    <a:gd name="T20" fmla="*/ 274 w 300"/>
                    <a:gd name="T21" fmla="*/ 243 h 421"/>
                    <a:gd name="T22" fmla="*/ 254 w 300"/>
                    <a:gd name="T23" fmla="*/ 280 h 421"/>
                    <a:gd name="T24" fmla="*/ 226 w 300"/>
                    <a:gd name="T25" fmla="*/ 314 h 421"/>
                    <a:gd name="T26" fmla="*/ 196 w 300"/>
                    <a:gd name="T27" fmla="*/ 344 h 421"/>
                    <a:gd name="T28" fmla="*/ 165 w 300"/>
                    <a:gd name="T29" fmla="*/ 368 h 421"/>
                    <a:gd name="T30" fmla="*/ 134 w 300"/>
                    <a:gd name="T31" fmla="*/ 386 h 421"/>
                    <a:gd name="T32" fmla="*/ 105 w 300"/>
                    <a:gd name="T33" fmla="*/ 400 h 421"/>
                    <a:gd name="T34" fmla="*/ 76 w 300"/>
                    <a:gd name="T35" fmla="*/ 410 h 421"/>
                    <a:gd name="T36" fmla="*/ 52 w 300"/>
                    <a:gd name="T37" fmla="*/ 415 h 421"/>
                    <a:gd name="T38" fmla="*/ 34 w 300"/>
                    <a:gd name="T39" fmla="*/ 419 h 421"/>
                    <a:gd name="T40" fmla="*/ 23 w 300"/>
                    <a:gd name="T41" fmla="*/ 421 h 421"/>
                    <a:gd name="T42" fmla="*/ 18 w 300"/>
                    <a:gd name="T43" fmla="*/ 421 h 421"/>
                    <a:gd name="T44" fmla="*/ 17 w 300"/>
                    <a:gd name="T45" fmla="*/ 418 h 421"/>
                    <a:gd name="T46" fmla="*/ 13 w 300"/>
                    <a:gd name="T47" fmla="*/ 407 h 421"/>
                    <a:gd name="T48" fmla="*/ 8 w 300"/>
                    <a:gd name="T49" fmla="*/ 390 h 421"/>
                    <a:gd name="T50" fmla="*/ 3 w 300"/>
                    <a:gd name="T51" fmla="*/ 369 h 421"/>
                    <a:gd name="T52" fmla="*/ 0 w 300"/>
                    <a:gd name="T53" fmla="*/ 342 h 421"/>
                    <a:gd name="T54" fmla="*/ 0 w 300"/>
                    <a:gd name="T55" fmla="*/ 310 h 421"/>
                    <a:gd name="T56" fmla="*/ 3 w 300"/>
                    <a:gd name="T57" fmla="*/ 277 h 421"/>
                    <a:gd name="T58" fmla="*/ 11 w 300"/>
                    <a:gd name="T59" fmla="*/ 240 h 421"/>
                    <a:gd name="T60" fmla="*/ 27 w 300"/>
                    <a:gd name="T61" fmla="*/ 201 h 421"/>
                    <a:gd name="T62" fmla="*/ 49 w 300"/>
                    <a:gd name="T63" fmla="*/ 161 h 421"/>
                    <a:gd name="T64" fmla="*/ 78 w 300"/>
                    <a:gd name="T65" fmla="*/ 124 h 421"/>
                    <a:gd name="T66" fmla="*/ 107 w 300"/>
                    <a:gd name="T67" fmla="*/ 93 h 421"/>
                    <a:gd name="T68" fmla="*/ 137 w 300"/>
                    <a:gd name="T69" fmla="*/ 67 h 421"/>
                    <a:gd name="T70" fmla="*/ 168 w 300"/>
                    <a:gd name="T71" fmla="*/ 46 h 421"/>
                    <a:gd name="T72" fmla="*/ 196 w 300"/>
                    <a:gd name="T73" fmla="*/ 30 h 421"/>
                    <a:gd name="T74" fmla="*/ 223 w 300"/>
                    <a:gd name="T75" fmla="*/ 18 h 421"/>
                    <a:gd name="T76" fmla="*/ 245 w 300"/>
                    <a:gd name="T77" fmla="*/ 9 h 421"/>
                    <a:gd name="T78" fmla="*/ 263 w 300"/>
                    <a:gd name="T79" fmla="*/ 4 h 421"/>
                    <a:gd name="T80" fmla="*/ 274 w 300"/>
                    <a:gd name="T81" fmla="*/ 1 h 421"/>
                    <a:gd name="T82" fmla="*/ 277 w 300"/>
                    <a:gd name="T83"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0" h="421">
                      <a:moveTo>
                        <a:pt x="277" y="0"/>
                      </a:moveTo>
                      <a:lnTo>
                        <a:pt x="278" y="4"/>
                      </a:lnTo>
                      <a:lnTo>
                        <a:pt x="283" y="14"/>
                      </a:lnTo>
                      <a:lnTo>
                        <a:pt x="287" y="29"/>
                      </a:lnTo>
                      <a:lnTo>
                        <a:pt x="293" y="50"/>
                      </a:lnTo>
                      <a:lnTo>
                        <a:pt x="297" y="77"/>
                      </a:lnTo>
                      <a:lnTo>
                        <a:pt x="300" y="105"/>
                      </a:lnTo>
                      <a:lnTo>
                        <a:pt x="300" y="137"/>
                      </a:lnTo>
                      <a:lnTo>
                        <a:pt x="297" y="172"/>
                      </a:lnTo>
                      <a:lnTo>
                        <a:pt x="288" y="207"/>
                      </a:lnTo>
                      <a:lnTo>
                        <a:pt x="274" y="243"/>
                      </a:lnTo>
                      <a:lnTo>
                        <a:pt x="254" y="280"/>
                      </a:lnTo>
                      <a:lnTo>
                        <a:pt x="226" y="314"/>
                      </a:lnTo>
                      <a:lnTo>
                        <a:pt x="196" y="344"/>
                      </a:lnTo>
                      <a:lnTo>
                        <a:pt x="165" y="368"/>
                      </a:lnTo>
                      <a:lnTo>
                        <a:pt x="134" y="386"/>
                      </a:lnTo>
                      <a:lnTo>
                        <a:pt x="105" y="400"/>
                      </a:lnTo>
                      <a:lnTo>
                        <a:pt x="76" y="410"/>
                      </a:lnTo>
                      <a:lnTo>
                        <a:pt x="52" y="415"/>
                      </a:lnTo>
                      <a:lnTo>
                        <a:pt x="34" y="419"/>
                      </a:lnTo>
                      <a:lnTo>
                        <a:pt x="23" y="421"/>
                      </a:lnTo>
                      <a:lnTo>
                        <a:pt x="18" y="421"/>
                      </a:lnTo>
                      <a:lnTo>
                        <a:pt x="17" y="418"/>
                      </a:lnTo>
                      <a:lnTo>
                        <a:pt x="13" y="407"/>
                      </a:lnTo>
                      <a:lnTo>
                        <a:pt x="8" y="390"/>
                      </a:lnTo>
                      <a:lnTo>
                        <a:pt x="3" y="369"/>
                      </a:lnTo>
                      <a:lnTo>
                        <a:pt x="0" y="342"/>
                      </a:lnTo>
                      <a:lnTo>
                        <a:pt x="0" y="310"/>
                      </a:lnTo>
                      <a:lnTo>
                        <a:pt x="3" y="277"/>
                      </a:lnTo>
                      <a:lnTo>
                        <a:pt x="11" y="240"/>
                      </a:lnTo>
                      <a:lnTo>
                        <a:pt x="27" y="201"/>
                      </a:lnTo>
                      <a:lnTo>
                        <a:pt x="49" y="161"/>
                      </a:lnTo>
                      <a:lnTo>
                        <a:pt x="78" y="124"/>
                      </a:lnTo>
                      <a:lnTo>
                        <a:pt x="107" y="93"/>
                      </a:lnTo>
                      <a:lnTo>
                        <a:pt x="137" y="67"/>
                      </a:lnTo>
                      <a:lnTo>
                        <a:pt x="168" y="46"/>
                      </a:lnTo>
                      <a:lnTo>
                        <a:pt x="196" y="30"/>
                      </a:lnTo>
                      <a:lnTo>
                        <a:pt x="223" y="18"/>
                      </a:lnTo>
                      <a:lnTo>
                        <a:pt x="245" y="9"/>
                      </a:lnTo>
                      <a:lnTo>
                        <a:pt x="263" y="4"/>
                      </a:lnTo>
                      <a:lnTo>
                        <a:pt x="274" y="1"/>
                      </a:lnTo>
                      <a:lnTo>
                        <a:pt x="277"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18" name="任意多边形: 形状 17">
                  <a:extLst>
                    <a:ext uri="{FF2B5EF4-FFF2-40B4-BE49-F238E27FC236}">
                      <a16:creationId xmlns="" xmlns:a16="http://schemas.microsoft.com/office/drawing/2014/main" id="{63002A80-9652-40C5-8B3B-D92021E905BC}"/>
                    </a:ext>
                  </a:extLst>
                </p:cNvPr>
                <p:cNvSpPr>
                  <a:spLocks/>
                </p:cNvSpPr>
                <p:nvPr/>
              </p:nvSpPr>
              <p:spPr bwMode="auto">
                <a:xfrm>
                  <a:off x="10877557" y="4167118"/>
                  <a:ext cx="296055" cy="534262"/>
                </a:xfrm>
                <a:custGeom>
                  <a:avLst/>
                  <a:gdLst>
                    <a:gd name="T0" fmla="*/ 59 w 260"/>
                    <a:gd name="T1" fmla="*/ 0 h 470"/>
                    <a:gd name="T2" fmla="*/ 64 w 260"/>
                    <a:gd name="T3" fmla="*/ 1 h 470"/>
                    <a:gd name="T4" fmla="*/ 73 w 260"/>
                    <a:gd name="T5" fmla="*/ 7 h 470"/>
                    <a:gd name="T6" fmla="*/ 89 w 260"/>
                    <a:gd name="T7" fmla="*/ 17 h 470"/>
                    <a:gd name="T8" fmla="*/ 109 w 260"/>
                    <a:gd name="T9" fmla="*/ 29 h 470"/>
                    <a:gd name="T10" fmla="*/ 131 w 260"/>
                    <a:gd name="T11" fmla="*/ 48 h 470"/>
                    <a:gd name="T12" fmla="*/ 155 w 260"/>
                    <a:gd name="T13" fmla="*/ 70 h 470"/>
                    <a:gd name="T14" fmla="*/ 179 w 260"/>
                    <a:gd name="T15" fmla="*/ 98 h 470"/>
                    <a:gd name="T16" fmla="*/ 203 w 260"/>
                    <a:gd name="T17" fmla="*/ 130 h 470"/>
                    <a:gd name="T18" fmla="*/ 225 w 260"/>
                    <a:gd name="T19" fmla="*/ 167 h 470"/>
                    <a:gd name="T20" fmla="*/ 243 w 260"/>
                    <a:gd name="T21" fmla="*/ 210 h 470"/>
                    <a:gd name="T22" fmla="*/ 254 w 260"/>
                    <a:gd name="T23" fmla="*/ 251 h 470"/>
                    <a:gd name="T24" fmla="*/ 260 w 260"/>
                    <a:gd name="T25" fmla="*/ 288 h 470"/>
                    <a:gd name="T26" fmla="*/ 260 w 260"/>
                    <a:gd name="T27" fmla="*/ 323 h 470"/>
                    <a:gd name="T28" fmla="*/ 257 w 260"/>
                    <a:gd name="T29" fmla="*/ 355 h 470"/>
                    <a:gd name="T30" fmla="*/ 250 w 260"/>
                    <a:gd name="T31" fmla="*/ 383 h 470"/>
                    <a:gd name="T32" fmla="*/ 243 w 260"/>
                    <a:gd name="T33" fmla="*/ 409 h 470"/>
                    <a:gd name="T34" fmla="*/ 233 w 260"/>
                    <a:gd name="T35" fmla="*/ 430 h 470"/>
                    <a:gd name="T36" fmla="*/ 225 w 260"/>
                    <a:gd name="T37" fmla="*/ 448 h 470"/>
                    <a:gd name="T38" fmla="*/ 218 w 260"/>
                    <a:gd name="T39" fmla="*/ 459 h 470"/>
                    <a:gd name="T40" fmla="*/ 212 w 260"/>
                    <a:gd name="T41" fmla="*/ 467 h 470"/>
                    <a:gd name="T42" fmla="*/ 211 w 260"/>
                    <a:gd name="T43" fmla="*/ 470 h 470"/>
                    <a:gd name="T44" fmla="*/ 208 w 260"/>
                    <a:gd name="T45" fmla="*/ 469 h 470"/>
                    <a:gd name="T46" fmla="*/ 198 w 260"/>
                    <a:gd name="T47" fmla="*/ 465 h 470"/>
                    <a:gd name="T48" fmla="*/ 184 w 260"/>
                    <a:gd name="T49" fmla="*/ 459 h 470"/>
                    <a:gd name="T50" fmla="*/ 165 w 260"/>
                    <a:gd name="T51" fmla="*/ 449 h 470"/>
                    <a:gd name="T52" fmla="*/ 144 w 260"/>
                    <a:gd name="T53" fmla="*/ 437 h 470"/>
                    <a:gd name="T54" fmla="*/ 120 w 260"/>
                    <a:gd name="T55" fmla="*/ 420 h 470"/>
                    <a:gd name="T56" fmla="*/ 97 w 260"/>
                    <a:gd name="T57" fmla="*/ 400 h 470"/>
                    <a:gd name="T58" fmla="*/ 73 w 260"/>
                    <a:gd name="T59" fmla="*/ 376 h 470"/>
                    <a:gd name="T60" fmla="*/ 51 w 260"/>
                    <a:gd name="T61" fmla="*/ 347 h 470"/>
                    <a:gd name="T62" fmla="*/ 31 w 260"/>
                    <a:gd name="T63" fmla="*/ 315 h 470"/>
                    <a:gd name="T64" fmla="*/ 15 w 260"/>
                    <a:gd name="T65" fmla="*/ 276 h 470"/>
                    <a:gd name="T66" fmla="*/ 4 w 260"/>
                    <a:gd name="T67" fmla="*/ 237 h 470"/>
                    <a:gd name="T68" fmla="*/ 0 w 260"/>
                    <a:gd name="T69" fmla="*/ 199 h 470"/>
                    <a:gd name="T70" fmla="*/ 0 w 260"/>
                    <a:gd name="T71" fmla="*/ 162 h 470"/>
                    <a:gd name="T72" fmla="*/ 6 w 260"/>
                    <a:gd name="T73" fmla="*/ 127 h 470"/>
                    <a:gd name="T74" fmla="*/ 13 w 260"/>
                    <a:gd name="T75" fmla="*/ 97 h 470"/>
                    <a:gd name="T76" fmla="*/ 23 w 260"/>
                    <a:gd name="T77" fmla="*/ 69 h 470"/>
                    <a:gd name="T78" fmla="*/ 32 w 260"/>
                    <a:gd name="T79" fmla="*/ 45 h 470"/>
                    <a:gd name="T80" fmla="*/ 42 w 260"/>
                    <a:gd name="T81" fmla="*/ 27 h 470"/>
                    <a:gd name="T82" fmla="*/ 52 w 260"/>
                    <a:gd name="T83" fmla="*/ 11 h 470"/>
                    <a:gd name="T84" fmla="*/ 58 w 260"/>
                    <a:gd name="T85" fmla="*/ 3 h 470"/>
                    <a:gd name="T86" fmla="*/ 59 w 260"/>
                    <a:gd name="T87" fmla="*/ 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60" h="470">
                      <a:moveTo>
                        <a:pt x="59" y="0"/>
                      </a:moveTo>
                      <a:lnTo>
                        <a:pt x="64" y="1"/>
                      </a:lnTo>
                      <a:lnTo>
                        <a:pt x="73" y="7"/>
                      </a:lnTo>
                      <a:lnTo>
                        <a:pt x="89" y="17"/>
                      </a:lnTo>
                      <a:lnTo>
                        <a:pt x="109" y="29"/>
                      </a:lnTo>
                      <a:lnTo>
                        <a:pt x="131" y="48"/>
                      </a:lnTo>
                      <a:lnTo>
                        <a:pt x="155" y="70"/>
                      </a:lnTo>
                      <a:lnTo>
                        <a:pt x="179" y="98"/>
                      </a:lnTo>
                      <a:lnTo>
                        <a:pt x="203" y="130"/>
                      </a:lnTo>
                      <a:lnTo>
                        <a:pt x="225" y="167"/>
                      </a:lnTo>
                      <a:lnTo>
                        <a:pt x="243" y="210"/>
                      </a:lnTo>
                      <a:lnTo>
                        <a:pt x="254" y="251"/>
                      </a:lnTo>
                      <a:lnTo>
                        <a:pt x="260" y="288"/>
                      </a:lnTo>
                      <a:lnTo>
                        <a:pt x="260" y="323"/>
                      </a:lnTo>
                      <a:lnTo>
                        <a:pt x="257" y="355"/>
                      </a:lnTo>
                      <a:lnTo>
                        <a:pt x="250" y="383"/>
                      </a:lnTo>
                      <a:lnTo>
                        <a:pt x="243" y="409"/>
                      </a:lnTo>
                      <a:lnTo>
                        <a:pt x="233" y="430"/>
                      </a:lnTo>
                      <a:lnTo>
                        <a:pt x="225" y="448"/>
                      </a:lnTo>
                      <a:lnTo>
                        <a:pt x="218" y="459"/>
                      </a:lnTo>
                      <a:lnTo>
                        <a:pt x="212" y="467"/>
                      </a:lnTo>
                      <a:lnTo>
                        <a:pt x="211" y="470"/>
                      </a:lnTo>
                      <a:lnTo>
                        <a:pt x="208" y="469"/>
                      </a:lnTo>
                      <a:lnTo>
                        <a:pt x="198" y="465"/>
                      </a:lnTo>
                      <a:lnTo>
                        <a:pt x="184" y="459"/>
                      </a:lnTo>
                      <a:lnTo>
                        <a:pt x="165" y="449"/>
                      </a:lnTo>
                      <a:lnTo>
                        <a:pt x="144" y="437"/>
                      </a:lnTo>
                      <a:lnTo>
                        <a:pt x="120" y="420"/>
                      </a:lnTo>
                      <a:lnTo>
                        <a:pt x="97" y="400"/>
                      </a:lnTo>
                      <a:lnTo>
                        <a:pt x="73" y="376"/>
                      </a:lnTo>
                      <a:lnTo>
                        <a:pt x="51" y="347"/>
                      </a:lnTo>
                      <a:lnTo>
                        <a:pt x="31" y="315"/>
                      </a:lnTo>
                      <a:lnTo>
                        <a:pt x="15" y="276"/>
                      </a:lnTo>
                      <a:lnTo>
                        <a:pt x="4" y="237"/>
                      </a:lnTo>
                      <a:lnTo>
                        <a:pt x="0" y="199"/>
                      </a:lnTo>
                      <a:lnTo>
                        <a:pt x="0" y="162"/>
                      </a:lnTo>
                      <a:lnTo>
                        <a:pt x="6" y="127"/>
                      </a:lnTo>
                      <a:lnTo>
                        <a:pt x="13" y="97"/>
                      </a:lnTo>
                      <a:lnTo>
                        <a:pt x="23" y="69"/>
                      </a:lnTo>
                      <a:lnTo>
                        <a:pt x="32" y="45"/>
                      </a:lnTo>
                      <a:lnTo>
                        <a:pt x="42" y="27"/>
                      </a:lnTo>
                      <a:lnTo>
                        <a:pt x="52" y="11"/>
                      </a:lnTo>
                      <a:lnTo>
                        <a:pt x="58" y="3"/>
                      </a:lnTo>
                      <a:lnTo>
                        <a:pt x="5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19" name="任意多边形: 形状 18">
                  <a:extLst>
                    <a:ext uri="{FF2B5EF4-FFF2-40B4-BE49-F238E27FC236}">
                      <a16:creationId xmlns="" xmlns:a16="http://schemas.microsoft.com/office/drawing/2014/main" id="{02659F42-7125-4537-9873-DCC4FC3EBB97}"/>
                    </a:ext>
                  </a:extLst>
                </p:cNvPr>
                <p:cNvSpPr>
                  <a:spLocks/>
                </p:cNvSpPr>
                <p:nvPr/>
              </p:nvSpPr>
              <p:spPr bwMode="auto">
                <a:xfrm>
                  <a:off x="10782274" y="4626514"/>
                  <a:ext cx="279042" cy="551277"/>
                </a:xfrm>
                <a:custGeom>
                  <a:avLst/>
                  <a:gdLst>
                    <a:gd name="T0" fmla="*/ 86 w 246"/>
                    <a:gd name="T1" fmla="*/ 0 h 487"/>
                    <a:gd name="T2" fmla="*/ 89 w 246"/>
                    <a:gd name="T3" fmla="*/ 3 h 487"/>
                    <a:gd name="T4" fmla="*/ 98 w 246"/>
                    <a:gd name="T5" fmla="*/ 9 h 487"/>
                    <a:gd name="T6" fmla="*/ 109 w 246"/>
                    <a:gd name="T7" fmla="*/ 17 h 487"/>
                    <a:gd name="T8" fmla="*/ 125 w 246"/>
                    <a:gd name="T9" fmla="*/ 31 h 487"/>
                    <a:gd name="T10" fmla="*/ 141 w 246"/>
                    <a:gd name="T11" fmla="*/ 48 h 487"/>
                    <a:gd name="T12" fmla="*/ 160 w 246"/>
                    <a:gd name="T13" fmla="*/ 69 h 487"/>
                    <a:gd name="T14" fmla="*/ 180 w 246"/>
                    <a:gd name="T15" fmla="*/ 94 h 487"/>
                    <a:gd name="T16" fmla="*/ 198 w 246"/>
                    <a:gd name="T17" fmla="*/ 122 h 487"/>
                    <a:gd name="T18" fmla="*/ 215 w 246"/>
                    <a:gd name="T19" fmla="*/ 156 h 487"/>
                    <a:gd name="T20" fmla="*/ 229 w 246"/>
                    <a:gd name="T21" fmla="*/ 192 h 487"/>
                    <a:gd name="T22" fmla="*/ 240 w 246"/>
                    <a:gd name="T23" fmla="*/ 233 h 487"/>
                    <a:gd name="T24" fmla="*/ 246 w 246"/>
                    <a:gd name="T25" fmla="*/ 275 h 487"/>
                    <a:gd name="T26" fmla="*/ 246 w 246"/>
                    <a:gd name="T27" fmla="*/ 312 h 487"/>
                    <a:gd name="T28" fmla="*/ 242 w 246"/>
                    <a:gd name="T29" fmla="*/ 347 h 487"/>
                    <a:gd name="T30" fmla="*/ 235 w 246"/>
                    <a:gd name="T31" fmla="*/ 380 h 487"/>
                    <a:gd name="T32" fmla="*/ 225 w 246"/>
                    <a:gd name="T33" fmla="*/ 406 h 487"/>
                    <a:gd name="T34" fmla="*/ 214 w 246"/>
                    <a:gd name="T35" fmla="*/ 430 h 487"/>
                    <a:gd name="T36" fmla="*/ 202 w 246"/>
                    <a:gd name="T37" fmla="*/ 451 h 487"/>
                    <a:gd name="T38" fmla="*/ 191 w 246"/>
                    <a:gd name="T39" fmla="*/ 466 h 487"/>
                    <a:gd name="T40" fmla="*/ 182 w 246"/>
                    <a:gd name="T41" fmla="*/ 478 h 487"/>
                    <a:gd name="T42" fmla="*/ 175 w 246"/>
                    <a:gd name="T43" fmla="*/ 485 h 487"/>
                    <a:gd name="T44" fmla="*/ 174 w 246"/>
                    <a:gd name="T45" fmla="*/ 487 h 487"/>
                    <a:gd name="T46" fmla="*/ 170 w 246"/>
                    <a:gd name="T47" fmla="*/ 486 h 487"/>
                    <a:gd name="T48" fmla="*/ 161 w 246"/>
                    <a:gd name="T49" fmla="*/ 480 h 487"/>
                    <a:gd name="T50" fmla="*/ 149 w 246"/>
                    <a:gd name="T51" fmla="*/ 472 h 487"/>
                    <a:gd name="T52" fmla="*/ 132 w 246"/>
                    <a:gd name="T53" fmla="*/ 461 h 487"/>
                    <a:gd name="T54" fmla="*/ 112 w 246"/>
                    <a:gd name="T55" fmla="*/ 445 h 487"/>
                    <a:gd name="T56" fmla="*/ 91 w 246"/>
                    <a:gd name="T57" fmla="*/ 426 h 487"/>
                    <a:gd name="T58" fmla="*/ 71 w 246"/>
                    <a:gd name="T59" fmla="*/ 403 h 487"/>
                    <a:gd name="T60" fmla="*/ 50 w 246"/>
                    <a:gd name="T61" fmla="*/ 375 h 487"/>
                    <a:gd name="T62" fmla="*/ 31 w 246"/>
                    <a:gd name="T63" fmla="*/ 345 h 487"/>
                    <a:gd name="T64" fmla="*/ 17 w 246"/>
                    <a:gd name="T65" fmla="*/ 310 h 487"/>
                    <a:gd name="T66" fmla="*/ 6 w 246"/>
                    <a:gd name="T67" fmla="*/ 271 h 487"/>
                    <a:gd name="T68" fmla="*/ 0 w 246"/>
                    <a:gd name="T69" fmla="*/ 233 h 487"/>
                    <a:gd name="T70" fmla="*/ 0 w 246"/>
                    <a:gd name="T71" fmla="*/ 196 h 487"/>
                    <a:gd name="T72" fmla="*/ 4 w 246"/>
                    <a:gd name="T73" fmla="*/ 163 h 487"/>
                    <a:gd name="T74" fmla="*/ 11 w 246"/>
                    <a:gd name="T75" fmla="*/ 132 h 487"/>
                    <a:gd name="T76" fmla="*/ 23 w 246"/>
                    <a:gd name="T77" fmla="*/ 103 h 487"/>
                    <a:gd name="T78" fmla="*/ 34 w 246"/>
                    <a:gd name="T79" fmla="*/ 77 h 487"/>
                    <a:gd name="T80" fmla="*/ 47 w 246"/>
                    <a:gd name="T81" fmla="*/ 55 h 487"/>
                    <a:gd name="T82" fmla="*/ 58 w 246"/>
                    <a:gd name="T83" fmla="*/ 37 h 487"/>
                    <a:gd name="T84" fmla="*/ 69 w 246"/>
                    <a:gd name="T85" fmla="*/ 21 h 487"/>
                    <a:gd name="T86" fmla="*/ 78 w 246"/>
                    <a:gd name="T87" fmla="*/ 10 h 487"/>
                    <a:gd name="T88" fmla="*/ 85 w 246"/>
                    <a:gd name="T89" fmla="*/ 3 h 487"/>
                    <a:gd name="T90" fmla="*/ 86 w 246"/>
                    <a:gd name="T91" fmla="*/ 0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487">
                      <a:moveTo>
                        <a:pt x="86" y="0"/>
                      </a:moveTo>
                      <a:lnTo>
                        <a:pt x="89" y="3"/>
                      </a:lnTo>
                      <a:lnTo>
                        <a:pt x="98" y="9"/>
                      </a:lnTo>
                      <a:lnTo>
                        <a:pt x="109" y="17"/>
                      </a:lnTo>
                      <a:lnTo>
                        <a:pt x="125" y="31"/>
                      </a:lnTo>
                      <a:lnTo>
                        <a:pt x="141" y="48"/>
                      </a:lnTo>
                      <a:lnTo>
                        <a:pt x="160" y="69"/>
                      </a:lnTo>
                      <a:lnTo>
                        <a:pt x="180" y="94"/>
                      </a:lnTo>
                      <a:lnTo>
                        <a:pt x="198" y="122"/>
                      </a:lnTo>
                      <a:lnTo>
                        <a:pt x="215" y="156"/>
                      </a:lnTo>
                      <a:lnTo>
                        <a:pt x="229" y="192"/>
                      </a:lnTo>
                      <a:lnTo>
                        <a:pt x="240" y="233"/>
                      </a:lnTo>
                      <a:lnTo>
                        <a:pt x="246" y="275"/>
                      </a:lnTo>
                      <a:lnTo>
                        <a:pt x="246" y="312"/>
                      </a:lnTo>
                      <a:lnTo>
                        <a:pt x="242" y="347"/>
                      </a:lnTo>
                      <a:lnTo>
                        <a:pt x="235" y="380"/>
                      </a:lnTo>
                      <a:lnTo>
                        <a:pt x="225" y="406"/>
                      </a:lnTo>
                      <a:lnTo>
                        <a:pt x="214" y="430"/>
                      </a:lnTo>
                      <a:lnTo>
                        <a:pt x="202" y="451"/>
                      </a:lnTo>
                      <a:lnTo>
                        <a:pt x="191" y="466"/>
                      </a:lnTo>
                      <a:lnTo>
                        <a:pt x="182" y="478"/>
                      </a:lnTo>
                      <a:lnTo>
                        <a:pt x="175" y="485"/>
                      </a:lnTo>
                      <a:lnTo>
                        <a:pt x="174" y="487"/>
                      </a:lnTo>
                      <a:lnTo>
                        <a:pt x="170" y="486"/>
                      </a:lnTo>
                      <a:lnTo>
                        <a:pt x="161" y="480"/>
                      </a:lnTo>
                      <a:lnTo>
                        <a:pt x="149" y="472"/>
                      </a:lnTo>
                      <a:lnTo>
                        <a:pt x="132" y="461"/>
                      </a:lnTo>
                      <a:lnTo>
                        <a:pt x="112" y="445"/>
                      </a:lnTo>
                      <a:lnTo>
                        <a:pt x="91" y="426"/>
                      </a:lnTo>
                      <a:lnTo>
                        <a:pt x="71" y="403"/>
                      </a:lnTo>
                      <a:lnTo>
                        <a:pt x="50" y="375"/>
                      </a:lnTo>
                      <a:lnTo>
                        <a:pt x="31" y="345"/>
                      </a:lnTo>
                      <a:lnTo>
                        <a:pt x="17" y="310"/>
                      </a:lnTo>
                      <a:lnTo>
                        <a:pt x="6" y="271"/>
                      </a:lnTo>
                      <a:lnTo>
                        <a:pt x="0" y="233"/>
                      </a:lnTo>
                      <a:lnTo>
                        <a:pt x="0" y="196"/>
                      </a:lnTo>
                      <a:lnTo>
                        <a:pt x="4" y="163"/>
                      </a:lnTo>
                      <a:lnTo>
                        <a:pt x="11" y="132"/>
                      </a:lnTo>
                      <a:lnTo>
                        <a:pt x="23" y="103"/>
                      </a:lnTo>
                      <a:lnTo>
                        <a:pt x="34" y="77"/>
                      </a:lnTo>
                      <a:lnTo>
                        <a:pt x="47" y="55"/>
                      </a:lnTo>
                      <a:lnTo>
                        <a:pt x="58" y="37"/>
                      </a:lnTo>
                      <a:lnTo>
                        <a:pt x="69" y="21"/>
                      </a:lnTo>
                      <a:lnTo>
                        <a:pt x="78" y="10"/>
                      </a:lnTo>
                      <a:lnTo>
                        <a:pt x="85" y="3"/>
                      </a:lnTo>
                      <a:lnTo>
                        <a:pt x="86"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20" name="任意多边形: 形状 19">
                  <a:extLst>
                    <a:ext uri="{FF2B5EF4-FFF2-40B4-BE49-F238E27FC236}">
                      <a16:creationId xmlns="" xmlns:a16="http://schemas.microsoft.com/office/drawing/2014/main" id="{939ABF71-944A-47E3-8383-C4B7DFEBE383}"/>
                    </a:ext>
                  </a:extLst>
                </p:cNvPr>
                <p:cNvSpPr>
                  <a:spLocks/>
                </p:cNvSpPr>
                <p:nvPr/>
              </p:nvSpPr>
              <p:spPr bwMode="auto">
                <a:xfrm>
                  <a:off x="10527054" y="4932779"/>
                  <a:ext cx="272236" cy="558083"/>
                </a:xfrm>
                <a:custGeom>
                  <a:avLst/>
                  <a:gdLst>
                    <a:gd name="T0" fmla="*/ 109 w 242"/>
                    <a:gd name="T1" fmla="*/ 0 h 492"/>
                    <a:gd name="T2" fmla="*/ 112 w 242"/>
                    <a:gd name="T3" fmla="*/ 2 h 492"/>
                    <a:gd name="T4" fmla="*/ 119 w 242"/>
                    <a:gd name="T5" fmla="*/ 8 h 492"/>
                    <a:gd name="T6" fmla="*/ 130 w 242"/>
                    <a:gd name="T7" fmla="*/ 19 h 492"/>
                    <a:gd name="T8" fmla="*/ 143 w 242"/>
                    <a:gd name="T9" fmla="*/ 33 h 492"/>
                    <a:gd name="T10" fmla="*/ 159 w 242"/>
                    <a:gd name="T11" fmla="*/ 51 h 492"/>
                    <a:gd name="T12" fmla="*/ 176 w 242"/>
                    <a:gd name="T13" fmla="*/ 75 h 492"/>
                    <a:gd name="T14" fmla="*/ 193 w 242"/>
                    <a:gd name="T15" fmla="*/ 102 h 492"/>
                    <a:gd name="T16" fmla="*/ 208 w 242"/>
                    <a:gd name="T17" fmla="*/ 131 h 492"/>
                    <a:gd name="T18" fmla="*/ 222 w 242"/>
                    <a:gd name="T19" fmla="*/ 166 h 492"/>
                    <a:gd name="T20" fmla="*/ 232 w 242"/>
                    <a:gd name="T21" fmla="*/ 204 h 492"/>
                    <a:gd name="T22" fmla="*/ 241 w 242"/>
                    <a:gd name="T23" fmla="*/ 246 h 492"/>
                    <a:gd name="T24" fmla="*/ 242 w 242"/>
                    <a:gd name="T25" fmla="*/ 288 h 492"/>
                    <a:gd name="T26" fmla="*/ 239 w 242"/>
                    <a:gd name="T27" fmla="*/ 326 h 492"/>
                    <a:gd name="T28" fmla="*/ 231 w 242"/>
                    <a:gd name="T29" fmla="*/ 361 h 492"/>
                    <a:gd name="T30" fmla="*/ 221 w 242"/>
                    <a:gd name="T31" fmla="*/ 390 h 492"/>
                    <a:gd name="T32" fmla="*/ 208 w 242"/>
                    <a:gd name="T33" fmla="*/ 416 h 492"/>
                    <a:gd name="T34" fmla="*/ 195 w 242"/>
                    <a:gd name="T35" fmla="*/ 440 h 492"/>
                    <a:gd name="T36" fmla="*/ 181 w 242"/>
                    <a:gd name="T37" fmla="*/ 458 h 492"/>
                    <a:gd name="T38" fmla="*/ 169 w 242"/>
                    <a:gd name="T39" fmla="*/ 472 h 492"/>
                    <a:gd name="T40" fmla="*/ 159 w 242"/>
                    <a:gd name="T41" fmla="*/ 484 h 492"/>
                    <a:gd name="T42" fmla="*/ 152 w 242"/>
                    <a:gd name="T43" fmla="*/ 491 h 492"/>
                    <a:gd name="T44" fmla="*/ 150 w 242"/>
                    <a:gd name="T45" fmla="*/ 492 h 492"/>
                    <a:gd name="T46" fmla="*/ 146 w 242"/>
                    <a:gd name="T47" fmla="*/ 491 h 492"/>
                    <a:gd name="T48" fmla="*/ 139 w 242"/>
                    <a:gd name="T49" fmla="*/ 485 h 492"/>
                    <a:gd name="T50" fmla="*/ 126 w 242"/>
                    <a:gd name="T51" fmla="*/ 475 h 492"/>
                    <a:gd name="T52" fmla="*/ 111 w 242"/>
                    <a:gd name="T53" fmla="*/ 461 h 492"/>
                    <a:gd name="T54" fmla="*/ 92 w 242"/>
                    <a:gd name="T55" fmla="*/ 444 h 492"/>
                    <a:gd name="T56" fmla="*/ 74 w 242"/>
                    <a:gd name="T57" fmla="*/ 423 h 492"/>
                    <a:gd name="T58" fmla="*/ 54 w 242"/>
                    <a:gd name="T59" fmla="*/ 398 h 492"/>
                    <a:gd name="T60" fmla="*/ 37 w 242"/>
                    <a:gd name="T61" fmla="*/ 370 h 492"/>
                    <a:gd name="T62" fmla="*/ 22 w 242"/>
                    <a:gd name="T63" fmla="*/ 337 h 492"/>
                    <a:gd name="T64" fmla="*/ 10 w 242"/>
                    <a:gd name="T65" fmla="*/ 300 h 492"/>
                    <a:gd name="T66" fmla="*/ 3 w 242"/>
                    <a:gd name="T67" fmla="*/ 260 h 492"/>
                    <a:gd name="T68" fmla="*/ 0 w 242"/>
                    <a:gd name="T69" fmla="*/ 222 h 492"/>
                    <a:gd name="T70" fmla="*/ 5 w 242"/>
                    <a:gd name="T71" fmla="*/ 187 h 492"/>
                    <a:gd name="T72" fmla="*/ 12 w 242"/>
                    <a:gd name="T73" fmla="*/ 153 h 492"/>
                    <a:gd name="T74" fmla="*/ 22 w 242"/>
                    <a:gd name="T75" fmla="*/ 124 h 492"/>
                    <a:gd name="T76" fmla="*/ 34 w 242"/>
                    <a:gd name="T77" fmla="*/ 96 h 492"/>
                    <a:gd name="T78" fmla="*/ 48 w 242"/>
                    <a:gd name="T79" fmla="*/ 71 h 492"/>
                    <a:gd name="T80" fmla="*/ 64 w 242"/>
                    <a:gd name="T81" fmla="*/ 50 h 492"/>
                    <a:gd name="T82" fmla="*/ 77 w 242"/>
                    <a:gd name="T83" fmla="*/ 33 h 492"/>
                    <a:gd name="T84" fmla="*/ 89 w 242"/>
                    <a:gd name="T85" fmla="*/ 18 h 492"/>
                    <a:gd name="T86" fmla="*/ 99 w 242"/>
                    <a:gd name="T87" fmla="*/ 8 h 492"/>
                    <a:gd name="T88" fmla="*/ 106 w 242"/>
                    <a:gd name="T89" fmla="*/ 2 h 492"/>
                    <a:gd name="T90" fmla="*/ 109 w 242"/>
                    <a:gd name="T9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2" h="492">
                      <a:moveTo>
                        <a:pt x="109" y="0"/>
                      </a:moveTo>
                      <a:lnTo>
                        <a:pt x="112" y="2"/>
                      </a:lnTo>
                      <a:lnTo>
                        <a:pt x="119" y="8"/>
                      </a:lnTo>
                      <a:lnTo>
                        <a:pt x="130" y="19"/>
                      </a:lnTo>
                      <a:lnTo>
                        <a:pt x="143" y="33"/>
                      </a:lnTo>
                      <a:lnTo>
                        <a:pt x="159" y="51"/>
                      </a:lnTo>
                      <a:lnTo>
                        <a:pt x="176" y="75"/>
                      </a:lnTo>
                      <a:lnTo>
                        <a:pt x="193" y="102"/>
                      </a:lnTo>
                      <a:lnTo>
                        <a:pt x="208" y="131"/>
                      </a:lnTo>
                      <a:lnTo>
                        <a:pt x="222" y="166"/>
                      </a:lnTo>
                      <a:lnTo>
                        <a:pt x="232" y="204"/>
                      </a:lnTo>
                      <a:lnTo>
                        <a:pt x="241" y="246"/>
                      </a:lnTo>
                      <a:lnTo>
                        <a:pt x="242" y="288"/>
                      </a:lnTo>
                      <a:lnTo>
                        <a:pt x="239" y="326"/>
                      </a:lnTo>
                      <a:lnTo>
                        <a:pt x="231" y="361"/>
                      </a:lnTo>
                      <a:lnTo>
                        <a:pt x="221" y="390"/>
                      </a:lnTo>
                      <a:lnTo>
                        <a:pt x="208" y="416"/>
                      </a:lnTo>
                      <a:lnTo>
                        <a:pt x="195" y="440"/>
                      </a:lnTo>
                      <a:lnTo>
                        <a:pt x="181" y="458"/>
                      </a:lnTo>
                      <a:lnTo>
                        <a:pt x="169" y="472"/>
                      </a:lnTo>
                      <a:lnTo>
                        <a:pt x="159" y="484"/>
                      </a:lnTo>
                      <a:lnTo>
                        <a:pt x="152" y="491"/>
                      </a:lnTo>
                      <a:lnTo>
                        <a:pt x="150" y="492"/>
                      </a:lnTo>
                      <a:lnTo>
                        <a:pt x="146" y="491"/>
                      </a:lnTo>
                      <a:lnTo>
                        <a:pt x="139" y="485"/>
                      </a:lnTo>
                      <a:lnTo>
                        <a:pt x="126" y="475"/>
                      </a:lnTo>
                      <a:lnTo>
                        <a:pt x="111" y="461"/>
                      </a:lnTo>
                      <a:lnTo>
                        <a:pt x="92" y="444"/>
                      </a:lnTo>
                      <a:lnTo>
                        <a:pt x="74" y="423"/>
                      </a:lnTo>
                      <a:lnTo>
                        <a:pt x="54" y="398"/>
                      </a:lnTo>
                      <a:lnTo>
                        <a:pt x="37" y="370"/>
                      </a:lnTo>
                      <a:lnTo>
                        <a:pt x="22" y="337"/>
                      </a:lnTo>
                      <a:lnTo>
                        <a:pt x="10" y="300"/>
                      </a:lnTo>
                      <a:lnTo>
                        <a:pt x="3" y="260"/>
                      </a:lnTo>
                      <a:lnTo>
                        <a:pt x="0" y="222"/>
                      </a:lnTo>
                      <a:lnTo>
                        <a:pt x="5" y="187"/>
                      </a:lnTo>
                      <a:lnTo>
                        <a:pt x="12" y="153"/>
                      </a:lnTo>
                      <a:lnTo>
                        <a:pt x="22" y="124"/>
                      </a:lnTo>
                      <a:lnTo>
                        <a:pt x="34" y="96"/>
                      </a:lnTo>
                      <a:lnTo>
                        <a:pt x="48" y="71"/>
                      </a:lnTo>
                      <a:lnTo>
                        <a:pt x="64" y="50"/>
                      </a:lnTo>
                      <a:lnTo>
                        <a:pt x="77" y="33"/>
                      </a:lnTo>
                      <a:lnTo>
                        <a:pt x="89" y="18"/>
                      </a:lnTo>
                      <a:lnTo>
                        <a:pt x="99" y="8"/>
                      </a:lnTo>
                      <a:lnTo>
                        <a:pt x="106" y="2"/>
                      </a:lnTo>
                      <a:lnTo>
                        <a:pt x="10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21" name="任意多边形: 形状 20">
                  <a:extLst>
                    <a:ext uri="{FF2B5EF4-FFF2-40B4-BE49-F238E27FC236}">
                      <a16:creationId xmlns="" xmlns:a16="http://schemas.microsoft.com/office/drawing/2014/main" id="{8408DF3C-53C5-454D-97EF-38ACF32C5BAD}"/>
                    </a:ext>
                  </a:extLst>
                </p:cNvPr>
                <p:cNvSpPr>
                  <a:spLocks/>
                </p:cNvSpPr>
                <p:nvPr/>
              </p:nvSpPr>
              <p:spPr bwMode="auto">
                <a:xfrm>
                  <a:off x="10234401" y="5239045"/>
                  <a:ext cx="272236" cy="547873"/>
                </a:xfrm>
                <a:custGeom>
                  <a:avLst/>
                  <a:gdLst>
                    <a:gd name="T0" fmla="*/ 182 w 241"/>
                    <a:gd name="T1" fmla="*/ 0 h 482"/>
                    <a:gd name="T2" fmla="*/ 183 w 241"/>
                    <a:gd name="T3" fmla="*/ 2 h 482"/>
                    <a:gd name="T4" fmla="*/ 189 w 241"/>
                    <a:gd name="T5" fmla="*/ 11 h 482"/>
                    <a:gd name="T6" fmla="*/ 196 w 241"/>
                    <a:gd name="T7" fmla="*/ 23 h 482"/>
                    <a:gd name="T8" fmla="*/ 206 w 241"/>
                    <a:gd name="T9" fmla="*/ 42 h 482"/>
                    <a:gd name="T10" fmla="*/ 215 w 241"/>
                    <a:gd name="T11" fmla="*/ 64 h 482"/>
                    <a:gd name="T12" fmla="*/ 224 w 241"/>
                    <a:gd name="T13" fmla="*/ 91 h 482"/>
                    <a:gd name="T14" fmla="*/ 233 w 241"/>
                    <a:gd name="T15" fmla="*/ 120 h 482"/>
                    <a:gd name="T16" fmla="*/ 239 w 241"/>
                    <a:gd name="T17" fmla="*/ 153 h 482"/>
                    <a:gd name="T18" fmla="*/ 241 w 241"/>
                    <a:gd name="T19" fmla="*/ 190 h 482"/>
                    <a:gd name="T20" fmla="*/ 241 w 241"/>
                    <a:gd name="T21" fmla="*/ 230 h 482"/>
                    <a:gd name="T22" fmla="*/ 236 w 241"/>
                    <a:gd name="T23" fmla="*/ 272 h 482"/>
                    <a:gd name="T24" fmla="*/ 226 w 241"/>
                    <a:gd name="T25" fmla="*/ 313 h 482"/>
                    <a:gd name="T26" fmla="*/ 212 w 241"/>
                    <a:gd name="T27" fmla="*/ 348 h 482"/>
                    <a:gd name="T28" fmla="*/ 195 w 241"/>
                    <a:gd name="T29" fmla="*/ 379 h 482"/>
                    <a:gd name="T30" fmla="*/ 175 w 241"/>
                    <a:gd name="T31" fmla="*/ 405 h 482"/>
                    <a:gd name="T32" fmla="*/ 155 w 241"/>
                    <a:gd name="T33" fmla="*/ 428 h 482"/>
                    <a:gd name="T34" fmla="*/ 137 w 241"/>
                    <a:gd name="T35" fmla="*/ 445 h 482"/>
                    <a:gd name="T36" fmla="*/ 118 w 241"/>
                    <a:gd name="T37" fmla="*/ 459 h 482"/>
                    <a:gd name="T38" fmla="*/ 101 w 241"/>
                    <a:gd name="T39" fmla="*/ 470 h 482"/>
                    <a:gd name="T40" fmla="*/ 89 w 241"/>
                    <a:gd name="T41" fmla="*/ 477 h 482"/>
                    <a:gd name="T42" fmla="*/ 80 w 241"/>
                    <a:gd name="T43" fmla="*/ 481 h 482"/>
                    <a:gd name="T44" fmla="*/ 77 w 241"/>
                    <a:gd name="T45" fmla="*/ 482 h 482"/>
                    <a:gd name="T46" fmla="*/ 75 w 241"/>
                    <a:gd name="T47" fmla="*/ 480 h 482"/>
                    <a:gd name="T48" fmla="*/ 69 w 241"/>
                    <a:gd name="T49" fmla="*/ 473 h 482"/>
                    <a:gd name="T50" fmla="*/ 59 w 241"/>
                    <a:gd name="T51" fmla="*/ 459 h 482"/>
                    <a:gd name="T52" fmla="*/ 48 w 241"/>
                    <a:gd name="T53" fmla="*/ 442 h 482"/>
                    <a:gd name="T54" fmla="*/ 36 w 241"/>
                    <a:gd name="T55" fmla="*/ 421 h 482"/>
                    <a:gd name="T56" fmla="*/ 25 w 241"/>
                    <a:gd name="T57" fmla="*/ 396 h 482"/>
                    <a:gd name="T58" fmla="*/ 14 w 241"/>
                    <a:gd name="T59" fmla="*/ 366 h 482"/>
                    <a:gd name="T60" fmla="*/ 5 w 241"/>
                    <a:gd name="T61" fmla="*/ 333 h 482"/>
                    <a:gd name="T62" fmla="*/ 1 w 241"/>
                    <a:gd name="T63" fmla="*/ 298 h 482"/>
                    <a:gd name="T64" fmla="*/ 0 w 241"/>
                    <a:gd name="T65" fmla="*/ 258 h 482"/>
                    <a:gd name="T66" fmla="*/ 5 w 241"/>
                    <a:gd name="T67" fmla="*/ 218 h 482"/>
                    <a:gd name="T68" fmla="*/ 15 w 241"/>
                    <a:gd name="T69" fmla="*/ 179 h 482"/>
                    <a:gd name="T70" fmla="*/ 31 w 241"/>
                    <a:gd name="T71" fmla="*/ 142 h 482"/>
                    <a:gd name="T72" fmla="*/ 49 w 241"/>
                    <a:gd name="T73" fmla="*/ 112 h 482"/>
                    <a:gd name="T74" fmla="*/ 70 w 241"/>
                    <a:gd name="T75" fmla="*/ 85 h 482"/>
                    <a:gd name="T76" fmla="*/ 93 w 241"/>
                    <a:gd name="T77" fmla="*/ 61 h 482"/>
                    <a:gd name="T78" fmla="*/ 114 w 241"/>
                    <a:gd name="T79" fmla="*/ 42 h 482"/>
                    <a:gd name="T80" fmla="*/ 135 w 241"/>
                    <a:gd name="T81" fmla="*/ 26 h 482"/>
                    <a:gd name="T82" fmla="*/ 154 w 241"/>
                    <a:gd name="T83" fmla="*/ 15 h 482"/>
                    <a:gd name="T84" fmla="*/ 169 w 241"/>
                    <a:gd name="T85" fmla="*/ 7 h 482"/>
                    <a:gd name="T86" fmla="*/ 178 w 241"/>
                    <a:gd name="T87" fmla="*/ 1 h 482"/>
                    <a:gd name="T88" fmla="*/ 182 w 241"/>
                    <a:gd name="T89" fmla="*/ 0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41" h="482">
                      <a:moveTo>
                        <a:pt x="182" y="0"/>
                      </a:moveTo>
                      <a:lnTo>
                        <a:pt x="183" y="2"/>
                      </a:lnTo>
                      <a:lnTo>
                        <a:pt x="189" y="11"/>
                      </a:lnTo>
                      <a:lnTo>
                        <a:pt x="196" y="23"/>
                      </a:lnTo>
                      <a:lnTo>
                        <a:pt x="206" y="42"/>
                      </a:lnTo>
                      <a:lnTo>
                        <a:pt x="215" y="64"/>
                      </a:lnTo>
                      <a:lnTo>
                        <a:pt x="224" y="91"/>
                      </a:lnTo>
                      <a:lnTo>
                        <a:pt x="233" y="120"/>
                      </a:lnTo>
                      <a:lnTo>
                        <a:pt x="239" y="153"/>
                      </a:lnTo>
                      <a:lnTo>
                        <a:pt x="241" y="190"/>
                      </a:lnTo>
                      <a:lnTo>
                        <a:pt x="241" y="230"/>
                      </a:lnTo>
                      <a:lnTo>
                        <a:pt x="236" y="272"/>
                      </a:lnTo>
                      <a:lnTo>
                        <a:pt x="226" y="313"/>
                      </a:lnTo>
                      <a:lnTo>
                        <a:pt x="212" y="348"/>
                      </a:lnTo>
                      <a:lnTo>
                        <a:pt x="195" y="379"/>
                      </a:lnTo>
                      <a:lnTo>
                        <a:pt x="175" y="405"/>
                      </a:lnTo>
                      <a:lnTo>
                        <a:pt x="155" y="428"/>
                      </a:lnTo>
                      <a:lnTo>
                        <a:pt x="137" y="445"/>
                      </a:lnTo>
                      <a:lnTo>
                        <a:pt x="118" y="459"/>
                      </a:lnTo>
                      <a:lnTo>
                        <a:pt x="101" y="470"/>
                      </a:lnTo>
                      <a:lnTo>
                        <a:pt x="89" y="477"/>
                      </a:lnTo>
                      <a:lnTo>
                        <a:pt x="80" y="481"/>
                      </a:lnTo>
                      <a:lnTo>
                        <a:pt x="77" y="482"/>
                      </a:lnTo>
                      <a:lnTo>
                        <a:pt x="75" y="480"/>
                      </a:lnTo>
                      <a:lnTo>
                        <a:pt x="69" y="473"/>
                      </a:lnTo>
                      <a:lnTo>
                        <a:pt x="59" y="459"/>
                      </a:lnTo>
                      <a:lnTo>
                        <a:pt x="48" y="442"/>
                      </a:lnTo>
                      <a:lnTo>
                        <a:pt x="36" y="421"/>
                      </a:lnTo>
                      <a:lnTo>
                        <a:pt x="25" y="396"/>
                      </a:lnTo>
                      <a:lnTo>
                        <a:pt x="14" y="366"/>
                      </a:lnTo>
                      <a:lnTo>
                        <a:pt x="5" y="333"/>
                      </a:lnTo>
                      <a:lnTo>
                        <a:pt x="1" y="298"/>
                      </a:lnTo>
                      <a:lnTo>
                        <a:pt x="0" y="258"/>
                      </a:lnTo>
                      <a:lnTo>
                        <a:pt x="5" y="218"/>
                      </a:lnTo>
                      <a:lnTo>
                        <a:pt x="15" y="179"/>
                      </a:lnTo>
                      <a:lnTo>
                        <a:pt x="31" y="142"/>
                      </a:lnTo>
                      <a:lnTo>
                        <a:pt x="49" y="112"/>
                      </a:lnTo>
                      <a:lnTo>
                        <a:pt x="70" y="85"/>
                      </a:lnTo>
                      <a:lnTo>
                        <a:pt x="93" y="61"/>
                      </a:lnTo>
                      <a:lnTo>
                        <a:pt x="114" y="42"/>
                      </a:lnTo>
                      <a:lnTo>
                        <a:pt x="135" y="26"/>
                      </a:lnTo>
                      <a:lnTo>
                        <a:pt x="154" y="15"/>
                      </a:lnTo>
                      <a:lnTo>
                        <a:pt x="169" y="7"/>
                      </a:lnTo>
                      <a:lnTo>
                        <a:pt x="178" y="1"/>
                      </a:lnTo>
                      <a:lnTo>
                        <a:pt x="182"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22" name="任意多边形: 形状 21">
                  <a:extLst>
                    <a:ext uri="{FF2B5EF4-FFF2-40B4-BE49-F238E27FC236}">
                      <a16:creationId xmlns="" xmlns:a16="http://schemas.microsoft.com/office/drawing/2014/main" id="{660D6CCD-2FB3-4B6D-88C6-9408F4C69F71}"/>
                    </a:ext>
                  </a:extLst>
                </p:cNvPr>
                <p:cNvSpPr>
                  <a:spLocks/>
                </p:cNvSpPr>
                <p:nvPr/>
              </p:nvSpPr>
              <p:spPr bwMode="auto">
                <a:xfrm>
                  <a:off x="11125973" y="3745152"/>
                  <a:ext cx="272236" cy="558083"/>
                </a:xfrm>
                <a:custGeom>
                  <a:avLst/>
                  <a:gdLst>
                    <a:gd name="T0" fmla="*/ 99 w 238"/>
                    <a:gd name="T1" fmla="*/ 0 h 492"/>
                    <a:gd name="T2" fmla="*/ 102 w 238"/>
                    <a:gd name="T3" fmla="*/ 1 h 492"/>
                    <a:gd name="T4" fmla="*/ 112 w 238"/>
                    <a:gd name="T5" fmla="*/ 8 h 492"/>
                    <a:gd name="T6" fmla="*/ 125 w 238"/>
                    <a:gd name="T7" fmla="*/ 19 h 492"/>
                    <a:gd name="T8" fmla="*/ 140 w 238"/>
                    <a:gd name="T9" fmla="*/ 33 h 492"/>
                    <a:gd name="T10" fmla="*/ 159 w 238"/>
                    <a:gd name="T11" fmla="*/ 53 h 492"/>
                    <a:gd name="T12" fmla="*/ 177 w 238"/>
                    <a:gd name="T13" fmla="*/ 75 h 492"/>
                    <a:gd name="T14" fmla="*/ 196 w 238"/>
                    <a:gd name="T15" fmla="*/ 102 h 492"/>
                    <a:gd name="T16" fmla="*/ 212 w 238"/>
                    <a:gd name="T17" fmla="*/ 133 h 492"/>
                    <a:gd name="T18" fmla="*/ 225 w 238"/>
                    <a:gd name="T19" fmla="*/ 166 h 492"/>
                    <a:gd name="T20" fmla="*/ 234 w 238"/>
                    <a:gd name="T21" fmla="*/ 204 h 492"/>
                    <a:gd name="T22" fmla="*/ 238 w 238"/>
                    <a:gd name="T23" fmla="*/ 245 h 492"/>
                    <a:gd name="T24" fmla="*/ 235 w 238"/>
                    <a:gd name="T25" fmla="*/ 287 h 492"/>
                    <a:gd name="T26" fmla="*/ 228 w 238"/>
                    <a:gd name="T27" fmla="*/ 325 h 492"/>
                    <a:gd name="T28" fmla="*/ 218 w 238"/>
                    <a:gd name="T29" fmla="*/ 358 h 492"/>
                    <a:gd name="T30" fmla="*/ 204 w 238"/>
                    <a:gd name="T31" fmla="*/ 389 h 492"/>
                    <a:gd name="T32" fmla="*/ 188 w 238"/>
                    <a:gd name="T33" fmla="*/ 415 h 492"/>
                    <a:gd name="T34" fmla="*/ 173 w 238"/>
                    <a:gd name="T35" fmla="*/ 439 h 492"/>
                    <a:gd name="T36" fmla="*/ 157 w 238"/>
                    <a:gd name="T37" fmla="*/ 457 h 492"/>
                    <a:gd name="T38" fmla="*/ 143 w 238"/>
                    <a:gd name="T39" fmla="*/ 473 h 492"/>
                    <a:gd name="T40" fmla="*/ 132 w 238"/>
                    <a:gd name="T41" fmla="*/ 484 h 492"/>
                    <a:gd name="T42" fmla="*/ 125 w 238"/>
                    <a:gd name="T43" fmla="*/ 491 h 492"/>
                    <a:gd name="T44" fmla="*/ 122 w 238"/>
                    <a:gd name="T45" fmla="*/ 492 h 492"/>
                    <a:gd name="T46" fmla="*/ 119 w 238"/>
                    <a:gd name="T47" fmla="*/ 491 h 492"/>
                    <a:gd name="T48" fmla="*/ 111 w 238"/>
                    <a:gd name="T49" fmla="*/ 485 h 492"/>
                    <a:gd name="T50" fmla="*/ 99 w 238"/>
                    <a:gd name="T51" fmla="*/ 477 h 492"/>
                    <a:gd name="T52" fmla="*/ 85 w 238"/>
                    <a:gd name="T53" fmla="*/ 463 h 492"/>
                    <a:gd name="T54" fmla="*/ 70 w 238"/>
                    <a:gd name="T55" fmla="*/ 446 h 492"/>
                    <a:gd name="T56" fmla="*/ 54 w 238"/>
                    <a:gd name="T57" fmla="*/ 425 h 492"/>
                    <a:gd name="T58" fmla="*/ 37 w 238"/>
                    <a:gd name="T59" fmla="*/ 401 h 492"/>
                    <a:gd name="T60" fmla="*/ 23 w 238"/>
                    <a:gd name="T61" fmla="*/ 372 h 492"/>
                    <a:gd name="T62" fmla="*/ 12 w 238"/>
                    <a:gd name="T63" fmla="*/ 338 h 492"/>
                    <a:gd name="T64" fmla="*/ 5 w 238"/>
                    <a:gd name="T65" fmla="*/ 302 h 492"/>
                    <a:gd name="T66" fmla="*/ 0 w 238"/>
                    <a:gd name="T67" fmla="*/ 260 h 492"/>
                    <a:gd name="T68" fmla="*/ 3 w 238"/>
                    <a:gd name="T69" fmla="*/ 217 h 492"/>
                    <a:gd name="T70" fmla="*/ 9 w 238"/>
                    <a:gd name="T71" fmla="*/ 178 h 492"/>
                    <a:gd name="T72" fmla="*/ 19 w 238"/>
                    <a:gd name="T73" fmla="*/ 143 h 492"/>
                    <a:gd name="T74" fmla="*/ 30 w 238"/>
                    <a:gd name="T75" fmla="*/ 110 h 492"/>
                    <a:gd name="T76" fmla="*/ 43 w 238"/>
                    <a:gd name="T77" fmla="*/ 82 h 492"/>
                    <a:gd name="T78" fmla="*/ 57 w 238"/>
                    <a:gd name="T79" fmla="*/ 57 h 492"/>
                    <a:gd name="T80" fmla="*/ 70 w 238"/>
                    <a:gd name="T81" fmla="*/ 38 h 492"/>
                    <a:gd name="T82" fmla="*/ 81 w 238"/>
                    <a:gd name="T83" fmla="*/ 21 h 492"/>
                    <a:gd name="T84" fmla="*/ 91 w 238"/>
                    <a:gd name="T85" fmla="*/ 10 h 492"/>
                    <a:gd name="T86" fmla="*/ 98 w 238"/>
                    <a:gd name="T87" fmla="*/ 3 h 492"/>
                    <a:gd name="T88" fmla="*/ 99 w 238"/>
                    <a:gd name="T89"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38" h="492">
                      <a:moveTo>
                        <a:pt x="99" y="0"/>
                      </a:moveTo>
                      <a:lnTo>
                        <a:pt x="102" y="1"/>
                      </a:lnTo>
                      <a:lnTo>
                        <a:pt x="112" y="8"/>
                      </a:lnTo>
                      <a:lnTo>
                        <a:pt x="125" y="19"/>
                      </a:lnTo>
                      <a:lnTo>
                        <a:pt x="140" y="33"/>
                      </a:lnTo>
                      <a:lnTo>
                        <a:pt x="159" y="53"/>
                      </a:lnTo>
                      <a:lnTo>
                        <a:pt x="177" y="75"/>
                      </a:lnTo>
                      <a:lnTo>
                        <a:pt x="196" y="102"/>
                      </a:lnTo>
                      <a:lnTo>
                        <a:pt x="212" y="133"/>
                      </a:lnTo>
                      <a:lnTo>
                        <a:pt x="225" y="166"/>
                      </a:lnTo>
                      <a:lnTo>
                        <a:pt x="234" y="204"/>
                      </a:lnTo>
                      <a:lnTo>
                        <a:pt x="238" y="245"/>
                      </a:lnTo>
                      <a:lnTo>
                        <a:pt x="235" y="287"/>
                      </a:lnTo>
                      <a:lnTo>
                        <a:pt x="228" y="325"/>
                      </a:lnTo>
                      <a:lnTo>
                        <a:pt x="218" y="358"/>
                      </a:lnTo>
                      <a:lnTo>
                        <a:pt x="204" y="389"/>
                      </a:lnTo>
                      <a:lnTo>
                        <a:pt x="188" y="415"/>
                      </a:lnTo>
                      <a:lnTo>
                        <a:pt x="173" y="439"/>
                      </a:lnTo>
                      <a:lnTo>
                        <a:pt x="157" y="457"/>
                      </a:lnTo>
                      <a:lnTo>
                        <a:pt x="143" y="473"/>
                      </a:lnTo>
                      <a:lnTo>
                        <a:pt x="132" y="484"/>
                      </a:lnTo>
                      <a:lnTo>
                        <a:pt x="125" y="491"/>
                      </a:lnTo>
                      <a:lnTo>
                        <a:pt x="122" y="492"/>
                      </a:lnTo>
                      <a:lnTo>
                        <a:pt x="119" y="491"/>
                      </a:lnTo>
                      <a:lnTo>
                        <a:pt x="111" y="485"/>
                      </a:lnTo>
                      <a:lnTo>
                        <a:pt x="99" y="477"/>
                      </a:lnTo>
                      <a:lnTo>
                        <a:pt x="85" y="463"/>
                      </a:lnTo>
                      <a:lnTo>
                        <a:pt x="70" y="446"/>
                      </a:lnTo>
                      <a:lnTo>
                        <a:pt x="54" y="425"/>
                      </a:lnTo>
                      <a:lnTo>
                        <a:pt x="37" y="401"/>
                      </a:lnTo>
                      <a:lnTo>
                        <a:pt x="23" y="372"/>
                      </a:lnTo>
                      <a:lnTo>
                        <a:pt x="12" y="338"/>
                      </a:lnTo>
                      <a:lnTo>
                        <a:pt x="5" y="302"/>
                      </a:lnTo>
                      <a:lnTo>
                        <a:pt x="0" y="260"/>
                      </a:lnTo>
                      <a:lnTo>
                        <a:pt x="3" y="217"/>
                      </a:lnTo>
                      <a:lnTo>
                        <a:pt x="9" y="178"/>
                      </a:lnTo>
                      <a:lnTo>
                        <a:pt x="19" y="143"/>
                      </a:lnTo>
                      <a:lnTo>
                        <a:pt x="30" y="110"/>
                      </a:lnTo>
                      <a:lnTo>
                        <a:pt x="43" y="82"/>
                      </a:lnTo>
                      <a:lnTo>
                        <a:pt x="57" y="57"/>
                      </a:lnTo>
                      <a:lnTo>
                        <a:pt x="70" y="38"/>
                      </a:lnTo>
                      <a:lnTo>
                        <a:pt x="81" y="21"/>
                      </a:lnTo>
                      <a:lnTo>
                        <a:pt x="91" y="10"/>
                      </a:lnTo>
                      <a:lnTo>
                        <a:pt x="98" y="3"/>
                      </a:lnTo>
                      <a:lnTo>
                        <a:pt x="9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23" name="任意多边形: 形状 22">
                  <a:extLst>
                    <a:ext uri="{FF2B5EF4-FFF2-40B4-BE49-F238E27FC236}">
                      <a16:creationId xmlns="" xmlns:a16="http://schemas.microsoft.com/office/drawing/2014/main" id="{C395F38F-8900-430A-82D6-74F78EAA57DD}"/>
                    </a:ext>
                  </a:extLst>
                </p:cNvPr>
                <p:cNvSpPr>
                  <a:spLocks/>
                </p:cNvSpPr>
                <p:nvPr/>
              </p:nvSpPr>
              <p:spPr bwMode="auto">
                <a:xfrm>
                  <a:off x="11309732" y="4670754"/>
                  <a:ext cx="425368" cy="381130"/>
                </a:xfrm>
                <a:custGeom>
                  <a:avLst/>
                  <a:gdLst>
                    <a:gd name="T0" fmla="*/ 359 w 374"/>
                    <a:gd name="T1" fmla="*/ 0 h 334"/>
                    <a:gd name="T2" fmla="*/ 370 w 374"/>
                    <a:gd name="T3" fmla="*/ 1 h 334"/>
                    <a:gd name="T4" fmla="*/ 374 w 374"/>
                    <a:gd name="T5" fmla="*/ 1 h 334"/>
                    <a:gd name="T6" fmla="*/ 374 w 374"/>
                    <a:gd name="T7" fmla="*/ 5 h 334"/>
                    <a:gd name="T8" fmla="*/ 374 w 374"/>
                    <a:gd name="T9" fmla="*/ 15 h 334"/>
                    <a:gd name="T10" fmla="*/ 374 w 374"/>
                    <a:gd name="T11" fmla="*/ 32 h 334"/>
                    <a:gd name="T12" fmla="*/ 373 w 374"/>
                    <a:gd name="T13" fmla="*/ 54 h 334"/>
                    <a:gd name="T14" fmla="*/ 370 w 374"/>
                    <a:gd name="T15" fmla="*/ 79 h 334"/>
                    <a:gd name="T16" fmla="*/ 363 w 374"/>
                    <a:gd name="T17" fmla="*/ 109 h 334"/>
                    <a:gd name="T18" fmla="*/ 354 w 374"/>
                    <a:gd name="T19" fmla="*/ 140 h 334"/>
                    <a:gd name="T20" fmla="*/ 340 w 374"/>
                    <a:gd name="T21" fmla="*/ 170 h 334"/>
                    <a:gd name="T22" fmla="*/ 322 w 374"/>
                    <a:gd name="T23" fmla="*/ 203 h 334"/>
                    <a:gd name="T24" fmla="*/ 298 w 374"/>
                    <a:gd name="T25" fmla="*/ 233 h 334"/>
                    <a:gd name="T26" fmla="*/ 268 w 374"/>
                    <a:gd name="T27" fmla="*/ 261 h 334"/>
                    <a:gd name="T28" fmla="*/ 231 w 374"/>
                    <a:gd name="T29" fmla="*/ 288 h 334"/>
                    <a:gd name="T30" fmla="*/ 193 w 374"/>
                    <a:gd name="T31" fmla="*/ 307 h 334"/>
                    <a:gd name="T32" fmla="*/ 157 w 374"/>
                    <a:gd name="T33" fmla="*/ 320 h 334"/>
                    <a:gd name="T34" fmla="*/ 121 w 374"/>
                    <a:gd name="T35" fmla="*/ 328 h 334"/>
                    <a:gd name="T36" fmla="*/ 89 w 374"/>
                    <a:gd name="T37" fmla="*/ 333 h 334"/>
                    <a:gd name="T38" fmla="*/ 60 w 374"/>
                    <a:gd name="T39" fmla="*/ 334 h 334"/>
                    <a:gd name="T40" fmla="*/ 35 w 374"/>
                    <a:gd name="T41" fmla="*/ 333 h 334"/>
                    <a:gd name="T42" fmla="*/ 17 w 374"/>
                    <a:gd name="T43" fmla="*/ 331 h 334"/>
                    <a:gd name="T44" fmla="*/ 5 w 374"/>
                    <a:gd name="T45" fmla="*/ 330 h 334"/>
                    <a:gd name="T46" fmla="*/ 1 w 374"/>
                    <a:gd name="T47" fmla="*/ 328 h 334"/>
                    <a:gd name="T48" fmla="*/ 1 w 374"/>
                    <a:gd name="T49" fmla="*/ 324 h 334"/>
                    <a:gd name="T50" fmla="*/ 0 w 374"/>
                    <a:gd name="T51" fmla="*/ 313 h 334"/>
                    <a:gd name="T52" fmla="*/ 0 w 374"/>
                    <a:gd name="T53" fmla="*/ 296 h 334"/>
                    <a:gd name="T54" fmla="*/ 2 w 374"/>
                    <a:gd name="T55" fmla="*/ 274 h 334"/>
                    <a:gd name="T56" fmla="*/ 7 w 374"/>
                    <a:gd name="T57" fmla="*/ 247 h 334"/>
                    <a:gd name="T58" fmla="*/ 17 w 374"/>
                    <a:gd name="T59" fmla="*/ 218 h 334"/>
                    <a:gd name="T60" fmla="*/ 29 w 374"/>
                    <a:gd name="T61" fmla="*/ 186 h 334"/>
                    <a:gd name="T62" fmla="*/ 48 w 374"/>
                    <a:gd name="T63" fmla="*/ 154 h 334"/>
                    <a:gd name="T64" fmla="*/ 75 w 374"/>
                    <a:gd name="T65" fmla="*/ 120 h 334"/>
                    <a:gd name="T66" fmla="*/ 107 w 374"/>
                    <a:gd name="T67" fmla="*/ 88 h 334"/>
                    <a:gd name="T68" fmla="*/ 145 w 374"/>
                    <a:gd name="T69" fmla="*/ 61 h 334"/>
                    <a:gd name="T70" fmla="*/ 183 w 374"/>
                    <a:gd name="T71" fmla="*/ 40 h 334"/>
                    <a:gd name="T72" fmla="*/ 220 w 374"/>
                    <a:gd name="T73" fmla="*/ 25 h 334"/>
                    <a:gd name="T74" fmla="*/ 255 w 374"/>
                    <a:gd name="T75" fmla="*/ 14 h 334"/>
                    <a:gd name="T76" fmla="*/ 288 w 374"/>
                    <a:gd name="T77" fmla="*/ 7 h 334"/>
                    <a:gd name="T78" fmla="*/ 316 w 374"/>
                    <a:gd name="T79" fmla="*/ 2 h 334"/>
                    <a:gd name="T80" fmla="*/ 340 w 374"/>
                    <a:gd name="T81" fmla="*/ 1 h 334"/>
                    <a:gd name="T82" fmla="*/ 359 w 374"/>
                    <a:gd name="T83" fmla="*/ 0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4" h="334">
                      <a:moveTo>
                        <a:pt x="359" y="0"/>
                      </a:moveTo>
                      <a:lnTo>
                        <a:pt x="370" y="1"/>
                      </a:lnTo>
                      <a:lnTo>
                        <a:pt x="374" y="1"/>
                      </a:lnTo>
                      <a:lnTo>
                        <a:pt x="374" y="5"/>
                      </a:lnTo>
                      <a:lnTo>
                        <a:pt x="374" y="15"/>
                      </a:lnTo>
                      <a:lnTo>
                        <a:pt x="374" y="32"/>
                      </a:lnTo>
                      <a:lnTo>
                        <a:pt x="373" y="54"/>
                      </a:lnTo>
                      <a:lnTo>
                        <a:pt x="370" y="79"/>
                      </a:lnTo>
                      <a:lnTo>
                        <a:pt x="363" y="109"/>
                      </a:lnTo>
                      <a:lnTo>
                        <a:pt x="354" y="140"/>
                      </a:lnTo>
                      <a:lnTo>
                        <a:pt x="340" y="170"/>
                      </a:lnTo>
                      <a:lnTo>
                        <a:pt x="322" y="203"/>
                      </a:lnTo>
                      <a:lnTo>
                        <a:pt x="298" y="233"/>
                      </a:lnTo>
                      <a:lnTo>
                        <a:pt x="268" y="261"/>
                      </a:lnTo>
                      <a:lnTo>
                        <a:pt x="231" y="288"/>
                      </a:lnTo>
                      <a:lnTo>
                        <a:pt x="193" y="307"/>
                      </a:lnTo>
                      <a:lnTo>
                        <a:pt x="157" y="320"/>
                      </a:lnTo>
                      <a:lnTo>
                        <a:pt x="121" y="328"/>
                      </a:lnTo>
                      <a:lnTo>
                        <a:pt x="89" y="333"/>
                      </a:lnTo>
                      <a:lnTo>
                        <a:pt x="60" y="334"/>
                      </a:lnTo>
                      <a:lnTo>
                        <a:pt x="35" y="333"/>
                      </a:lnTo>
                      <a:lnTo>
                        <a:pt x="17" y="331"/>
                      </a:lnTo>
                      <a:lnTo>
                        <a:pt x="5" y="330"/>
                      </a:lnTo>
                      <a:lnTo>
                        <a:pt x="1" y="328"/>
                      </a:lnTo>
                      <a:lnTo>
                        <a:pt x="1" y="324"/>
                      </a:lnTo>
                      <a:lnTo>
                        <a:pt x="0" y="313"/>
                      </a:lnTo>
                      <a:lnTo>
                        <a:pt x="0" y="296"/>
                      </a:lnTo>
                      <a:lnTo>
                        <a:pt x="2" y="274"/>
                      </a:lnTo>
                      <a:lnTo>
                        <a:pt x="7" y="247"/>
                      </a:lnTo>
                      <a:lnTo>
                        <a:pt x="17" y="218"/>
                      </a:lnTo>
                      <a:lnTo>
                        <a:pt x="29" y="186"/>
                      </a:lnTo>
                      <a:lnTo>
                        <a:pt x="48" y="154"/>
                      </a:lnTo>
                      <a:lnTo>
                        <a:pt x="75" y="120"/>
                      </a:lnTo>
                      <a:lnTo>
                        <a:pt x="107" y="88"/>
                      </a:lnTo>
                      <a:lnTo>
                        <a:pt x="145" y="61"/>
                      </a:lnTo>
                      <a:lnTo>
                        <a:pt x="183" y="40"/>
                      </a:lnTo>
                      <a:lnTo>
                        <a:pt x="220" y="25"/>
                      </a:lnTo>
                      <a:lnTo>
                        <a:pt x="255" y="14"/>
                      </a:lnTo>
                      <a:lnTo>
                        <a:pt x="288" y="7"/>
                      </a:lnTo>
                      <a:lnTo>
                        <a:pt x="316" y="2"/>
                      </a:lnTo>
                      <a:lnTo>
                        <a:pt x="340" y="1"/>
                      </a:lnTo>
                      <a:lnTo>
                        <a:pt x="35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24" name="任意多边形: 形状 23">
                  <a:extLst>
                    <a:ext uri="{FF2B5EF4-FFF2-40B4-BE49-F238E27FC236}">
                      <a16:creationId xmlns="" xmlns:a16="http://schemas.microsoft.com/office/drawing/2014/main" id="{4B49D7CD-E352-461D-8307-81E7FC62CDC9}"/>
                    </a:ext>
                  </a:extLst>
                </p:cNvPr>
                <p:cNvSpPr>
                  <a:spLocks/>
                </p:cNvSpPr>
                <p:nvPr/>
              </p:nvSpPr>
              <p:spPr bwMode="auto">
                <a:xfrm>
                  <a:off x="11098750" y="5106331"/>
                  <a:ext cx="500232" cy="316473"/>
                </a:xfrm>
                <a:custGeom>
                  <a:avLst/>
                  <a:gdLst>
                    <a:gd name="T0" fmla="*/ 320 w 439"/>
                    <a:gd name="T1" fmla="*/ 0 h 279"/>
                    <a:gd name="T2" fmla="*/ 354 w 439"/>
                    <a:gd name="T3" fmla="*/ 0 h 279"/>
                    <a:gd name="T4" fmla="*/ 382 w 439"/>
                    <a:gd name="T5" fmla="*/ 3 h 279"/>
                    <a:gd name="T6" fmla="*/ 406 w 439"/>
                    <a:gd name="T7" fmla="*/ 6 h 279"/>
                    <a:gd name="T8" fmla="*/ 423 w 439"/>
                    <a:gd name="T9" fmla="*/ 10 h 279"/>
                    <a:gd name="T10" fmla="*/ 434 w 439"/>
                    <a:gd name="T11" fmla="*/ 13 h 279"/>
                    <a:gd name="T12" fmla="*/ 439 w 439"/>
                    <a:gd name="T13" fmla="*/ 14 h 279"/>
                    <a:gd name="T14" fmla="*/ 437 w 439"/>
                    <a:gd name="T15" fmla="*/ 17 h 279"/>
                    <a:gd name="T16" fmla="*/ 436 w 439"/>
                    <a:gd name="T17" fmla="*/ 28 h 279"/>
                    <a:gd name="T18" fmla="*/ 432 w 439"/>
                    <a:gd name="T19" fmla="*/ 44 h 279"/>
                    <a:gd name="T20" fmla="*/ 426 w 439"/>
                    <a:gd name="T21" fmla="*/ 65 h 279"/>
                    <a:gd name="T22" fmla="*/ 416 w 439"/>
                    <a:gd name="T23" fmla="*/ 90 h 279"/>
                    <a:gd name="T24" fmla="*/ 405 w 439"/>
                    <a:gd name="T25" fmla="*/ 117 h 279"/>
                    <a:gd name="T26" fmla="*/ 388 w 439"/>
                    <a:gd name="T27" fmla="*/ 145 h 279"/>
                    <a:gd name="T28" fmla="*/ 368 w 439"/>
                    <a:gd name="T29" fmla="*/ 173 h 279"/>
                    <a:gd name="T30" fmla="*/ 343 w 439"/>
                    <a:gd name="T31" fmla="*/ 199 h 279"/>
                    <a:gd name="T32" fmla="*/ 313 w 439"/>
                    <a:gd name="T33" fmla="*/ 224 h 279"/>
                    <a:gd name="T34" fmla="*/ 277 w 439"/>
                    <a:gd name="T35" fmla="*/ 245 h 279"/>
                    <a:gd name="T36" fmla="*/ 239 w 439"/>
                    <a:gd name="T37" fmla="*/ 262 h 279"/>
                    <a:gd name="T38" fmla="*/ 201 w 439"/>
                    <a:gd name="T39" fmla="*/ 272 h 279"/>
                    <a:gd name="T40" fmla="*/ 166 w 439"/>
                    <a:gd name="T41" fmla="*/ 277 h 279"/>
                    <a:gd name="T42" fmla="*/ 132 w 439"/>
                    <a:gd name="T43" fmla="*/ 279 h 279"/>
                    <a:gd name="T44" fmla="*/ 101 w 439"/>
                    <a:gd name="T45" fmla="*/ 277 h 279"/>
                    <a:gd name="T46" fmla="*/ 73 w 439"/>
                    <a:gd name="T47" fmla="*/ 273 h 279"/>
                    <a:gd name="T48" fmla="*/ 48 w 439"/>
                    <a:gd name="T49" fmla="*/ 268 h 279"/>
                    <a:gd name="T50" fmla="*/ 29 w 439"/>
                    <a:gd name="T51" fmla="*/ 262 h 279"/>
                    <a:gd name="T52" fmla="*/ 13 w 439"/>
                    <a:gd name="T53" fmla="*/ 257 h 279"/>
                    <a:gd name="T54" fmla="*/ 5 w 439"/>
                    <a:gd name="T55" fmla="*/ 254 h 279"/>
                    <a:gd name="T56" fmla="*/ 0 w 439"/>
                    <a:gd name="T57" fmla="*/ 252 h 279"/>
                    <a:gd name="T58" fmla="*/ 2 w 439"/>
                    <a:gd name="T59" fmla="*/ 248 h 279"/>
                    <a:gd name="T60" fmla="*/ 3 w 439"/>
                    <a:gd name="T61" fmla="*/ 240 h 279"/>
                    <a:gd name="T62" fmla="*/ 6 w 439"/>
                    <a:gd name="T63" fmla="*/ 226 h 279"/>
                    <a:gd name="T64" fmla="*/ 12 w 439"/>
                    <a:gd name="T65" fmla="*/ 208 h 279"/>
                    <a:gd name="T66" fmla="*/ 20 w 439"/>
                    <a:gd name="T67" fmla="*/ 185 h 279"/>
                    <a:gd name="T68" fmla="*/ 32 w 439"/>
                    <a:gd name="T69" fmla="*/ 161 h 279"/>
                    <a:gd name="T70" fmla="*/ 47 w 439"/>
                    <a:gd name="T71" fmla="*/ 138 h 279"/>
                    <a:gd name="T72" fmla="*/ 67 w 439"/>
                    <a:gd name="T73" fmla="*/ 111 h 279"/>
                    <a:gd name="T74" fmla="*/ 92 w 439"/>
                    <a:gd name="T75" fmla="*/ 86 h 279"/>
                    <a:gd name="T76" fmla="*/ 123 w 439"/>
                    <a:gd name="T77" fmla="*/ 63 h 279"/>
                    <a:gd name="T78" fmla="*/ 159 w 439"/>
                    <a:gd name="T79" fmla="*/ 41 h 279"/>
                    <a:gd name="T80" fmla="*/ 203 w 439"/>
                    <a:gd name="T81" fmla="*/ 23 h 279"/>
                    <a:gd name="T82" fmla="*/ 244 w 439"/>
                    <a:gd name="T83" fmla="*/ 10 h 279"/>
                    <a:gd name="T84" fmla="*/ 283 w 439"/>
                    <a:gd name="T85" fmla="*/ 3 h 279"/>
                    <a:gd name="T86" fmla="*/ 320 w 439"/>
                    <a:gd name="T8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39" h="279">
                      <a:moveTo>
                        <a:pt x="320" y="0"/>
                      </a:moveTo>
                      <a:lnTo>
                        <a:pt x="354" y="0"/>
                      </a:lnTo>
                      <a:lnTo>
                        <a:pt x="382" y="3"/>
                      </a:lnTo>
                      <a:lnTo>
                        <a:pt x="406" y="6"/>
                      </a:lnTo>
                      <a:lnTo>
                        <a:pt x="423" y="10"/>
                      </a:lnTo>
                      <a:lnTo>
                        <a:pt x="434" y="13"/>
                      </a:lnTo>
                      <a:lnTo>
                        <a:pt x="439" y="14"/>
                      </a:lnTo>
                      <a:lnTo>
                        <a:pt x="437" y="17"/>
                      </a:lnTo>
                      <a:lnTo>
                        <a:pt x="436" y="28"/>
                      </a:lnTo>
                      <a:lnTo>
                        <a:pt x="432" y="44"/>
                      </a:lnTo>
                      <a:lnTo>
                        <a:pt x="426" y="65"/>
                      </a:lnTo>
                      <a:lnTo>
                        <a:pt x="416" y="90"/>
                      </a:lnTo>
                      <a:lnTo>
                        <a:pt x="405" y="117"/>
                      </a:lnTo>
                      <a:lnTo>
                        <a:pt x="388" y="145"/>
                      </a:lnTo>
                      <a:lnTo>
                        <a:pt x="368" y="173"/>
                      </a:lnTo>
                      <a:lnTo>
                        <a:pt x="343" y="199"/>
                      </a:lnTo>
                      <a:lnTo>
                        <a:pt x="313" y="224"/>
                      </a:lnTo>
                      <a:lnTo>
                        <a:pt x="277" y="245"/>
                      </a:lnTo>
                      <a:lnTo>
                        <a:pt x="239" y="262"/>
                      </a:lnTo>
                      <a:lnTo>
                        <a:pt x="201" y="272"/>
                      </a:lnTo>
                      <a:lnTo>
                        <a:pt x="166" y="277"/>
                      </a:lnTo>
                      <a:lnTo>
                        <a:pt x="132" y="279"/>
                      </a:lnTo>
                      <a:lnTo>
                        <a:pt x="101" y="277"/>
                      </a:lnTo>
                      <a:lnTo>
                        <a:pt x="73" y="273"/>
                      </a:lnTo>
                      <a:lnTo>
                        <a:pt x="48" y="268"/>
                      </a:lnTo>
                      <a:lnTo>
                        <a:pt x="29" y="262"/>
                      </a:lnTo>
                      <a:lnTo>
                        <a:pt x="13" y="257"/>
                      </a:lnTo>
                      <a:lnTo>
                        <a:pt x="5" y="254"/>
                      </a:lnTo>
                      <a:lnTo>
                        <a:pt x="0" y="252"/>
                      </a:lnTo>
                      <a:lnTo>
                        <a:pt x="2" y="248"/>
                      </a:lnTo>
                      <a:lnTo>
                        <a:pt x="3" y="240"/>
                      </a:lnTo>
                      <a:lnTo>
                        <a:pt x="6" y="226"/>
                      </a:lnTo>
                      <a:lnTo>
                        <a:pt x="12" y="208"/>
                      </a:lnTo>
                      <a:lnTo>
                        <a:pt x="20" y="185"/>
                      </a:lnTo>
                      <a:lnTo>
                        <a:pt x="32" y="161"/>
                      </a:lnTo>
                      <a:lnTo>
                        <a:pt x="47" y="138"/>
                      </a:lnTo>
                      <a:lnTo>
                        <a:pt x="67" y="111"/>
                      </a:lnTo>
                      <a:lnTo>
                        <a:pt x="92" y="86"/>
                      </a:lnTo>
                      <a:lnTo>
                        <a:pt x="123" y="63"/>
                      </a:lnTo>
                      <a:lnTo>
                        <a:pt x="159" y="41"/>
                      </a:lnTo>
                      <a:lnTo>
                        <a:pt x="203" y="23"/>
                      </a:lnTo>
                      <a:lnTo>
                        <a:pt x="244" y="10"/>
                      </a:lnTo>
                      <a:lnTo>
                        <a:pt x="283" y="3"/>
                      </a:lnTo>
                      <a:lnTo>
                        <a:pt x="320"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25" name="任意多边形: 形状 24">
                  <a:extLst>
                    <a:ext uri="{FF2B5EF4-FFF2-40B4-BE49-F238E27FC236}">
                      <a16:creationId xmlns="" xmlns:a16="http://schemas.microsoft.com/office/drawing/2014/main" id="{C7090E25-6E40-41FC-AF8C-3FF38B0FA4D0}"/>
                    </a:ext>
                  </a:extLst>
                </p:cNvPr>
                <p:cNvSpPr>
                  <a:spLocks/>
                </p:cNvSpPr>
                <p:nvPr/>
              </p:nvSpPr>
              <p:spPr bwMode="auto">
                <a:xfrm>
                  <a:off x="10843527" y="5484057"/>
                  <a:ext cx="554680" cy="268832"/>
                </a:xfrm>
                <a:custGeom>
                  <a:avLst/>
                  <a:gdLst>
                    <a:gd name="T0" fmla="*/ 259 w 489"/>
                    <a:gd name="T1" fmla="*/ 0 h 238"/>
                    <a:gd name="T2" fmla="*/ 298 w 489"/>
                    <a:gd name="T3" fmla="*/ 0 h 238"/>
                    <a:gd name="T4" fmla="*/ 335 w 489"/>
                    <a:gd name="T5" fmla="*/ 4 h 238"/>
                    <a:gd name="T6" fmla="*/ 369 w 489"/>
                    <a:gd name="T7" fmla="*/ 11 h 238"/>
                    <a:gd name="T8" fmla="*/ 398 w 489"/>
                    <a:gd name="T9" fmla="*/ 19 h 238"/>
                    <a:gd name="T10" fmla="*/ 425 w 489"/>
                    <a:gd name="T11" fmla="*/ 29 h 238"/>
                    <a:gd name="T12" fmla="*/ 448 w 489"/>
                    <a:gd name="T13" fmla="*/ 39 h 238"/>
                    <a:gd name="T14" fmla="*/ 465 w 489"/>
                    <a:gd name="T15" fmla="*/ 47 h 238"/>
                    <a:gd name="T16" fmla="*/ 479 w 489"/>
                    <a:gd name="T17" fmla="*/ 56 h 238"/>
                    <a:gd name="T18" fmla="*/ 486 w 489"/>
                    <a:gd name="T19" fmla="*/ 60 h 238"/>
                    <a:gd name="T20" fmla="*/ 489 w 489"/>
                    <a:gd name="T21" fmla="*/ 63 h 238"/>
                    <a:gd name="T22" fmla="*/ 488 w 489"/>
                    <a:gd name="T23" fmla="*/ 65 h 238"/>
                    <a:gd name="T24" fmla="*/ 482 w 489"/>
                    <a:gd name="T25" fmla="*/ 75 h 238"/>
                    <a:gd name="T26" fmla="*/ 473 w 489"/>
                    <a:gd name="T27" fmla="*/ 89 h 238"/>
                    <a:gd name="T28" fmla="*/ 462 w 489"/>
                    <a:gd name="T29" fmla="*/ 107 h 238"/>
                    <a:gd name="T30" fmla="*/ 445 w 489"/>
                    <a:gd name="T31" fmla="*/ 128 h 238"/>
                    <a:gd name="T32" fmla="*/ 425 w 489"/>
                    <a:gd name="T33" fmla="*/ 149 h 238"/>
                    <a:gd name="T34" fmla="*/ 401 w 489"/>
                    <a:gd name="T35" fmla="*/ 172 h 238"/>
                    <a:gd name="T36" fmla="*/ 374 w 489"/>
                    <a:gd name="T37" fmla="*/ 191 h 238"/>
                    <a:gd name="T38" fmla="*/ 342 w 489"/>
                    <a:gd name="T39" fmla="*/ 210 h 238"/>
                    <a:gd name="T40" fmla="*/ 305 w 489"/>
                    <a:gd name="T41" fmla="*/ 225 h 238"/>
                    <a:gd name="T42" fmla="*/ 266 w 489"/>
                    <a:gd name="T43" fmla="*/ 235 h 238"/>
                    <a:gd name="T44" fmla="*/ 223 w 489"/>
                    <a:gd name="T45" fmla="*/ 238 h 238"/>
                    <a:gd name="T46" fmla="*/ 185 w 489"/>
                    <a:gd name="T47" fmla="*/ 236 h 238"/>
                    <a:gd name="T48" fmla="*/ 150 w 489"/>
                    <a:gd name="T49" fmla="*/ 231 h 238"/>
                    <a:gd name="T50" fmla="*/ 116 w 489"/>
                    <a:gd name="T51" fmla="*/ 222 h 238"/>
                    <a:gd name="T52" fmla="*/ 87 w 489"/>
                    <a:gd name="T53" fmla="*/ 211 h 238"/>
                    <a:gd name="T54" fmla="*/ 62 w 489"/>
                    <a:gd name="T55" fmla="*/ 198 h 238"/>
                    <a:gd name="T56" fmla="*/ 39 w 489"/>
                    <a:gd name="T57" fmla="*/ 187 h 238"/>
                    <a:gd name="T58" fmla="*/ 22 w 489"/>
                    <a:gd name="T59" fmla="*/ 176 h 238"/>
                    <a:gd name="T60" fmla="*/ 10 w 489"/>
                    <a:gd name="T61" fmla="*/ 166 h 238"/>
                    <a:gd name="T62" fmla="*/ 3 w 489"/>
                    <a:gd name="T63" fmla="*/ 159 h 238"/>
                    <a:gd name="T64" fmla="*/ 0 w 489"/>
                    <a:gd name="T65" fmla="*/ 158 h 238"/>
                    <a:gd name="T66" fmla="*/ 1 w 489"/>
                    <a:gd name="T67" fmla="*/ 155 h 238"/>
                    <a:gd name="T68" fmla="*/ 5 w 489"/>
                    <a:gd name="T69" fmla="*/ 147 h 238"/>
                    <a:gd name="T70" fmla="*/ 13 w 489"/>
                    <a:gd name="T71" fmla="*/ 134 h 238"/>
                    <a:gd name="T72" fmla="*/ 24 w 489"/>
                    <a:gd name="T73" fmla="*/ 119 h 238"/>
                    <a:gd name="T74" fmla="*/ 38 w 489"/>
                    <a:gd name="T75" fmla="*/ 100 h 238"/>
                    <a:gd name="T76" fmla="*/ 56 w 489"/>
                    <a:gd name="T77" fmla="*/ 81 h 238"/>
                    <a:gd name="T78" fmla="*/ 79 w 489"/>
                    <a:gd name="T79" fmla="*/ 61 h 238"/>
                    <a:gd name="T80" fmla="*/ 106 w 489"/>
                    <a:gd name="T81" fmla="*/ 43 h 238"/>
                    <a:gd name="T82" fmla="*/ 138 w 489"/>
                    <a:gd name="T83" fmla="*/ 26 h 238"/>
                    <a:gd name="T84" fmla="*/ 174 w 489"/>
                    <a:gd name="T85" fmla="*/ 14 h 238"/>
                    <a:gd name="T86" fmla="*/ 216 w 489"/>
                    <a:gd name="T87" fmla="*/ 4 h 238"/>
                    <a:gd name="T88" fmla="*/ 259 w 489"/>
                    <a:gd name="T89"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9" h="238">
                      <a:moveTo>
                        <a:pt x="259" y="0"/>
                      </a:moveTo>
                      <a:lnTo>
                        <a:pt x="298" y="0"/>
                      </a:lnTo>
                      <a:lnTo>
                        <a:pt x="335" y="4"/>
                      </a:lnTo>
                      <a:lnTo>
                        <a:pt x="369" y="11"/>
                      </a:lnTo>
                      <a:lnTo>
                        <a:pt x="398" y="19"/>
                      </a:lnTo>
                      <a:lnTo>
                        <a:pt x="425" y="29"/>
                      </a:lnTo>
                      <a:lnTo>
                        <a:pt x="448" y="39"/>
                      </a:lnTo>
                      <a:lnTo>
                        <a:pt x="465" y="47"/>
                      </a:lnTo>
                      <a:lnTo>
                        <a:pt x="479" y="56"/>
                      </a:lnTo>
                      <a:lnTo>
                        <a:pt x="486" y="60"/>
                      </a:lnTo>
                      <a:lnTo>
                        <a:pt x="489" y="63"/>
                      </a:lnTo>
                      <a:lnTo>
                        <a:pt x="488" y="65"/>
                      </a:lnTo>
                      <a:lnTo>
                        <a:pt x="482" y="75"/>
                      </a:lnTo>
                      <a:lnTo>
                        <a:pt x="473" y="89"/>
                      </a:lnTo>
                      <a:lnTo>
                        <a:pt x="462" y="107"/>
                      </a:lnTo>
                      <a:lnTo>
                        <a:pt x="445" y="128"/>
                      </a:lnTo>
                      <a:lnTo>
                        <a:pt x="425" y="149"/>
                      </a:lnTo>
                      <a:lnTo>
                        <a:pt x="401" y="172"/>
                      </a:lnTo>
                      <a:lnTo>
                        <a:pt x="374" y="191"/>
                      </a:lnTo>
                      <a:lnTo>
                        <a:pt x="342" y="210"/>
                      </a:lnTo>
                      <a:lnTo>
                        <a:pt x="305" y="225"/>
                      </a:lnTo>
                      <a:lnTo>
                        <a:pt x="266" y="235"/>
                      </a:lnTo>
                      <a:lnTo>
                        <a:pt x="223" y="238"/>
                      </a:lnTo>
                      <a:lnTo>
                        <a:pt x="185" y="236"/>
                      </a:lnTo>
                      <a:lnTo>
                        <a:pt x="150" y="231"/>
                      </a:lnTo>
                      <a:lnTo>
                        <a:pt x="116" y="222"/>
                      </a:lnTo>
                      <a:lnTo>
                        <a:pt x="87" y="211"/>
                      </a:lnTo>
                      <a:lnTo>
                        <a:pt x="62" y="198"/>
                      </a:lnTo>
                      <a:lnTo>
                        <a:pt x="39" y="187"/>
                      </a:lnTo>
                      <a:lnTo>
                        <a:pt x="22" y="176"/>
                      </a:lnTo>
                      <a:lnTo>
                        <a:pt x="10" y="166"/>
                      </a:lnTo>
                      <a:lnTo>
                        <a:pt x="3" y="159"/>
                      </a:lnTo>
                      <a:lnTo>
                        <a:pt x="0" y="158"/>
                      </a:lnTo>
                      <a:lnTo>
                        <a:pt x="1" y="155"/>
                      </a:lnTo>
                      <a:lnTo>
                        <a:pt x="5" y="147"/>
                      </a:lnTo>
                      <a:lnTo>
                        <a:pt x="13" y="134"/>
                      </a:lnTo>
                      <a:lnTo>
                        <a:pt x="24" y="119"/>
                      </a:lnTo>
                      <a:lnTo>
                        <a:pt x="38" y="100"/>
                      </a:lnTo>
                      <a:lnTo>
                        <a:pt x="56" y="81"/>
                      </a:lnTo>
                      <a:lnTo>
                        <a:pt x="79" y="61"/>
                      </a:lnTo>
                      <a:lnTo>
                        <a:pt x="106" y="43"/>
                      </a:lnTo>
                      <a:lnTo>
                        <a:pt x="138" y="26"/>
                      </a:lnTo>
                      <a:lnTo>
                        <a:pt x="174" y="14"/>
                      </a:lnTo>
                      <a:lnTo>
                        <a:pt x="216" y="4"/>
                      </a:lnTo>
                      <a:lnTo>
                        <a:pt x="259"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sp>
              <p:nvSpPr>
                <p:cNvPr id="26" name="任意多边形: 形状 25">
                  <a:extLst>
                    <a:ext uri="{FF2B5EF4-FFF2-40B4-BE49-F238E27FC236}">
                      <a16:creationId xmlns="" xmlns:a16="http://schemas.microsoft.com/office/drawing/2014/main" id="{E295451D-0A68-4D9D-AC0B-611776004280}"/>
                    </a:ext>
                  </a:extLst>
                </p:cNvPr>
                <p:cNvSpPr>
                  <a:spLocks/>
                </p:cNvSpPr>
                <p:nvPr/>
              </p:nvSpPr>
              <p:spPr bwMode="auto">
                <a:xfrm>
                  <a:off x="10465801" y="5769904"/>
                  <a:ext cx="564889" cy="268832"/>
                </a:xfrm>
                <a:custGeom>
                  <a:avLst/>
                  <a:gdLst>
                    <a:gd name="T0" fmla="*/ 233 w 498"/>
                    <a:gd name="T1" fmla="*/ 0 h 235"/>
                    <a:gd name="T2" fmla="*/ 276 w 498"/>
                    <a:gd name="T3" fmla="*/ 2 h 235"/>
                    <a:gd name="T4" fmla="*/ 315 w 498"/>
                    <a:gd name="T5" fmla="*/ 6 h 235"/>
                    <a:gd name="T6" fmla="*/ 352 w 498"/>
                    <a:gd name="T7" fmla="*/ 14 h 235"/>
                    <a:gd name="T8" fmla="*/ 385 w 498"/>
                    <a:gd name="T9" fmla="*/ 24 h 235"/>
                    <a:gd name="T10" fmla="*/ 413 w 498"/>
                    <a:gd name="T11" fmla="*/ 37 h 235"/>
                    <a:gd name="T12" fmla="*/ 438 w 498"/>
                    <a:gd name="T13" fmla="*/ 49 h 235"/>
                    <a:gd name="T14" fmla="*/ 459 w 498"/>
                    <a:gd name="T15" fmla="*/ 62 h 235"/>
                    <a:gd name="T16" fmla="*/ 476 w 498"/>
                    <a:gd name="T17" fmla="*/ 73 h 235"/>
                    <a:gd name="T18" fmla="*/ 488 w 498"/>
                    <a:gd name="T19" fmla="*/ 81 h 235"/>
                    <a:gd name="T20" fmla="*/ 496 w 498"/>
                    <a:gd name="T21" fmla="*/ 88 h 235"/>
                    <a:gd name="T22" fmla="*/ 498 w 498"/>
                    <a:gd name="T23" fmla="*/ 90 h 235"/>
                    <a:gd name="T24" fmla="*/ 496 w 498"/>
                    <a:gd name="T25" fmla="*/ 94 h 235"/>
                    <a:gd name="T26" fmla="*/ 489 w 498"/>
                    <a:gd name="T27" fmla="*/ 102 h 235"/>
                    <a:gd name="T28" fmla="*/ 479 w 498"/>
                    <a:gd name="T29" fmla="*/ 116 h 235"/>
                    <a:gd name="T30" fmla="*/ 465 w 498"/>
                    <a:gd name="T31" fmla="*/ 132 h 235"/>
                    <a:gd name="T32" fmla="*/ 447 w 498"/>
                    <a:gd name="T33" fmla="*/ 151 h 235"/>
                    <a:gd name="T34" fmla="*/ 424 w 498"/>
                    <a:gd name="T35" fmla="*/ 170 h 235"/>
                    <a:gd name="T36" fmla="*/ 399 w 498"/>
                    <a:gd name="T37" fmla="*/ 189 h 235"/>
                    <a:gd name="T38" fmla="*/ 368 w 498"/>
                    <a:gd name="T39" fmla="*/ 206 h 235"/>
                    <a:gd name="T40" fmla="*/ 334 w 498"/>
                    <a:gd name="T41" fmla="*/ 220 h 235"/>
                    <a:gd name="T42" fmla="*/ 297 w 498"/>
                    <a:gd name="T43" fmla="*/ 230 h 235"/>
                    <a:gd name="T44" fmla="*/ 254 w 498"/>
                    <a:gd name="T45" fmla="*/ 235 h 235"/>
                    <a:gd name="T46" fmla="*/ 213 w 498"/>
                    <a:gd name="T47" fmla="*/ 234 h 235"/>
                    <a:gd name="T48" fmla="*/ 175 w 498"/>
                    <a:gd name="T49" fmla="*/ 228 h 235"/>
                    <a:gd name="T50" fmla="*/ 140 w 498"/>
                    <a:gd name="T51" fmla="*/ 219 h 235"/>
                    <a:gd name="T52" fmla="*/ 109 w 498"/>
                    <a:gd name="T53" fmla="*/ 206 h 235"/>
                    <a:gd name="T54" fmla="*/ 81 w 498"/>
                    <a:gd name="T55" fmla="*/ 191 h 235"/>
                    <a:gd name="T56" fmla="*/ 57 w 498"/>
                    <a:gd name="T57" fmla="*/ 177 h 235"/>
                    <a:gd name="T58" fmla="*/ 37 w 498"/>
                    <a:gd name="T59" fmla="*/ 161 h 235"/>
                    <a:gd name="T60" fmla="*/ 21 w 498"/>
                    <a:gd name="T61" fmla="*/ 149 h 235"/>
                    <a:gd name="T62" fmla="*/ 10 w 498"/>
                    <a:gd name="T63" fmla="*/ 137 h 235"/>
                    <a:gd name="T64" fmla="*/ 3 w 498"/>
                    <a:gd name="T65" fmla="*/ 130 h 235"/>
                    <a:gd name="T66" fmla="*/ 0 w 498"/>
                    <a:gd name="T67" fmla="*/ 128 h 235"/>
                    <a:gd name="T68" fmla="*/ 3 w 498"/>
                    <a:gd name="T69" fmla="*/ 125 h 235"/>
                    <a:gd name="T70" fmla="*/ 7 w 498"/>
                    <a:gd name="T71" fmla="*/ 116 h 235"/>
                    <a:gd name="T72" fmla="*/ 17 w 498"/>
                    <a:gd name="T73" fmla="*/ 105 h 235"/>
                    <a:gd name="T74" fmla="*/ 30 w 498"/>
                    <a:gd name="T75" fmla="*/ 91 h 235"/>
                    <a:gd name="T76" fmla="*/ 47 w 498"/>
                    <a:gd name="T77" fmla="*/ 74 h 235"/>
                    <a:gd name="T78" fmla="*/ 66 w 498"/>
                    <a:gd name="T79" fmla="*/ 58 h 235"/>
                    <a:gd name="T80" fmla="*/ 92 w 498"/>
                    <a:gd name="T81" fmla="*/ 42 h 235"/>
                    <a:gd name="T82" fmla="*/ 120 w 498"/>
                    <a:gd name="T83" fmla="*/ 27 h 235"/>
                    <a:gd name="T84" fmla="*/ 154 w 498"/>
                    <a:gd name="T85" fmla="*/ 14 h 235"/>
                    <a:gd name="T86" fmla="*/ 191 w 498"/>
                    <a:gd name="T87" fmla="*/ 5 h 235"/>
                    <a:gd name="T88" fmla="*/ 233 w 498"/>
                    <a:gd name="T89"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8" h="235">
                      <a:moveTo>
                        <a:pt x="233" y="0"/>
                      </a:moveTo>
                      <a:lnTo>
                        <a:pt x="276" y="2"/>
                      </a:lnTo>
                      <a:lnTo>
                        <a:pt x="315" y="6"/>
                      </a:lnTo>
                      <a:lnTo>
                        <a:pt x="352" y="14"/>
                      </a:lnTo>
                      <a:lnTo>
                        <a:pt x="385" y="24"/>
                      </a:lnTo>
                      <a:lnTo>
                        <a:pt x="413" y="37"/>
                      </a:lnTo>
                      <a:lnTo>
                        <a:pt x="438" y="49"/>
                      </a:lnTo>
                      <a:lnTo>
                        <a:pt x="459" y="62"/>
                      </a:lnTo>
                      <a:lnTo>
                        <a:pt x="476" y="73"/>
                      </a:lnTo>
                      <a:lnTo>
                        <a:pt x="488" y="81"/>
                      </a:lnTo>
                      <a:lnTo>
                        <a:pt x="496" y="88"/>
                      </a:lnTo>
                      <a:lnTo>
                        <a:pt x="498" y="90"/>
                      </a:lnTo>
                      <a:lnTo>
                        <a:pt x="496" y="94"/>
                      </a:lnTo>
                      <a:lnTo>
                        <a:pt x="489" y="102"/>
                      </a:lnTo>
                      <a:lnTo>
                        <a:pt x="479" y="116"/>
                      </a:lnTo>
                      <a:lnTo>
                        <a:pt x="465" y="132"/>
                      </a:lnTo>
                      <a:lnTo>
                        <a:pt x="447" y="151"/>
                      </a:lnTo>
                      <a:lnTo>
                        <a:pt x="424" y="170"/>
                      </a:lnTo>
                      <a:lnTo>
                        <a:pt x="399" y="189"/>
                      </a:lnTo>
                      <a:lnTo>
                        <a:pt x="368" y="206"/>
                      </a:lnTo>
                      <a:lnTo>
                        <a:pt x="334" y="220"/>
                      </a:lnTo>
                      <a:lnTo>
                        <a:pt x="297" y="230"/>
                      </a:lnTo>
                      <a:lnTo>
                        <a:pt x="254" y="235"/>
                      </a:lnTo>
                      <a:lnTo>
                        <a:pt x="213" y="234"/>
                      </a:lnTo>
                      <a:lnTo>
                        <a:pt x="175" y="228"/>
                      </a:lnTo>
                      <a:lnTo>
                        <a:pt x="140" y="219"/>
                      </a:lnTo>
                      <a:lnTo>
                        <a:pt x="109" y="206"/>
                      </a:lnTo>
                      <a:lnTo>
                        <a:pt x="81" y="191"/>
                      </a:lnTo>
                      <a:lnTo>
                        <a:pt x="57" y="177"/>
                      </a:lnTo>
                      <a:lnTo>
                        <a:pt x="37" y="161"/>
                      </a:lnTo>
                      <a:lnTo>
                        <a:pt x="21" y="149"/>
                      </a:lnTo>
                      <a:lnTo>
                        <a:pt x="10" y="137"/>
                      </a:lnTo>
                      <a:lnTo>
                        <a:pt x="3" y="130"/>
                      </a:lnTo>
                      <a:lnTo>
                        <a:pt x="0" y="128"/>
                      </a:lnTo>
                      <a:lnTo>
                        <a:pt x="3" y="125"/>
                      </a:lnTo>
                      <a:lnTo>
                        <a:pt x="7" y="116"/>
                      </a:lnTo>
                      <a:lnTo>
                        <a:pt x="17" y="105"/>
                      </a:lnTo>
                      <a:lnTo>
                        <a:pt x="30" y="91"/>
                      </a:lnTo>
                      <a:lnTo>
                        <a:pt x="47" y="74"/>
                      </a:lnTo>
                      <a:lnTo>
                        <a:pt x="66" y="58"/>
                      </a:lnTo>
                      <a:lnTo>
                        <a:pt x="92" y="42"/>
                      </a:lnTo>
                      <a:lnTo>
                        <a:pt x="120" y="27"/>
                      </a:lnTo>
                      <a:lnTo>
                        <a:pt x="154" y="14"/>
                      </a:lnTo>
                      <a:lnTo>
                        <a:pt x="191" y="5"/>
                      </a:lnTo>
                      <a:lnTo>
                        <a:pt x="233"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grpSp>
          <p:sp>
            <p:nvSpPr>
              <p:cNvPr id="16" name="任意多边形: 形状 15">
                <a:extLst>
                  <a:ext uri="{FF2B5EF4-FFF2-40B4-BE49-F238E27FC236}">
                    <a16:creationId xmlns="" xmlns:a16="http://schemas.microsoft.com/office/drawing/2014/main" id="{7957518D-E0CE-40E8-BFC3-9BFE2A158954}"/>
                  </a:ext>
                </a:extLst>
              </p:cNvPr>
              <p:cNvSpPr>
                <a:spLocks/>
              </p:cNvSpPr>
              <p:nvPr/>
            </p:nvSpPr>
            <p:spPr bwMode="auto">
              <a:xfrm>
                <a:off x="10132312" y="4384906"/>
                <a:ext cx="1187628" cy="1616399"/>
              </a:xfrm>
              <a:custGeom>
                <a:avLst/>
                <a:gdLst>
                  <a:gd name="T0" fmla="*/ 1036 w 1047"/>
                  <a:gd name="T1" fmla="*/ 0 h 1423"/>
                  <a:gd name="T2" fmla="*/ 1037 w 1047"/>
                  <a:gd name="T3" fmla="*/ 3 h 1423"/>
                  <a:gd name="T4" fmla="*/ 1039 w 1047"/>
                  <a:gd name="T5" fmla="*/ 12 h 1423"/>
                  <a:gd name="T6" fmla="*/ 1041 w 1047"/>
                  <a:gd name="T7" fmla="*/ 26 h 1423"/>
                  <a:gd name="T8" fmla="*/ 1043 w 1047"/>
                  <a:gd name="T9" fmla="*/ 46 h 1423"/>
                  <a:gd name="T10" fmla="*/ 1044 w 1047"/>
                  <a:gd name="T11" fmla="*/ 70 h 1423"/>
                  <a:gd name="T12" fmla="*/ 1046 w 1047"/>
                  <a:gd name="T13" fmla="*/ 99 h 1423"/>
                  <a:gd name="T14" fmla="*/ 1047 w 1047"/>
                  <a:gd name="T15" fmla="*/ 131 h 1423"/>
                  <a:gd name="T16" fmla="*/ 1046 w 1047"/>
                  <a:gd name="T17" fmla="*/ 169 h 1423"/>
                  <a:gd name="T18" fmla="*/ 1043 w 1047"/>
                  <a:gd name="T19" fmla="*/ 210 h 1423"/>
                  <a:gd name="T20" fmla="*/ 1037 w 1047"/>
                  <a:gd name="T21" fmla="*/ 253 h 1423"/>
                  <a:gd name="T22" fmla="*/ 1030 w 1047"/>
                  <a:gd name="T23" fmla="*/ 301 h 1423"/>
                  <a:gd name="T24" fmla="*/ 1019 w 1047"/>
                  <a:gd name="T25" fmla="*/ 351 h 1423"/>
                  <a:gd name="T26" fmla="*/ 1006 w 1047"/>
                  <a:gd name="T27" fmla="*/ 404 h 1423"/>
                  <a:gd name="T28" fmla="*/ 988 w 1047"/>
                  <a:gd name="T29" fmla="*/ 460 h 1423"/>
                  <a:gd name="T30" fmla="*/ 967 w 1047"/>
                  <a:gd name="T31" fmla="*/ 519 h 1423"/>
                  <a:gd name="T32" fmla="*/ 941 w 1047"/>
                  <a:gd name="T33" fmla="*/ 578 h 1423"/>
                  <a:gd name="T34" fmla="*/ 910 w 1047"/>
                  <a:gd name="T35" fmla="*/ 639 h 1423"/>
                  <a:gd name="T36" fmla="*/ 875 w 1047"/>
                  <a:gd name="T37" fmla="*/ 704 h 1423"/>
                  <a:gd name="T38" fmla="*/ 834 w 1047"/>
                  <a:gd name="T39" fmla="*/ 767 h 1423"/>
                  <a:gd name="T40" fmla="*/ 787 w 1047"/>
                  <a:gd name="T41" fmla="*/ 832 h 1423"/>
                  <a:gd name="T42" fmla="*/ 733 w 1047"/>
                  <a:gd name="T43" fmla="*/ 898 h 1423"/>
                  <a:gd name="T44" fmla="*/ 674 w 1047"/>
                  <a:gd name="T45" fmla="*/ 965 h 1423"/>
                  <a:gd name="T46" fmla="*/ 606 w 1047"/>
                  <a:gd name="T47" fmla="*/ 1032 h 1423"/>
                  <a:gd name="T48" fmla="*/ 531 w 1047"/>
                  <a:gd name="T49" fmla="*/ 1098 h 1423"/>
                  <a:gd name="T50" fmla="*/ 449 w 1047"/>
                  <a:gd name="T51" fmla="*/ 1165 h 1423"/>
                  <a:gd name="T52" fmla="*/ 359 w 1047"/>
                  <a:gd name="T53" fmla="*/ 1231 h 1423"/>
                  <a:gd name="T54" fmla="*/ 260 w 1047"/>
                  <a:gd name="T55" fmla="*/ 1297 h 1423"/>
                  <a:gd name="T56" fmla="*/ 152 w 1047"/>
                  <a:gd name="T57" fmla="*/ 1360 h 1423"/>
                  <a:gd name="T58" fmla="*/ 35 w 1047"/>
                  <a:gd name="T59" fmla="*/ 1423 h 1423"/>
                  <a:gd name="T60" fmla="*/ 0 w 1047"/>
                  <a:gd name="T61" fmla="*/ 1356 h 1423"/>
                  <a:gd name="T62" fmla="*/ 116 w 1047"/>
                  <a:gd name="T63" fmla="*/ 1294 h 1423"/>
                  <a:gd name="T64" fmla="*/ 222 w 1047"/>
                  <a:gd name="T65" fmla="*/ 1231 h 1423"/>
                  <a:gd name="T66" fmla="*/ 318 w 1047"/>
                  <a:gd name="T67" fmla="*/ 1167 h 1423"/>
                  <a:gd name="T68" fmla="*/ 407 w 1047"/>
                  <a:gd name="T69" fmla="*/ 1102 h 1423"/>
                  <a:gd name="T70" fmla="*/ 487 w 1047"/>
                  <a:gd name="T71" fmla="*/ 1038 h 1423"/>
                  <a:gd name="T72" fmla="*/ 559 w 1047"/>
                  <a:gd name="T73" fmla="*/ 974 h 1423"/>
                  <a:gd name="T74" fmla="*/ 624 w 1047"/>
                  <a:gd name="T75" fmla="*/ 909 h 1423"/>
                  <a:gd name="T76" fmla="*/ 682 w 1047"/>
                  <a:gd name="T77" fmla="*/ 845 h 1423"/>
                  <a:gd name="T78" fmla="*/ 733 w 1047"/>
                  <a:gd name="T79" fmla="*/ 782 h 1423"/>
                  <a:gd name="T80" fmla="*/ 778 w 1047"/>
                  <a:gd name="T81" fmla="*/ 719 h 1423"/>
                  <a:gd name="T82" fmla="*/ 817 w 1047"/>
                  <a:gd name="T83" fmla="*/ 657 h 1423"/>
                  <a:gd name="T84" fmla="*/ 851 w 1047"/>
                  <a:gd name="T85" fmla="*/ 597 h 1423"/>
                  <a:gd name="T86" fmla="*/ 879 w 1047"/>
                  <a:gd name="T87" fmla="*/ 540 h 1423"/>
                  <a:gd name="T88" fmla="*/ 903 w 1047"/>
                  <a:gd name="T89" fmla="*/ 483 h 1423"/>
                  <a:gd name="T90" fmla="*/ 923 w 1047"/>
                  <a:gd name="T91" fmla="*/ 428 h 1423"/>
                  <a:gd name="T92" fmla="*/ 938 w 1047"/>
                  <a:gd name="T93" fmla="*/ 376 h 1423"/>
                  <a:gd name="T94" fmla="*/ 951 w 1047"/>
                  <a:gd name="T95" fmla="*/ 326 h 1423"/>
                  <a:gd name="T96" fmla="*/ 959 w 1047"/>
                  <a:gd name="T97" fmla="*/ 280 h 1423"/>
                  <a:gd name="T98" fmla="*/ 965 w 1047"/>
                  <a:gd name="T99" fmla="*/ 236 h 1423"/>
                  <a:gd name="T100" fmla="*/ 969 w 1047"/>
                  <a:gd name="T101" fmla="*/ 196 h 1423"/>
                  <a:gd name="T102" fmla="*/ 971 w 1047"/>
                  <a:gd name="T103" fmla="*/ 158 h 1423"/>
                  <a:gd name="T104" fmla="*/ 971 w 1047"/>
                  <a:gd name="T105" fmla="*/ 124 h 1423"/>
                  <a:gd name="T106" fmla="*/ 971 w 1047"/>
                  <a:gd name="T107" fmla="*/ 95 h 1423"/>
                  <a:gd name="T108" fmla="*/ 968 w 1047"/>
                  <a:gd name="T109" fmla="*/ 70 h 1423"/>
                  <a:gd name="T110" fmla="*/ 967 w 1047"/>
                  <a:gd name="T111" fmla="*/ 49 h 1423"/>
                  <a:gd name="T112" fmla="*/ 964 w 1047"/>
                  <a:gd name="T113" fmla="*/ 33 h 1423"/>
                  <a:gd name="T114" fmla="*/ 962 w 1047"/>
                  <a:gd name="T115" fmla="*/ 22 h 1423"/>
                  <a:gd name="T116" fmla="*/ 961 w 1047"/>
                  <a:gd name="T117" fmla="*/ 17 h 1423"/>
                  <a:gd name="T118" fmla="*/ 1036 w 1047"/>
                  <a:gd name="T119"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47" h="1423">
                    <a:moveTo>
                      <a:pt x="1036" y="0"/>
                    </a:moveTo>
                    <a:lnTo>
                      <a:pt x="1037" y="3"/>
                    </a:lnTo>
                    <a:lnTo>
                      <a:pt x="1039" y="12"/>
                    </a:lnTo>
                    <a:lnTo>
                      <a:pt x="1041" y="26"/>
                    </a:lnTo>
                    <a:lnTo>
                      <a:pt x="1043" y="46"/>
                    </a:lnTo>
                    <a:lnTo>
                      <a:pt x="1044" y="70"/>
                    </a:lnTo>
                    <a:lnTo>
                      <a:pt x="1046" y="99"/>
                    </a:lnTo>
                    <a:lnTo>
                      <a:pt x="1047" y="131"/>
                    </a:lnTo>
                    <a:lnTo>
                      <a:pt x="1046" y="169"/>
                    </a:lnTo>
                    <a:lnTo>
                      <a:pt x="1043" y="210"/>
                    </a:lnTo>
                    <a:lnTo>
                      <a:pt x="1037" y="253"/>
                    </a:lnTo>
                    <a:lnTo>
                      <a:pt x="1030" y="301"/>
                    </a:lnTo>
                    <a:lnTo>
                      <a:pt x="1019" y="351"/>
                    </a:lnTo>
                    <a:lnTo>
                      <a:pt x="1006" y="404"/>
                    </a:lnTo>
                    <a:lnTo>
                      <a:pt x="988" y="460"/>
                    </a:lnTo>
                    <a:lnTo>
                      <a:pt x="967" y="519"/>
                    </a:lnTo>
                    <a:lnTo>
                      <a:pt x="941" y="578"/>
                    </a:lnTo>
                    <a:lnTo>
                      <a:pt x="910" y="639"/>
                    </a:lnTo>
                    <a:lnTo>
                      <a:pt x="875" y="704"/>
                    </a:lnTo>
                    <a:lnTo>
                      <a:pt x="834" y="767"/>
                    </a:lnTo>
                    <a:lnTo>
                      <a:pt x="787" y="832"/>
                    </a:lnTo>
                    <a:lnTo>
                      <a:pt x="733" y="898"/>
                    </a:lnTo>
                    <a:lnTo>
                      <a:pt x="674" y="965"/>
                    </a:lnTo>
                    <a:lnTo>
                      <a:pt x="606" y="1032"/>
                    </a:lnTo>
                    <a:lnTo>
                      <a:pt x="531" y="1098"/>
                    </a:lnTo>
                    <a:lnTo>
                      <a:pt x="449" y="1165"/>
                    </a:lnTo>
                    <a:lnTo>
                      <a:pt x="359" y="1231"/>
                    </a:lnTo>
                    <a:lnTo>
                      <a:pt x="260" y="1297"/>
                    </a:lnTo>
                    <a:lnTo>
                      <a:pt x="152" y="1360"/>
                    </a:lnTo>
                    <a:lnTo>
                      <a:pt x="35" y="1423"/>
                    </a:lnTo>
                    <a:lnTo>
                      <a:pt x="0" y="1356"/>
                    </a:lnTo>
                    <a:lnTo>
                      <a:pt x="116" y="1294"/>
                    </a:lnTo>
                    <a:lnTo>
                      <a:pt x="222" y="1231"/>
                    </a:lnTo>
                    <a:lnTo>
                      <a:pt x="318" y="1167"/>
                    </a:lnTo>
                    <a:lnTo>
                      <a:pt x="407" y="1102"/>
                    </a:lnTo>
                    <a:lnTo>
                      <a:pt x="487" y="1038"/>
                    </a:lnTo>
                    <a:lnTo>
                      <a:pt x="559" y="974"/>
                    </a:lnTo>
                    <a:lnTo>
                      <a:pt x="624" y="909"/>
                    </a:lnTo>
                    <a:lnTo>
                      <a:pt x="682" y="845"/>
                    </a:lnTo>
                    <a:lnTo>
                      <a:pt x="733" y="782"/>
                    </a:lnTo>
                    <a:lnTo>
                      <a:pt x="778" y="719"/>
                    </a:lnTo>
                    <a:lnTo>
                      <a:pt x="817" y="657"/>
                    </a:lnTo>
                    <a:lnTo>
                      <a:pt x="851" y="597"/>
                    </a:lnTo>
                    <a:lnTo>
                      <a:pt x="879" y="540"/>
                    </a:lnTo>
                    <a:lnTo>
                      <a:pt x="903" y="483"/>
                    </a:lnTo>
                    <a:lnTo>
                      <a:pt x="923" y="428"/>
                    </a:lnTo>
                    <a:lnTo>
                      <a:pt x="938" y="376"/>
                    </a:lnTo>
                    <a:lnTo>
                      <a:pt x="951" y="326"/>
                    </a:lnTo>
                    <a:lnTo>
                      <a:pt x="959" y="280"/>
                    </a:lnTo>
                    <a:lnTo>
                      <a:pt x="965" y="236"/>
                    </a:lnTo>
                    <a:lnTo>
                      <a:pt x="969" y="196"/>
                    </a:lnTo>
                    <a:lnTo>
                      <a:pt x="971" y="158"/>
                    </a:lnTo>
                    <a:lnTo>
                      <a:pt x="971" y="124"/>
                    </a:lnTo>
                    <a:lnTo>
                      <a:pt x="971" y="95"/>
                    </a:lnTo>
                    <a:lnTo>
                      <a:pt x="968" y="70"/>
                    </a:lnTo>
                    <a:lnTo>
                      <a:pt x="967" y="49"/>
                    </a:lnTo>
                    <a:lnTo>
                      <a:pt x="964" y="33"/>
                    </a:lnTo>
                    <a:lnTo>
                      <a:pt x="962" y="22"/>
                    </a:lnTo>
                    <a:lnTo>
                      <a:pt x="961" y="17"/>
                    </a:lnTo>
                    <a:lnTo>
                      <a:pt x="1036" y="0"/>
                    </a:lnTo>
                    <a:close/>
                  </a:path>
                </a:pathLst>
              </a:custGeom>
              <a:solidFill>
                <a:schemeClr val="bg1"/>
              </a:solidFill>
              <a:ln w="0">
                <a:noFill/>
                <a:prstDash val="solid"/>
                <a:round/>
                <a:headEnd/>
                <a:tailEnd/>
              </a:ln>
            </p:spPr>
            <p:txBody>
              <a:bodyPr anchor="ctr"/>
              <a:lstStyle/>
              <a:p>
                <a:pPr algn="ctr"/>
                <a:endParaRPr sz="3200">
                  <a:cs typeface="+mn-ea"/>
                  <a:sym typeface="+mn-lt"/>
                </a:endParaRPr>
              </a:p>
            </p:txBody>
          </p:sp>
        </p:grpSp>
      </p:grpSp>
      <p:grpSp>
        <p:nvGrpSpPr>
          <p:cNvPr id="37" name="组合 36">
            <a:extLst>
              <a:ext uri="{FF2B5EF4-FFF2-40B4-BE49-F238E27FC236}">
                <a16:creationId xmlns="" xmlns:a16="http://schemas.microsoft.com/office/drawing/2014/main" id="{C6C35958-6A95-4D5C-B74C-457CAD254B87}"/>
              </a:ext>
            </a:extLst>
          </p:cNvPr>
          <p:cNvGrpSpPr/>
          <p:nvPr/>
        </p:nvGrpSpPr>
        <p:grpSpPr>
          <a:xfrm>
            <a:off x="7239239" y="1763865"/>
            <a:ext cx="3767559" cy="4007983"/>
            <a:chOff x="7268222" y="2109365"/>
            <a:chExt cx="3767559" cy="4007982"/>
          </a:xfrm>
        </p:grpSpPr>
        <p:grpSp>
          <p:nvGrpSpPr>
            <p:cNvPr id="38" name="组合 37">
              <a:extLst>
                <a:ext uri="{FF2B5EF4-FFF2-40B4-BE49-F238E27FC236}">
                  <a16:creationId xmlns="" xmlns:a16="http://schemas.microsoft.com/office/drawing/2014/main" id="{5643409D-72E2-45BD-8EC8-89E6DB939EDA}"/>
                </a:ext>
              </a:extLst>
            </p:cNvPr>
            <p:cNvGrpSpPr/>
            <p:nvPr/>
          </p:nvGrpSpPr>
          <p:grpSpPr>
            <a:xfrm>
              <a:off x="7268222" y="5273729"/>
              <a:ext cx="3767559" cy="843618"/>
              <a:chOff x="5871033" y="1810977"/>
              <a:chExt cx="3767559" cy="843618"/>
            </a:xfrm>
          </p:grpSpPr>
          <p:sp>
            <p:nvSpPr>
              <p:cNvPr id="48" name="矩形 47">
                <a:extLst>
                  <a:ext uri="{FF2B5EF4-FFF2-40B4-BE49-F238E27FC236}">
                    <a16:creationId xmlns="" xmlns:a16="http://schemas.microsoft.com/office/drawing/2014/main" id="{1CE42ABE-F384-4F8D-9E1E-0604D6E1F70C}"/>
                  </a:ext>
                </a:extLst>
              </p:cNvPr>
              <p:cNvSpPr/>
              <p:nvPr/>
            </p:nvSpPr>
            <p:spPr>
              <a:xfrm>
                <a:off x="5871033" y="2155997"/>
                <a:ext cx="3681352" cy="498598"/>
              </a:xfrm>
              <a:prstGeom prst="rect">
                <a:avLst/>
              </a:prstGeom>
            </p:spPr>
            <p:txBody>
              <a:bodyPr wrap="square">
                <a:normAutofit fontScale="85000" lnSpcReduction="10000"/>
              </a:bodyPr>
              <a:lstStyle/>
              <a:p>
                <a:pPr algn="just">
                  <a:lnSpc>
                    <a:spcPct val="120000"/>
                  </a:lnSpc>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endParaRPr lang="zh-CN" altLang="en-US" sz="1467" dirty="0">
                  <a:solidFill>
                    <a:schemeClr val="bg1"/>
                  </a:solidFill>
                  <a:cs typeface="+mn-ea"/>
                  <a:sym typeface="+mn-lt"/>
                </a:endParaRPr>
              </a:p>
            </p:txBody>
          </p:sp>
          <p:sp>
            <p:nvSpPr>
              <p:cNvPr id="49" name="矩形: 圆角 48">
                <a:extLst>
                  <a:ext uri="{FF2B5EF4-FFF2-40B4-BE49-F238E27FC236}">
                    <a16:creationId xmlns="" xmlns:a16="http://schemas.microsoft.com/office/drawing/2014/main" id="{C7A985CE-72C7-422C-AD2D-BAE0728777C7}"/>
                  </a:ext>
                </a:extLst>
              </p:cNvPr>
              <p:cNvSpPr/>
              <p:nvPr/>
            </p:nvSpPr>
            <p:spPr>
              <a:xfrm>
                <a:off x="5871033" y="1810977"/>
                <a:ext cx="3767559" cy="349726"/>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55000" lnSpcReduction="20000"/>
              </a:bodyPr>
              <a:lstStyle/>
              <a:p>
                <a:pPr>
                  <a:lnSpc>
                    <a:spcPct val="120000"/>
                  </a:lnSpc>
                </a:pPr>
                <a:r>
                  <a:rPr lang="zh-CN" altLang="en-US" sz="1867" b="1">
                    <a:solidFill>
                      <a:schemeClr val="bg1"/>
                    </a:solidFill>
                    <a:cs typeface="+mn-ea"/>
                    <a:sym typeface="+mn-lt"/>
                  </a:rPr>
                  <a:t>标题文本预设</a:t>
                </a:r>
              </a:p>
            </p:txBody>
          </p:sp>
        </p:grpSp>
        <p:grpSp>
          <p:nvGrpSpPr>
            <p:cNvPr id="39" name="组合 38">
              <a:extLst>
                <a:ext uri="{FF2B5EF4-FFF2-40B4-BE49-F238E27FC236}">
                  <a16:creationId xmlns="" xmlns:a16="http://schemas.microsoft.com/office/drawing/2014/main" id="{5A6575D3-41DF-47B1-9250-62E140F815AD}"/>
                </a:ext>
              </a:extLst>
            </p:cNvPr>
            <p:cNvGrpSpPr/>
            <p:nvPr/>
          </p:nvGrpSpPr>
          <p:grpSpPr>
            <a:xfrm>
              <a:off x="7268222" y="4218941"/>
              <a:ext cx="3767559" cy="843618"/>
              <a:chOff x="5871033" y="1810977"/>
              <a:chExt cx="3767559" cy="843618"/>
            </a:xfrm>
          </p:grpSpPr>
          <p:sp>
            <p:nvSpPr>
              <p:cNvPr id="46" name="矩形 45">
                <a:extLst>
                  <a:ext uri="{FF2B5EF4-FFF2-40B4-BE49-F238E27FC236}">
                    <a16:creationId xmlns="" xmlns:a16="http://schemas.microsoft.com/office/drawing/2014/main" id="{C2CC1623-0DA8-4290-BC69-5DAF322A8C01}"/>
                  </a:ext>
                </a:extLst>
              </p:cNvPr>
              <p:cNvSpPr/>
              <p:nvPr/>
            </p:nvSpPr>
            <p:spPr>
              <a:xfrm>
                <a:off x="5871033" y="2155997"/>
                <a:ext cx="3681352" cy="498598"/>
              </a:xfrm>
              <a:prstGeom prst="rect">
                <a:avLst/>
              </a:prstGeom>
            </p:spPr>
            <p:txBody>
              <a:bodyPr wrap="square">
                <a:normAutofit fontScale="85000" lnSpcReduction="10000"/>
              </a:bodyPr>
              <a:lstStyle/>
              <a:p>
                <a:pPr algn="just">
                  <a:lnSpc>
                    <a:spcPct val="120000"/>
                  </a:lnSpc>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endParaRPr lang="zh-CN" altLang="en-US" sz="1467" dirty="0">
                  <a:solidFill>
                    <a:schemeClr val="bg1"/>
                  </a:solidFill>
                  <a:cs typeface="+mn-ea"/>
                  <a:sym typeface="+mn-lt"/>
                </a:endParaRPr>
              </a:p>
            </p:txBody>
          </p:sp>
          <p:sp>
            <p:nvSpPr>
              <p:cNvPr id="47" name="矩形: 圆角 46">
                <a:extLst>
                  <a:ext uri="{FF2B5EF4-FFF2-40B4-BE49-F238E27FC236}">
                    <a16:creationId xmlns="" xmlns:a16="http://schemas.microsoft.com/office/drawing/2014/main" id="{F9FE1D7D-D20C-434A-A2F7-43ED67635B96}"/>
                  </a:ext>
                </a:extLst>
              </p:cNvPr>
              <p:cNvSpPr/>
              <p:nvPr/>
            </p:nvSpPr>
            <p:spPr>
              <a:xfrm>
                <a:off x="5871033" y="1810977"/>
                <a:ext cx="3767559" cy="349726"/>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55000" lnSpcReduction="20000"/>
              </a:bodyPr>
              <a:lstStyle/>
              <a:p>
                <a:pPr>
                  <a:lnSpc>
                    <a:spcPct val="120000"/>
                  </a:lnSpc>
                </a:pPr>
                <a:r>
                  <a:rPr lang="zh-CN" altLang="en-US" sz="1867" b="1">
                    <a:solidFill>
                      <a:schemeClr val="bg1"/>
                    </a:solidFill>
                    <a:cs typeface="+mn-ea"/>
                    <a:sym typeface="+mn-lt"/>
                  </a:rPr>
                  <a:t>标题文本预设</a:t>
                </a:r>
              </a:p>
            </p:txBody>
          </p:sp>
        </p:grpSp>
        <p:grpSp>
          <p:nvGrpSpPr>
            <p:cNvPr id="40" name="组合 39">
              <a:extLst>
                <a:ext uri="{FF2B5EF4-FFF2-40B4-BE49-F238E27FC236}">
                  <a16:creationId xmlns="" xmlns:a16="http://schemas.microsoft.com/office/drawing/2014/main" id="{9D658B5B-0980-41CC-B1BE-1DDB58F2FA10}"/>
                </a:ext>
              </a:extLst>
            </p:cNvPr>
            <p:cNvGrpSpPr/>
            <p:nvPr/>
          </p:nvGrpSpPr>
          <p:grpSpPr>
            <a:xfrm>
              <a:off x="7268222" y="3164153"/>
              <a:ext cx="3767559" cy="826114"/>
              <a:chOff x="5871033" y="1810977"/>
              <a:chExt cx="3767559" cy="826114"/>
            </a:xfrm>
          </p:grpSpPr>
          <p:sp>
            <p:nvSpPr>
              <p:cNvPr id="44" name="矩形 43">
                <a:extLst>
                  <a:ext uri="{FF2B5EF4-FFF2-40B4-BE49-F238E27FC236}">
                    <a16:creationId xmlns="" xmlns:a16="http://schemas.microsoft.com/office/drawing/2014/main" id="{15535301-4AEA-40B7-8E50-6831794FA501}"/>
                  </a:ext>
                </a:extLst>
              </p:cNvPr>
              <p:cNvSpPr/>
              <p:nvPr/>
            </p:nvSpPr>
            <p:spPr>
              <a:xfrm>
                <a:off x="5871033" y="2155997"/>
                <a:ext cx="3681352" cy="481094"/>
              </a:xfrm>
              <a:prstGeom prst="rect">
                <a:avLst/>
              </a:prstGeom>
            </p:spPr>
            <p:txBody>
              <a:bodyPr wrap="square">
                <a:normAutofit fontScale="77500" lnSpcReduction="20000"/>
              </a:bodyPr>
              <a:lstStyle/>
              <a:p>
                <a:pPr algn="just">
                  <a:lnSpc>
                    <a:spcPct val="130000"/>
                  </a:lnSpc>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endParaRPr lang="zh-CN" altLang="en-US" sz="1467" dirty="0">
                  <a:solidFill>
                    <a:schemeClr val="bg1"/>
                  </a:solidFill>
                  <a:cs typeface="+mn-ea"/>
                  <a:sym typeface="+mn-lt"/>
                </a:endParaRPr>
              </a:p>
            </p:txBody>
          </p:sp>
          <p:sp>
            <p:nvSpPr>
              <p:cNvPr id="45" name="矩形: 圆角 44">
                <a:extLst>
                  <a:ext uri="{FF2B5EF4-FFF2-40B4-BE49-F238E27FC236}">
                    <a16:creationId xmlns="" xmlns:a16="http://schemas.microsoft.com/office/drawing/2014/main" id="{DD886C96-C033-4DC7-A2FF-61FCB21C8E71}"/>
                  </a:ext>
                </a:extLst>
              </p:cNvPr>
              <p:cNvSpPr/>
              <p:nvPr/>
            </p:nvSpPr>
            <p:spPr>
              <a:xfrm>
                <a:off x="5871033" y="1810977"/>
                <a:ext cx="3767559" cy="349726"/>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55000" lnSpcReduction="20000"/>
              </a:bodyPr>
              <a:lstStyle/>
              <a:p>
                <a:pPr>
                  <a:lnSpc>
                    <a:spcPct val="120000"/>
                  </a:lnSpc>
                </a:pPr>
                <a:r>
                  <a:rPr lang="zh-CN" altLang="en-US" sz="1867" b="1">
                    <a:solidFill>
                      <a:schemeClr val="bg1"/>
                    </a:solidFill>
                    <a:cs typeface="+mn-ea"/>
                    <a:sym typeface="+mn-lt"/>
                  </a:rPr>
                  <a:t>标题文本预设</a:t>
                </a:r>
              </a:p>
            </p:txBody>
          </p:sp>
        </p:grpSp>
        <p:grpSp>
          <p:nvGrpSpPr>
            <p:cNvPr id="41" name="组合 40">
              <a:extLst>
                <a:ext uri="{FF2B5EF4-FFF2-40B4-BE49-F238E27FC236}">
                  <a16:creationId xmlns="" xmlns:a16="http://schemas.microsoft.com/office/drawing/2014/main" id="{7B04256A-54DB-45AC-A4B9-BE0168CEEAA0}"/>
                </a:ext>
              </a:extLst>
            </p:cNvPr>
            <p:cNvGrpSpPr/>
            <p:nvPr/>
          </p:nvGrpSpPr>
          <p:grpSpPr>
            <a:xfrm>
              <a:off x="7268222" y="2109365"/>
              <a:ext cx="3767559" cy="826114"/>
              <a:chOff x="5871033" y="1810977"/>
              <a:chExt cx="3767559" cy="826114"/>
            </a:xfrm>
          </p:grpSpPr>
          <p:sp>
            <p:nvSpPr>
              <p:cNvPr id="42" name="矩形 41">
                <a:extLst>
                  <a:ext uri="{FF2B5EF4-FFF2-40B4-BE49-F238E27FC236}">
                    <a16:creationId xmlns="" xmlns:a16="http://schemas.microsoft.com/office/drawing/2014/main" id="{A75CB17D-A4CC-4DCD-937C-77A1183DABEC}"/>
                  </a:ext>
                </a:extLst>
              </p:cNvPr>
              <p:cNvSpPr/>
              <p:nvPr/>
            </p:nvSpPr>
            <p:spPr>
              <a:xfrm>
                <a:off x="5871033" y="2155997"/>
                <a:ext cx="3681352" cy="481094"/>
              </a:xfrm>
              <a:prstGeom prst="rect">
                <a:avLst/>
              </a:prstGeom>
            </p:spPr>
            <p:txBody>
              <a:bodyPr wrap="square">
                <a:normAutofit fontScale="77500" lnSpcReduction="20000"/>
              </a:bodyPr>
              <a:lstStyle/>
              <a:p>
                <a:pPr algn="just">
                  <a:lnSpc>
                    <a:spcPct val="130000"/>
                  </a:lnSpc>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endParaRPr lang="zh-CN" altLang="en-US" sz="1467" dirty="0">
                  <a:solidFill>
                    <a:schemeClr val="bg1"/>
                  </a:solidFill>
                  <a:cs typeface="+mn-ea"/>
                  <a:sym typeface="+mn-lt"/>
                </a:endParaRPr>
              </a:p>
            </p:txBody>
          </p:sp>
          <p:sp>
            <p:nvSpPr>
              <p:cNvPr id="43" name="矩形: 圆角 42">
                <a:extLst>
                  <a:ext uri="{FF2B5EF4-FFF2-40B4-BE49-F238E27FC236}">
                    <a16:creationId xmlns="" xmlns:a16="http://schemas.microsoft.com/office/drawing/2014/main" id="{18FB3CAA-8857-4097-AF8C-7CE8ACDDFB3A}"/>
                  </a:ext>
                </a:extLst>
              </p:cNvPr>
              <p:cNvSpPr/>
              <p:nvPr/>
            </p:nvSpPr>
            <p:spPr>
              <a:xfrm>
                <a:off x="5871033" y="1810977"/>
                <a:ext cx="3767559" cy="349726"/>
              </a:xfrm>
              <a:prstGeom prst="roundRect">
                <a:avLst>
                  <a:gd name="adj" fmla="val 5000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55000" lnSpcReduction="20000"/>
              </a:bodyPr>
              <a:lstStyle/>
              <a:p>
                <a:pPr>
                  <a:lnSpc>
                    <a:spcPct val="120000"/>
                  </a:lnSpc>
                </a:pPr>
                <a:r>
                  <a:rPr lang="zh-CN" altLang="en-US" sz="1867" b="1">
                    <a:solidFill>
                      <a:schemeClr val="bg1"/>
                    </a:solidFill>
                    <a:cs typeface="+mn-ea"/>
                    <a:sym typeface="+mn-lt"/>
                  </a:rPr>
                  <a:t>标题文本预设</a:t>
                </a:r>
              </a:p>
            </p:txBody>
          </p:sp>
        </p:grpSp>
      </p:grpSp>
    </p:spTree>
    <p:extLst>
      <p:ext uri="{BB962C8B-B14F-4D97-AF65-F5344CB8AC3E}">
        <p14:creationId xmlns:p14="http://schemas.microsoft.com/office/powerpoint/2010/main" val="28636168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par>
                                <p:cTn id="14" presetID="2" presetClass="entr" presetSubtype="8"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par>
                                <p:cTn id="18" presetID="2" presetClass="entr" presetSubtype="8"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0-#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fade">
                                      <p:cBhvr>
                                        <p:cTn id="30" dur="1000"/>
                                        <p:tgtEl>
                                          <p:spTgt spid="37"/>
                                        </p:tgtEl>
                                      </p:cBhvr>
                                    </p:animEffect>
                                    <p:anim calcmode="lin" valueType="num">
                                      <p:cBhvr>
                                        <p:cTn id="31" dur="1000" fill="hold"/>
                                        <p:tgtEl>
                                          <p:spTgt spid="37"/>
                                        </p:tgtEl>
                                        <p:attrNameLst>
                                          <p:attrName>ppt_x</p:attrName>
                                        </p:attrNameLst>
                                      </p:cBhvr>
                                      <p:tavLst>
                                        <p:tav tm="0">
                                          <p:val>
                                            <p:strVal val="#ppt_x"/>
                                          </p:val>
                                        </p:tav>
                                        <p:tav tm="100000">
                                          <p:val>
                                            <p:strVal val="#ppt_x"/>
                                          </p:val>
                                        </p:tav>
                                      </p:tavLst>
                                    </p:anim>
                                    <p:anim calcmode="lin" valueType="num">
                                      <p:cBhvr>
                                        <p:cTn id="3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39">
            <a:extLst>
              <a:ext uri="{FF2B5EF4-FFF2-40B4-BE49-F238E27FC236}">
                <a16:creationId xmlns="" xmlns:a16="http://schemas.microsoft.com/office/drawing/2014/main" id="{A3089FE0-1994-4F6B-807E-2DE2809F882C}"/>
              </a:ext>
            </a:extLst>
          </p:cNvPr>
          <p:cNvCxnSpPr/>
          <p:nvPr/>
        </p:nvCxnSpPr>
        <p:spPr bwMode="auto">
          <a:xfrm flipV="1">
            <a:off x="5798727" y="3130933"/>
            <a:ext cx="523429" cy="212152"/>
          </a:xfrm>
          <a:prstGeom prst="line">
            <a:avLst/>
          </a:prstGeom>
          <a:solidFill>
            <a:schemeClr val="accent1"/>
          </a:solidFill>
          <a:ln w="15875" cap="rnd" cmpd="sng" algn="ctr">
            <a:solidFill>
              <a:schemeClr val="bg1"/>
            </a:solidFill>
            <a:prstDash val="sysDot"/>
            <a:round/>
            <a:headEnd type="oval" w="sm" len="sm"/>
            <a:tailEnd type="oval" w="sm" len="sm"/>
          </a:ln>
          <a:effectLst/>
        </p:spPr>
      </p:cxnSp>
      <p:grpSp>
        <p:nvGrpSpPr>
          <p:cNvPr id="3" name="组合 2">
            <a:extLst>
              <a:ext uri="{FF2B5EF4-FFF2-40B4-BE49-F238E27FC236}">
                <a16:creationId xmlns="" xmlns:a16="http://schemas.microsoft.com/office/drawing/2014/main" id="{C87DF874-1553-42ED-A807-6E339DF32F94}"/>
              </a:ext>
            </a:extLst>
          </p:cNvPr>
          <p:cNvGrpSpPr/>
          <p:nvPr/>
        </p:nvGrpSpPr>
        <p:grpSpPr>
          <a:xfrm>
            <a:off x="2916184" y="2255107"/>
            <a:ext cx="2848841" cy="2965975"/>
            <a:chOff x="2187137" y="1691330"/>
            <a:chExt cx="2136631" cy="2224481"/>
          </a:xfrm>
        </p:grpSpPr>
        <p:sp>
          <p:nvSpPr>
            <p:cNvPr id="4" name="Oval 40">
              <a:extLst>
                <a:ext uri="{FF2B5EF4-FFF2-40B4-BE49-F238E27FC236}">
                  <a16:creationId xmlns="" xmlns:a16="http://schemas.microsoft.com/office/drawing/2014/main" id="{6A92DEBB-5F8D-427D-8F52-12FB72975976}"/>
                </a:ext>
              </a:extLst>
            </p:cNvPr>
            <p:cNvSpPr/>
            <p:nvPr/>
          </p:nvSpPr>
          <p:spPr bwMode="auto">
            <a:xfrm>
              <a:off x="2187137" y="1779179"/>
              <a:ext cx="2136631" cy="2136632"/>
            </a:xfrm>
            <a:prstGeom prst="ellipse">
              <a:avLst/>
            </a:prstGeom>
            <a:solidFill>
              <a:schemeClr val="bg1">
                <a:alpha val="50000"/>
              </a:schemeClr>
            </a:solidFill>
            <a:ln w="28575" cap="flat" cmpd="sng" algn="ctr">
              <a:noFill/>
              <a:prstDash val="solid"/>
              <a:round/>
              <a:headEnd type="none" w="med" len="med"/>
              <a:tailEnd type="none" w="med" len="med"/>
            </a:ln>
            <a:effectLst/>
          </p:spPr>
          <p:txBody>
            <a:bodyPr anchor="ctr"/>
            <a:lstStyle/>
            <a:p>
              <a:pPr algn="ctr"/>
              <a:endParaRPr sz="3200" dirty="0">
                <a:cs typeface="+mn-ea"/>
                <a:sym typeface="+mn-lt"/>
              </a:endParaRPr>
            </a:p>
          </p:txBody>
        </p:sp>
        <p:sp>
          <p:nvSpPr>
            <p:cNvPr id="5" name="TextBox 41">
              <a:extLst>
                <a:ext uri="{FF2B5EF4-FFF2-40B4-BE49-F238E27FC236}">
                  <a16:creationId xmlns="" xmlns:a16="http://schemas.microsoft.com/office/drawing/2014/main" id="{454BF8DD-AFA8-40CA-9B3D-7139E30C59A2}"/>
                </a:ext>
              </a:extLst>
            </p:cNvPr>
            <p:cNvSpPr txBox="1"/>
            <p:nvPr/>
          </p:nvSpPr>
          <p:spPr>
            <a:xfrm>
              <a:off x="2519675" y="2569097"/>
              <a:ext cx="1471557" cy="346249"/>
            </a:xfrm>
            <a:prstGeom prst="rect">
              <a:avLst/>
            </a:prstGeom>
            <a:noFill/>
            <a:effectLst/>
          </p:spPr>
          <p:txBody>
            <a:bodyPr wrap="none" anchor="ctr" anchorCtr="1">
              <a:normAutofit fontScale="85000" lnSpcReduction="20000"/>
            </a:bodyPr>
            <a:lstStyle/>
            <a:p>
              <a:pPr algn="ctr"/>
              <a:r>
                <a:rPr lang="zh-CN" altLang="en-US" sz="4800" b="1" spc="-180" baseline="30000" dirty="0">
                  <a:solidFill>
                    <a:schemeClr val="bg1"/>
                  </a:solidFill>
                  <a:cs typeface="+mn-ea"/>
                  <a:sym typeface="+mn-lt"/>
                </a:rPr>
                <a:t>标题文本预设</a:t>
              </a:r>
            </a:p>
          </p:txBody>
        </p:sp>
        <p:sp>
          <p:nvSpPr>
            <p:cNvPr id="6" name="TextBox 42">
              <a:extLst>
                <a:ext uri="{FF2B5EF4-FFF2-40B4-BE49-F238E27FC236}">
                  <a16:creationId xmlns="" xmlns:a16="http://schemas.microsoft.com/office/drawing/2014/main" id="{502F9585-3003-4F5C-A7A0-48D50129649B}"/>
                </a:ext>
              </a:extLst>
            </p:cNvPr>
            <p:cNvSpPr txBox="1"/>
            <p:nvPr/>
          </p:nvSpPr>
          <p:spPr>
            <a:xfrm>
              <a:off x="2187137" y="2845314"/>
              <a:ext cx="2136631" cy="390780"/>
            </a:xfrm>
            <a:prstGeom prst="rect">
              <a:avLst/>
            </a:prstGeom>
            <a:noFill/>
            <a:effectLst/>
          </p:spPr>
          <p:txBody>
            <a:bodyPr wrap="square" lIns="0" tIns="0" rIns="0" bIns="0" anchor="ctr">
              <a:normAutofit fontScale="85000" lnSpcReduction="10000"/>
            </a:bodyPr>
            <a:lstStyle/>
            <a:p>
              <a:pPr algn="ctr">
                <a:lnSpc>
                  <a:spcPct val="120000"/>
                </a:lnSpc>
              </a:pPr>
              <a:r>
                <a:rPr lang="zh-CN" altLang="en-US" sz="1600">
                  <a:solidFill>
                    <a:schemeClr val="bg1"/>
                  </a:solidFill>
                  <a:cs typeface="+mn-ea"/>
                  <a:sym typeface="+mn-lt"/>
                </a:rPr>
                <a:t>此部分内容作为文字排版占位显示</a:t>
              </a:r>
              <a:br>
                <a:rPr lang="zh-CN" altLang="en-US" sz="1600">
                  <a:solidFill>
                    <a:schemeClr val="bg1"/>
                  </a:solidFill>
                  <a:cs typeface="+mn-ea"/>
                  <a:sym typeface="+mn-lt"/>
                </a:rPr>
              </a:br>
              <a:r>
                <a:rPr lang="zh-CN" altLang="en-US" sz="1600">
                  <a:solidFill>
                    <a:schemeClr val="bg1"/>
                  </a:solidFill>
                  <a:cs typeface="+mn-ea"/>
                  <a:sym typeface="+mn-lt"/>
                </a:rPr>
                <a:t>（建议使用主题字体）</a:t>
              </a:r>
            </a:p>
          </p:txBody>
        </p:sp>
        <p:sp>
          <p:nvSpPr>
            <p:cNvPr id="7" name="Oval 43">
              <a:extLst>
                <a:ext uri="{FF2B5EF4-FFF2-40B4-BE49-F238E27FC236}">
                  <a16:creationId xmlns="" xmlns:a16="http://schemas.microsoft.com/office/drawing/2014/main" id="{D0EC7DC9-FB58-422C-92E6-D5781B17EF15}"/>
                </a:ext>
              </a:extLst>
            </p:cNvPr>
            <p:cNvSpPr>
              <a:spLocks noChangeAspect="1"/>
            </p:cNvSpPr>
            <p:nvPr/>
          </p:nvSpPr>
          <p:spPr bwMode="auto">
            <a:xfrm>
              <a:off x="3535763" y="1691330"/>
              <a:ext cx="496124" cy="497429"/>
            </a:xfrm>
            <a:prstGeom prst="ellipse">
              <a:avLst/>
            </a:prstGeom>
            <a:solidFill>
              <a:schemeClr val="bg1">
                <a:alpha val="50000"/>
              </a:schemeClr>
            </a:solidFill>
            <a:ln w="9525" cap="flat" cmpd="sng" algn="ctr">
              <a:noFill/>
              <a:prstDash val="solid"/>
              <a:miter lim="800000"/>
              <a:headEnd type="none" w="med" len="med"/>
              <a:tailEnd type="none" w="med" len="med"/>
            </a:ln>
            <a:effectLst/>
          </p:spPr>
          <p:txBody>
            <a:bodyPr anchor="ctr"/>
            <a:lstStyle/>
            <a:p>
              <a:pPr algn="ctr"/>
              <a:endParaRPr sz="3200">
                <a:cs typeface="+mn-ea"/>
                <a:sym typeface="+mn-lt"/>
              </a:endParaRPr>
            </a:p>
          </p:txBody>
        </p:sp>
        <p:grpSp>
          <p:nvGrpSpPr>
            <p:cNvPr id="8" name="Group 44">
              <a:extLst>
                <a:ext uri="{FF2B5EF4-FFF2-40B4-BE49-F238E27FC236}">
                  <a16:creationId xmlns="" xmlns:a16="http://schemas.microsoft.com/office/drawing/2014/main" id="{C6205B89-C7A8-4AEB-BF99-774C5F787B96}"/>
                </a:ext>
              </a:extLst>
            </p:cNvPr>
            <p:cNvGrpSpPr>
              <a:grpSpLocks/>
            </p:cNvGrpSpPr>
            <p:nvPr/>
          </p:nvGrpSpPr>
          <p:grpSpPr bwMode="auto">
            <a:xfrm>
              <a:off x="3627544" y="1781533"/>
              <a:ext cx="309934" cy="309935"/>
              <a:chOff x="0" y="0"/>
              <a:chExt cx="576" cy="576"/>
            </a:xfrm>
            <a:solidFill>
              <a:schemeClr val="bg1"/>
            </a:solidFill>
            <a:effectLst/>
          </p:grpSpPr>
          <p:sp>
            <p:nvSpPr>
              <p:cNvPr id="9" name="Freeform: Shape 45">
                <a:extLst>
                  <a:ext uri="{FF2B5EF4-FFF2-40B4-BE49-F238E27FC236}">
                    <a16:creationId xmlns="" xmlns:a16="http://schemas.microsoft.com/office/drawing/2014/main" id="{2DEFBF0A-D6F5-4A2E-A793-285DA3149705}"/>
                  </a:ext>
                </a:extLst>
              </p:cNvPr>
              <p:cNvSpPr>
                <a:spLocks/>
              </p:cNvSpPr>
              <p:nvPr/>
            </p:nvSpPr>
            <p:spPr bwMode="auto">
              <a:xfrm>
                <a:off x="0" y="0"/>
                <a:ext cx="576" cy="57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w 21600"/>
                  <a:gd name="T39" fmla="*/ 0 h 21600"/>
                  <a:gd name="T40" fmla="*/ 0 w 21600"/>
                  <a:gd name="T41" fmla="*/ 0 h 21600"/>
                  <a:gd name="T42" fmla="*/ 0 w 21600"/>
                  <a:gd name="T43" fmla="*/ 0 h 21600"/>
                  <a:gd name="T44" fmla="*/ 0 w 21600"/>
                  <a:gd name="T45" fmla="*/ 0 h 21600"/>
                  <a:gd name="T46" fmla="*/ 0 w 21600"/>
                  <a:gd name="T47" fmla="*/ 0 h 21600"/>
                  <a:gd name="T48" fmla="*/ 0 w 21600"/>
                  <a:gd name="T49" fmla="*/ 0 h 21600"/>
                  <a:gd name="T50" fmla="*/ 0 w 21600"/>
                  <a:gd name="T51" fmla="*/ 0 h 21600"/>
                  <a:gd name="T52" fmla="*/ 0 w 21600"/>
                  <a:gd name="T53" fmla="*/ 0 h 21600"/>
                  <a:gd name="T54" fmla="*/ 0 w 21600"/>
                  <a:gd name="T55" fmla="*/ 0 h 21600"/>
                  <a:gd name="T56" fmla="*/ 0 w 21600"/>
                  <a:gd name="T57" fmla="*/ 0 h 21600"/>
                  <a:gd name="T58" fmla="*/ 0 w 21600"/>
                  <a:gd name="T59" fmla="*/ 0 h 21600"/>
                  <a:gd name="T60" fmla="*/ 0 w 21600"/>
                  <a:gd name="T61" fmla="*/ 0 h 21600"/>
                  <a:gd name="T62" fmla="*/ 0 w 21600"/>
                  <a:gd name="T63" fmla="*/ 0 h 21600"/>
                  <a:gd name="T64" fmla="*/ 0 w 21600"/>
                  <a:gd name="T65" fmla="*/ 0 h 21600"/>
                  <a:gd name="T66" fmla="*/ 0 w 21600"/>
                  <a:gd name="T67" fmla="*/ 0 h 21600"/>
                  <a:gd name="T68" fmla="*/ 0 w 21600"/>
                  <a:gd name="T69" fmla="*/ 0 h 21600"/>
                  <a:gd name="T70" fmla="*/ 0 w 21600"/>
                  <a:gd name="T71" fmla="*/ 0 h 21600"/>
                  <a:gd name="T72" fmla="*/ 0 w 21600"/>
                  <a:gd name="T73" fmla="*/ 0 h 21600"/>
                  <a:gd name="T74" fmla="*/ 0 w 21600"/>
                  <a:gd name="T75" fmla="*/ 0 h 21600"/>
                  <a:gd name="T76" fmla="*/ 0 w 21600"/>
                  <a:gd name="T77" fmla="*/ 0 h 21600"/>
                  <a:gd name="T78" fmla="*/ 0 w 21600"/>
                  <a:gd name="T79" fmla="*/ 0 h 21600"/>
                  <a:gd name="T80" fmla="*/ 0 w 21600"/>
                  <a:gd name="T81" fmla="*/ 0 h 21600"/>
                  <a:gd name="T82" fmla="*/ 0 w 21600"/>
                  <a:gd name="T83" fmla="*/ 0 h 21600"/>
                  <a:gd name="T84" fmla="*/ 0 w 21600"/>
                  <a:gd name="T85" fmla="*/ 0 h 21600"/>
                  <a:gd name="T86" fmla="*/ 0 w 21600"/>
                  <a:gd name="T87" fmla="*/ 0 h 21600"/>
                  <a:gd name="T88" fmla="*/ 0 w 21600"/>
                  <a:gd name="T89" fmla="*/ 0 h 21600"/>
                  <a:gd name="T90" fmla="*/ 0 w 21600"/>
                  <a:gd name="T91" fmla="*/ 0 h 21600"/>
                  <a:gd name="T92" fmla="*/ 0 w 21600"/>
                  <a:gd name="T93" fmla="*/ 0 h 21600"/>
                  <a:gd name="T94" fmla="*/ 0 w 21600"/>
                  <a:gd name="T95" fmla="*/ 0 h 21600"/>
                  <a:gd name="T96" fmla="*/ 0 w 21600"/>
                  <a:gd name="T97" fmla="*/ 0 h 21600"/>
                  <a:gd name="T98" fmla="*/ 0 w 21600"/>
                  <a:gd name="T99" fmla="*/ 0 h 21600"/>
                  <a:gd name="T100" fmla="*/ 0 w 21600"/>
                  <a:gd name="T101" fmla="*/ 0 h 21600"/>
                  <a:gd name="T102" fmla="*/ 0 w 21600"/>
                  <a:gd name="T103" fmla="*/ 0 h 21600"/>
                  <a:gd name="T104" fmla="*/ 0 w 21600"/>
                  <a:gd name="T105" fmla="*/ 0 h 21600"/>
                  <a:gd name="T106" fmla="*/ 0 w 21600"/>
                  <a:gd name="T107" fmla="*/ 0 h 21600"/>
                  <a:gd name="T108" fmla="*/ 0 w 21600"/>
                  <a:gd name="T109" fmla="*/ 0 h 21600"/>
                  <a:gd name="T110" fmla="*/ 0 w 21600"/>
                  <a:gd name="T111" fmla="*/ 0 h 21600"/>
                  <a:gd name="T112" fmla="*/ 0 w 21600"/>
                  <a:gd name="T113" fmla="*/ 0 h 21600"/>
                  <a:gd name="T114" fmla="*/ 0 w 21600"/>
                  <a:gd name="T115" fmla="*/ 0 h 21600"/>
                  <a:gd name="T116" fmla="*/ 0 w 21600"/>
                  <a:gd name="T117" fmla="*/ 0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1600" h="2160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moveTo>
                      <a:pt x="17951" y="7646"/>
                    </a:moveTo>
                    <a:cubicBezTo>
                      <a:pt x="18069" y="7639"/>
                      <a:pt x="18121" y="7531"/>
                      <a:pt x="18225" y="7500"/>
                    </a:cubicBezTo>
                    <a:cubicBezTo>
                      <a:pt x="18420" y="7442"/>
                      <a:pt x="18352" y="7564"/>
                      <a:pt x="18447" y="7660"/>
                    </a:cubicBezTo>
                    <a:cubicBezTo>
                      <a:pt x="18529" y="7660"/>
                      <a:pt x="18346" y="7716"/>
                      <a:pt x="18334" y="7716"/>
                    </a:cubicBezTo>
                    <a:cubicBezTo>
                      <a:pt x="18252" y="7747"/>
                      <a:pt x="18257" y="7731"/>
                      <a:pt x="18192" y="7731"/>
                    </a:cubicBezTo>
                    <a:cubicBezTo>
                      <a:pt x="18166" y="7764"/>
                      <a:pt x="18232" y="7915"/>
                      <a:pt x="18248" y="7915"/>
                    </a:cubicBezTo>
                    <a:cubicBezTo>
                      <a:pt x="18307" y="8002"/>
                      <a:pt x="18338" y="7946"/>
                      <a:pt x="18332" y="8076"/>
                    </a:cubicBezTo>
                    <a:cubicBezTo>
                      <a:pt x="18326" y="8193"/>
                      <a:pt x="18422" y="8085"/>
                      <a:pt x="18461" y="8085"/>
                    </a:cubicBezTo>
                    <a:cubicBezTo>
                      <a:pt x="18461" y="8156"/>
                      <a:pt x="18566" y="8214"/>
                      <a:pt x="18574" y="8297"/>
                    </a:cubicBezTo>
                    <a:cubicBezTo>
                      <a:pt x="18528" y="8303"/>
                      <a:pt x="18423" y="8283"/>
                      <a:pt x="18404" y="8297"/>
                    </a:cubicBezTo>
                    <a:cubicBezTo>
                      <a:pt x="18411" y="8380"/>
                      <a:pt x="18461" y="8380"/>
                      <a:pt x="18461" y="8453"/>
                    </a:cubicBezTo>
                    <a:cubicBezTo>
                      <a:pt x="18549" y="8453"/>
                      <a:pt x="18392" y="8680"/>
                      <a:pt x="18546" y="8680"/>
                    </a:cubicBezTo>
                    <a:cubicBezTo>
                      <a:pt x="18510" y="8823"/>
                      <a:pt x="18267" y="8774"/>
                      <a:pt x="18234" y="8638"/>
                    </a:cubicBezTo>
                    <a:cubicBezTo>
                      <a:pt x="17995" y="8584"/>
                      <a:pt x="18122" y="8416"/>
                      <a:pt x="18114" y="8284"/>
                    </a:cubicBezTo>
                    <a:cubicBezTo>
                      <a:pt x="18104" y="8108"/>
                      <a:pt x="17951" y="8050"/>
                      <a:pt x="17951" y="7915"/>
                    </a:cubicBezTo>
                    <a:cubicBezTo>
                      <a:pt x="17826" y="7915"/>
                      <a:pt x="17951" y="7670"/>
                      <a:pt x="17951" y="7646"/>
                    </a:cubicBezTo>
                    <a:close/>
                    <a:moveTo>
                      <a:pt x="17869" y="15860"/>
                    </a:moveTo>
                    <a:cubicBezTo>
                      <a:pt x="17880" y="15711"/>
                      <a:pt x="17855" y="15455"/>
                      <a:pt x="17923" y="15455"/>
                    </a:cubicBezTo>
                    <a:cubicBezTo>
                      <a:pt x="17923" y="15341"/>
                      <a:pt x="17986" y="15185"/>
                      <a:pt x="17994" y="15044"/>
                    </a:cubicBezTo>
                    <a:cubicBezTo>
                      <a:pt x="18017" y="15044"/>
                      <a:pt x="18041" y="15044"/>
                      <a:pt x="18065" y="15044"/>
                    </a:cubicBezTo>
                    <a:cubicBezTo>
                      <a:pt x="18065" y="15015"/>
                      <a:pt x="18058" y="14913"/>
                      <a:pt x="18107" y="14888"/>
                    </a:cubicBezTo>
                    <a:cubicBezTo>
                      <a:pt x="18107" y="14812"/>
                      <a:pt x="18303" y="14778"/>
                      <a:pt x="18192" y="14676"/>
                    </a:cubicBezTo>
                    <a:cubicBezTo>
                      <a:pt x="18145" y="14660"/>
                      <a:pt x="18107" y="14451"/>
                      <a:pt x="18107" y="14378"/>
                    </a:cubicBezTo>
                    <a:cubicBezTo>
                      <a:pt x="18046" y="14439"/>
                      <a:pt x="18138" y="14619"/>
                      <a:pt x="17994" y="14619"/>
                    </a:cubicBezTo>
                    <a:cubicBezTo>
                      <a:pt x="17994" y="14447"/>
                      <a:pt x="17802" y="14718"/>
                      <a:pt x="17966" y="14718"/>
                    </a:cubicBezTo>
                    <a:cubicBezTo>
                      <a:pt x="17966" y="14874"/>
                      <a:pt x="17765" y="14803"/>
                      <a:pt x="17696" y="14761"/>
                    </a:cubicBezTo>
                    <a:cubicBezTo>
                      <a:pt x="17662" y="14847"/>
                      <a:pt x="17637" y="14882"/>
                      <a:pt x="17739" y="14903"/>
                    </a:cubicBezTo>
                    <a:cubicBezTo>
                      <a:pt x="17698" y="15025"/>
                      <a:pt x="17655" y="14946"/>
                      <a:pt x="17597" y="14903"/>
                    </a:cubicBezTo>
                    <a:cubicBezTo>
                      <a:pt x="17540" y="15073"/>
                      <a:pt x="17410" y="16061"/>
                      <a:pt x="17786" y="15978"/>
                    </a:cubicBezTo>
                    <a:cubicBezTo>
                      <a:pt x="16200" y="18114"/>
                      <a:pt x="13659" y="19500"/>
                      <a:pt x="10800" y="19500"/>
                    </a:cubicBezTo>
                    <a:cubicBezTo>
                      <a:pt x="6003" y="19500"/>
                      <a:pt x="2100" y="15597"/>
                      <a:pt x="2100" y="10800"/>
                    </a:cubicBezTo>
                    <a:cubicBezTo>
                      <a:pt x="2100" y="9473"/>
                      <a:pt x="2400" y="8214"/>
                      <a:pt x="2934" y="7088"/>
                    </a:cubicBezTo>
                    <a:cubicBezTo>
                      <a:pt x="2934" y="7089"/>
                      <a:pt x="2936" y="7091"/>
                      <a:pt x="2936" y="7093"/>
                    </a:cubicBezTo>
                    <a:cubicBezTo>
                      <a:pt x="3188" y="7294"/>
                      <a:pt x="3192" y="7631"/>
                      <a:pt x="3192" y="7901"/>
                    </a:cubicBezTo>
                    <a:cubicBezTo>
                      <a:pt x="3158" y="8054"/>
                      <a:pt x="3234" y="8236"/>
                      <a:pt x="3234" y="8383"/>
                    </a:cubicBezTo>
                    <a:cubicBezTo>
                      <a:pt x="3305" y="8418"/>
                      <a:pt x="3432" y="8638"/>
                      <a:pt x="3432" y="8709"/>
                    </a:cubicBezTo>
                    <a:cubicBezTo>
                      <a:pt x="3435" y="8709"/>
                      <a:pt x="3594" y="8932"/>
                      <a:pt x="3603" y="8949"/>
                    </a:cubicBezTo>
                    <a:cubicBezTo>
                      <a:pt x="3792" y="8949"/>
                      <a:pt x="3886" y="9032"/>
                      <a:pt x="3886" y="9205"/>
                    </a:cubicBezTo>
                    <a:cubicBezTo>
                      <a:pt x="3876" y="9205"/>
                      <a:pt x="4000" y="9469"/>
                      <a:pt x="4042" y="9502"/>
                    </a:cubicBezTo>
                    <a:cubicBezTo>
                      <a:pt x="4042" y="9577"/>
                      <a:pt x="4155" y="9849"/>
                      <a:pt x="4226" y="9885"/>
                    </a:cubicBezTo>
                    <a:cubicBezTo>
                      <a:pt x="4226" y="10115"/>
                      <a:pt x="4784" y="10484"/>
                      <a:pt x="4465" y="9943"/>
                    </a:cubicBezTo>
                    <a:cubicBezTo>
                      <a:pt x="4436" y="9894"/>
                      <a:pt x="4289" y="9616"/>
                      <a:pt x="4255" y="9616"/>
                    </a:cubicBezTo>
                    <a:cubicBezTo>
                      <a:pt x="4255" y="9525"/>
                      <a:pt x="4068" y="9420"/>
                      <a:pt x="4090" y="9342"/>
                    </a:cubicBezTo>
                    <a:cubicBezTo>
                      <a:pt x="4124" y="9221"/>
                      <a:pt x="4340" y="9498"/>
                      <a:pt x="4340" y="9559"/>
                    </a:cubicBezTo>
                    <a:cubicBezTo>
                      <a:pt x="4371" y="9559"/>
                      <a:pt x="4453" y="9741"/>
                      <a:pt x="4453" y="9758"/>
                    </a:cubicBezTo>
                    <a:cubicBezTo>
                      <a:pt x="4505" y="9758"/>
                      <a:pt x="4709" y="9909"/>
                      <a:pt x="4709" y="9999"/>
                    </a:cubicBezTo>
                    <a:cubicBezTo>
                      <a:pt x="4856" y="9999"/>
                      <a:pt x="4940" y="10367"/>
                      <a:pt x="4945" y="10471"/>
                    </a:cubicBezTo>
                    <a:cubicBezTo>
                      <a:pt x="4948" y="10558"/>
                      <a:pt x="4996" y="10792"/>
                      <a:pt x="5120" y="10792"/>
                    </a:cubicBezTo>
                    <a:cubicBezTo>
                      <a:pt x="5174" y="10900"/>
                      <a:pt x="5409" y="10861"/>
                      <a:pt x="5460" y="10962"/>
                    </a:cubicBezTo>
                    <a:cubicBezTo>
                      <a:pt x="5611" y="10962"/>
                      <a:pt x="5777" y="11075"/>
                      <a:pt x="5941" y="11075"/>
                    </a:cubicBezTo>
                    <a:cubicBezTo>
                      <a:pt x="6084" y="11075"/>
                      <a:pt x="6113" y="11246"/>
                      <a:pt x="6239" y="11246"/>
                    </a:cubicBezTo>
                    <a:cubicBezTo>
                      <a:pt x="6259" y="11285"/>
                      <a:pt x="6324" y="11271"/>
                      <a:pt x="6324" y="11302"/>
                    </a:cubicBezTo>
                    <a:cubicBezTo>
                      <a:pt x="6448" y="11302"/>
                      <a:pt x="6791" y="11496"/>
                      <a:pt x="6735" y="11642"/>
                    </a:cubicBezTo>
                    <a:cubicBezTo>
                      <a:pt x="6795" y="11672"/>
                      <a:pt x="6964" y="11843"/>
                      <a:pt x="6947" y="11926"/>
                    </a:cubicBezTo>
                    <a:cubicBezTo>
                      <a:pt x="6971" y="12095"/>
                      <a:pt x="7238" y="12086"/>
                      <a:pt x="7345" y="12138"/>
                    </a:cubicBezTo>
                    <a:cubicBezTo>
                      <a:pt x="7444" y="11839"/>
                      <a:pt x="7571" y="12122"/>
                      <a:pt x="7571" y="12266"/>
                    </a:cubicBezTo>
                    <a:cubicBezTo>
                      <a:pt x="7561" y="12313"/>
                      <a:pt x="7571" y="12512"/>
                      <a:pt x="7571" y="12606"/>
                    </a:cubicBezTo>
                    <a:cubicBezTo>
                      <a:pt x="7701" y="12606"/>
                      <a:pt x="7536" y="12818"/>
                      <a:pt x="7501" y="12677"/>
                    </a:cubicBezTo>
                    <a:cubicBezTo>
                      <a:pt x="7451" y="12698"/>
                      <a:pt x="7423" y="12736"/>
                      <a:pt x="7415" y="12790"/>
                    </a:cubicBezTo>
                    <a:cubicBezTo>
                      <a:pt x="7346" y="12790"/>
                      <a:pt x="7186" y="13220"/>
                      <a:pt x="7345" y="13272"/>
                    </a:cubicBezTo>
                    <a:cubicBezTo>
                      <a:pt x="7326" y="13439"/>
                      <a:pt x="7134" y="13582"/>
                      <a:pt x="7316" y="13683"/>
                    </a:cubicBezTo>
                    <a:cubicBezTo>
                      <a:pt x="7316" y="13672"/>
                      <a:pt x="7662" y="14179"/>
                      <a:pt x="7614" y="14179"/>
                    </a:cubicBezTo>
                    <a:cubicBezTo>
                      <a:pt x="7614" y="14259"/>
                      <a:pt x="7665" y="14355"/>
                      <a:pt x="7685" y="14420"/>
                    </a:cubicBezTo>
                    <a:cubicBezTo>
                      <a:pt x="7685" y="14567"/>
                      <a:pt x="7830" y="14902"/>
                      <a:pt x="8039" y="14902"/>
                    </a:cubicBezTo>
                    <a:cubicBezTo>
                      <a:pt x="8037" y="14898"/>
                      <a:pt x="8254" y="15129"/>
                      <a:pt x="8223" y="15129"/>
                    </a:cubicBezTo>
                    <a:cubicBezTo>
                      <a:pt x="8287" y="15511"/>
                      <a:pt x="8195" y="15751"/>
                      <a:pt x="8195" y="16163"/>
                    </a:cubicBezTo>
                    <a:cubicBezTo>
                      <a:pt x="8072" y="16163"/>
                      <a:pt x="8188" y="16989"/>
                      <a:pt x="8025" y="17071"/>
                    </a:cubicBezTo>
                    <a:cubicBezTo>
                      <a:pt x="7995" y="17203"/>
                      <a:pt x="7898" y="17312"/>
                      <a:pt x="7940" y="17396"/>
                    </a:cubicBezTo>
                    <a:cubicBezTo>
                      <a:pt x="7954" y="17531"/>
                      <a:pt x="7940" y="17666"/>
                      <a:pt x="7940" y="17779"/>
                    </a:cubicBezTo>
                    <a:cubicBezTo>
                      <a:pt x="7907" y="17779"/>
                      <a:pt x="7869" y="17962"/>
                      <a:pt x="7869" y="18006"/>
                    </a:cubicBezTo>
                    <a:cubicBezTo>
                      <a:pt x="7775" y="18006"/>
                      <a:pt x="7769" y="18709"/>
                      <a:pt x="7780" y="18957"/>
                    </a:cubicBezTo>
                    <a:cubicBezTo>
                      <a:pt x="8005" y="19041"/>
                      <a:pt x="8236" y="19114"/>
                      <a:pt x="8470" y="19179"/>
                    </a:cubicBezTo>
                    <a:cubicBezTo>
                      <a:pt x="8443" y="19138"/>
                      <a:pt x="8422" y="19094"/>
                      <a:pt x="8422" y="19040"/>
                    </a:cubicBezTo>
                    <a:cubicBezTo>
                      <a:pt x="8327" y="19040"/>
                      <a:pt x="8420" y="18785"/>
                      <a:pt x="8521" y="18785"/>
                    </a:cubicBezTo>
                    <a:cubicBezTo>
                      <a:pt x="8556" y="18663"/>
                      <a:pt x="8618" y="18661"/>
                      <a:pt x="8677" y="18572"/>
                    </a:cubicBezTo>
                    <a:cubicBezTo>
                      <a:pt x="8747" y="18572"/>
                      <a:pt x="8635" y="18459"/>
                      <a:pt x="8635" y="18530"/>
                    </a:cubicBezTo>
                    <a:cubicBezTo>
                      <a:pt x="8618" y="18530"/>
                      <a:pt x="8618" y="18575"/>
                      <a:pt x="8578" y="18586"/>
                    </a:cubicBezTo>
                    <a:cubicBezTo>
                      <a:pt x="8565" y="18552"/>
                      <a:pt x="8582" y="18516"/>
                      <a:pt x="8564" y="18516"/>
                    </a:cubicBezTo>
                    <a:cubicBezTo>
                      <a:pt x="8564" y="18436"/>
                      <a:pt x="8606" y="18359"/>
                      <a:pt x="8606" y="18275"/>
                    </a:cubicBezTo>
                    <a:cubicBezTo>
                      <a:pt x="8633" y="18275"/>
                      <a:pt x="8668" y="18173"/>
                      <a:pt x="8706" y="18147"/>
                    </a:cubicBezTo>
                    <a:cubicBezTo>
                      <a:pt x="8784" y="18056"/>
                      <a:pt x="8862" y="18045"/>
                      <a:pt x="8862" y="17920"/>
                    </a:cubicBezTo>
                    <a:cubicBezTo>
                      <a:pt x="8879" y="17920"/>
                      <a:pt x="8837" y="17779"/>
                      <a:pt x="8805" y="17779"/>
                    </a:cubicBezTo>
                    <a:cubicBezTo>
                      <a:pt x="8888" y="17707"/>
                      <a:pt x="8989" y="17837"/>
                      <a:pt x="8989" y="17693"/>
                    </a:cubicBezTo>
                    <a:cubicBezTo>
                      <a:pt x="9015" y="17693"/>
                      <a:pt x="9032" y="17605"/>
                      <a:pt x="9032" y="17580"/>
                    </a:cubicBezTo>
                    <a:cubicBezTo>
                      <a:pt x="9152" y="17500"/>
                      <a:pt x="9130" y="17481"/>
                      <a:pt x="9315" y="17481"/>
                    </a:cubicBezTo>
                    <a:cubicBezTo>
                      <a:pt x="9338" y="17435"/>
                      <a:pt x="9473" y="17380"/>
                      <a:pt x="9528" y="17382"/>
                    </a:cubicBezTo>
                    <a:cubicBezTo>
                      <a:pt x="9528" y="17362"/>
                      <a:pt x="9545" y="17169"/>
                      <a:pt x="9528" y="17169"/>
                    </a:cubicBezTo>
                    <a:cubicBezTo>
                      <a:pt x="9528" y="17065"/>
                      <a:pt x="9712" y="17054"/>
                      <a:pt x="9712" y="17013"/>
                    </a:cubicBezTo>
                    <a:cubicBezTo>
                      <a:pt x="9812" y="16942"/>
                      <a:pt x="9843" y="16857"/>
                      <a:pt x="9849" y="16740"/>
                    </a:cubicBezTo>
                    <a:cubicBezTo>
                      <a:pt x="9854" y="16645"/>
                      <a:pt x="9994" y="16531"/>
                      <a:pt x="10073" y="16531"/>
                    </a:cubicBezTo>
                    <a:cubicBezTo>
                      <a:pt x="10199" y="16531"/>
                      <a:pt x="10115" y="16475"/>
                      <a:pt x="10194" y="16475"/>
                    </a:cubicBezTo>
                    <a:cubicBezTo>
                      <a:pt x="10171" y="16407"/>
                      <a:pt x="10224" y="16412"/>
                      <a:pt x="10260" y="16368"/>
                    </a:cubicBezTo>
                    <a:cubicBezTo>
                      <a:pt x="10314" y="16301"/>
                      <a:pt x="10296" y="16065"/>
                      <a:pt x="10307" y="15964"/>
                    </a:cubicBezTo>
                    <a:cubicBezTo>
                      <a:pt x="10281" y="15964"/>
                      <a:pt x="10425" y="15828"/>
                      <a:pt x="10435" y="15808"/>
                    </a:cubicBezTo>
                    <a:cubicBezTo>
                      <a:pt x="10502" y="15808"/>
                      <a:pt x="10552" y="15752"/>
                      <a:pt x="10619" y="15752"/>
                    </a:cubicBezTo>
                    <a:cubicBezTo>
                      <a:pt x="10655" y="15681"/>
                      <a:pt x="10888" y="15575"/>
                      <a:pt x="10974" y="15511"/>
                    </a:cubicBezTo>
                    <a:cubicBezTo>
                      <a:pt x="11011" y="15360"/>
                      <a:pt x="11115" y="15330"/>
                      <a:pt x="11115" y="15170"/>
                    </a:cubicBezTo>
                    <a:cubicBezTo>
                      <a:pt x="11157" y="15170"/>
                      <a:pt x="11200" y="14858"/>
                      <a:pt x="11200" y="14802"/>
                    </a:cubicBezTo>
                    <a:cubicBezTo>
                      <a:pt x="11208" y="14802"/>
                      <a:pt x="11215" y="14518"/>
                      <a:pt x="11215" y="14490"/>
                    </a:cubicBezTo>
                    <a:cubicBezTo>
                      <a:pt x="11221" y="14490"/>
                      <a:pt x="11427" y="14261"/>
                      <a:pt x="11427" y="14234"/>
                    </a:cubicBezTo>
                    <a:cubicBezTo>
                      <a:pt x="11617" y="14093"/>
                      <a:pt x="11588" y="13676"/>
                      <a:pt x="11405" y="13514"/>
                    </a:cubicBezTo>
                    <a:cubicBezTo>
                      <a:pt x="11299" y="13420"/>
                      <a:pt x="11232" y="13367"/>
                      <a:pt x="11073" y="13313"/>
                    </a:cubicBezTo>
                    <a:cubicBezTo>
                      <a:pt x="11048" y="13388"/>
                      <a:pt x="10982" y="13340"/>
                      <a:pt x="10915" y="13339"/>
                    </a:cubicBezTo>
                    <a:cubicBezTo>
                      <a:pt x="10800" y="13335"/>
                      <a:pt x="10788" y="13413"/>
                      <a:pt x="10676" y="13413"/>
                    </a:cubicBezTo>
                    <a:cubicBezTo>
                      <a:pt x="10690" y="13345"/>
                      <a:pt x="10725" y="13144"/>
                      <a:pt x="10591" y="13130"/>
                    </a:cubicBezTo>
                    <a:cubicBezTo>
                      <a:pt x="10591" y="13265"/>
                      <a:pt x="10455" y="13200"/>
                      <a:pt x="10492" y="13115"/>
                    </a:cubicBezTo>
                    <a:cubicBezTo>
                      <a:pt x="10428" y="13115"/>
                      <a:pt x="10369" y="13016"/>
                      <a:pt x="10280" y="13002"/>
                    </a:cubicBezTo>
                    <a:cubicBezTo>
                      <a:pt x="10280" y="13147"/>
                      <a:pt x="10062" y="13030"/>
                      <a:pt x="10123" y="13030"/>
                    </a:cubicBezTo>
                    <a:cubicBezTo>
                      <a:pt x="10123" y="13012"/>
                      <a:pt x="10087" y="12817"/>
                      <a:pt x="10138" y="12817"/>
                    </a:cubicBezTo>
                    <a:cubicBezTo>
                      <a:pt x="10121" y="12734"/>
                      <a:pt x="10101" y="12590"/>
                      <a:pt x="10038" y="12548"/>
                    </a:cubicBezTo>
                    <a:cubicBezTo>
                      <a:pt x="9983" y="12431"/>
                      <a:pt x="10070" y="12473"/>
                      <a:pt x="9939" y="12364"/>
                    </a:cubicBezTo>
                    <a:cubicBezTo>
                      <a:pt x="9917" y="12318"/>
                      <a:pt x="9905" y="12353"/>
                      <a:pt x="9883" y="12308"/>
                    </a:cubicBezTo>
                    <a:cubicBezTo>
                      <a:pt x="9839" y="12308"/>
                      <a:pt x="9753" y="12192"/>
                      <a:pt x="9727" y="12293"/>
                    </a:cubicBezTo>
                    <a:cubicBezTo>
                      <a:pt x="9644" y="12287"/>
                      <a:pt x="9572" y="12248"/>
                      <a:pt x="9495" y="12224"/>
                    </a:cubicBezTo>
                    <a:cubicBezTo>
                      <a:pt x="9355" y="12182"/>
                      <a:pt x="9478" y="12169"/>
                      <a:pt x="9386" y="12123"/>
                    </a:cubicBezTo>
                    <a:cubicBezTo>
                      <a:pt x="9386" y="12082"/>
                      <a:pt x="9259" y="12071"/>
                      <a:pt x="9259" y="12010"/>
                    </a:cubicBezTo>
                    <a:cubicBezTo>
                      <a:pt x="9233" y="11942"/>
                      <a:pt x="9182" y="11935"/>
                      <a:pt x="9174" y="11911"/>
                    </a:cubicBezTo>
                    <a:cubicBezTo>
                      <a:pt x="9161" y="11914"/>
                      <a:pt x="9152" y="11909"/>
                      <a:pt x="9145" y="11897"/>
                    </a:cubicBezTo>
                    <a:cubicBezTo>
                      <a:pt x="9117" y="11898"/>
                      <a:pt x="9123" y="11842"/>
                      <a:pt x="9059" y="11842"/>
                    </a:cubicBezTo>
                    <a:cubicBezTo>
                      <a:pt x="9053" y="11822"/>
                      <a:pt x="8992" y="11772"/>
                      <a:pt x="8975" y="11783"/>
                    </a:cubicBezTo>
                    <a:cubicBezTo>
                      <a:pt x="8909" y="11829"/>
                      <a:pt x="8732" y="11807"/>
                      <a:pt x="8655" y="11802"/>
                    </a:cubicBezTo>
                    <a:cubicBezTo>
                      <a:pt x="8463" y="11788"/>
                      <a:pt x="8497" y="11569"/>
                      <a:pt x="8395" y="11556"/>
                    </a:cubicBezTo>
                    <a:cubicBezTo>
                      <a:pt x="8327" y="11603"/>
                      <a:pt x="8249" y="11646"/>
                      <a:pt x="8172" y="11647"/>
                    </a:cubicBezTo>
                    <a:cubicBezTo>
                      <a:pt x="8154" y="11620"/>
                      <a:pt x="8151" y="11627"/>
                      <a:pt x="8111" y="11603"/>
                    </a:cubicBezTo>
                    <a:cubicBezTo>
                      <a:pt x="8101" y="11603"/>
                      <a:pt x="8049" y="11633"/>
                      <a:pt x="8035" y="11643"/>
                    </a:cubicBezTo>
                    <a:cubicBezTo>
                      <a:pt x="7988" y="11672"/>
                      <a:pt x="7943" y="11762"/>
                      <a:pt x="7885" y="11730"/>
                    </a:cubicBezTo>
                    <a:cubicBezTo>
                      <a:pt x="7858" y="11700"/>
                      <a:pt x="7838" y="11708"/>
                      <a:pt x="7827" y="11755"/>
                    </a:cubicBezTo>
                    <a:cubicBezTo>
                      <a:pt x="7708" y="11755"/>
                      <a:pt x="7887" y="12038"/>
                      <a:pt x="7601" y="12038"/>
                    </a:cubicBezTo>
                    <a:cubicBezTo>
                      <a:pt x="7612" y="11938"/>
                      <a:pt x="7602" y="11840"/>
                      <a:pt x="7459" y="11840"/>
                    </a:cubicBezTo>
                    <a:cubicBezTo>
                      <a:pt x="7459" y="11962"/>
                      <a:pt x="7255" y="11938"/>
                      <a:pt x="7161" y="11925"/>
                    </a:cubicBezTo>
                    <a:cubicBezTo>
                      <a:pt x="7185" y="11831"/>
                      <a:pt x="7139" y="11763"/>
                      <a:pt x="7062" y="11712"/>
                    </a:cubicBezTo>
                    <a:cubicBezTo>
                      <a:pt x="7062" y="11639"/>
                      <a:pt x="7006" y="11546"/>
                      <a:pt x="7006" y="11429"/>
                    </a:cubicBezTo>
                    <a:cubicBezTo>
                      <a:pt x="6906" y="11429"/>
                      <a:pt x="7056" y="11117"/>
                      <a:pt x="6892" y="11117"/>
                    </a:cubicBezTo>
                    <a:cubicBezTo>
                      <a:pt x="6902" y="11134"/>
                      <a:pt x="6907" y="11153"/>
                      <a:pt x="6906" y="11174"/>
                    </a:cubicBezTo>
                    <a:cubicBezTo>
                      <a:pt x="6793" y="11174"/>
                      <a:pt x="6679" y="11194"/>
                      <a:pt x="6566" y="11174"/>
                    </a:cubicBezTo>
                    <a:cubicBezTo>
                      <a:pt x="6594" y="11071"/>
                      <a:pt x="6506" y="11060"/>
                      <a:pt x="6533" y="10951"/>
                    </a:cubicBezTo>
                    <a:cubicBezTo>
                      <a:pt x="6554" y="10862"/>
                      <a:pt x="6590" y="10783"/>
                      <a:pt x="6609" y="10692"/>
                    </a:cubicBezTo>
                    <a:cubicBezTo>
                      <a:pt x="6651" y="10692"/>
                      <a:pt x="6645" y="10564"/>
                      <a:pt x="6722" y="10564"/>
                    </a:cubicBezTo>
                    <a:cubicBezTo>
                      <a:pt x="6800" y="10519"/>
                      <a:pt x="6694" y="10393"/>
                      <a:pt x="6694" y="10508"/>
                    </a:cubicBezTo>
                    <a:cubicBezTo>
                      <a:pt x="6694" y="10508"/>
                      <a:pt x="6553" y="10558"/>
                      <a:pt x="6537" y="10564"/>
                    </a:cubicBezTo>
                    <a:cubicBezTo>
                      <a:pt x="6537" y="10573"/>
                      <a:pt x="6396" y="10708"/>
                      <a:pt x="6396" y="10607"/>
                    </a:cubicBezTo>
                    <a:cubicBezTo>
                      <a:pt x="6324" y="10635"/>
                      <a:pt x="6214" y="10778"/>
                      <a:pt x="6325" y="10805"/>
                    </a:cubicBezTo>
                    <a:cubicBezTo>
                      <a:pt x="6313" y="10864"/>
                      <a:pt x="6226" y="10910"/>
                      <a:pt x="6226" y="10919"/>
                    </a:cubicBezTo>
                    <a:cubicBezTo>
                      <a:pt x="6065" y="10920"/>
                      <a:pt x="6123" y="10908"/>
                      <a:pt x="6113" y="10833"/>
                    </a:cubicBezTo>
                    <a:cubicBezTo>
                      <a:pt x="6019" y="10833"/>
                      <a:pt x="5911" y="10621"/>
                      <a:pt x="5815" y="10621"/>
                    </a:cubicBezTo>
                    <a:cubicBezTo>
                      <a:pt x="5815" y="10530"/>
                      <a:pt x="5716" y="10443"/>
                      <a:pt x="5716" y="10323"/>
                    </a:cubicBezTo>
                    <a:cubicBezTo>
                      <a:pt x="5692" y="10323"/>
                      <a:pt x="5692" y="9898"/>
                      <a:pt x="5716" y="9898"/>
                    </a:cubicBezTo>
                    <a:cubicBezTo>
                      <a:pt x="5716" y="9682"/>
                      <a:pt x="5867" y="9502"/>
                      <a:pt x="6084" y="9480"/>
                    </a:cubicBezTo>
                    <a:cubicBezTo>
                      <a:pt x="6220" y="9466"/>
                      <a:pt x="6205" y="9562"/>
                      <a:pt x="6328" y="9580"/>
                    </a:cubicBezTo>
                    <a:cubicBezTo>
                      <a:pt x="6399" y="9590"/>
                      <a:pt x="6440" y="9558"/>
                      <a:pt x="6509" y="9530"/>
                    </a:cubicBezTo>
                    <a:cubicBezTo>
                      <a:pt x="6505" y="9471"/>
                      <a:pt x="6466" y="9455"/>
                      <a:pt x="6453" y="9402"/>
                    </a:cubicBezTo>
                    <a:cubicBezTo>
                      <a:pt x="6537" y="9402"/>
                      <a:pt x="6772" y="9417"/>
                      <a:pt x="6807" y="9487"/>
                    </a:cubicBezTo>
                    <a:cubicBezTo>
                      <a:pt x="6888" y="9521"/>
                      <a:pt x="6992" y="9430"/>
                      <a:pt x="7048" y="9509"/>
                    </a:cubicBezTo>
                    <a:cubicBezTo>
                      <a:pt x="7090" y="9567"/>
                      <a:pt x="7161" y="9754"/>
                      <a:pt x="7161" y="9813"/>
                    </a:cubicBezTo>
                    <a:cubicBezTo>
                      <a:pt x="7144" y="9813"/>
                      <a:pt x="7238" y="9954"/>
                      <a:pt x="7247" y="9969"/>
                    </a:cubicBezTo>
                    <a:cubicBezTo>
                      <a:pt x="7380" y="9967"/>
                      <a:pt x="7347" y="9863"/>
                      <a:pt x="7326" y="9763"/>
                    </a:cubicBezTo>
                    <a:cubicBezTo>
                      <a:pt x="7309" y="9681"/>
                      <a:pt x="7288" y="9431"/>
                      <a:pt x="7232" y="9374"/>
                    </a:cubicBezTo>
                    <a:cubicBezTo>
                      <a:pt x="7232" y="9134"/>
                      <a:pt x="7396" y="9159"/>
                      <a:pt x="7488" y="8977"/>
                    </a:cubicBezTo>
                    <a:cubicBezTo>
                      <a:pt x="7637" y="8977"/>
                      <a:pt x="7669" y="8737"/>
                      <a:pt x="7757" y="8679"/>
                    </a:cubicBezTo>
                    <a:cubicBezTo>
                      <a:pt x="7757" y="8649"/>
                      <a:pt x="7814" y="8459"/>
                      <a:pt x="7827" y="8452"/>
                    </a:cubicBezTo>
                    <a:cubicBezTo>
                      <a:pt x="7847" y="8338"/>
                      <a:pt x="7896" y="8341"/>
                      <a:pt x="7941" y="8268"/>
                    </a:cubicBezTo>
                    <a:cubicBezTo>
                      <a:pt x="7924" y="8268"/>
                      <a:pt x="8125" y="8118"/>
                      <a:pt x="8125" y="8141"/>
                    </a:cubicBezTo>
                    <a:cubicBezTo>
                      <a:pt x="8201" y="8090"/>
                      <a:pt x="8267" y="7931"/>
                      <a:pt x="8295" y="7843"/>
                    </a:cubicBezTo>
                    <a:cubicBezTo>
                      <a:pt x="8334" y="7843"/>
                      <a:pt x="8420" y="7763"/>
                      <a:pt x="8437" y="7730"/>
                    </a:cubicBezTo>
                    <a:cubicBezTo>
                      <a:pt x="8537" y="7730"/>
                      <a:pt x="8597" y="7673"/>
                      <a:pt x="8721" y="7673"/>
                    </a:cubicBezTo>
                    <a:cubicBezTo>
                      <a:pt x="8701" y="7713"/>
                      <a:pt x="8721" y="7704"/>
                      <a:pt x="8735" y="7772"/>
                    </a:cubicBezTo>
                    <a:cubicBezTo>
                      <a:pt x="8739" y="7771"/>
                      <a:pt x="8657" y="7790"/>
                      <a:pt x="8648" y="7769"/>
                    </a:cubicBezTo>
                    <a:cubicBezTo>
                      <a:pt x="8633" y="7825"/>
                      <a:pt x="8520" y="7840"/>
                      <a:pt x="8749" y="7814"/>
                    </a:cubicBezTo>
                    <a:cubicBezTo>
                      <a:pt x="8763" y="7784"/>
                      <a:pt x="8838" y="7757"/>
                      <a:pt x="8877" y="7744"/>
                    </a:cubicBezTo>
                    <a:cubicBezTo>
                      <a:pt x="8877" y="7671"/>
                      <a:pt x="8983" y="7722"/>
                      <a:pt x="9004" y="7658"/>
                    </a:cubicBezTo>
                    <a:cubicBezTo>
                      <a:pt x="8921" y="7654"/>
                      <a:pt x="8856" y="7622"/>
                      <a:pt x="8800" y="7530"/>
                    </a:cubicBezTo>
                    <a:cubicBezTo>
                      <a:pt x="8741" y="7435"/>
                      <a:pt x="8618" y="7304"/>
                      <a:pt x="8820" y="7304"/>
                    </a:cubicBezTo>
                    <a:cubicBezTo>
                      <a:pt x="8820" y="7275"/>
                      <a:pt x="8792" y="7291"/>
                      <a:pt x="8792" y="7262"/>
                    </a:cubicBezTo>
                    <a:cubicBezTo>
                      <a:pt x="8687" y="7291"/>
                      <a:pt x="8665" y="7361"/>
                      <a:pt x="8550" y="7361"/>
                    </a:cubicBezTo>
                    <a:cubicBezTo>
                      <a:pt x="8409" y="7408"/>
                      <a:pt x="8340" y="7547"/>
                      <a:pt x="8181" y="7545"/>
                    </a:cubicBezTo>
                    <a:cubicBezTo>
                      <a:pt x="8195" y="7402"/>
                      <a:pt x="8447" y="7114"/>
                      <a:pt x="8577" y="7072"/>
                    </a:cubicBezTo>
                    <a:cubicBezTo>
                      <a:pt x="8825" y="6993"/>
                      <a:pt x="9234" y="7212"/>
                      <a:pt x="9302" y="6907"/>
                    </a:cubicBezTo>
                    <a:cubicBezTo>
                      <a:pt x="9351" y="6913"/>
                      <a:pt x="9570" y="6991"/>
                      <a:pt x="9570" y="6893"/>
                    </a:cubicBezTo>
                    <a:cubicBezTo>
                      <a:pt x="9623" y="6893"/>
                      <a:pt x="9526" y="6794"/>
                      <a:pt x="9627" y="6794"/>
                    </a:cubicBezTo>
                    <a:cubicBezTo>
                      <a:pt x="9613" y="6724"/>
                      <a:pt x="9497" y="6638"/>
                      <a:pt x="9458" y="6638"/>
                    </a:cubicBezTo>
                    <a:cubicBezTo>
                      <a:pt x="9458" y="6482"/>
                      <a:pt x="9373" y="6652"/>
                      <a:pt x="9329" y="6652"/>
                    </a:cubicBezTo>
                    <a:cubicBezTo>
                      <a:pt x="9329" y="6550"/>
                      <a:pt x="9293" y="6559"/>
                      <a:pt x="9259" y="6524"/>
                    </a:cubicBezTo>
                    <a:cubicBezTo>
                      <a:pt x="9259" y="6449"/>
                      <a:pt x="9097" y="6334"/>
                      <a:pt x="9046" y="6255"/>
                    </a:cubicBezTo>
                    <a:cubicBezTo>
                      <a:pt x="8977" y="6255"/>
                      <a:pt x="8877" y="5906"/>
                      <a:pt x="8819" y="5943"/>
                    </a:cubicBezTo>
                    <a:cubicBezTo>
                      <a:pt x="8819" y="6029"/>
                      <a:pt x="8755" y="6142"/>
                      <a:pt x="8663" y="6142"/>
                    </a:cubicBezTo>
                    <a:cubicBezTo>
                      <a:pt x="8663" y="6199"/>
                      <a:pt x="8520" y="6173"/>
                      <a:pt x="8493" y="6170"/>
                    </a:cubicBezTo>
                    <a:cubicBezTo>
                      <a:pt x="8493" y="6087"/>
                      <a:pt x="8522" y="6159"/>
                      <a:pt x="8522" y="6113"/>
                    </a:cubicBezTo>
                    <a:cubicBezTo>
                      <a:pt x="8474" y="6113"/>
                      <a:pt x="8479" y="6053"/>
                      <a:pt x="8479" y="6043"/>
                    </a:cubicBezTo>
                    <a:cubicBezTo>
                      <a:pt x="8452" y="6043"/>
                      <a:pt x="8238" y="5833"/>
                      <a:pt x="8238" y="5788"/>
                    </a:cubicBezTo>
                    <a:cubicBezTo>
                      <a:pt x="8048" y="5851"/>
                      <a:pt x="8194" y="5771"/>
                      <a:pt x="8011" y="5688"/>
                    </a:cubicBezTo>
                    <a:cubicBezTo>
                      <a:pt x="7947" y="5856"/>
                      <a:pt x="7766" y="5717"/>
                      <a:pt x="7657" y="5717"/>
                    </a:cubicBezTo>
                    <a:cubicBezTo>
                      <a:pt x="7657" y="5740"/>
                      <a:pt x="7564" y="5704"/>
                      <a:pt x="7529" y="5717"/>
                    </a:cubicBezTo>
                    <a:cubicBezTo>
                      <a:pt x="7530" y="5816"/>
                      <a:pt x="7612" y="6029"/>
                      <a:pt x="7501" y="6057"/>
                    </a:cubicBezTo>
                    <a:cubicBezTo>
                      <a:pt x="7522" y="6132"/>
                      <a:pt x="7574" y="6082"/>
                      <a:pt x="7616" y="6132"/>
                    </a:cubicBezTo>
                    <a:cubicBezTo>
                      <a:pt x="7681" y="6210"/>
                      <a:pt x="7655" y="6350"/>
                      <a:pt x="7614" y="6440"/>
                    </a:cubicBezTo>
                    <a:cubicBezTo>
                      <a:pt x="7778" y="6503"/>
                      <a:pt x="7487" y="6634"/>
                      <a:pt x="7487" y="6553"/>
                    </a:cubicBezTo>
                    <a:cubicBezTo>
                      <a:pt x="7397" y="6578"/>
                      <a:pt x="7383" y="6692"/>
                      <a:pt x="7472" y="6751"/>
                    </a:cubicBezTo>
                    <a:cubicBezTo>
                      <a:pt x="7472" y="6809"/>
                      <a:pt x="7443" y="6908"/>
                      <a:pt x="7529" y="6908"/>
                    </a:cubicBezTo>
                    <a:cubicBezTo>
                      <a:pt x="7505" y="7002"/>
                      <a:pt x="7363" y="7012"/>
                      <a:pt x="7274" y="6979"/>
                    </a:cubicBezTo>
                    <a:cubicBezTo>
                      <a:pt x="7265" y="6950"/>
                      <a:pt x="7274" y="6940"/>
                      <a:pt x="7302" y="6950"/>
                    </a:cubicBezTo>
                    <a:cubicBezTo>
                      <a:pt x="7288" y="6896"/>
                      <a:pt x="7220" y="6737"/>
                      <a:pt x="7245" y="6737"/>
                    </a:cubicBezTo>
                    <a:cubicBezTo>
                      <a:pt x="7227" y="6683"/>
                      <a:pt x="7047" y="6397"/>
                      <a:pt x="7047" y="6553"/>
                    </a:cubicBezTo>
                    <a:cubicBezTo>
                      <a:pt x="6945" y="6553"/>
                      <a:pt x="6835" y="6575"/>
                      <a:pt x="6835" y="6453"/>
                    </a:cubicBezTo>
                    <a:cubicBezTo>
                      <a:pt x="6797" y="6441"/>
                      <a:pt x="6737" y="6413"/>
                      <a:pt x="6721" y="6383"/>
                    </a:cubicBezTo>
                    <a:cubicBezTo>
                      <a:pt x="6535" y="6356"/>
                      <a:pt x="6460" y="6335"/>
                      <a:pt x="6253" y="6298"/>
                    </a:cubicBezTo>
                    <a:cubicBezTo>
                      <a:pt x="6262" y="6212"/>
                      <a:pt x="6076" y="6055"/>
                      <a:pt x="5984" y="6000"/>
                    </a:cubicBezTo>
                    <a:cubicBezTo>
                      <a:pt x="5984" y="5789"/>
                      <a:pt x="5924" y="5594"/>
                      <a:pt x="6154" y="5561"/>
                    </a:cubicBezTo>
                    <a:cubicBezTo>
                      <a:pt x="6154" y="5593"/>
                      <a:pt x="6359" y="5498"/>
                      <a:pt x="6381" y="5490"/>
                    </a:cubicBezTo>
                    <a:cubicBezTo>
                      <a:pt x="6439" y="5373"/>
                      <a:pt x="6554" y="5554"/>
                      <a:pt x="6603" y="5380"/>
                    </a:cubicBezTo>
                    <a:cubicBezTo>
                      <a:pt x="6633" y="5275"/>
                      <a:pt x="6758" y="5210"/>
                      <a:pt x="6863" y="5249"/>
                    </a:cubicBezTo>
                    <a:cubicBezTo>
                      <a:pt x="6845" y="5381"/>
                      <a:pt x="6807" y="5518"/>
                      <a:pt x="6693" y="5518"/>
                    </a:cubicBezTo>
                    <a:cubicBezTo>
                      <a:pt x="6775" y="5588"/>
                      <a:pt x="6998" y="5490"/>
                      <a:pt x="7089" y="5490"/>
                    </a:cubicBezTo>
                    <a:cubicBezTo>
                      <a:pt x="7089" y="5499"/>
                      <a:pt x="7235" y="5518"/>
                      <a:pt x="7274" y="5518"/>
                    </a:cubicBezTo>
                    <a:cubicBezTo>
                      <a:pt x="7210" y="5433"/>
                      <a:pt x="6803" y="5361"/>
                      <a:pt x="6990" y="5221"/>
                    </a:cubicBezTo>
                    <a:cubicBezTo>
                      <a:pt x="6990" y="5181"/>
                      <a:pt x="7154" y="5180"/>
                      <a:pt x="7176" y="5093"/>
                    </a:cubicBezTo>
                    <a:cubicBezTo>
                      <a:pt x="7193" y="5025"/>
                      <a:pt x="7212" y="4832"/>
                      <a:pt x="7175" y="4819"/>
                    </a:cubicBezTo>
                    <a:cubicBezTo>
                      <a:pt x="7120" y="4800"/>
                      <a:pt x="7064" y="4827"/>
                      <a:pt x="6976" y="4810"/>
                    </a:cubicBezTo>
                    <a:cubicBezTo>
                      <a:pt x="6976" y="4780"/>
                      <a:pt x="6975" y="4753"/>
                      <a:pt x="6947" y="4753"/>
                    </a:cubicBezTo>
                    <a:cubicBezTo>
                      <a:pt x="6947" y="4841"/>
                      <a:pt x="6868" y="4758"/>
                      <a:pt x="6806" y="4781"/>
                    </a:cubicBezTo>
                    <a:cubicBezTo>
                      <a:pt x="6806" y="4803"/>
                      <a:pt x="6859" y="4867"/>
                      <a:pt x="6820" y="4867"/>
                    </a:cubicBezTo>
                    <a:cubicBezTo>
                      <a:pt x="6820" y="4998"/>
                      <a:pt x="6805" y="5126"/>
                      <a:pt x="6636" y="5150"/>
                    </a:cubicBezTo>
                    <a:cubicBezTo>
                      <a:pt x="6634" y="5058"/>
                      <a:pt x="6587" y="4883"/>
                      <a:pt x="6494" y="4852"/>
                    </a:cubicBezTo>
                    <a:cubicBezTo>
                      <a:pt x="6494" y="5125"/>
                      <a:pt x="6233" y="4739"/>
                      <a:pt x="6182" y="4696"/>
                    </a:cubicBezTo>
                    <a:cubicBezTo>
                      <a:pt x="6162" y="4615"/>
                      <a:pt x="6104" y="4580"/>
                      <a:pt x="6040" y="4555"/>
                    </a:cubicBezTo>
                    <a:cubicBezTo>
                      <a:pt x="5997" y="4665"/>
                      <a:pt x="5921" y="4566"/>
                      <a:pt x="5855" y="4681"/>
                    </a:cubicBezTo>
                    <a:cubicBezTo>
                      <a:pt x="5801" y="4775"/>
                      <a:pt x="5861" y="4763"/>
                      <a:pt x="5799" y="4866"/>
                    </a:cubicBezTo>
                    <a:cubicBezTo>
                      <a:pt x="5719" y="4866"/>
                      <a:pt x="5523" y="4812"/>
                      <a:pt x="5516" y="4895"/>
                    </a:cubicBezTo>
                    <a:cubicBezTo>
                      <a:pt x="5600" y="4897"/>
                      <a:pt x="5635" y="4916"/>
                      <a:pt x="5615" y="4994"/>
                    </a:cubicBezTo>
                    <a:cubicBezTo>
                      <a:pt x="5753" y="4994"/>
                      <a:pt x="5558" y="5081"/>
                      <a:pt x="5558" y="5093"/>
                    </a:cubicBezTo>
                    <a:cubicBezTo>
                      <a:pt x="5479" y="5093"/>
                      <a:pt x="5425" y="5125"/>
                      <a:pt x="5332" y="5110"/>
                    </a:cubicBezTo>
                    <a:cubicBezTo>
                      <a:pt x="5217" y="5092"/>
                      <a:pt x="5097" y="5071"/>
                      <a:pt x="4988" y="5035"/>
                    </a:cubicBezTo>
                    <a:cubicBezTo>
                      <a:pt x="4894" y="5003"/>
                      <a:pt x="4911" y="4952"/>
                      <a:pt x="4878" y="4952"/>
                    </a:cubicBezTo>
                    <a:cubicBezTo>
                      <a:pt x="4752" y="4742"/>
                      <a:pt x="5063" y="4867"/>
                      <a:pt x="5063" y="4881"/>
                    </a:cubicBezTo>
                    <a:cubicBezTo>
                      <a:pt x="5166" y="4881"/>
                      <a:pt x="5288" y="5015"/>
                      <a:pt x="5261" y="4796"/>
                    </a:cubicBezTo>
                    <a:cubicBezTo>
                      <a:pt x="5298" y="4805"/>
                      <a:pt x="5336" y="4810"/>
                      <a:pt x="5374" y="4810"/>
                    </a:cubicBezTo>
                    <a:cubicBezTo>
                      <a:pt x="5350" y="4712"/>
                      <a:pt x="5239" y="4762"/>
                      <a:pt x="5162" y="4767"/>
                    </a:cubicBezTo>
                    <a:cubicBezTo>
                      <a:pt x="5163" y="4707"/>
                      <a:pt x="5079" y="4569"/>
                      <a:pt x="5063" y="4569"/>
                    </a:cubicBezTo>
                    <a:cubicBezTo>
                      <a:pt x="5028" y="4464"/>
                      <a:pt x="5048" y="4459"/>
                      <a:pt x="5048" y="4370"/>
                    </a:cubicBezTo>
                    <a:cubicBezTo>
                      <a:pt x="5024" y="4377"/>
                      <a:pt x="4882" y="4473"/>
                      <a:pt x="4869" y="4443"/>
                    </a:cubicBezTo>
                    <a:cubicBezTo>
                      <a:pt x="6424" y="2990"/>
                      <a:pt x="8510" y="2099"/>
                      <a:pt x="10800" y="2099"/>
                    </a:cubicBezTo>
                    <a:cubicBezTo>
                      <a:pt x="13466" y="2099"/>
                      <a:pt x="15854" y="3307"/>
                      <a:pt x="17450" y="5201"/>
                    </a:cubicBezTo>
                    <a:cubicBezTo>
                      <a:pt x="17399" y="5342"/>
                      <a:pt x="17273" y="5227"/>
                      <a:pt x="17214" y="5335"/>
                    </a:cubicBezTo>
                    <a:cubicBezTo>
                      <a:pt x="17198" y="5335"/>
                      <a:pt x="17155" y="5462"/>
                      <a:pt x="17242" y="5462"/>
                    </a:cubicBezTo>
                    <a:cubicBezTo>
                      <a:pt x="17214" y="5576"/>
                      <a:pt x="17100" y="5560"/>
                      <a:pt x="17100" y="5462"/>
                    </a:cubicBezTo>
                    <a:cubicBezTo>
                      <a:pt x="17021" y="5462"/>
                      <a:pt x="16975" y="5549"/>
                      <a:pt x="16860" y="5547"/>
                    </a:cubicBezTo>
                    <a:cubicBezTo>
                      <a:pt x="16874" y="5475"/>
                      <a:pt x="16729" y="5264"/>
                      <a:pt x="16647" y="5264"/>
                    </a:cubicBezTo>
                    <a:cubicBezTo>
                      <a:pt x="16673" y="5212"/>
                      <a:pt x="16647" y="5259"/>
                      <a:pt x="16647" y="5207"/>
                    </a:cubicBezTo>
                    <a:cubicBezTo>
                      <a:pt x="16883" y="5207"/>
                      <a:pt x="17132" y="5165"/>
                      <a:pt x="17313" y="5165"/>
                    </a:cubicBezTo>
                    <a:cubicBezTo>
                      <a:pt x="17313" y="5035"/>
                      <a:pt x="16928" y="4871"/>
                      <a:pt x="16834" y="4921"/>
                    </a:cubicBezTo>
                    <a:cubicBezTo>
                      <a:pt x="16779" y="4951"/>
                      <a:pt x="16610" y="4867"/>
                      <a:pt x="16534" y="4867"/>
                    </a:cubicBezTo>
                    <a:cubicBezTo>
                      <a:pt x="16534" y="4811"/>
                      <a:pt x="16056" y="4812"/>
                      <a:pt x="15981" y="4810"/>
                    </a:cubicBezTo>
                    <a:cubicBezTo>
                      <a:pt x="15981" y="4715"/>
                      <a:pt x="15220" y="4925"/>
                      <a:pt x="15151" y="4930"/>
                    </a:cubicBezTo>
                    <a:cubicBezTo>
                      <a:pt x="14989" y="4943"/>
                      <a:pt x="14920" y="5039"/>
                      <a:pt x="14790" y="5150"/>
                    </a:cubicBezTo>
                    <a:cubicBezTo>
                      <a:pt x="14790" y="5149"/>
                      <a:pt x="14400" y="5476"/>
                      <a:pt x="14592" y="5476"/>
                    </a:cubicBezTo>
                    <a:cubicBezTo>
                      <a:pt x="14567" y="5700"/>
                      <a:pt x="13982" y="5675"/>
                      <a:pt x="13982" y="5817"/>
                    </a:cubicBezTo>
                    <a:cubicBezTo>
                      <a:pt x="13955" y="5824"/>
                      <a:pt x="13783" y="5780"/>
                      <a:pt x="13868" y="5929"/>
                    </a:cubicBezTo>
                    <a:cubicBezTo>
                      <a:pt x="13854" y="5929"/>
                      <a:pt x="14001" y="6095"/>
                      <a:pt x="14011" y="6114"/>
                    </a:cubicBezTo>
                    <a:cubicBezTo>
                      <a:pt x="14133" y="6114"/>
                      <a:pt x="14238" y="6170"/>
                      <a:pt x="14393" y="6170"/>
                    </a:cubicBezTo>
                    <a:cubicBezTo>
                      <a:pt x="14410" y="6137"/>
                      <a:pt x="14478" y="6120"/>
                      <a:pt x="14521" y="6114"/>
                    </a:cubicBezTo>
                    <a:cubicBezTo>
                      <a:pt x="14528" y="6201"/>
                      <a:pt x="14597" y="6383"/>
                      <a:pt x="14649" y="6383"/>
                    </a:cubicBezTo>
                    <a:cubicBezTo>
                      <a:pt x="14649" y="6464"/>
                      <a:pt x="14690" y="6592"/>
                      <a:pt x="14535" y="6511"/>
                    </a:cubicBezTo>
                    <a:cubicBezTo>
                      <a:pt x="14513" y="6494"/>
                      <a:pt x="14508" y="6379"/>
                      <a:pt x="14502" y="6337"/>
                    </a:cubicBezTo>
                    <a:cubicBezTo>
                      <a:pt x="14486" y="6228"/>
                      <a:pt x="14370" y="6386"/>
                      <a:pt x="14266" y="6369"/>
                    </a:cubicBezTo>
                    <a:cubicBezTo>
                      <a:pt x="14266" y="6449"/>
                      <a:pt x="14250" y="6666"/>
                      <a:pt x="14336" y="6695"/>
                    </a:cubicBezTo>
                    <a:cubicBezTo>
                      <a:pt x="14297" y="6813"/>
                      <a:pt x="14137" y="6732"/>
                      <a:pt x="14068" y="6837"/>
                    </a:cubicBezTo>
                    <a:cubicBezTo>
                      <a:pt x="14009" y="6837"/>
                      <a:pt x="13912" y="7011"/>
                      <a:pt x="13912" y="6893"/>
                    </a:cubicBezTo>
                    <a:cubicBezTo>
                      <a:pt x="13820" y="6954"/>
                      <a:pt x="13920" y="7118"/>
                      <a:pt x="13742" y="7021"/>
                    </a:cubicBezTo>
                    <a:cubicBezTo>
                      <a:pt x="13735" y="7060"/>
                      <a:pt x="13738" y="7113"/>
                      <a:pt x="13727" y="7177"/>
                    </a:cubicBezTo>
                    <a:cubicBezTo>
                      <a:pt x="13840" y="7177"/>
                      <a:pt x="13706" y="7262"/>
                      <a:pt x="13671" y="7262"/>
                    </a:cubicBezTo>
                    <a:cubicBezTo>
                      <a:pt x="13671" y="7386"/>
                      <a:pt x="13544" y="7255"/>
                      <a:pt x="13515" y="7234"/>
                    </a:cubicBezTo>
                    <a:cubicBezTo>
                      <a:pt x="13512" y="7240"/>
                      <a:pt x="13508" y="7245"/>
                      <a:pt x="13500" y="7247"/>
                    </a:cubicBezTo>
                    <a:cubicBezTo>
                      <a:pt x="13607" y="7428"/>
                      <a:pt x="13337" y="7343"/>
                      <a:pt x="13263" y="7302"/>
                    </a:cubicBezTo>
                    <a:cubicBezTo>
                      <a:pt x="13176" y="7253"/>
                      <a:pt x="13299" y="7384"/>
                      <a:pt x="13358" y="7404"/>
                    </a:cubicBezTo>
                    <a:cubicBezTo>
                      <a:pt x="13358" y="7492"/>
                      <a:pt x="13655" y="7652"/>
                      <a:pt x="13486" y="7829"/>
                    </a:cubicBezTo>
                    <a:cubicBezTo>
                      <a:pt x="13486" y="7881"/>
                      <a:pt x="13491" y="7886"/>
                      <a:pt x="13543" y="7886"/>
                    </a:cubicBezTo>
                    <a:cubicBezTo>
                      <a:pt x="13543" y="8010"/>
                      <a:pt x="13390" y="7988"/>
                      <a:pt x="13302" y="7971"/>
                    </a:cubicBezTo>
                    <a:cubicBezTo>
                      <a:pt x="13340" y="7898"/>
                      <a:pt x="13312" y="7860"/>
                      <a:pt x="13217" y="7857"/>
                    </a:cubicBezTo>
                    <a:cubicBezTo>
                      <a:pt x="13217" y="7966"/>
                      <a:pt x="12989" y="7906"/>
                      <a:pt x="12891" y="7942"/>
                    </a:cubicBezTo>
                    <a:cubicBezTo>
                      <a:pt x="12873" y="7906"/>
                      <a:pt x="12866" y="7895"/>
                      <a:pt x="12834" y="7886"/>
                    </a:cubicBezTo>
                    <a:cubicBezTo>
                      <a:pt x="12807" y="7951"/>
                      <a:pt x="12764" y="8396"/>
                      <a:pt x="12778" y="8396"/>
                    </a:cubicBezTo>
                    <a:cubicBezTo>
                      <a:pt x="12778" y="8571"/>
                      <a:pt x="12916" y="8683"/>
                      <a:pt x="13075" y="8736"/>
                    </a:cubicBezTo>
                    <a:cubicBezTo>
                      <a:pt x="13075" y="8692"/>
                      <a:pt x="13445" y="8720"/>
                      <a:pt x="13460" y="8660"/>
                    </a:cubicBezTo>
                    <a:cubicBezTo>
                      <a:pt x="13491" y="8540"/>
                      <a:pt x="13592" y="8537"/>
                      <a:pt x="13614" y="8410"/>
                    </a:cubicBezTo>
                    <a:cubicBezTo>
                      <a:pt x="13624" y="8351"/>
                      <a:pt x="13808" y="7901"/>
                      <a:pt x="13813" y="7900"/>
                    </a:cubicBezTo>
                    <a:cubicBezTo>
                      <a:pt x="13813" y="7883"/>
                      <a:pt x="14150" y="7991"/>
                      <a:pt x="14209" y="7871"/>
                    </a:cubicBezTo>
                    <a:cubicBezTo>
                      <a:pt x="14239" y="7871"/>
                      <a:pt x="14316" y="7844"/>
                      <a:pt x="14336" y="7815"/>
                    </a:cubicBezTo>
                    <a:cubicBezTo>
                      <a:pt x="14446" y="7829"/>
                      <a:pt x="14471" y="8027"/>
                      <a:pt x="14535" y="8027"/>
                    </a:cubicBezTo>
                    <a:cubicBezTo>
                      <a:pt x="14613" y="8144"/>
                      <a:pt x="14798" y="8114"/>
                      <a:pt x="14861" y="8240"/>
                    </a:cubicBezTo>
                    <a:cubicBezTo>
                      <a:pt x="14953" y="8240"/>
                      <a:pt x="14960" y="8478"/>
                      <a:pt x="14960" y="8566"/>
                    </a:cubicBezTo>
                    <a:cubicBezTo>
                      <a:pt x="15066" y="8486"/>
                      <a:pt x="15079" y="8416"/>
                      <a:pt x="15055" y="8335"/>
                    </a:cubicBezTo>
                    <a:cubicBezTo>
                      <a:pt x="15013" y="8194"/>
                      <a:pt x="15167" y="8362"/>
                      <a:pt x="15215" y="8297"/>
                    </a:cubicBezTo>
                    <a:cubicBezTo>
                      <a:pt x="15148" y="8297"/>
                      <a:pt x="15163" y="8166"/>
                      <a:pt x="15031" y="8198"/>
                    </a:cubicBezTo>
                    <a:cubicBezTo>
                      <a:pt x="15022" y="8161"/>
                      <a:pt x="15017" y="8123"/>
                      <a:pt x="15017" y="8084"/>
                    </a:cubicBezTo>
                    <a:cubicBezTo>
                      <a:pt x="14837" y="8114"/>
                      <a:pt x="14852" y="7842"/>
                      <a:pt x="14705" y="7872"/>
                    </a:cubicBezTo>
                    <a:cubicBezTo>
                      <a:pt x="14688" y="7805"/>
                      <a:pt x="14604" y="7784"/>
                      <a:pt x="14650" y="7702"/>
                    </a:cubicBezTo>
                    <a:cubicBezTo>
                      <a:pt x="14722" y="7572"/>
                      <a:pt x="14958" y="7957"/>
                      <a:pt x="15059" y="7957"/>
                    </a:cubicBezTo>
                    <a:cubicBezTo>
                      <a:pt x="15083" y="8004"/>
                      <a:pt x="15243" y="8020"/>
                      <a:pt x="15243" y="8056"/>
                    </a:cubicBezTo>
                    <a:cubicBezTo>
                      <a:pt x="15327" y="8084"/>
                      <a:pt x="15286" y="8221"/>
                      <a:pt x="15286" y="8297"/>
                    </a:cubicBezTo>
                    <a:cubicBezTo>
                      <a:pt x="15365" y="8297"/>
                      <a:pt x="15338" y="8340"/>
                      <a:pt x="15371" y="8396"/>
                    </a:cubicBezTo>
                    <a:cubicBezTo>
                      <a:pt x="15484" y="8453"/>
                      <a:pt x="15420" y="8667"/>
                      <a:pt x="15612" y="8708"/>
                    </a:cubicBezTo>
                    <a:cubicBezTo>
                      <a:pt x="15612" y="8636"/>
                      <a:pt x="15796" y="8495"/>
                      <a:pt x="15683" y="8495"/>
                    </a:cubicBezTo>
                    <a:cubicBezTo>
                      <a:pt x="15692" y="8437"/>
                      <a:pt x="15559" y="8180"/>
                      <a:pt x="15744" y="8216"/>
                    </a:cubicBezTo>
                    <a:cubicBezTo>
                      <a:pt x="15810" y="8229"/>
                      <a:pt x="15917" y="8234"/>
                      <a:pt x="15938" y="8313"/>
                    </a:cubicBezTo>
                    <a:cubicBezTo>
                      <a:pt x="15977" y="8469"/>
                      <a:pt x="15944" y="8555"/>
                      <a:pt x="16066" y="8665"/>
                    </a:cubicBezTo>
                    <a:cubicBezTo>
                      <a:pt x="16142" y="8819"/>
                      <a:pt x="16411" y="8648"/>
                      <a:pt x="16448" y="8722"/>
                    </a:cubicBezTo>
                    <a:cubicBezTo>
                      <a:pt x="16474" y="8722"/>
                      <a:pt x="16646" y="8794"/>
                      <a:pt x="16646" y="8736"/>
                    </a:cubicBezTo>
                    <a:cubicBezTo>
                      <a:pt x="16724" y="8711"/>
                      <a:pt x="16747" y="8694"/>
                      <a:pt x="16845" y="8694"/>
                    </a:cubicBezTo>
                    <a:cubicBezTo>
                      <a:pt x="16845" y="8792"/>
                      <a:pt x="16810" y="8918"/>
                      <a:pt x="16792" y="9001"/>
                    </a:cubicBezTo>
                    <a:cubicBezTo>
                      <a:pt x="16778" y="9068"/>
                      <a:pt x="16710" y="9131"/>
                      <a:pt x="16732" y="9218"/>
                    </a:cubicBezTo>
                    <a:cubicBezTo>
                      <a:pt x="16667" y="9218"/>
                      <a:pt x="16677" y="9303"/>
                      <a:pt x="16746" y="9303"/>
                    </a:cubicBezTo>
                    <a:cubicBezTo>
                      <a:pt x="16746" y="9434"/>
                      <a:pt x="16592" y="9413"/>
                      <a:pt x="16490" y="9402"/>
                    </a:cubicBezTo>
                    <a:cubicBezTo>
                      <a:pt x="16519" y="9500"/>
                      <a:pt x="16689" y="9710"/>
                      <a:pt x="16760" y="9757"/>
                    </a:cubicBezTo>
                    <a:cubicBezTo>
                      <a:pt x="16789" y="9843"/>
                      <a:pt x="16860" y="9994"/>
                      <a:pt x="16930" y="10040"/>
                    </a:cubicBezTo>
                    <a:cubicBezTo>
                      <a:pt x="16941" y="10105"/>
                      <a:pt x="17007" y="10284"/>
                      <a:pt x="17058" y="10309"/>
                    </a:cubicBezTo>
                    <a:cubicBezTo>
                      <a:pt x="17058" y="10407"/>
                      <a:pt x="17393" y="11032"/>
                      <a:pt x="17313" y="11032"/>
                    </a:cubicBezTo>
                    <a:cubicBezTo>
                      <a:pt x="17344" y="11084"/>
                      <a:pt x="17379" y="11107"/>
                      <a:pt x="17369" y="11160"/>
                    </a:cubicBezTo>
                    <a:cubicBezTo>
                      <a:pt x="17496" y="11160"/>
                      <a:pt x="17446" y="11471"/>
                      <a:pt x="17709" y="11471"/>
                    </a:cubicBezTo>
                    <a:cubicBezTo>
                      <a:pt x="17728" y="11433"/>
                      <a:pt x="17941" y="11358"/>
                      <a:pt x="17993" y="11358"/>
                    </a:cubicBezTo>
                    <a:cubicBezTo>
                      <a:pt x="18041" y="11263"/>
                      <a:pt x="18301" y="11188"/>
                      <a:pt x="18375" y="11188"/>
                    </a:cubicBezTo>
                    <a:cubicBezTo>
                      <a:pt x="18350" y="11111"/>
                      <a:pt x="18772" y="10928"/>
                      <a:pt x="18772" y="10890"/>
                    </a:cubicBezTo>
                    <a:cubicBezTo>
                      <a:pt x="18825" y="10871"/>
                      <a:pt x="18871" y="10761"/>
                      <a:pt x="18871" y="10699"/>
                    </a:cubicBezTo>
                    <a:cubicBezTo>
                      <a:pt x="18871" y="10603"/>
                      <a:pt x="18942" y="10596"/>
                      <a:pt x="18942" y="10522"/>
                    </a:cubicBezTo>
                    <a:cubicBezTo>
                      <a:pt x="19056" y="10446"/>
                      <a:pt x="19083" y="10254"/>
                      <a:pt x="18928" y="10210"/>
                    </a:cubicBezTo>
                    <a:cubicBezTo>
                      <a:pt x="18955" y="10373"/>
                      <a:pt x="18814" y="10287"/>
                      <a:pt x="18834" y="10243"/>
                    </a:cubicBezTo>
                    <a:cubicBezTo>
                      <a:pt x="18865" y="10178"/>
                      <a:pt x="18819" y="10152"/>
                      <a:pt x="18772" y="10097"/>
                    </a:cubicBezTo>
                    <a:cubicBezTo>
                      <a:pt x="18718" y="10070"/>
                      <a:pt x="18783" y="10009"/>
                      <a:pt x="18729" y="9969"/>
                    </a:cubicBezTo>
                    <a:cubicBezTo>
                      <a:pt x="18658" y="10146"/>
                      <a:pt x="18520" y="10224"/>
                      <a:pt x="18375" y="10224"/>
                    </a:cubicBezTo>
                    <a:cubicBezTo>
                      <a:pt x="18334" y="10107"/>
                      <a:pt x="18463" y="10258"/>
                      <a:pt x="18358" y="10097"/>
                    </a:cubicBezTo>
                    <a:cubicBezTo>
                      <a:pt x="18327" y="10050"/>
                      <a:pt x="18318" y="9998"/>
                      <a:pt x="18332" y="9941"/>
                    </a:cubicBezTo>
                    <a:cubicBezTo>
                      <a:pt x="18314" y="9941"/>
                      <a:pt x="18317" y="9936"/>
                      <a:pt x="18304" y="9926"/>
                    </a:cubicBezTo>
                    <a:cubicBezTo>
                      <a:pt x="18279" y="10077"/>
                      <a:pt x="18295" y="10097"/>
                      <a:pt x="18190" y="10097"/>
                    </a:cubicBezTo>
                    <a:cubicBezTo>
                      <a:pt x="18172" y="10045"/>
                      <a:pt x="18273" y="10019"/>
                      <a:pt x="18191" y="9939"/>
                    </a:cubicBezTo>
                    <a:cubicBezTo>
                      <a:pt x="18158" y="9908"/>
                      <a:pt x="18134" y="9823"/>
                      <a:pt x="18134" y="9785"/>
                    </a:cubicBezTo>
                    <a:cubicBezTo>
                      <a:pt x="18088" y="9754"/>
                      <a:pt x="17978" y="9575"/>
                      <a:pt x="18005" y="9526"/>
                    </a:cubicBezTo>
                    <a:cubicBezTo>
                      <a:pt x="18105" y="9345"/>
                      <a:pt x="18341" y="9758"/>
                      <a:pt x="18318" y="9827"/>
                    </a:cubicBezTo>
                    <a:cubicBezTo>
                      <a:pt x="18332" y="9822"/>
                      <a:pt x="18336" y="9827"/>
                      <a:pt x="18332" y="9841"/>
                    </a:cubicBezTo>
                    <a:cubicBezTo>
                      <a:pt x="18615" y="9756"/>
                      <a:pt x="18856" y="10026"/>
                      <a:pt x="19140" y="10026"/>
                    </a:cubicBezTo>
                    <a:cubicBezTo>
                      <a:pt x="19191" y="10047"/>
                      <a:pt x="19347" y="10079"/>
                      <a:pt x="19465" y="10072"/>
                    </a:cubicBezTo>
                    <a:cubicBezTo>
                      <a:pt x="19485" y="10312"/>
                      <a:pt x="19498" y="10554"/>
                      <a:pt x="19498" y="10799"/>
                    </a:cubicBezTo>
                    <a:cubicBezTo>
                      <a:pt x="19500" y="12687"/>
                      <a:pt x="18894" y="14433"/>
                      <a:pt x="17869" y="15860"/>
                    </a:cubicBezTo>
                    <a:close/>
                    <a:moveTo>
                      <a:pt x="16109" y="8099"/>
                    </a:moveTo>
                    <a:cubicBezTo>
                      <a:pt x="16087" y="7865"/>
                      <a:pt x="16229" y="7741"/>
                      <a:pt x="16321" y="7532"/>
                    </a:cubicBezTo>
                    <a:cubicBezTo>
                      <a:pt x="16482" y="7516"/>
                      <a:pt x="16539" y="7556"/>
                      <a:pt x="16534" y="7702"/>
                    </a:cubicBezTo>
                    <a:cubicBezTo>
                      <a:pt x="16648" y="7702"/>
                      <a:pt x="16556" y="7834"/>
                      <a:pt x="16708" y="7776"/>
                    </a:cubicBezTo>
                    <a:cubicBezTo>
                      <a:pt x="16745" y="7724"/>
                      <a:pt x="16796" y="7709"/>
                      <a:pt x="16860" y="7731"/>
                    </a:cubicBezTo>
                    <a:cubicBezTo>
                      <a:pt x="16959" y="7731"/>
                      <a:pt x="16986" y="7787"/>
                      <a:pt x="17059" y="7787"/>
                    </a:cubicBezTo>
                    <a:cubicBezTo>
                      <a:pt x="17129" y="7929"/>
                      <a:pt x="17351" y="7886"/>
                      <a:pt x="17342" y="8142"/>
                    </a:cubicBezTo>
                    <a:cubicBezTo>
                      <a:pt x="17504" y="8142"/>
                      <a:pt x="17200" y="8306"/>
                      <a:pt x="17200" y="8269"/>
                    </a:cubicBezTo>
                    <a:cubicBezTo>
                      <a:pt x="17019" y="8321"/>
                      <a:pt x="16979" y="8142"/>
                      <a:pt x="16902" y="8142"/>
                    </a:cubicBezTo>
                    <a:cubicBezTo>
                      <a:pt x="16902" y="8309"/>
                      <a:pt x="16808" y="8113"/>
                      <a:pt x="16789" y="8113"/>
                    </a:cubicBezTo>
                    <a:cubicBezTo>
                      <a:pt x="16789" y="8170"/>
                      <a:pt x="16242" y="8203"/>
                      <a:pt x="16151" y="8198"/>
                    </a:cubicBezTo>
                    <a:cubicBezTo>
                      <a:pt x="16164" y="8130"/>
                      <a:pt x="16176" y="8115"/>
                      <a:pt x="16109" y="8099"/>
                    </a:cubicBezTo>
                    <a:close/>
                    <a:moveTo>
                      <a:pt x="16109" y="8099"/>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0" name="Freeform: Shape 46">
                <a:extLst>
                  <a:ext uri="{FF2B5EF4-FFF2-40B4-BE49-F238E27FC236}">
                    <a16:creationId xmlns="" xmlns:a16="http://schemas.microsoft.com/office/drawing/2014/main" id="{7CFBE606-5316-46AF-A706-6315EAF0DA44}"/>
                  </a:ext>
                </a:extLst>
              </p:cNvPr>
              <p:cNvSpPr>
                <a:spLocks/>
              </p:cNvSpPr>
              <p:nvPr/>
            </p:nvSpPr>
            <p:spPr bwMode="auto">
              <a:xfrm>
                <a:off x="304" y="144"/>
                <a:ext cx="22" cy="7"/>
              </a:xfrm>
              <a:custGeom>
                <a:avLst/>
                <a:gdLst>
                  <a:gd name="T0" fmla="*/ 0 w 20542"/>
                  <a:gd name="T1" fmla="*/ 0 h 17263"/>
                  <a:gd name="T2" fmla="*/ 0 w 20542"/>
                  <a:gd name="T3" fmla="*/ 0 h 17263"/>
                  <a:gd name="T4" fmla="*/ 0 w 20542"/>
                  <a:gd name="T5" fmla="*/ 0 h 17263"/>
                  <a:gd name="T6" fmla="*/ 0 w 20542"/>
                  <a:gd name="T7" fmla="*/ 0 h 17263"/>
                  <a:gd name="T8" fmla="*/ 0 w 20542"/>
                  <a:gd name="T9" fmla="*/ 0 h 17263"/>
                  <a:gd name="T10" fmla="*/ 0 w 20542"/>
                  <a:gd name="T11" fmla="*/ 0 h 17263"/>
                  <a:gd name="T12" fmla="*/ 0 w 20542"/>
                  <a:gd name="T13" fmla="*/ 0 h 17263"/>
                  <a:gd name="T14" fmla="*/ 0 w 20542"/>
                  <a:gd name="T15" fmla="*/ 0 h 17263"/>
                  <a:gd name="T16" fmla="*/ 0 w 20542"/>
                  <a:gd name="T17" fmla="*/ 0 h 17263"/>
                  <a:gd name="T18" fmla="*/ 0 w 20542"/>
                  <a:gd name="T19" fmla="*/ 0 h 17263"/>
                  <a:gd name="T20" fmla="*/ 0 w 20542"/>
                  <a:gd name="T21" fmla="*/ 0 h 17263"/>
                  <a:gd name="T22" fmla="*/ 0 w 20542"/>
                  <a:gd name="T23" fmla="*/ 0 h 17263"/>
                  <a:gd name="T24" fmla="*/ 0 w 20542"/>
                  <a:gd name="T25" fmla="*/ 0 h 172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542" h="17263">
                    <a:moveTo>
                      <a:pt x="19936" y="4186"/>
                    </a:moveTo>
                    <a:cubicBezTo>
                      <a:pt x="18293" y="6058"/>
                      <a:pt x="18766" y="9572"/>
                      <a:pt x="16483" y="7506"/>
                    </a:cubicBezTo>
                    <a:cubicBezTo>
                      <a:pt x="16483" y="-3197"/>
                      <a:pt x="15350" y="3479"/>
                      <a:pt x="11192" y="4910"/>
                    </a:cubicBezTo>
                    <a:cubicBezTo>
                      <a:pt x="10429" y="5139"/>
                      <a:pt x="5153" y="9537"/>
                      <a:pt x="5153" y="7506"/>
                    </a:cubicBezTo>
                    <a:cubicBezTo>
                      <a:pt x="5095" y="7506"/>
                      <a:pt x="5320" y="3196"/>
                      <a:pt x="5153" y="1660"/>
                    </a:cubicBezTo>
                    <a:cubicBezTo>
                      <a:pt x="4048" y="936"/>
                      <a:pt x="4819" y="1660"/>
                      <a:pt x="4819" y="0"/>
                    </a:cubicBezTo>
                    <a:cubicBezTo>
                      <a:pt x="4281" y="0"/>
                      <a:pt x="349" y="4186"/>
                      <a:pt x="349" y="4186"/>
                    </a:cubicBezTo>
                    <a:cubicBezTo>
                      <a:pt x="3714" y="4186"/>
                      <a:pt x="0" y="10915"/>
                      <a:pt x="0" y="13316"/>
                    </a:cubicBezTo>
                    <a:cubicBezTo>
                      <a:pt x="2602" y="14058"/>
                      <a:pt x="4339" y="16655"/>
                      <a:pt x="6519" y="16655"/>
                    </a:cubicBezTo>
                    <a:cubicBezTo>
                      <a:pt x="6519" y="18403"/>
                      <a:pt x="12450" y="15824"/>
                      <a:pt x="13235" y="15824"/>
                    </a:cubicBezTo>
                    <a:cubicBezTo>
                      <a:pt x="15778" y="15824"/>
                      <a:pt x="17406" y="14729"/>
                      <a:pt x="19412" y="11621"/>
                    </a:cubicBezTo>
                    <a:cubicBezTo>
                      <a:pt x="21600" y="8265"/>
                      <a:pt x="19936" y="8530"/>
                      <a:pt x="19936" y="4186"/>
                    </a:cubicBezTo>
                    <a:close/>
                    <a:moveTo>
                      <a:pt x="19936" y="4186"/>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1" name="Freeform: Shape 47">
                <a:extLst>
                  <a:ext uri="{FF2B5EF4-FFF2-40B4-BE49-F238E27FC236}">
                    <a16:creationId xmlns="" xmlns:a16="http://schemas.microsoft.com/office/drawing/2014/main" id="{7DCC114F-0286-4AF7-B30A-6B802815967D}"/>
                  </a:ext>
                </a:extLst>
              </p:cNvPr>
              <p:cNvSpPr>
                <a:spLocks/>
              </p:cNvSpPr>
              <p:nvPr/>
            </p:nvSpPr>
            <p:spPr bwMode="auto">
              <a:xfrm>
                <a:off x="352" y="168"/>
                <a:ext cx="18" cy="23"/>
              </a:xfrm>
              <a:custGeom>
                <a:avLst/>
                <a:gdLst>
                  <a:gd name="T0" fmla="*/ 0 w 20330"/>
                  <a:gd name="T1" fmla="*/ 0 h 21462"/>
                  <a:gd name="T2" fmla="*/ 0 w 20330"/>
                  <a:gd name="T3" fmla="*/ 0 h 21462"/>
                  <a:gd name="T4" fmla="*/ 0 w 20330"/>
                  <a:gd name="T5" fmla="*/ 0 h 21462"/>
                  <a:gd name="T6" fmla="*/ 0 w 20330"/>
                  <a:gd name="T7" fmla="*/ 0 h 21462"/>
                  <a:gd name="T8" fmla="*/ 0 w 20330"/>
                  <a:gd name="T9" fmla="*/ 0 h 21462"/>
                  <a:gd name="T10" fmla="*/ 0 w 20330"/>
                  <a:gd name="T11" fmla="*/ 0 h 21462"/>
                  <a:gd name="T12" fmla="*/ 0 w 20330"/>
                  <a:gd name="T13" fmla="*/ 0 h 21462"/>
                  <a:gd name="T14" fmla="*/ 0 w 20330"/>
                  <a:gd name="T15" fmla="*/ 0 h 21462"/>
                  <a:gd name="T16" fmla="*/ 0 w 20330"/>
                  <a:gd name="T17" fmla="*/ 0 h 21462"/>
                  <a:gd name="T18" fmla="*/ 0 w 20330"/>
                  <a:gd name="T19" fmla="*/ 0 h 21462"/>
                  <a:gd name="T20" fmla="*/ 0 w 20330"/>
                  <a:gd name="T21" fmla="*/ 0 h 21462"/>
                  <a:gd name="T22" fmla="*/ 0 w 20330"/>
                  <a:gd name="T23" fmla="*/ 0 h 21462"/>
                  <a:gd name="T24" fmla="*/ 0 w 20330"/>
                  <a:gd name="T25" fmla="*/ 0 h 21462"/>
                  <a:gd name="T26" fmla="*/ 0 w 20330"/>
                  <a:gd name="T27" fmla="*/ 0 h 21462"/>
                  <a:gd name="T28" fmla="*/ 0 w 20330"/>
                  <a:gd name="T29" fmla="*/ 0 h 21462"/>
                  <a:gd name="T30" fmla="*/ 0 w 20330"/>
                  <a:gd name="T31" fmla="*/ 0 h 21462"/>
                  <a:gd name="T32" fmla="*/ 0 w 20330"/>
                  <a:gd name="T33" fmla="*/ 0 h 2146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0330" h="21462">
                    <a:moveTo>
                      <a:pt x="1685" y="9330"/>
                    </a:moveTo>
                    <a:cubicBezTo>
                      <a:pt x="5927" y="9330"/>
                      <a:pt x="6974" y="10452"/>
                      <a:pt x="7227" y="14183"/>
                    </a:cubicBezTo>
                    <a:cubicBezTo>
                      <a:pt x="12255" y="15539"/>
                      <a:pt x="3833" y="15223"/>
                      <a:pt x="3391" y="15223"/>
                    </a:cubicBezTo>
                    <a:cubicBezTo>
                      <a:pt x="3319" y="16960"/>
                      <a:pt x="268" y="20457"/>
                      <a:pt x="4176" y="19489"/>
                    </a:cubicBezTo>
                    <a:cubicBezTo>
                      <a:pt x="7019" y="18785"/>
                      <a:pt x="7633" y="18947"/>
                      <a:pt x="7651" y="21461"/>
                    </a:cubicBezTo>
                    <a:cubicBezTo>
                      <a:pt x="11424" y="21461"/>
                      <a:pt x="16723" y="21600"/>
                      <a:pt x="18745" y="18346"/>
                    </a:cubicBezTo>
                    <a:cubicBezTo>
                      <a:pt x="20776" y="18346"/>
                      <a:pt x="20938" y="16755"/>
                      <a:pt x="18745" y="16264"/>
                    </a:cubicBezTo>
                    <a:cubicBezTo>
                      <a:pt x="18745" y="18089"/>
                      <a:pt x="18853" y="18001"/>
                      <a:pt x="16605" y="18001"/>
                    </a:cubicBezTo>
                    <a:cubicBezTo>
                      <a:pt x="17427" y="14256"/>
                      <a:pt x="16840" y="11075"/>
                      <a:pt x="12769" y="11075"/>
                    </a:cubicBezTo>
                    <a:cubicBezTo>
                      <a:pt x="13428" y="9477"/>
                      <a:pt x="11731" y="8238"/>
                      <a:pt x="10079" y="7183"/>
                    </a:cubicBezTo>
                    <a:cubicBezTo>
                      <a:pt x="6965" y="5197"/>
                      <a:pt x="10152" y="4742"/>
                      <a:pt x="10639" y="2419"/>
                    </a:cubicBezTo>
                    <a:cubicBezTo>
                      <a:pt x="8337" y="2880"/>
                      <a:pt x="8274" y="4471"/>
                      <a:pt x="5097" y="4500"/>
                    </a:cubicBezTo>
                    <a:cubicBezTo>
                      <a:pt x="5097" y="3951"/>
                      <a:pt x="5783" y="2265"/>
                      <a:pt x="5214" y="2082"/>
                    </a:cubicBezTo>
                    <a:cubicBezTo>
                      <a:pt x="5972" y="2074"/>
                      <a:pt x="8987" y="0"/>
                      <a:pt x="5530" y="0"/>
                    </a:cubicBezTo>
                    <a:cubicBezTo>
                      <a:pt x="4032" y="4486"/>
                      <a:pt x="-662" y="88"/>
                      <a:pt x="78" y="4200"/>
                    </a:cubicBezTo>
                    <a:cubicBezTo>
                      <a:pt x="593" y="6970"/>
                      <a:pt x="1685" y="6780"/>
                      <a:pt x="1685" y="9330"/>
                    </a:cubicBezTo>
                    <a:close/>
                    <a:moveTo>
                      <a:pt x="1685" y="933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2" name="Freeform: Shape 48">
                <a:extLst>
                  <a:ext uri="{FF2B5EF4-FFF2-40B4-BE49-F238E27FC236}">
                    <a16:creationId xmlns="" xmlns:a16="http://schemas.microsoft.com/office/drawing/2014/main" id="{74AF3164-C2A1-42FA-BCA0-5546E1B0CE8D}"/>
                  </a:ext>
                </a:extLst>
              </p:cNvPr>
              <p:cNvSpPr>
                <a:spLocks/>
              </p:cNvSpPr>
              <p:nvPr/>
            </p:nvSpPr>
            <p:spPr bwMode="auto">
              <a:xfrm>
                <a:off x="336" y="176"/>
                <a:ext cx="9" cy="11"/>
              </a:xfrm>
              <a:custGeom>
                <a:avLst/>
                <a:gdLst>
                  <a:gd name="T0" fmla="*/ 0 w 15938"/>
                  <a:gd name="T1" fmla="*/ 0 h 19489"/>
                  <a:gd name="T2" fmla="*/ 0 w 15938"/>
                  <a:gd name="T3" fmla="*/ 0 h 19489"/>
                  <a:gd name="T4" fmla="*/ 0 w 15938"/>
                  <a:gd name="T5" fmla="*/ 0 h 19489"/>
                  <a:gd name="T6" fmla="*/ 0 w 15938"/>
                  <a:gd name="T7" fmla="*/ 0 h 19489"/>
                  <a:gd name="T8" fmla="*/ 0 w 15938"/>
                  <a:gd name="T9" fmla="*/ 0 h 19489"/>
                  <a:gd name="T10" fmla="*/ 0 w 15938"/>
                  <a:gd name="T11" fmla="*/ 0 h 19489"/>
                  <a:gd name="T12" fmla="*/ 0 w 15938"/>
                  <a:gd name="T13" fmla="*/ 0 h 19489"/>
                  <a:gd name="T14" fmla="*/ 0 w 15938"/>
                  <a:gd name="T15" fmla="*/ 0 h 19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938" h="19489">
                    <a:moveTo>
                      <a:pt x="1447" y="19489"/>
                    </a:moveTo>
                    <a:cubicBezTo>
                      <a:pt x="10460" y="19334"/>
                      <a:pt x="12771" y="13571"/>
                      <a:pt x="15260" y="5681"/>
                    </a:cubicBezTo>
                    <a:cubicBezTo>
                      <a:pt x="17711" y="-2111"/>
                      <a:pt x="12911" y="1905"/>
                      <a:pt x="10498" y="2201"/>
                    </a:cubicBezTo>
                    <a:cubicBezTo>
                      <a:pt x="8430" y="3342"/>
                      <a:pt x="6949" y="-1688"/>
                      <a:pt x="6043" y="608"/>
                    </a:cubicBezTo>
                    <a:cubicBezTo>
                      <a:pt x="5264" y="2567"/>
                      <a:pt x="6668" y="4864"/>
                      <a:pt x="8673" y="4864"/>
                    </a:cubicBezTo>
                    <a:cubicBezTo>
                      <a:pt x="8149" y="6540"/>
                      <a:pt x="-3889" y="8499"/>
                      <a:pt x="2047" y="10190"/>
                    </a:cubicBezTo>
                    <a:cubicBezTo>
                      <a:pt x="1320" y="14008"/>
                      <a:pt x="-1795" y="15896"/>
                      <a:pt x="1447" y="19489"/>
                    </a:cubicBezTo>
                    <a:close/>
                    <a:moveTo>
                      <a:pt x="1447" y="19489"/>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3" name="Freeform: Shape 49">
                <a:extLst>
                  <a:ext uri="{FF2B5EF4-FFF2-40B4-BE49-F238E27FC236}">
                    <a16:creationId xmlns="" xmlns:a16="http://schemas.microsoft.com/office/drawing/2014/main" id="{F9085FD5-8F20-44AF-BEF6-09813FE9FA8F}"/>
                  </a:ext>
                </a:extLst>
              </p:cNvPr>
              <p:cNvSpPr>
                <a:spLocks/>
              </p:cNvSpPr>
              <p:nvPr/>
            </p:nvSpPr>
            <p:spPr bwMode="auto">
              <a:xfrm>
                <a:off x="352" y="192"/>
                <a:ext cx="2" cy="1"/>
              </a:xfrm>
              <a:custGeom>
                <a:avLst/>
                <a:gdLst>
                  <a:gd name="T0" fmla="*/ 0 w 21600"/>
                  <a:gd name="T1" fmla="*/ 0 h 13852"/>
                  <a:gd name="T2" fmla="*/ 0 w 21600"/>
                  <a:gd name="T3" fmla="*/ 0 h 13852"/>
                  <a:gd name="T4" fmla="*/ 0 w 21600"/>
                  <a:gd name="T5" fmla="*/ 0 h 13852"/>
                  <a:gd name="T6" fmla="*/ 0 w 21600"/>
                  <a:gd name="T7" fmla="*/ 0 h 13852"/>
                  <a:gd name="T8" fmla="*/ 0 w 21600"/>
                  <a:gd name="T9" fmla="*/ 0 h 1385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13852">
                    <a:moveTo>
                      <a:pt x="0" y="4834"/>
                    </a:moveTo>
                    <a:cubicBezTo>
                      <a:pt x="3511" y="21600"/>
                      <a:pt x="21600" y="12034"/>
                      <a:pt x="21600" y="0"/>
                    </a:cubicBezTo>
                    <a:cubicBezTo>
                      <a:pt x="15647" y="0"/>
                      <a:pt x="9617" y="0"/>
                      <a:pt x="3511" y="0"/>
                    </a:cubicBezTo>
                    <a:cubicBezTo>
                      <a:pt x="4732" y="4834"/>
                      <a:pt x="3435" y="6480"/>
                      <a:pt x="0" y="4834"/>
                    </a:cubicBezTo>
                    <a:close/>
                    <a:moveTo>
                      <a:pt x="0" y="4834"/>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4" name="Freeform: Shape 50">
                <a:extLst>
                  <a:ext uri="{FF2B5EF4-FFF2-40B4-BE49-F238E27FC236}">
                    <a16:creationId xmlns="" xmlns:a16="http://schemas.microsoft.com/office/drawing/2014/main" id="{96229A12-59FE-4B3A-8FF4-229762BCBE29}"/>
                  </a:ext>
                </a:extLst>
              </p:cNvPr>
              <p:cNvSpPr>
                <a:spLocks/>
              </p:cNvSpPr>
              <p:nvPr/>
            </p:nvSpPr>
            <p:spPr bwMode="auto">
              <a:xfrm>
                <a:off x="240" y="200"/>
                <a:ext cx="3" cy="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14954" y="20491"/>
                      <a:pt x="21600" y="16184"/>
                      <a:pt x="21600" y="0"/>
                    </a:cubicBezTo>
                    <a:cubicBezTo>
                      <a:pt x="7849" y="9201"/>
                      <a:pt x="3208" y="6526"/>
                      <a:pt x="0" y="21600"/>
                    </a:cubicBezTo>
                    <a:close/>
                    <a:moveTo>
                      <a:pt x="0" y="2160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5" name="Freeform: Shape 51">
                <a:extLst>
                  <a:ext uri="{FF2B5EF4-FFF2-40B4-BE49-F238E27FC236}">
                    <a16:creationId xmlns="" xmlns:a16="http://schemas.microsoft.com/office/drawing/2014/main" id="{02DA2895-6C43-409E-9AAC-8A6373357A8D}"/>
                  </a:ext>
                </a:extLst>
              </p:cNvPr>
              <p:cNvSpPr>
                <a:spLocks/>
              </p:cNvSpPr>
              <p:nvPr/>
            </p:nvSpPr>
            <p:spPr bwMode="auto">
              <a:xfrm>
                <a:off x="376" y="216"/>
                <a:ext cx="3" cy="4"/>
              </a:xfrm>
              <a:custGeom>
                <a:avLst/>
                <a:gdLst>
                  <a:gd name="T0" fmla="*/ 0 w 15151"/>
                  <a:gd name="T1" fmla="*/ 0 h 21600"/>
                  <a:gd name="T2" fmla="*/ 0 w 15151"/>
                  <a:gd name="T3" fmla="*/ 0 h 21600"/>
                  <a:gd name="T4" fmla="*/ 0 w 15151"/>
                  <a:gd name="T5" fmla="*/ 0 h 21600"/>
                  <a:gd name="T6" fmla="*/ 0 w 15151"/>
                  <a:gd name="T7" fmla="*/ 0 h 21600"/>
                  <a:gd name="T8" fmla="*/ 0 w 15151"/>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151" h="21600">
                    <a:moveTo>
                      <a:pt x="10724" y="0"/>
                    </a:moveTo>
                    <a:cubicBezTo>
                      <a:pt x="11899" y="6522"/>
                      <a:pt x="8375" y="7809"/>
                      <a:pt x="0" y="3905"/>
                    </a:cubicBezTo>
                    <a:cubicBezTo>
                      <a:pt x="3373" y="13417"/>
                      <a:pt x="1667" y="15535"/>
                      <a:pt x="7124" y="21600"/>
                    </a:cubicBezTo>
                    <a:cubicBezTo>
                      <a:pt x="9284" y="12503"/>
                      <a:pt x="21600" y="3905"/>
                      <a:pt x="10724" y="0"/>
                    </a:cubicBezTo>
                    <a:close/>
                    <a:moveTo>
                      <a:pt x="10724" y="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6" name="Freeform: Shape 52">
                <a:extLst>
                  <a:ext uri="{FF2B5EF4-FFF2-40B4-BE49-F238E27FC236}">
                    <a16:creationId xmlns="" xmlns:a16="http://schemas.microsoft.com/office/drawing/2014/main" id="{C3993247-6DE4-4D2E-8A7A-5DE4CA471856}"/>
                  </a:ext>
                </a:extLst>
              </p:cNvPr>
              <p:cNvSpPr>
                <a:spLocks/>
              </p:cNvSpPr>
              <p:nvPr/>
            </p:nvSpPr>
            <p:spPr bwMode="auto">
              <a:xfrm>
                <a:off x="376" y="216"/>
                <a:ext cx="3" cy="5"/>
              </a:xfrm>
              <a:custGeom>
                <a:avLst/>
                <a:gdLst>
                  <a:gd name="T0" fmla="*/ 0 w 14680"/>
                  <a:gd name="T1" fmla="*/ 0 h 18108"/>
                  <a:gd name="T2" fmla="*/ 0 w 14680"/>
                  <a:gd name="T3" fmla="*/ 0 h 18108"/>
                  <a:gd name="T4" fmla="*/ 0 w 14680"/>
                  <a:gd name="T5" fmla="*/ 0 h 18108"/>
                  <a:gd name="T6" fmla="*/ 0 w 14680"/>
                  <a:gd name="T7" fmla="*/ 0 h 18108"/>
                  <a:gd name="T8" fmla="*/ 0 w 14680"/>
                  <a:gd name="T9" fmla="*/ 0 h 181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680" h="18108">
                    <a:moveTo>
                      <a:pt x="10298" y="0"/>
                    </a:moveTo>
                    <a:cubicBezTo>
                      <a:pt x="10298" y="7291"/>
                      <a:pt x="8417" y="10676"/>
                      <a:pt x="5725" y="2364"/>
                    </a:cubicBezTo>
                    <a:cubicBezTo>
                      <a:pt x="-3356" y="2364"/>
                      <a:pt x="1087" y="12243"/>
                      <a:pt x="1087" y="17618"/>
                    </a:cubicBezTo>
                    <a:cubicBezTo>
                      <a:pt x="18244" y="21600"/>
                      <a:pt x="16493" y="0"/>
                      <a:pt x="10298" y="0"/>
                    </a:cubicBezTo>
                    <a:close/>
                    <a:moveTo>
                      <a:pt x="10298" y="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7" name="Freeform: Shape 53">
                <a:extLst>
                  <a:ext uri="{FF2B5EF4-FFF2-40B4-BE49-F238E27FC236}">
                    <a16:creationId xmlns="" xmlns:a16="http://schemas.microsoft.com/office/drawing/2014/main" id="{E7AB87FB-165D-4ECC-BDA7-B1A43FEFAAE8}"/>
                  </a:ext>
                </a:extLst>
              </p:cNvPr>
              <p:cNvSpPr>
                <a:spLocks/>
              </p:cNvSpPr>
              <p:nvPr/>
            </p:nvSpPr>
            <p:spPr bwMode="auto">
              <a:xfrm>
                <a:off x="392" y="232"/>
                <a:ext cx="7" cy="3"/>
              </a:xfrm>
              <a:custGeom>
                <a:avLst/>
                <a:gdLst>
                  <a:gd name="T0" fmla="*/ 0 w 21600"/>
                  <a:gd name="T1" fmla="*/ 0 h 9393"/>
                  <a:gd name="T2" fmla="*/ 0 w 21600"/>
                  <a:gd name="T3" fmla="*/ 0 h 9393"/>
                  <a:gd name="T4" fmla="*/ 0 w 21600"/>
                  <a:gd name="T5" fmla="*/ 0 h 9393"/>
                  <a:gd name="T6" fmla="*/ 0 w 21600"/>
                  <a:gd name="T7" fmla="*/ 0 h 9393"/>
                  <a:gd name="T8" fmla="*/ 0 w 21600"/>
                  <a:gd name="T9" fmla="*/ 0 h 93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9393">
                    <a:moveTo>
                      <a:pt x="21600" y="0"/>
                    </a:moveTo>
                    <a:cubicBezTo>
                      <a:pt x="15130" y="2920"/>
                      <a:pt x="18136" y="5863"/>
                      <a:pt x="9453" y="3062"/>
                    </a:cubicBezTo>
                    <a:cubicBezTo>
                      <a:pt x="5701" y="1875"/>
                      <a:pt x="1732" y="-3323"/>
                      <a:pt x="0" y="3371"/>
                    </a:cubicBezTo>
                    <a:cubicBezTo>
                      <a:pt x="11016" y="4439"/>
                      <a:pt x="21600" y="18277"/>
                      <a:pt x="21600" y="0"/>
                    </a:cubicBezTo>
                    <a:close/>
                    <a:moveTo>
                      <a:pt x="21600" y="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8" name="Freeform: Shape 54">
                <a:extLst>
                  <a:ext uri="{FF2B5EF4-FFF2-40B4-BE49-F238E27FC236}">
                    <a16:creationId xmlns="" xmlns:a16="http://schemas.microsoft.com/office/drawing/2014/main" id="{437E863A-BB1B-415D-974E-9BE1CF83EFA6}"/>
                  </a:ext>
                </a:extLst>
              </p:cNvPr>
              <p:cNvSpPr>
                <a:spLocks/>
              </p:cNvSpPr>
              <p:nvPr/>
            </p:nvSpPr>
            <p:spPr bwMode="auto">
              <a:xfrm>
                <a:off x="320" y="232"/>
                <a:ext cx="166" cy="223"/>
              </a:xfrm>
              <a:custGeom>
                <a:avLst/>
                <a:gdLst>
                  <a:gd name="T0" fmla="*/ 0 w 21517"/>
                  <a:gd name="T1" fmla="*/ 0 h 21336"/>
                  <a:gd name="T2" fmla="*/ 0 w 21517"/>
                  <a:gd name="T3" fmla="*/ 0 h 21336"/>
                  <a:gd name="T4" fmla="*/ 0 w 21517"/>
                  <a:gd name="T5" fmla="*/ 0 h 21336"/>
                  <a:gd name="T6" fmla="*/ 0 w 21517"/>
                  <a:gd name="T7" fmla="*/ 0 h 21336"/>
                  <a:gd name="T8" fmla="*/ 0 w 21517"/>
                  <a:gd name="T9" fmla="*/ 0 h 21336"/>
                  <a:gd name="T10" fmla="*/ 0 w 21517"/>
                  <a:gd name="T11" fmla="*/ 0 h 21336"/>
                  <a:gd name="T12" fmla="*/ 0 w 21517"/>
                  <a:gd name="T13" fmla="*/ 0 h 21336"/>
                  <a:gd name="T14" fmla="*/ 0 w 21517"/>
                  <a:gd name="T15" fmla="*/ 0 h 21336"/>
                  <a:gd name="T16" fmla="*/ 0 w 21517"/>
                  <a:gd name="T17" fmla="*/ 0 h 21336"/>
                  <a:gd name="T18" fmla="*/ 0 w 21517"/>
                  <a:gd name="T19" fmla="*/ 0 h 21336"/>
                  <a:gd name="T20" fmla="*/ 0 w 21517"/>
                  <a:gd name="T21" fmla="*/ 0 h 21336"/>
                  <a:gd name="T22" fmla="*/ 0 w 21517"/>
                  <a:gd name="T23" fmla="*/ 0 h 21336"/>
                  <a:gd name="T24" fmla="*/ 0 w 21517"/>
                  <a:gd name="T25" fmla="*/ 0 h 21336"/>
                  <a:gd name="T26" fmla="*/ 0 w 21517"/>
                  <a:gd name="T27" fmla="*/ 0 h 21336"/>
                  <a:gd name="T28" fmla="*/ 0 w 21517"/>
                  <a:gd name="T29" fmla="*/ 0 h 21336"/>
                  <a:gd name="T30" fmla="*/ 0 w 21517"/>
                  <a:gd name="T31" fmla="*/ 0 h 21336"/>
                  <a:gd name="T32" fmla="*/ 0 w 21517"/>
                  <a:gd name="T33" fmla="*/ 0 h 21336"/>
                  <a:gd name="T34" fmla="*/ 0 w 21517"/>
                  <a:gd name="T35" fmla="*/ 0 h 21336"/>
                  <a:gd name="T36" fmla="*/ 0 w 21517"/>
                  <a:gd name="T37" fmla="*/ 0 h 21336"/>
                  <a:gd name="T38" fmla="*/ 0 w 21517"/>
                  <a:gd name="T39" fmla="*/ 0 h 21336"/>
                  <a:gd name="T40" fmla="*/ 0 w 21517"/>
                  <a:gd name="T41" fmla="*/ 0 h 21336"/>
                  <a:gd name="T42" fmla="*/ 0 w 21517"/>
                  <a:gd name="T43" fmla="*/ 0 h 21336"/>
                  <a:gd name="T44" fmla="*/ 0 w 21517"/>
                  <a:gd name="T45" fmla="*/ 0 h 21336"/>
                  <a:gd name="T46" fmla="*/ 0 w 21517"/>
                  <a:gd name="T47" fmla="*/ 0 h 21336"/>
                  <a:gd name="T48" fmla="*/ 0 w 21517"/>
                  <a:gd name="T49" fmla="*/ 0 h 21336"/>
                  <a:gd name="T50" fmla="*/ 0 w 21517"/>
                  <a:gd name="T51" fmla="*/ 0 h 21336"/>
                  <a:gd name="T52" fmla="*/ 0 w 21517"/>
                  <a:gd name="T53" fmla="*/ 0 h 21336"/>
                  <a:gd name="T54" fmla="*/ 0 w 21517"/>
                  <a:gd name="T55" fmla="*/ 0 h 21336"/>
                  <a:gd name="T56" fmla="*/ 0 w 21517"/>
                  <a:gd name="T57" fmla="*/ 0 h 21336"/>
                  <a:gd name="T58" fmla="*/ 0 w 21517"/>
                  <a:gd name="T59" fmla="*/ 0 h 21336"/>
                  <a:gd name="T60" fmla="*/ 0 w 21517"/>
                  <a:gd name="T61" fmla="*/ 0 h 21336"/>
                  <a:gd name="T62" fmla="*/ 0 w 21517"/>
                  <a:gd name="T63" fmla="*/ 0 h 21336"/>
                  <a:gd name="T64" fmla="*/ 0 w 21517"/>
                  <a:gd name="T65" fmla="*/ 0 h 213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1517" h="21336">
                    <a:moveTo>
                      <a:pt x="19567" y="7931"/>
                    </a:moveTo>
                    <a:cubicBezTo>
                      <a:pt x="19048" y="7904"/>
                      <a:pt x="19448" y="7845"/>
                      <a:pt x="19422" y="7719"/>
                    </a:cubicBezTo>
                    <a:cubicBezTo>
                      <a:pt x="19025" y="7719"/>
                      <a:pt x="18300" y="6676"/>
                      <a:pt x="18300" y="6418"/>
                    </a:cubicBezTo>
                    <a:cubicBezTo>
                      <a:pt x="18154" y="6364"/>
                      <a:pt x="18030" y="5984"/>
                      <a:pt x="18056" y="5984"/>
                    </a:cubicBezTo>
                    <a:cubicBezTo>
                      <a:pt x="17943" y="5729"/>
                      <a:pt x="17483" y="5519"/>
                      <a:pt x="17666" y="5262"/>
                    </a:cubicBezTo>
                    <a:cubicBezTo>
                      <a:pt x="17237" y="5072"/>
                      <a:pt x="16781" y="4416"/>
                      <a:pt x="16643" y="4106"/>
                    </a:cubicBezTo>
                    <a:cubicBezTo>
                      <a:pt x="16386" y="3964"/>
                      <a:pt x="16203" y="3565"/>
                      <a:pt x="16203" y="3348"/>
                    </a:cubicBezTo>
                    <a:cubicBezTo>
                      <a:pt x="15909" y="3348"/>
                      <a:pt x="15513" y="2695"/>
                      <a:pt x="15570" y="2445"/>
                    </a:cubicBezTo>
                    <a:cubicBezTo>
                      <a:pt x="15293" y="2445"/>
                      <a:pt x="15220" y="2082"/>
                      <a:pt x="14935" y="2082"/>
                    </a:cubicBezTo>
                    <a:cubicBezTo>
                      <a:pt x="15075" y="1777"/>
                      <a:pt x="13120" y="1748"/>
                      <a:pt x="12791" y="1721"/>
                    </a:cubicBezTo>
                    <a:cubicBezTo>
                      <a:pt x="12847" y="1475"/>
                      <a:pt x="12591" y="1324"/>
                      <a:pt x="12302" y="1324"/>
                    </a:cubicBezTo>
                    <a:cubicBezTo>
                      <a:pt x="12302" y="1706"/>
                      <a:pt x="11199" y="1748"/>
                      <a:pt x="10824" y="1733"/>
                    </a:cubicBezTo>
                    <a:cubicBezTo>
                      <a:pt x="10554" y="1724"/>
                      <a:pt x="9962" y="1667"/>
                      <a:pt x="9962" y="1432"/>
                    </a:cubicBezTo>
                    <a:cubicBezTo>
                      <a:pt x="9775" y="1397"/>
                      <a:pt x="9512" y="1432"/>
                      <a:pt x="9230" y="1432"/>
                    </a:cubicBezTo>
                    <a:cubicBezTo>
                      <a:pt x="9295" y="1188"/>
                      <a:pt x="8622" y="87"/>
                      <a:pt x="8255" y="22"/>
                    </a:cubicBezTo>
                    <a:cubicBezTo>
                      <a:pt x="8255" y="58"/>
                      <a:pt x="8255" y="96"/>
                      <a:pt x="8255" y="132"/>
                    </a:cubicBezTo>
                    <a:cubicBezTo>
                      <a:pt x="7980" y="165"/>
                      <a:pt x="6254" y="-152"/>
                      <a:pt x="6254" y="96"/>
                    </a:cubicBezTo>
                    <a:cubicBezTo>
                      <a:pt x="6047" y="96"/>
                      <a:pt x="5172" y="326"/>
                      <a:pt x="5035" y="529"/>
                    </a:cubicBezTo>
                    <a:cubicBezTo>
                      <a:pt x="4952" y="529"/>
                      <a:pt x="4156" y="817"/>
                      <a:pt x="4156" y="601"/>
                    </a:cubicBezTo>
                    <a:cubicBezTo>
                      <a:pt x="3956" y="601"/>
                      <a:pt x="3715" y="678"/>
                      <a:pt x="3619" y="817"/>
                    </a:cubicBezTo>
                    <a:cubicBezTo>
                      <a:pt x="3402" y="817"/>
                      <a:pt x="3172" y="1103"/>
                      <a:pt x="3035" y="1215"/>
                    </a:cubicBezTo>
                    <a:cubicBezTo>
                      <a:pt x="2658" y="1182"/>
                      <a:pt x="2928" y="1003"/>
                      <a:pt x="2548" y="1396"/>
                    </a:cubicBezTo>
                    <a:cubicBezTo>
                      <a:pt x="2548" y="1525"/>
                      <a:pt x="2261" y="2081"/>
                      <a:pt x="2207" y="2081"/>
                    </a:cubicBezTo>
                    <a:cubicBezTo>
                      <a:pt x="2328" y="2171"/>
                      <a:pt x="2324" y="2220"/>
                      <a:pt x="2207" y="2335"/>
                    </a:cubicBezTo>
                    <a:cubicBezTo>
                      <a:pt x="1938" y="2494"/>
                      <a:pt x="1785" y="2817"/>
                      <a:pt x="1524" y="2913"/>
                    </a:cubicBezTo>
                    <a:cubicBezTo>
                      <a:pt x="1250" y="3250"/>
                      <a:pt x="1191" y="2890"/>
                      <a:pt x="986" y="3269"/>
                    </a:cubicBezTo>
                    <a:cubicBezTo>
                      <a:pt x="875" y="3480"/>
                      <a:pt x="721" y="3638"/>
                      <a:pt x="602" y="3808"/>
                    </a:cubicBezTo>
                    <a:cubicBezTo>
                      <a:pt x="225" y="4344"/>
                      <a:pt x="207" y="4578"/>
                      <a:pt x="207" y="5081"/>
                    </a:cubicBezTo>
                    <a:cubicBezTo>
                      <a:pt x="207" y="5260"/>
                      <a:pt x="-50" y="5426"/>
                      <a:pt x="9" y="5578"/>
                    </a:cubicBezTo>
                    <a:cubicBezTo>
                      <a:pt x="89" y="5782"/>
                      <a:pt x="253" y="6208"/>
                      <a:pt x="207" y="6345"/>
                    </a:cubicBezTo>
                    <a:cubicBezTo>
                      <a:pt x="20" y="6345"/>
                      <a:pt x="-83" y="6832"/>
                      <a:pt x="258" y="6959"/>
                    </a:cubicBezTo>
                    <a:cubicBezTo>
                      <a:pt x="258" y="7279"/>
                      <a:pt x="886" y="8246"/>
                      <a:pt x="1279" y="8440"/>
                    </a:cubicBezTo>
                    <a:cubicBezTo>
                      <a:pt x="1279" y="8705"/>
                      <a:pt x="1993" y="9271"/>
                      <a:pt x="2352" y="9271"/>
                    </a:cubicBezTo>
                    <a:cubicBezTo>
                      <a:pt x="2491" y="9476"/>
                      <a:pt x="3961" y="9781"/>
                      <a:pt x="3961" y="9524"/>
                    </a:cubicBezTo>
                    <a:cubicBezTo>
                      <a:pt x="4560" y="9524"/>
                      <a:pt x="6671" y="9237"/>
                      <a:pt x="6986" y="9705"/>
                    </a:cubicBezTo>
                    <a:cubicBezTo>
                      <a:pt x="7519" y="9705"/>
                      <a:pt x="7714" y="9638"/>
                      <a:pt x="8206" y="9813"/>
                    </a:cubicBezTo>
                    <a:cubicBezTo>
                      <a:pt x="8271" y="10083"/>
                      <a:pt x="8170" y="10898"/>
                      <a:pt x="7914" y="11114"/>
                    </a:cubicBezTo>
                    <a:cubicBezTo>
                      <a:pt x="7914" y="11477"/>
                      <a:pt x="8059" y="11859"/>
                      <a:pt x="8450" y="12053"/>
                    </a:cubicBezTo>
                    <a:cubicBezTo>
                      <a:pt x="8479" y="12141"/>
                      <a:pt x="8758" y="12486"/>
                      <a:pt x="8841" y="12486"/>
                    </a:cubicBezTo>
                    <a:cubicBezTo>
                      <a:pt x="8993" y="12942"/>
                      <a:pt x="9163" y="13337"/>
                      <a:pt x="9049" y="13983"/>
                    </a:cubicBezTo>
                    <a:cubicBezTo>
                      <a:pt x="8944" y="14571"/>
                      <a:pt x="8694" y="14920"/>
                      <a:pt x="8694" y="15448"/>
                    </a:cubicBezTo>
                    <a:cubicBezTo>
                      <a:pt x="8545" y="15448"/>
                      <a:pt x="8841" y="16459"/>
                      <a:pt x="8986" y="16459"/>
                    </a:cubicBezTo>
                    <a:cubicBezTo>
                      <a:pt x="8986" y="16919"/>
                      <a:pt x="9475" y="17333"/>
                      <a:pt x="9475" y="17832"/>
                    </a:cubicBezTo>
                    <a:cubicBezTo>
                      <a:pt x="9504" y="17832"/>
                      <a:pt x="9670" y="18303"/>
                      <a:pt x="9670" y="18446"/>
                    </a:cubicBezTo>
                    <a:cubicBezTo>
                      <a:pt x="9519" y="18446"/>
                      <a:pt x="10450" y="19829"/>
                      <a:pt x="10450" y="19928"/>
                    </a:cubicBezTo>
                    <a:cubicBezTo>
                      <a:pt x="10616" y="19928"/>
                      <a:pt x="10640" y="20397"/>
                      <a:pt x="10790" y="20397"/>
                    </a:cubicBezTo>
                    <a:cubicBezTo>
                      <a:pt x="10816" y="20709"/>
                      <a:pt x="10985" y="20998"/>
                      <a:pt x="10985" y="21228"/>
                    </a:cubicBezTo>
                    <a:cubicBezTo>
                      <a:pt x="11180" y="21448"/>
                      <a:pt x="11986" y="21264"/>
                      <a:pt x="12301" y="21264"/>
                    </a:cubicBezTo>
                    <a:cubicBezTo>
                      <a:pt x="12301" y="21180"/>
                      <a:pt x="13771" y="20975"/>
                      <a:pt x="13958" y="20975"/>
                    </a:cubicBezTo>
                    <a:cubicBezTo>
                      <a:pt x="14057" y="20878"/>
                      <a:pt x="14690" y="20216"/>
                      <a:pt x="14690" y="20216"/>
                    </a:cubicBezTo>
                    <a:cubicBezTo>
                      <a:pt x="14690" y="19882"/>
                      <a:pt x="15601" y="19238"/>
                      <a:pt x="15959" y="19059"/>
                    </a:cubicBezTo>
                    <a:cubicBezTo>
                      <a:pt x="15959" y="19006"/>
                      <a:pt x="16404" y="18192"/>
                      <a:pt x="16349" y="18192"/>
                    </a:cubicBezTo>
                    <a:cubicBezTo>
                      <a:pt x="16349" y="17624"/>
                      <a:pt x="16544" y="17250"/>
                      <a:pt x="16544" y="16748"/>
                    </a:cubicBezTo>
                    <a:cubicBezTo>
                      <a:pt x="16688" y="16748"/>
                      <a:pt x="16830" y="16278"/>
                      <a:pt x="17128" y="16278"/>
                    </a:cubicBezTo>
                    <a:cubicBezTo>
                      <a:pt x="17212" y="16155"/>
                      <a:pt x="17450" y="16107"/>
                      <a:pt x="17616" y="16024"/>
                    </a:cubicBezTo>
                    <a:cubicBezTo>
                      <a:pt x="17616" y="15713"/>
                      <a:pt x="17957" y="15476"/>
                      <a:pt x="17957" y="15087"/>
                    </a:cubicBezTo>
                    <a:cubicBezTo>
                      <a:pt x="18179" y="15087"/>
                      <a:pt x="17812" y="13876"/>
                      <a:pt x="17812" y="13749"/>
                    </a:cubicBezTo>
                    <a:cubicBezTo>
                      <a:pt x="17382" y="13749"/>
                      <a:pt x="17713" y="12307"/>
                      <a:pt x="17713" y="12124"/>
                    </a:cubicBezTo>
                    <a:cubicBezTo>
                      <a:pt x="17437" y="12124"/>
                      <a:pt x="18620" y="11148"/>
                      <a:pt x="18598" y="11208"/>
                    </a:cubicBezTo>
                    <a:cubicBezTo>
                      <a:pt x="18681" y="10953"/>
                      <a:pt x="19316" y="10604"/>
                      <a:pt x="19526" y="10404"/>
                    </a:cubicBezTo>
                    <a:cubicBezTo>
                      <a:pt x="19713" y="10224"/>
                      <a:pt x="20347" y="9878"/>
                      <a:pt x="20347" y="9667"/>
                    </a:cubicBezTo>
                    <a:cubicBezTo>
                      <a:pt x="20620" y="9565"/>
                      <a:pt x="20654" y="9375"/>
                      <a:pt x="20882" y="9269"/>
                    </a:cubicBezTo>
                    <a:cubicBezTo>
                      <a:pt x="20882" y="9177"/>
                      <a:pt x="20727" y="8909"/>
                      <a:pt x="21077" y="8909"/>
                    </a:cubicBezTo>
                    <a:cubicBezTo>
                      <a:pt x="20989" y="8446"/>
                      <a:pt x="21517" y="8183"/>
                      <a:pt x="21517" y="7716"/>
                    </a:cubicBezTo>
                    <a:cubicBezTo>
                      <a:pt x="21101" y="7817"/>
                      <a:pt x="20526" y="7861"/>
                      <a:pt x="20102" y="7861"/>
                    </a:cubicBezTo>
                    <a:cubicBezTo>
                      <a:pt x="20104" y="7926"/>
                      <a:pt x="19637" y="7935"/>
                      <a:pt x="19567" y="7931"/>
                    </a:cubicBezTo>
                    <a:close/>
                    <a:moveTo>
                      <a:pt x="19567" y="7931"/>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19" name="Freeform: Shape 55">
                <a:extLst>
                  <a:ext uri="{FF2B5EF4-FFF2-40B4-BE49-F238E27FC236}">
                    <a16:creationId xmlns="" xmlns:a16="http://schemas.microsoft.com/office/drawing/2014/main" id="{259F9DE2-A9FB-456E-930D-D7C391A8250B}"/>
                  </a:ext>
                </a:extLst>
              </p:cNvPr>
              <p:cNvSpPr>
                <a:spLocks/>
              </p:cNvSpPr>
              <p:nvPr/>
            </p:nvSpPr>
            <p:spPr bwMode="auto">
              <a:xfrm>
                <a:off x="184" y="272"/>
                <a:ext cx="3" cy="2"/>
              </a:xfrm>
              <a:custGeom>
                <a:avLst/>
                <a:gdLst>
                  <a:gd name="T0" fmla="*/ 0 w 16989"/>
                  <a:gd name="T1" fmla="*/ 0 h 15334"/>
                  <a:gd name="T2" fmla="*/ 0 w 16989"/>
                  <a:gd name="T3" fmla="*/ 0 h 15334"/>
                  <a:gd name="T4" fmla="*/ 0 w 16989"/>
                  <a:gd name="T5" fmla="*/ 0 h 15334"/>
                  <a:gd name="T6" fmla="*/ 0 w 16989"/>
                  <a:gd name="T7" fmla="*/ 0 h 15334"/>
                  <a:gd name="T8" fmla="*/ 0 w 16989"/>
                  <a:gd name="T9" fmla="*/ 0 h 153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9" h="15334">
                    <a:moveTo>
                      <a:pt x="5730" y="2266"/>
                    </a:moveTo>
                    <a:cubicBezTo>
                      <a:pt x="4165" y="1591"/>
                      <a:pt x="2498" y="771"/>
                      <a:pt x="900" y="0"/>
                    </a:cubicBezTo>
                    <a:cubicBezTo>
                      <a:pt x="-4611" y="21600"/>
                      <a:pt x="16989" y="17743"/>
                      <a:pt x="16989" y="4629"/>
                    </a:cubicBezTo>
                    <a:cubicBezTo>
                      <a:pt x="12159" y="7955"/>
                      <a:pt x="7839" y="13596"/>
                      <a:pt x="5730" y="2266"/>
                    </a:cubicBezTo>
                    <a:close/>
                    <a:moveTo>
                      <a:pt x="5730" y="2266"/>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20" name="Freeform: Shape 56">
                <a:extLst>
                  <a:ext uri="{FF2B5EF4-FFF2-40B4-BE49-F238E27FC236}">
                    <a16:creationId xmlns="" xmlns:a16="http://schemas.microsoft.com/office/drawing/2014/main" id="{07620540-0CE1-4405-B4C2-7F8779CDFFD8}"/>
                  </a:ext>
                </a:extLst>
              </p:cNvPr>
              <p:cNvSpPr>
                <a:spLocks/>
              </p:cNvSpPr>
              <p:nvPr/>
            </p:nvSpPr>
            <p:spPr bwMode="auto">
              <a:xfrm>
                <a:off x="192" y="272"/>
                <a:ext cx="16" cy="8"/>
              </a:xfrm>
              <a:custGeom>
                <a:avLst/>
                <a:gdLst>
                  <a:gd name="T0" fmla="*/ 0 w 18999"/>
                  <a:gd name="T1" fmla="*/ 0 h 20934"/>
                  <a:gd name="T2" fmla="*/ 0 w 18999"/>
                  <a:gd name="T3" fmla="*/ 0 h 20934"/>
                  <a:gd name="T4" fmla="*/ 0 w 18999"/>
                  <a:gd name="T5" fmla="*/ 0 h 20934"/>
                  <a:gd name="T6" fmla="*/ 0 w 18999"/>
                  <a:gd name="T7" fmla="*/ 0 h 20934"/>
                  <a:gd name="T8" fmla="*/ 0 w 18999"/>
                  <a:gd name="T9" fmla="*/ 0 h 20934"/>
                  <a:gd name="T10" fmla="*/ 0 w 18999"/>
                  <a:gd name="T11" fmla="*/ 0 h 20934"/>
                  <a:gd name="T12" fmla="*/ 0 w 18999"/>
                  <a:gd name="T13" fmla="*/ 0 h 209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999" h="20934">
                    <a:moveTo>
                      <a:pt x="5636" y="0"/>
                    </a:moveTo>
                    <a:cubicBezTo>
                      <a:pt x="4287" y="4948"/>
                      <a:pt x="2148" y="3040"/>
                      <a:pt x="0" y="2842"/>
                    </a:cubicBezTo>
                    <a:cubicBezTo>
                      <a:pt x="1313" y="7114"/>
                      <a:pt x="5600" y="11307"/>
                      <a:pt x="7812" y="11307"/>
                    </a:cubicBezTo>
                    <a:cubicBezTo>
                      <a:pt x="9253" y="17507"/>
                      <a:pt x="13604" y="21600"/>
                      <a:pt x="17047" y="20845"/>
                    </a:cubicBezTo>
                    <a:cubicBezTo>
                      <a:pt x="21600" y="19871"/>
                      <a:pt x="16872" y="12618"/>
                      <a:pt x="16055" y="9439"/>
                    </a:cubicBezTo>
                    <a:cubicBezTo>
                      <a:pt x="11622" y="9439"/>
                      <a:pt x="11135" y="1212"/>
                      <a:pt x="5636" y="0"/>
                    </a:cubicBezTo>
                    <a:close/>
                    <a:moveTo>
                      <a:pt x="5636" y="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21" name="Freeform: Shape 57">
                <a:extLst>
                  <a:ext uri="{FF2B5EF4-FFF2-40B4-BE49-F238E27FC236}">
                    <a16:creationId xmlns="" xmlns:a16="http://schemas.microsoft.com/office/drawing/2014/main" id="{203A6A5A-E664-48FB-BDA1-3E08D375BCEC}"/>
                  </a:ext>
                </a:extLst>
              </p:cNvPr>
              <p:cNvSpPr>
                <a:spLocks/>
              </p:cNvSpPr>
              <p:nvPr/>
            </p:nvSpPr>
            <p:spPr bwMode="auto">
              <a:xfrm>
                <a:off x="208" y="288"/>
                <a:ext cx="15" cy="4"/>
              </a:xfrm>
              <a:custGeom>
                <a:avLst/>
                <a:gdLst>
                  <a:gd name="T0" fmla="*/ 0 w 21600"/>
                  <a:gd name="T1" fmla="*/ 0 h 19826"/>
                  <a:gd name="T2" fmla="*/ 0 w 21600"/>
                  <a:gd name="T3" fmla="*/ 0 h 19826"/>
                  <a:gd name="T4" fmla="*/ 0 w 21600"/>
                  <a:gd name="T5" fmla="*/ 0 h 19826"/>
                  <a:gd name="T6" fmla="*/ 0 w 21600"/>
                  <a:gd name="T7" fmla="*/ 0 h 19826"/>
                  <a:gd name="T8" fmla="*/ 0 w 21600"/>
                  <a:gd name="T9" fmla="*/ 0 h 19826"/>
                  <a:gd name="T10" fmla="*/ 0 w 21600"/>
                  <a:gd name="T11" fmla="*/ 0 h 19826"/>
                  <a:gd name="T12" fmla="*/ 0 w 21600"/>
                  <a:gd name="T13" fmla="*/ 0 h 19826"/>
                  <a:gd name="T14" fmla="*/ 0 w 21600"/>
                  <a:gd name="T15" fmla="*/ 0 h 19826"/>
                  <a:gd name="T16" fmla="*/ 0 w 21600"/>
                  <a:gd name="T17" fmla="*/ 0 h 198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19826">
                    <a:moveTo>
                      <a:pt x="15657" y="0"/>
                    </a:moveTo>
                    <a:cubicBezTo>
                      <a:pt x="14560" y="9831"/>
                      <a:pt x="15657" y="658"/>
                      <a:pt x="15657" y="8204"/>
                    </a:cubicBezTo>
                    <a:cubicBezTo>
                      <a:pt x="11646" y="8446"/>
                      <a:pt x="8331" y="1662"/>
                      <a:pt x="5406" y="1662"/>
                    </a:cubicBezTo>
                    <a:cubicBezTo>
                      <a:pt x="6331" y="6612"/>
                      <a:pt x="7554" y="10212"/>
                      <a:pt x="7554" y="14712"/>
                    </a:cubicBezTo>
                    <a:cubicBezTo>
                      <a:pt x="4789" y="18069"/>
                      <a:pt x="2686" y="14712"/>
                      <a:pt x="0" y="14712"/>
                    </a:cubicBezTo>
                    <a:cubicBezTo>
                      <a:pt x="1006" y="20735"/>
                      <a:pt x="8309" y="21600"/>
                      <a:pt x="9189" y="16442"/>
                    </a:cubicBezTo>
                    <a:cubicBezTo>
                      <a:pt x="15417" y="16442"/>
                      <a:pt x="15680" y="16027"/>
                      <a:pt x="21600" y="18000"/>
                    </a:cubicBezTo>
                    <a:cubicBezTo>
                      <a:pt x="21406" y="13015"/>
                      <a:pt x="17349" y="1315"/>
                      <a:pt x="15657" y="0"/>
                    </a:cubicBezTo>
                    <a:close/>
                    <a:moveTo>
                      <a:pt x="15657" y="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22" name="Freeform: Shape 58">
                <a:extLst>
                  <a:ext uri="{FF2B5EF4-FFF2-40B4-BE49-F238E27FC236}">
                    <a16:creationId xmlns="" xmlns:a16="http://schemas.microsoft.com/office/drawing/2014/main" id="{89D26B71-36F0-4BA0-ADC8-EC821D9A0018}"/>
                  </a:ext>
                </a:extLst>
              </p:cNvPr>
              <p:cNvSpPr>
                <a:spLocks/>
              </p:cNvSpPr>
              <p:nvPr/>
            </p:nvSpPr>
            <p:spPr bwMode="auto">
              <a:xfrm>
                <a:off x="200" y="288"/>
                <a:ext cx="2" cy="2"/>
              </a:xfrm>
              <a:custGeom>
                <a:avLst/>
                <a:gdLst>
                  <a:gd name="T0" fmla="*/ 0 w 16604"/>
                  <a:gd name="T1" fmla="*/ 0 h 17442"/>
                  <a:gd name="T2" fmla="*/ 0 w 16604"/>
                  <a:gd name="T3" fmla="*/ 0 h 17442"/>
                  <a:gd name="T4" fmla="*/ 0 w 16604"/>
                  <a:gd name="T5" fmla="*/ 0 h 17442"/>
                  <a:gd name="T6" fmla="*/ 0 w 16604"/>
                  <a:gd name="T7" fmla="*/ 0 h 174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604" h="17442">
                    <a:moveTo>
                      <a:pt x="1543" y="0"/>
                    </a:moveTo>
                    <a:cubicBezTo>
                      <a:pt x="-4492" y="21600"/>
                      <a:pt x="8577" y="17040"/>
                      <a:pt x="16563" y="17040"/>
                    </a:cubicBezTo>
                    <a:cubicBezTo>
                      <a:pt x="17108" y="7620"/>
                      <a:pt x="12116" y="1920"/>
                      <a:pt x="1543" y="0"/>
                    </a:cubicBezTo>
                    <a:close/>
                    <a:moveTo>
                      <a:pt x="1543" y="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23" name="Freeform: Shape 59">
                <a:extLst>
                  <a:ext uri="{FF2B5EF4-FFF2-40B4-BE49-F238E27FC236}">
                    <a16:creationId xmlns="" xmlns:a16="http://schemas.microsoft.com/office/drawing/2014/main" id="{33E69BAA-7E61-4575-8349-80D1970EC2F7}"/>
                  </a:ext>
                </a:extLst>
              </p:cNvPr>
              <p:cNvSpPr>
                <a:spLocks/>
              </p:cNvSpPr>
              <p:nvPr/>
            </p:nvSpPr>
            <p:spPr bwMode="auto">
              <a:xfrm>
                <a:off x="200" y="288"/>
                <a:ext cx="2" cy="2"/>
              </a:xfrm>
              <a:custGeom>
                <a:avLst/>
                <a:gdLst>
                  <a:gd name="T0" fmla="*/ 0 w 21600"/>
                  <a:gd name="T1" fmla="*/ 0 h 12742"/>
                  <a:gd name="T2" fmla="*/ 0 w 21600"/>
                  <a:gd name="T3" fmla="*/ 0 h 12742"/>
                  <a:gd name="T4" fmla="*/ 0 w 21600"/>
                  <a:gd name="T5" fmla="*/ 0 h 12742"/>
                  <a:gd name="T6" fmla="*/ 0 w 21600"/>
                  <a:gd name="T7" fmla="*/ 0 h 1274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12742">
                    <a:moveTo>
                      <a:pt x="0" y="12742"/>
                    </a:moveTo>
                    <a:cubicBezTo>
                      <a:pt x="7251" y="11994"/>
                      <a:pt x="14425" y="11339"/>
                      <a:pt x="21600" y="10545"/>
                    </a:cubicBezTo>
                    <a:cubicBezTo>
                      <a:pt x="17860" y="-8858"/>
                      <a:pt x="2137" y="2550"/>
                      <a:pt x="0" y="12742"/>
                    </a:cubicBezTo>
                    <a:close/>
                    <a:moveTo>
                      <a:pt x="0" y="12742"/>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24" name="Freeform: Shape 60">
                <a:extLst>
                  <a:ext uri="{FF2B5EF4-FFF2-40B4-BE49-F238E27FC236}">
                    <a16:creationId xmlns="" xmlns:a16="http://schemas.microsoft.com/office/drawing/2014/main" id="{5557ADD7-1381-459B-966E-40C28877D03D}"/>
                  </a:ext>
                </a:extLst>
              </p:cNvPr>
              <p:cNvSpPr>
                <a:spLocks/>
              </p:cNvSpPr>
              <p:nvPr/>
            </p:nvSpPr>
            <p:spPr bwMode="auto">
              <a:xfrm>
                <a:off x="232" y="288"/>
                <a:ext cx="2" cy="1"/>
              </a:xfrm>
              <a:custGeom>
                <a:avLst/>
                <a:gdLst>
                  <a:gd name="T0" fmla="*/ 0 w 17161"/>
                  <a:gd name="T1" fmla="*/ 0 h 13638"/>
                  <a:gd name="T2" fmla="*/ 0 w 17161"/>
                  <a:gd name="T3" fmla="*/ 0 h 13638"/>
                  <a:gd name="T4" fmla="*/ 0 w 17161"/>
                  <a:gd name="T5" fmla="*/ 0 h 13638"/>
                  <a:gd name="T6" fmla="*/ 0 w 17161"/>
                  <a:gd name="T7" fmla="*/ 0 h 136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61" h="13638">
                    <a:moveTo>
                      <a:pt x="1582" y="0"/>
                    </a:moveTo>
                    <a:cubicBezTo>
                      <a:pt x="-4374" y="21600"/>
                      <a:pt x="7735" y="11073"/>
                      <a:pt x="17161" y="11073"/>
                    </a:cubicBezTo>
                    <a:cubicBezTo>
                      <a:pt x="17226" y="3353"/>
                      <a:pt x="8782" y="0"/>
                      <a:pt x="1582" y="0"/>
                    </a:cubicBezTo>
                    <a:close/>
                    <a:moveTo>
                      <a:pt x="1582" y="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25" name="Freeform: Shape 61">
                <a:extLst>
                  <a:ext uri="{FF2B5EF4-FFF2-40B4-BE49-F238E27FC236}">
                    <a16:creationId xmlns="" xmlns:a16="http://schemas.microsoft.com/office/drawing/2014/main" id="{B5895571-4025-4618-9E88-A53C0F0F1E2F}"/>
                  </a:ext>
                </a:extLst>
              </p:cNvPr>
              <p:cNvSpPr>
                <a:spLocks/>
              </p:cNvSpPr>
              <p:nvPr/>
            </p:nvSpPr>
            <p:spPr bwMode="auto">
              <a:xfrm>
                <a:off x="224" y="288"/>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0"/>
                    </a:moveTo>
                    <a:cubicBezTo>
                      <a:pt x="0" y="7500"/>
                      <a:pt x="0" y="14250"/>
                      <a:pt x="0" y="21600"/>
                    </a:cubicBezTo>
                    <a:cubicBezTo>
                      <a:pt x="8975" y="18750"/>
                      <a:pt x="12777" y="14250"/>
                      <a:pt x="21600" y="14250"/>
                    </a:cubicBezTo>
                    <a:cubicBezTo>
                      <a:pt x="21600" y="5100"/>
                      <a:pt x="9279" y="0"/>
                      <a:pt x="0" y="0"/>
                    </a:cubicBezTo>
                    <a:close/>
                    <a:moveTo>
                      <a:pt x="0" y="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26" name="Freeform: Shape 62">
                <a:extLst>
                  <a:ext uri="{FF2B5EF4-FFF2-40B4-BE49-F238E27FC236}">
                    <a16:creationId xmlns="" xmlns:a16="http://schemas.microsoft.com/office/drawing/2014/main" id="{93792A37-E9E5-447C-AD66-843595736670}"/>
                  </a:ext>
                </a:extLst>
              </p:cNvPr>
              <p:cNvSpPr>
                <a:spLocks/>
              </p:cNvSpPr>
              <p:nvPr/>
            </p:nvSpPr>
            <p:spPr bwMode="auto">
              <a:xfrm>
                <a:off x="216" y="304"/>
                <a:ext cx="1" cy="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600" h="21600">
                    <a:moveTo>
                      <a:pt x="0" y="21600"/>
                    </a:moveTo>
                    <a:cubicBezTo>
                      <a:pt x="17923" y="21600"/>
                      <a:pt x="17234" y="20571"/>
                      <a:pt x="21600" y="5371"/>
                    </a:cubicBezTo>
                    <a:cubicBezTo>
                      <a:pt x="16200" y="3429"/>
                      <a:pt x="10915" y="1714"/>
                      <a:pt x="5285" y="0"/>
                    </a:cubicBezTo>
                    <a:cubicBezTo>
                      <a:pt x="3447" y="7200"/>
                      <a:pt x="1838" y="14400"/>
                      <a:pt x="0" y="21600"/>
                    </a:cubicBezTo>
                    <a:close/>
                    <a:moveTo>
                      <a:pt x="0" y="21600"/>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27" name="Freeform: Shape 63">
                <a:extLst>
                  <a:ext uri="{FF2B5EF4-FFF2-40B4-BE49-F238E27FC236}">
                    <a16:creationId xmlns="" xmlns:a16="http://schemas.microsoft.com/office/drawing/2014/main" id="{E8183CA4-D101-4EC5-AB00-0961D86EB0AF}"/>
                  </a:ext>
                </a:extLst>
              </p:cNvPr>
              <p:cNvSpPr>
                <a:spLocks/>
              </p:cNvSpPr>
              <p:nvPr/>
            </p:nvSpPr>
            <p:spPr bwMode="auto">
              <a:xfrm>
                <a:off x="480" y="384"/>
                <a:ext cx="1" cy="2"/>
              </a:xfrm>
              <a:custGeom>
                <a:avLst/>
                <a:gdLst>
                  <a:gd name="T0" fmla="*/ 0 w 16557"/>
                  <a:gd name="T1" fmla="*/ 0 h 18344"/>
                  <a:gd name="T2" fmla="*/ 0 w 16557"/>
                  <a:gd name="T3" fmla="*/ 0 h 18344"/>
                  <a:gd name="T4" fmla="*/ 0 w 16557"/>
                  <a:gd name="T5" fmla="*/ 0 h 18344"/>
                  <a:gd name="T6" fmla="*/ 0 w 16557"/>
                  <a:gd name="T7" fmla="*/ 0 h 183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557" h="18344">
                    <a:moveTo>
                      <a:pt x="0" y="16234"/>
                    </a:moveTo>
                    <a:cubicBezTo>
                      <a:pt x="21600" y="21600"/>
                      <a:pt x="17408" y="16922"/>
                      <a:pt x="13033" y="0"/>
                    </a:cubicBezTo>
                    <a:cubicBezTo>
                      <a:pt x="2734" y="5916"/>
                      <a:pt x="0" y="4471"/>
                      <a:pt x="0" y="16234"/>
                    </a:cubicBezTo>
                    <a:close/>
                    <a:moveTo>
                      <a:pt x="0" y="16234"/>
                    </a:moveTo>
                  </a:path>
                </a:pathLst>
              </a:custGeom>
              <a:grp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grpSp>
      </p:grpSp>
      <p:grpSp>
        <p:nvGrpSpPr>
          <p:cNvPr id="28" name="组合 27">
            <a:extLst>
              <a:ext uri="{FF2B5EF4-FFF2-40B4-BE49-F238E27FC236}">
                <a16:creationId xmlns="" xmlns:a16="http://schemas.microsoft.com/office/drawing/2014/main" id="{FD680093-01F7-46D5-AE63-438B65835793}"/>
              </a:ext>
            </a:extLst>
          </p:cNvPr>
          <p:cNvGrpSpPr/>
          <p:nvPr/>
        </p:nvGrpSpPr>
        <p:grpSpPr>
          <a:xfrm>
            <a:off x="9053595" y="3731476"/>
            <a:ext cx="1972599" cy="2037784"/>
            <a:chOff x="6790196" y="2798607"/>
            <a:chExt cx="1479449" cy="1528338"/>
          </a:xfrm>
        </p:grpSpPr>
        <p:sp>
          <p:nvSpPr>
            <p:cNvPr id="29" name="Oval 65">
              <a:extLst>
                <a:ext uri="{FF2B5EF4-FFF2-40B4-BE49-F238E27FC236}">
                  <a16:creationId xmlns="" xmlns:a16="http://schemas.microsoft.com/office/drawing/2014/main" id="{0AD17409-9C53-4684-9E96-9F8948A9E205}"/>
                </a:ext>
              </a:extLst>
            </p:cNvPr>
            <p:cNvSpPr/>
            <p:nvPr/>
          </p:nvSpPr>
          <p:spPr bwMode="auto">
            <a:xfrm>
              <a:off x="6790196" y="2847496"/>
              <a:ext cx="1479449" cy="1479449"/>
            </a:xfrm>
            <a:prstGeom prst="ellipse">
              <a:avLst/>
            </a:prstGeom>
            <a:solidFill>
              <a:schemeClr val="bg1">
                <a:alpha val="50000"/>
              </a:schemeClr>
            </a:solidFill>
            <a:ln w="28575" cap="flat" cmpd="sng" algn="ctr">
              <a:noFill/>
              <a:prstDash val="solid"/>
              <a:round/>
              <a:headEnd type="none" w="med" len="med"/>
              <a:tailEnd type="none" w="med" len="med"/>
            </a:ln>
            <a:effectLst/>
          </p:spPr>
          <p:txBody>
            <a:bodyPr anchor="ctr"/>
            <a:lstStyle/>
            <a:p>
              <a:pPr algn="ctr"/>
              <a:endParaRPr sz="3200" dirty="0">
                <a:cs typeface="+mn-ea"/>
                <a:sym typeface="+mn-lt"/>
              </a:endParaRPr>
            </a:p>
          </p:txBody>
        </p:sp>
        <p:sp>
          <p:nvSpPr>
            <p:cNvPr id="30" name="TextBox 66">
              <a:extLst>
                <a:ext uri="{FF2B5EF4-FFF2-40B4-BE49-F238E27FC236}">
                  <a16:creationId xmlns="" xmlns:a16="http://schemas.microsoft.com/office/drawing/2014/main" id="{0EE00BC5-6FCF-4371-908E-6B88140FD8EE}"/>
                </a:ext>
              </a:extLst>
            </p:cNvPr>
            <p:cNvSpPr txBox="1"/>
            <p:nvPr/>
          </p:nvSpPr>
          <p:spPr>
            <a:xfrm>
              <a:off x="6894901" y="3257313"/>
              <a:ext cx="1244764" cy="300083"/>
            </a:xfrm>
            <a:prstGeom prst="rect">
              <a:avLst/>
            </a:prstGeom>
            <a:noFill/>
            <a:ln>
              <a:noFill/>
            </a:ln>
            <a:effectLst/>
          </p:spPr>
          <p:txBody>
            <a:bodyPr wrap="none" anchor="ctr" anchorCtr="1">
              <a:normAutofit fontScale="85000" lnSpcReduction="20000"/>
            </a:bodyPr>
            <a:lstStyle/>
            <a:p>
              <a:pPr algn="ctr"/>
              <a:r>
                <a:rPr lang="zh-CN" altLang="en-US" sz="2667" b="1" spc="-111" dirty="0">
                  <a:solidFill>
                    <a:schemeClr val="bg1"/>
                  </a:solidFill>
                  <a:cs typeface="+mn-ea"/>
                  <a:sym typeface="+mn-lt"/>
                </a:rPr>
                <a:t>标题文本预设</a:t>
              </a:r>
            </a:p>
          </p:txBody>
        </p:sp>
        <p:sp>
          <p:nvSpPr>
            <p:cNvPr id="31" name="Oval 68">
              <a:extLst>
                <a:ext uri="{FF2B5EF4-FFF2-40B4-BE49-F238E27FC236}">
                  <a16:creationId xmlns="" xmlns:a16="http://schemas.microsoft.com/office/drawing/2014/main" id="{9C3E7937-B2DD-465C-A1A1-32DE2AC6CEE4}"/>
                </a:ext>
              </a:extLst>
            </p:cNvPr>
            <p:cNvSpPr>
              <a:spLocks noChangeAspect="1"/>
            </p:cNvSpPr>
            <p:nvPr/>
          </p:nvSpPr>
          <p:spPr bwMode="auto">
            <a:xfrm>
              <a:off x="7771112" y="2798607"/>
              <a:ext cx="496124" cy="496124"/>
            </a:xfrm>
            <a:prstGeom prst="ellipse">
              <a:avLst/>
            </a:prstGeom>
            <a:solidFill>
              <a:schemeClr val="bg1">
                <a:alpha val="50000"/>
              </a:schemeClr>
            </a:solidFill>
            <a:ln w="9525" cap="flat" cmpd="sng" algn="ctr">
              <a:noFill/>
              <a:prstDash val="solid"/>
              <a:miter lim="800000"/>
              <a:headEnd type="none" w="med" len="med"/>
              <a:tailEnd type="none" w="med" len="med"/>
            </a:ln>
            <a:effectLst/>
          </p:spPr>
          <p:txBody>
            <a:bodyPr anchor="ctr"/>
            <a:lstStyle/>
            <a:p>
              <a:pPr algn="ctr"/>
              <a:endParaRPr sz="3200">
                <a:cs typeface="+mn-ea"/>
                <a:sym typeface="+mn-lt"/>
              </a:endParaRPr>
            </a:p>
          </p:txBody>
        </p:sp>
        <p:grpSp>
          <p:nvGrpSpPr>
            <p:cNvPr id="32" name="Group 69">
              <a:extLst>
                <a:ext uri="{FF2B5EF4-FFF2-40B4-BE49-F238E27FC236}">
                  <a16:creationId xmlns="" xmlns:a16="http://schemas.microsoft.com/office/drawing/2014/main" id="{F1DB21A0-D04A-4EB2-8D0D-CD007CE91A5A}"/>
                </a:ext>
              </a:extLst>
            </p:cNvPr>
            <p:cNvGrpSpPr>
              <a:grpSpLocks/>
            </p:cNvGrpSpPr>
            <p:nvPr/>
          </p:nvGrpSpPr>
          <p:grpSpPr bwMode="auto">
            <a:xfrm>
              <a:off x="7863817" y="2914544"/>
              <a:ext cx="283859" cy="252320"/>
              <a:chOff x="0" y="0"/>
              <a:chExt cx="576" cy="515"/>
            </a:xfrm>
            <a:solidFill>
              <a:schemeClr val="bg1"/>
            </a:solidFill>
            <a:effectLst/>
          </p:grpSpPr>
          <p:sp>
            <p:nvSpPr>
              <p:cNvPr id="33" name="Freeform: Shape 70">
                <a:extLst>
                  <a:ext uri="{FF2B5EF4-FFF2-40B4-BE49-F238E27FC236}">
                    <a16:creationId xmlns="" xmlns:a16="http://schemas.microsoft.com/office/drawing/2014/main" id="{DBEA8501-2500-474B-8AC0-1CC7CEEDAA17}"/>
                  </a:ext>
                </a:extLst>
              </p:cNvPr>
              <p:cNvSpPr>
                <a:spLocks/>
              </p:cNvSpPr>
              <p:nvPr/>
            </p:nvSpPr>
            <p:spPr bwMode="auto">
              <a:xfrm>
                <a:off x="0" y="0"/>
                <a:ext cx="576" cy="51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1936" y="0"/>
                    </a:moveTo>
                    <a:cubicBezTo>
                      <a:pt x="6599" y="0"/>
                      <a:pt x="2272" y="4836"/>
                      <a:pt x="2272" y="10800"/>
                    </a:cubicBezTo>
                    <a:cubicBezTo>
                      <a:pt x="2272" y="10815"/>
                      <a:pt x="2273" y="10840"/>
                      <a:pt x="2273" y="10861"/>
                    </a:cubicBezTo>
                    <a:lnTo>
                      <a:pt x="0" y="10861"/>
                    </a:lnTo>
                    <a:lnTo>
                      <a:pt x="3616" y="14894"/>
                    </a:lnTo>
                    <a:lnTo>
                      <a:pt x="7238" y="10861"/>
                    </a:lnTo>
                    <a:lnTo>
                      <a:pt x="4958" y="10861"/>
                    </a:lnTo>
                    <a:cubicBezTo>
                      <a:pt x="4958" y="10860"/>
                      <a:pt x="4958" y="10859"/>
                      <a:pt x="4958" y="10858"/>
                    </a:cubicBezTo>
                    <a:cubicBezTo>
                      <a:pt x="4958" y="10838"/>
                      <a:pt x="4957" y="10814"/>
                      <a:pt x="4957" y="10800"/>
                    </a:cubicBezTo>
                    <a:cubicBezTo>
                      <a:pt x="4957" y="6499"/>
                      <a:pt x="8088" y="3000"/>
                      <a:pt x="11936" y="3000"/>
                    </a:cubicBezTo>
                    <a:cubicBezTo>
                      <a:pt x="15785" y="3000"/>
                      <a:pt x="18916" y="6499"/>
                      <a:pt x="18916" y="10800"/>
                    </a:cubicBezTo>
                    <a:cubicBezTo>
                      <a:pt x="18916" y="15101"/>
                      <a:pt x="15785" y="18600"/>
                      <a:pt x="11936" y="18600"/>
                    </a:cubicBezTo>
                    <a:cubicBezTo>
                      <a:pt x="9601" y="18600"/>
                      <a:pt x="7530" y="17309"/>
                      <a:pt x="6263" y="15335"/>
                    </a:cubicBezTo>
                    <a:lnTo>
                      <a:pt x="5132" y="16594"/>
                    </a:lnTo>
                    <a:lnTo>
                      <a:pt x="4341" y="17474"/>
                    </a:lnTo>
                    <a:cubicBezTo>
                      <a:pt x="6111" y="19986"/>
                      <a:pt x="8854" y="21600"/>
                      <a:pt x="11936" y="21600"/>
                    </a:cubicBezTo>
                    <a:cubicBezTo>
                      <a:pt x="17274" y="21600"/>
                      <a:pt x="21600" y="16765"/>
                      <a:pt x="21600" y="10800"/>
                    </a:cubicBezTo>
                    <a:cubicBezTo>
                      <a:pt x="21600" y="4836"/>
                      <a:pt x="17273" y="0"/>
                      <a:pt x="11936" y="0"/>
                    </a:cubicBezTo>
                    <a:close/>
                    <a:moveTo>
                      <a:pt x="11936" y="0"/>
                    </a:moveTo>
                  </a:path>
                </a:pathLst>
              </a:custGeom>
              <a:solidFill>
                <a:srgbClr val="FFFFFF"/>
              </a:solid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34" name="Freeform: Shape 71">
                <a:extLst>
                  <a:ext uri="{FF2B5EF4-FFF2-40B4-BE49-F238E27FC236}">
                    <a16:creationId xmlns="" xmlns:a16="http://schemas.microsoft.com/office/drawing/2014/main" id="{E91596FF-06D1-4891-B7FB-8D4451CEF591}"/>
                  </a:ext>
                </a:extLst>
              </p:cNvPr>
              <p:cNvSpPr>
                <a:spLocks/>
              </p:cNvSpPr>
              <p:nvPr/>
            </p:nvSpPr>
            <p:spPr bwMode="auto">
              <a:xfrm>
                <a:off x="304" y="128"/>
                <a:ext cx="134" cy="2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0" y="0"/>
                    </a:moveTo>
                    <a:lnTo>
                      <a:pt x="0" y="14168"/>
                    </a:lnTo>
                    <a:lnTo>
                      <a:pt x="32" y="14168"/>
                    </a:lnTo>
                    <a:lnTo>
                      <a:pt x="18924" y="21600"/>
                    </a:lnTo>
                    <a:lnTo>
                      <a:pt x="21600" y="18903"/>
                    </a:lnTo>
                    <a:lnTo>
                      <a:pt x="5054" y="12394"/>
                    </a:lnTo>
                    <a:lnTo>
                      <a:pt x="5054" y="0"/>
                    </a:lnTo>
                    <a:lnTo>
                      <a:pt x="0" y="0"/>
                    </a:lnTo>
                    <a:close/>
                    <a:moveTo>
                      <a:pt x="0" y="0"/>
                    </a:moveTo>
                  </a:path>
                </a:pathLst>
              </a:custGeom>
              <a:solidFill>
                <a:srgbClr val="FFFFFF"/>
              </a:solid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grpSp>
      </p:grpSp>
      <p:cxnSp>
        <p:nvCxnSpPr>
          <p:cNvPr id="35" name="Straight Connector 77">
            <a:extLst>
              <a:ext uri="{FF2B5EF4-FFF2-40B4-BE49-F238E27FC236}">
                <a16:creationId xmlns="" xmlns:a16="http://schemas.microsoft.com/office/drawing/2014/main" id="{0165D743-08B2-4B52-A563-F07C861A99EA}"/>
              </a:ext>
            </a:extLst>
          </p:cNvPr>
          <p:cNvCxnSpPr/>
          <p:nvPr/>
        </p:nvCxnSpPr>
        <p:spPr bwMode="auto">
          <a:xfrm>
            <a:off x="2770679" y="2930273"/>
            <a:ext cx="274157" cy="95345"/>
          </a:xfrm>
          <a:prstGeom prst="line">
            <a:avLst/>
          </a:prstGeom>
          <a:solidFill>
            <a:schemeClr val="accent1"/>
          </a:solidFill>
          <a:ln w="15875" cap="rnd" cmpd="sng" algn="ctr">
            <a:solidFill>
              <a:schemeClr val="bg1"/>
            </a:solidFill>
            <a:prstDash val="sysDot"/>
            <a:round/>
            <a:headEnd type="oval" w="sm" len="sm"/>
            <a:tailEnd type="oval" w="sm" len="sm"/>
          </a:ln>
          <a:effectLst/>
        </p:spPr>
      </p:cxnSp>
      <p:grpSp>
        <p:nvGrpSpPr>
          <p:cNvPr id="36" name="组合 35">
            <a:extLst>
              <a:ext uri="{FF2B5EF4-FFF2-40B4-BE49-F238E27FC236}">
                <a16:creationId xmlns="" xmlns:a16="http://schemas.microsoft.com/office/drawing/2014/main" id="{898FA1EB-C2D3-4623-AF82-2D3CCBCD411A}"/>
              </a:ext>
            </a:extLst>
          </p:cNvPr>
          <p:cNvGrpSpPr/>
          <p:nvPr/>
        </p:nvGrpSpPr>
        <p:grpSpPr>
          <a:xfrm>
            <a:off x="1055829" y="1340769"/>
            <a:ext cx="1722211" cy="2036049"/>
            <a:chOff x="791872" y="1005576"/>
            <a:chExt cx="1291658" cy="1527037"/>
          </a:xfrm>
        </p:grpSpPr>
        <p:sp>
          <p:nvSpPr>
            <p:cNvPr id="37" name="Oval 73">
              <a:extLst>
                <a:ext uri="{FF2B5EF4-FFF2-40B4-BE49-F238E27FC236}">
                  <a16:creationId xmlns="" xmlns:a16="http://schemas.microsoft.com/office/drawing/2014/main" id="{834FC63B-7A4C-4D52-A182-E25784745E67}"/>
                </a:ext>
              </a:extLst>
            </p:cNvPr>
            <p:cNvSpPr/>
            <p:nvPr/>
          </p:nvSpPr>
          <p:spPr bwMode="auto">
            <a:xfrm>
              <a:off x="791872" y="1243646"/>
              <a:ext cx="1288968" cy="1288967"/>
            </a:xfrm>
            <a:prstGeom prst="ellipse">
              <a:avLst/>
            </a:prstGeom>
            <a:solidFill>
              <a:schemeClr val="bg1">
                <a:alpha val="50000"/>
              </a:schemeClr>
            </a:solidFill>
            <a:ln w="28575" cap="flat" cmpd="sng" algn="ctr">
              <a:solidFill>
                <a:schemeClr val="bg1"/>
              </a:solidFill>
              <a:prstDash val="solid"/>
              <a:round/>
              <a:headEnd type="none" w="med" len="med"/>
              <a:tailEnd type="none" w="med" len="med"/>
            </a:ln>
            <a:effectLst/>
          </p:spPr>
          <p:txBody>
            <a:bodyPr anchor="ctr"/>
            <a:lstStyle/>
            <a:p>
              <a:pPr algn="ctr"/>
              <a:endParaRPr sz="3200" dirty="0">
                <a:cs typeface="+mn-ea"/>
                <a:sym typeface="+mn-lt"/>
              </a:endParaRPr>
            </a:p>
          </p:txBody>
        </p:sp>
        <p:sp>
          <p:nvSpPr>
            <p:cNvPr id="38" name="TextBox 74">
              <a:extLst>
                <a:ext uri="{FF2B5EF4-FFF2-40B4-BE49-F238E27FC236}">
                  <a16:creationId xmlns="" xmlns:a16="http://schemas.microsoft.com/office/drawing/2014/main" id="{283B7ED7-B786-47E5-9848-4C3BF00F93F9}"/>
                </a:ext>
              </a:extLst>
            </p:cNvPr>
            <p:cNvSpPr txBox="1"/>
            <p:nvPr/>
          </p:nvSpPr>
          <p:spPr>
            <a:xfrm>
              <a:off x="791872" y="1666052"/>
              <a:ext cx="1291658" cy="300083"/>
            </a:xfrm>
            <a:prstGeom prst="rect">
              <a:avLst/>
            </a:prstGeom>
            <a:noFill/>
            <a:effectLst/>
          </p:spPr>
          <p:txBody>
            <a:bodyPr wrap="none" anchor="ctr" anchorCtr="1">
              <a:normAutofit lnSpcReduction="10000"/>
            </a:bodyPr>
            <a:lstStyle/>
            <a:p>
              <a:pPr algn="ctr"/>
              <a:r>
                <a:rPr lang="zh-CN" altLang="en-US" sz="3200" b="1" spc="-111" baseline="30000" dirty="0">
                  <a:solidFill>
                    <a:schemeClr val="bg1"/>
                  </a:solidFill>
                  <a:cs typeface="+mn-ea"/>
                  <a:sym typeface="+mn-lt"/>
                </a:rPr>
                <a:t>标题文本预设</a:t>
              </a:r>
            </a:p>
          </p:txBody>
        </p:sp>
        <p:sp>
          <p:nvSpPr>
            <p:cNvPr id="39" name="TextBox 75">
              <a:extLst>
                <a:ext uri="{FF2B5EF4-FFF2-40B4-BE49-F238E27FC236}">
                  <a16:creationId xmlns="" xmlns:a16="http://schemas.microsoft.com/office/drawing/2014/main" id="{D161A873-F025-41A0-84B9-0C7390060986}"/>
                </a:ext>
              </a:extLst>
            </p:cNvPr>
            <p:cNvSpPr txBox="1"/>
            <p:nvPr/>
          </p:nvSpPr>
          <p:spPr>
            <a:xfrm>
              <a:off x="791872" y="1966135"/>
              <a:ext cx="1291658" cy="260552"/>
            </a:xfrm>
            <a:prstGeom prst="rect">
              <a:avLst/>
            </a:prstGeom>
            <a:noFill/>
            <a:effectLst/>
          </p:spPr>
          <p:txBody>
            <a:bodyPr wrap="square" lIns="0" tIns="0" rIns="0" bIns="0" anchor="ctr">
              <a:normAutofit fontScale="85000" lnSpcReduction="10000"/>
            </a:bodyPr>
            <a:lstStyle/>
            <a:p>
              <a:pPr algn="ctr">
                <a:lnSpc>
                  <a:spcPct val="120000"/>
                </a:lnSpc>
              </a:pPr>
              <a:r>
                <a:rPr lang="zh-CN" altLang="en-US" sz="1067">
                  <a:solidFill>
                    <a:schemeClr val="bg1"/>
                  </a:solidFill>
                  <a:cs typeface="+mn-ea"/>
                  <a:sym typeface="+mn-lt"/>
                </a:rPr>
                <a:t>此部分内容作为文字排版占位显示</a:t>
              </a:r>
              <a:br>
                <a:rPr lang="zh-CN" altLang="en-US" sz="1067">
                  <a:solidFill>
                    <a:schemeClr val="bg1"/>
                  </a:solidFill>
                  <a:cs typeface="+mn-ea"/>
                  <a:sym typeface="+mn-lt"/>
                </a:rPr>
              </a:br>
              <a:r>
                <a:rPr lang="zh-CN" altLang="en-US" sz="1067">
                  <a:solidFill>
                    <a:schemeClr val="bg1"/>
                  </a:solidFill>
                  <a:cs typeface="+mn-ea"/>
                  <a:sym typeface="+mn-lt"/>
                </a:rPr>
                <a:t>（建议使用主题字体）</a:t>
              </a:r>
            </a:p>
          </p:txBody>
        </p:sp>
        <p:sp>
          <p:nvSpPr>
            <p:cNvPr id="40" name="Oval 76">
              <a:extLst>
                <a:ext uri="{FF2B5EF4-FFF2-40B4-BE49-F238E27FC236}">
                  <a16:creationId xmlns="" xmlns:a16="http://schemas.microsoft.com/office/drawing/2014/main" id="{0ED222EA-23B5-4C8A-BFFD-06EB97487DB6}"/>
                </a:ext>
              </a:extLst>
            </p:cNvPr>
            <p:cNvSpPr>
              <a:spLocks noChangeAspect="1"/>
            </p:cNvSpPr>
            <p:nvPr/>
          </p:nvSpPr>
          <p:spPr bwMode="auto">
            <a:xfrm>
              <a:off x="877021" y="1005576"/>
              <a:ext cx="496124" cy="496124"/>
            </a:xfrm>
            <a:prstGeom prst="ellipse">
              <a:avLst/>
            </a:prstGeom>
            <a:solidFill>
              <a:schemeClr val="bg1">
                <a:alpha val="50000"/>
              </a:schemeClr>
            </a:solidFill>
            <a:ln w="9525" cap="flat" cmpd="sng" algn="ctr">
              <a:solidFill>
                <a:schemeClr val="bg1"/>
              </a:solidFill>
              <a:prstDash val="solid"/>
              <a:miter lim="800000"/>
              <a:headEnd type="none" w="med" len="med"/>
              <a:tailEnd type="none" w="med" len="med"/>
            </a:ln>
            <a:effectLst/>
          </p:spPr>
          <p:txBody>
            <a:bodyPr anchor="ctr"/>
            <a:lstStyle/>
            <a:p>
              <a:pPr algn="ctr"/>
              <a:endParaRPr sz="3200">
                <a:cs typeface="+mn-ea"/>
                <a:sym typeface="+mn-lt"/>
              </a:endParaRPr>
            </a:p>
          </p:txBody>
        </p:sp>
        <p:sp>
          <p:nvSpPr>
            <p:cNvPr id="41" name="Freeform: Shape 78">
              <a:extLst>
                <a:ext uri="{FF2B5EF4-FFF2-40B4-BE49-F238E27FC236}">
                  <a16:creationId xmlns="" xmlns:a16="http://schemas.microsoft.com/office/drawing/2014/main" id="{91D1409A-24AF-4D35-97EC-2A4C3D9778AD}"/>
                </a:ext>
              </a:extLst>
            </p:cNvPr>
            <p:cNvSpPr>
              <a:spLocks/>
            </p:cNvSpPr>
            <p:nvPr/>
          </p:nvSpPr>
          <p:spPr bwMode="auto">
            <a:xfrm>
              <a:off x="1056932" y="1119913"/>
              <a:ext cx="129983" cy="256144"/>
            </a:xfrm>
            <a:custGeom>
              <a:avLst/>
              <a:gdLst>
                <a:gd name="T0" fmla="*/ 7876052 w 21600"/>
                <a:gd name="T1" fmla="*/ 185358510 h 21600"/>
                <a:gd name="T2" fmla="*/ 8461236 w 21600"/>
                <a:gd name="T3" fmla="*/ 100252083 h 21600"/>
                <a:gd name="T4" fmla="*/ 13475014 w 21600"/>
                <a:gd name="T5" fmla="*/ 51005792 h 21600"/>
                <a:gd name="T6" fmla="*/ 6737509 w 21600"/>
                <a:gd name="T7" fmla="*/ 0 h 21600"/>
                <a:gd name="T8" fmla="*/ 0 w 21600"/>
                <a:gd name="T9" fmla="*/ 51005792 h 21600"/>
                <a:gd name="T10" fmla="*/ 4941496 w 21600"/>
                <a:gd name="T11" fmla="*/ 100110670 h 21600"/>
                <a:gd name="T12" fmla="*/ 5527805 w 21600"/>
                <a:gd name="T13" fmla="*/ 185387119 h 21600"/>
                <a:gd name="T14" fmla="*/ 1748080 w 21600"/>
                <a:gd name="T15" fmla="*/ 194154876 h 21600"/>
                <a:gd name="T16" fmla="*/ 6733136 w 21600"/>
                <a:gd name="T17" fmla="*/ 203194979 h 21600"/>
                <a:gd name="T18" fmla="*/ 11718967 w 21600"/>
                <a:gd name="T19" fmla="*/ 194154876 h 21600"/>
                <a:gd name="T20" fmla="*/ 7876052 w 21600"/>
                <a:gd name="T21" fmla="*/ 185358510 h 21600"/>
                <a:gd name="T22" fmla="*/ 5811038 w 21600"/>
                <a:gd name="T23" fmla="*/ 39764005 h 21600"/>
                <a:gd name="T24" fmla="*/ 3381794 w 21600"/>
                <a:gd name="T25" fmla="*/ 49678959 h 21600"/>
                <a:gd name="T26" fmla="*/ 2388689 w 21600"/>
                <a:gd name="T27" fmla="*/ 30187155 h 21600"/>
                <a:gd name="T28" fmla="*/ 4817314 w 21600"/>
                <a:gd name="T29" fmla="*/ 20272200 h 21600"/>
                <a:gd name="T30" fmla="*/ 5811038 w 21600"/>
                <a:gd name="T31" fmla="*/ 39764005 h 21600"/>
                <a:gd name="T32" fmla="*/ 5811038 w 21600"/>
                <a:gd name="T33" fmla="*/ 39764005 h 21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600" h="21600">
                  <a:moveTo>
                    <a:pt x="12625" y="19704"/>
                  </a:moveTo>
                  <a:lnTo>
                    <a:pt x="13563" y="10657"/>
                  </a:lnTo>
                  <a:cubicBezTo>
                    <a:pt x="18187" y="10044"/>
                    <a:pt x="21600" y="7936"/>
                    <a:pt x="21600" y="5422"/>
                  </a:cubicBezTo>
                  <a:cubicBezTo>
                    <a:pt x="21600" y="2427"/>
                    <a:pt x="16765" y="0"/>
                    <a:pt x="10800" y="0"/>
                  </a:cubicBezTo>
                  <a:cubicBezTo>
                    <a:pt x="4835" y="0"/>
                    <a:pt x="0" y="2427"/>
                    <a:pt x="0" y="5422"/>
                  </a:cubicBezTo>
                  <a:cubicBezTo>
                    <a:pt x="0" y="7915"/>
                    <a:pt x="3356" y="10009"/>
                    <a:pt x="7921" y="10642"/>
                  </a:cubicBezTo>
                  <a:lnTo>
                    <a:pt x="8861" y="19707"/>
                  </a:lnTo>
                  <a:cubicBezTo>
                    <a:pt x="5382" y="19811"/>
                    <a:pt x="2802" y="20188"/>
                    <a:pt x="2802" y="20639"/>
                  </a:cubicBezTo>
                  <a:cubicBezTo>
                    <a:pt x="2802" y="21170"/>
                    <a:pt x="6379" y="21600"/>
                    <a:pt x="10793" y="21600"/>
                  </a:cubicBezTo>
                  <a:cubicBezTo>
                    <a:pt x="15206" y="21600"/>
                    <a:pt x="18785" y="21169"/>
                    <a:pt x="18785" y="20639"/>
                  </a:cubicBezTo>
                  <a:cubicBezTo>
                    <a:pt x="18785" y="20184"/>
                    <a:pt x="16154" y="19803"/>
                    <a:pt x="12625" y="19704"/>
                  </a:cubicBezTo>
                  <a:close/>
                  <a:moveTo>
                    <a:pt x="9315" y="4227"/>
                  </a:moveTo>
                  <a:cubicBezTo>
                    <a:pt x="8680" y="5090"/>
                    <a:pt x="6937" y="5562"/>
                    <a:pt x="5421" y="5281"/>
                  </a:cubicBezTo>
                  <a:cubicBezTo>
                    <a:pt x="3906" y="5000"/>
                    <a:pt x="3193" y="4072"/>
                    <a:pt x="3829" y="3209"/>
                  </a:cubicBezTo>
                  <a:cubicBezTo>
                    <a:pt x="4464" y="2346"/>
                    <a:pt x="6207" y="1874"/>
                    <a:pt x="7722" y="2155"/>
                  </a:cubicBezTo>
                  <a:cubicBezTo>
                    <a:pt x="9238" y="2436"/>
                    <a:pt x="9951" y="3363"/>
                    <a:pt x="9315" y="4227"/>
                  </a:cubicBezTo>
                  <a:close/>
                  <a:moveTo>
                    <a:pt x="9315" y="4227"/>
                  </a:moveTo>
                </a:path>
              </a:pathLst>
            </a:custGeom>
            <a:solidFill>
              <a:schemeClr val="bg1"/>
            </a:solidFill>
            <a:ln>
              <a:noFill/>
            </a:ln>
            <a:effectLst/>
          </p:spPr>
          <p:txBody>
            <a:bodyPr anchor="ctr"/>
            <a:lstStyle/>
            <a:p>
              <a:pPr algn="ctr"/>
              <a:endParaRPr sz="3200">
                <a:cs typeface="+mn-ea"/>
                <a:sym typeface="+mn-lt"/>
              </a:endParaRPr>
            </a:p>
          </p:txBody>
        </p:sp>
      </p:grpSp>
      <p:cxnSp>
        <p:nvCxnSpPr>
          <p:cNvPr id="42" name="Straight Connector 84">
            <a:extLst>
              <a:ext uri="{FF2B5EF4-FFF2-40B4-BE49-F238E27FC236}">
                <a16:creationId xmlns="" xmlns:a16="http://schemas.microsoft.com/office/drawing/2014/main" id="{12615837-C898-44E6-A1C3-56710EBA6A14}"/>
              </a:ext>
            </a:extLst>
          </p:cNvPr>
          <p:cNvCxnSpPr/>
          <p:nvPr/>
        </p:nvCxnSpPr>
        <p:spPr bwMode="auto">
          <a:xfrm>
            <a:off x="8395599" y="3447173"/>
            <a:ext cx="815869" cy="665607"/>
          </a:xfrm>
          <a:prstGeom prst="line">
            <a:avLst/>
          </a:prstGeom>
          <a:solidFill>
            <a:schemeClr val="accent1"/>
          </a:solidFill>
          <a:ln w="15875" cap="rnd" cmpd="sng" algn="ctr">
            <a:solidFill>
              <a:schemeClr val="bg1"/>
            </a:solidFill>
            <a:prstDash val="sysDot"/>
            <a:round/>
            <a:headEnd type="oval" w="sm" len="sm"/>
            <a:tailEnd type="oval" w="sm" len="sm"/>
          </a:ln>
          <a:effectLst/>
        </p:spPr>
      </p:cxnSp>
      <p:grpSp>
        <p:nvGrpSpPr>
          <p:cNvPr id="43" name="组合 42">
            <a:extLst>
              <a:ext uri="{FF2B5EF4-FFF2-40B4-BE49-F238E27FC236}">
                <a16:creationId xmlns="" xmlns:a16="http://schemas.microsoft.com/office/drawing/2014/main" id="{DAEE9AD4-C115-4D87-94AA-52BC7E97EC76}"/>
              </a:ext>
            </a:extLst>
          </p:cNvPr>
          <p:cNvGrpSpPr/>
          <p:nvPr/>
        </p:nvGrpSpPr>
        <p:grpSpPr>
          <a:xfrm>
            <a:off x="6068341" y="1359343"/>
            <a:ext cx="2747737" cy="2437320"/>
            <a:chOff x="4551255" y="1019507"/>
            <a:chExt cx="2060803" cy="1827990"/>
          </a:xfrm>
        </p:grpSpPr>
        <p:grpSp>
          <p:nvGrpSpPr>
            <p:cNvPr id="44" name="组合 43">
              <a:extLst>
                <a:ext uri="{FF2B5EF4-FFF2-40B4-BE49-F238E27FC236}">
                  <a16:creationId xmlns="" xmlns:a16="http://schemas.microsoft.com/office/drawing/2014/main" id="{4A6C357C-A877-4812-B3B2-17784FCA1025}"/>
                </a:ext>
              </a:extLst>
            </p:cNvPr>
            <p:cNvGrpSpPr/>
            <p:nvPr/>
          </p:nvGrpSpPr>
          <p:grpSpPr>
            <a:xfrm>
              <a:off x="4741617" y="1019507"/>
              <a:ext cx="1705356" cy="1827990"/>
              <a:chOff x="4741617" y="1019507"/>
              <a:chExt cx="1705356" cy="1827990"/>
            </a:xfrm>
          </p:grpSpPr>
          <p:sp>
            <p:nvSpPr>
              <p:cNvPr id="46" name="Oval 80">
                <a:extLst>
                  <a:ext uri="{FF2B5EF4-FFF2-40B4-BE49-F238E27FC236}">
                    <a16:creationId xmlns="" xmlns:a16="http://schemas.microsoft.com/office/drawing/2014/main" id="{EC9A99AE-2143-44AC-9ABC-2B15A57607F1}"/>
                  </a:ext>
                </a:extLst>
              </p:cNvPr>
              <p:cNvSpPr/>
              <p:nvPr/>
            </p:nvSpPr>
            <p:spPr bwMode="auto">
              <a:xfrm>
                <a:off x="4741617" y="1142142"/>
                <a:ext cx="1705356" cy="1705355"/>
              </a:xfrm>
              <a:prstGeom prst="ellipse">
                <a:avLst/>
              </a:prstGeom>
              <a:solidFill>
                <a:schemeClr val="bg1">
                  <a:alpha val="50000"/>
                </a:schemeClr>
              </a:solidFill>
              <a:ln w="28575" cap="flat" cmpd="sng" algn="ctr">
                <a:noFill/>
                <a:prstDash val="solid"/>
                <a:round/>
                <a:headEnd type="none" w="med" len="med"/>
                <a:tailEnd type="none" w="med" len="med"/>
              </a:ln>
              <a:effectLst/>
            </p:spPr>
            <p:txBody>
              <a:bodyPr anchor="ctr"/>
              <a:lstStyle/>
              <a:p>
                <a:pPr algn="ctr"/>
                <a:endParaRPr sz="3200" dirty="0">
                  <a:cs typeface="+mn-ea"/>
                  <a:sym typeface="+mn-lt"/>
                </a:endParaRPr>
              </a:p>
            </p:txBody>
          </p:sp>
          <p:sp>
            <p:nvSpPr>
              <p:cNvPr id="47" name="TextBox 81">
                <a:extLst>
                  <a:ext uri="{FF2B5EF4-FFF2-40B4-BE49-F238E27FC236}">
                    <a16:creationId xmlns="" xmlns:a16="http://schemas.microsoft.com/office/drawing/2014/main" id="{59596A69-CE75-420C-A971-1AFDBD171F67}"/>
                  </a:ext>
                </a:extLst>
              </p:cNvPr>
              <p:cNvSpPr txBox="1"/>
              <p:nvPr/>
            </p:nvSpPr>
            <p:spPr>
              <a:xfrm>
                <a:off x="4935326" y="1653648"/>
                <a:ext cx="1292662" cy="300083"/>
              </a:xfrm>
              <a:prstGeom prst="rect">
                <a:avLst/>
              </a:prstGeom>
              <a:noFill/>
              <a:effectLst/>
            </p:spPr>
            <p:txBody>
              <a:bodyPr wrap="none" anchor="ctr" anchorCtr="1">
                <a:normAutofit fontScale="85000" lnSpcReduction="20000"/>
              </a:bodyPr>
              <a:lstStyle/>
              <a:p>
                <a:pPr algn="ctr"/>
                <a:r>
                  <a:rPr lang="zh-CN" altLang="en-US" sz="2667" b="1" dirty="0">
                    <a:solidFill>
                      <a:srgbClr val="FFFFFF"/>
                    </a:solidFill>
                    <a:cs typeface="+mn-ea"/>
                    <a:sym typeface="+mn-lt"/>
                  </a:rPr>
                  <a:t>标题文本预设</a:t>
                </a:r>
              </a:p>
            </p:txBody>
          </p:sp>
          <p:sp>
            <p:nvSpPr>
              <p:cNvPr id="48" name="Freeform: Shape 83">
                <a:extLst>
                  <a:ext uri="{FF2B5EF4-FFF2-40B4-BE49-F238E27FC236}">
                    <a16:creationId xmlns="" xmlns:a16="http://schemas.microsoft.com/office/drawing/2014/main" id="{C1FB7F55-8E25-4F2C-8D3C-6D5C563A6D9B}"/>
                  </a:ext>
                </a:extLst>
              </p:cNvPr>
              <p:cNvSpPr>
                <a:spLocks/>
              </p:cNvSpPr>
              <p:nvPr/>
            </p:nvSpPr>
            <p:spPr bwMode="auto">
              <a:xfrm>
                <a:off x="5774152" y="1019507"/>
                <a:ext cx="600563" cy="600563"/>
              </a:xfrm>
              <a:custGeom>
                <a:avLst/>
                <a:gdLst>
                  <a:gd name="T0" fmla="*/ 0 w 3223"/>
                  <a:gd name="T1" fmla="*/ 1612 h 3223"/>
                  <a:gd name="T2" fmla="*/ 0 w 3223"/>
                  <a:gd name="T3" fmla="*/ 1612 h 3223"/>
                  <a:gd name="T4" fmla="*/ 1611 w 3223"/>
                  <a:gd name="T5" fmla="*/ 0 h 3223"/>
                  <a:gd name="T6" fmla="*/ 3223 w 3223"/>
                  <a:gd name="T7" fmla="*/ 1612 h 3223"/>
                  <a:gd name="T8" fmla="*/ 1611 w 3223"/>
                  <a:gd name="T9" fmla="*/ 3223 h 3223"/>
                  <a:gd name="T10" fmla="*/ 0 w 3223"/>
                  <a:gd name="T11" fmla="*/ 1612 h 3223"/>
                </a:gdLst>
                <a:ahLst/>
                <a:cxnLst>
                  <a:cxn ang="0">
                    <a:pos x="T0" y="T1"/>
                  </a:cxn>
                  <a:cxn ang="0">
                    <a:pos x="T2" y="T3"/>
                  </a:cxn>
                  <a:cxn ang="0">
                    <a:pos x="T4" y="T5"/>
                  </a:cxn>
                  <a:cxn ang="0">
                    <a:pos x="T6" y="T7"/>
                  </a:cxn>
                  <a:cxn ang="0">
                    <a:pos x="T8" y="T9"/>
                  </a:cxn>
                  <a:cxn ang="0">
                    <a:pos x="T10" y="T11"/>
                  </a:cxn>
                </a:cxnLst>
                <a:rect l="0" t="0" r="r" b="b"/>
                <a:pathLst>
                  <a:path w="3223" h="3223">
                    <a:moveTo>
                      <a:pt x="0" y="1612"/>
                    </a:moveTo>
                    <a:lnTo>
                      <a:pt x="0" y="1612"/>
                    </a:lnTo>
                    <a:cubicBezTo>
                      <a:pt x="0" y="722"/>
                      <a:pt x="721" y="0"/>
                      <a:pt x="1611" y="0"/>
                    </a:cubicBezTo>
                    <a:cubicBezTo>
                      <a:pt x="2501" y="0"/>
                      <a:pt x="3223" y="722"/>
                      <a:pt x="3223" y="1612"/>
                    </a:cubicBezTo>
                    <a:cubicBezTo>
                      <a:pt x="3223" y="2502"/>
                      <a:pt x="2501" y="3223"/>
                      <a:pt x="1611" y="3223"/>
                    </a:cubicBezTo>
                    <a:cubicBezTo>
                      <a:pt x="721" y="3223"/>
                      <a:pt x="0" y="2502"/>
                      <a:pt x="0" y="1612"/>
                    </a:cubicBezTo>
                    <a:close/>
                  </a:path>
                </a:pathLst>
              </a:custGeom>
              <a:solidFill>
                <a:schemeClr val="bg1">
                  <a:alpha val="50000"/>
                </a:schemeClr>
              </a:solidFill>
              <a:ln w="0">
                <a:noFill/>
                <a:prstDash val="solid"/>
                <a:round/>
                <a:headEnd/>
                <a:tailEnd/>
              </a:ln>
              <a:effectLst/>
            </p:spPr>
            <p:txBody>
              <a:bodyPr anchor="ctr"/>
              <a:lstStyle/>
              <a:p>
                <a:pPr algn="ctr"/>
                <a:endParaRPr sz="3200" dirty="0">
                  <a:cs typeface="+mn-ea"/>
                  <a:sym typeface="+mn-lt"/>
                </a:endParaRPr>
              </a:p>
            </p:txBody>
          </p:sp>
          <p:grpSp>
            <p:nvGrpSpPr>
              <p:cNvPr id="49" name="Group 85">
                <a:extLst>
                  <a:ext uri="{FF2B5EF4-FFF2-40B4-BE49-F238E27FC236}">
                    <a16:creationId xmlns="" xmlns:a16="http://schemas.microsoft.com/office/drawing/2014/main" id="{DEE77CDE-F690-4EF8-9ABD-B92059977441}"/>
                  </a:ext>
                </a:extLst>
              </p:cNvPr>
              <p:cNvGrpSpPr>
                <a:grpSpLocks/>
              </p:cNvGrpSpPr>
              <p:nvPr/>
            </p:nvGrpSpPr>
            <p:grpSpPr bwMode="auto">
              <a:xfrm>
                <a:off x="5965565" y="1157132"/>
                <a:ext cx="283861" cy="250217"/>
                <a:chOff x="52" y="-52"/>
                <a:chExt cx="578" cy="508"/>
              </a:xfrm>
              <a:solidFill>
                <a:schemeClr val="bg1"/>
              </a:solidFill>
              <a:effectLst/>
            </p:grpSpPr>
            <p:sp>
              <p:nvSpPr>
                <p:cNvPr id="50" name="Freeform: Shape 86">
                  <a:extLst>
                    <a:ext uri="{FF2B5EF4-FFF2-40B4-BE49-F238E27FC236}">
                      <a16:creationId xmlns="" xmlns:a16="http://schemas.microsoft.com/office/drawing/2014/main" id="{40846FD5-3F71-4AFC-990A-F723123EF21C}"/>
                    </a:ext>
                  </a:extLst>
                </p:cNvPr>
                <p:cNvSpPr>
                  <a:spLocks/>
                </p:cNvSpPr>
                <p:nvPr/>
              </p:nvSpPr>
              <p:spPr bwMode="auto">
                <a:xfrm>
                  <a:off x="52" y="44"/>
                  <a:ext cx="412" cy="41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w 21600"/>
                    <a:gd name="T37" fmla="*/ 0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899" y="18001"/>
                      </a:moveTo>
                      <a:cubicBezTo>
                        <a:pt x="18899" y="18497"/>
                        <a:pt x="18495" y="18900"/>
                        <a:pt x="17998" y="18900"/>
                      </a:cubicBezTo>
                      <a:lnTo>
                        <a:pt x="3601" y="18900"/>
                      </a:lnTo>
                      <a:cubicBezTo>
                        <a:pt x="3105" y="18900"/>
                        <a:pt x="2701" y="18497"/>
                        <a:pt x="2701" y="18001"/>
                      </a:cubicBezTo>
                      <a:lnTo>
                        <a:pt x="2701" y="3598"/>
                      </a:lnTo>
                      <a:cubicBezTo>
                        <a:pt x="2701" y="3102"/>
                        <a:pt x="3105" y="2698"/>
                        <a:pt x="3601" y="2698"/>
                      </a:cubicBezTo>
                      <a:lnTo>
                        <a:pt x="16077" y="2698"/>
                      </a:lnTo>
                      <a:lnTo>
                        <a:pt x="18707" y="70"/>
                      </a:lnTo>
                      <a:cubicBezTo>
                        <a:pt x="18478" y="25"/>
                        <a:pt x="18241" y="0"/>
                        <a:pt x="17998" y="0"/>
                      </a:cubicBezTo>
                      <a:lnTo>
                        <a:pt x="3601" y="0"/>
                      </a:lnTo>
                      <a:cubicBezTo>
                        <a:pt x="1612" y="0"/>
                        <a:pt x="0" y="1611"/>
                        <a:pt x="0" y="3598"/>
                      </a:cubicBezTo>
                      <a:lnTo>
                        <a:pt x="0" y="18001"/>
                      </a:lnTo>
                      <a:cubicBezTo>
                        <a:pt x="0" y="19989"/>
                        <a:pt x="1612" y="21600"/>
                        <a:pt x="3601" y="21600"/>
                      </a:cubicBezTo>
                      <a:lnTo>
                        <a:pt x="17998" y="21600"/>
                      </a:lnTo>
                      <a:cubicBezTo>
                        <a:pt x="19987" y="21600"/>
                        <a:pt x="21600" y="19989"/>
                        <a:pt x="21600" y="18001"/>
                      </a:cubicBezTo>
                      <a:lnTo>
                        <a:pt x="21600" y="10014"/>
                      </a:lnTo>
                      <a:lnTo>
                        <a:pt x="18899" y="12712"/>
                      </a:lnTo>
                      <a:lnTo>
                        <a:pt x="18899" y="18001"/>
                      </a:lnTo>
                      <a:close/>
                      <a:moveTo>
                        <a:pt x="18899" y="18001"/>
                      </a:moveTo>
                    </a:path>
                  </a:pathLst>
                </a:custGeom>
                <a:solidFill>
                  <a:srgbClr val="FFFFFF"/>
                </a:solid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51" name="Freeform: Shape 87">
                  <a:extLst>
                    <a:ext uri="{FF2B5EF4-FFF2-40B4-BE49-F238E27FC236}">
                      <a16:creationId xmlns="" xmlns:a16="http://schemas.microsoft.com/office/drawing/2014/main" id="{0CB3EA2F-2C0C-483D-8739-E22680CDA396}"/>
                    </a:ext>
                  </a:extLst>
                </p:cNvPr>
                <p:cNvSpPr>
                  <a:spLocks/>
                </p:cNvSpPr>
                <p:nvPr/>
              </p:nvSpPr>
              <p:spPr bwMode="auto">
                <a:xfrm>
                  <a:off x="228" y="28"/>
                  <a:ext cx="331" cy="33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w 21600"/>
                    <a:gd name="T27" fmla="*/ 0 h 21600"/>
                    <a:gd name="T28" fmla="*/ 0 w 21600"/>
                    <a:gd name="T29" fmla="*/ 0 h 21600"/>
                    <a:gd name="T30" fmla="*/ 0 w 21600"/>
                    <a:gd name="T31" fmla="*/ 0 h 21600"/>
                    <a:gd name="T32" fmla="*/ 0 w 21600"/>
                    <a:gd name="T33" fmla="*/ 0 h 21600"/>
                    <a:gd name="T34" fmla="*/ 0 w 21600"/>
                    <a:gd name="T35" fmla="*/ 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1600" h="21600">
                      <a:moveTo>
                        <a:pt x="21600" y="4818"/>
                      </a:moveTo>
                      <a:lnTo>
                        <a:pt x="16780" y="0"/>
                      </a:lnTo>
                      <a:lnTo>
                        <a:pt x="2322" y="14460"/>
                      </a:lnTo>
                      <a:lnTo>
                        <a:pt x="2320" y="14460"/>
                      </a:lnTo>
                      <a:lnTo>
                        <a:pt x="2320" y="14462"/>
                      </a:lnTo>
                      <a:lnTo>
                        <a:pt x="2319" y="14462"/>
                      </a:lnTo>
                      <a:lnTo>
                        <a:pt x="2320" y="14462"/>
                      </a:lnTo>
                      <a:lnTo>
                        <a:pt x="0" y="21600"/>
                      </a:lnTo>
                      <a:lnTo>
                        <a:pt x="7138" y="19281"/>
                      </a:lnTo>
                      <a:lnTo>
                        <a:pt x="7140" y="19281"/>
                      </a:lnTo>
                      <a:lnTo>
                        <a:pt x="7140" y="19279"/>
                      </a:lnTo>
                      <a:lnTo>
                        <a:pt x="21600" y="4818"/>
                      </a:lnTo>
                      <a:close/>
                      <a:moveTo>
                        <a:pt x="5635" y="15238"/>
                      </a:moveTo>
                      <a:lnTo>
                        <a:pt x="4840" y="14443"/>
                      </a:lnTo>
                      <a:lnTo>
                        <a:pt x="16793" y="2490"/>
                      </a:lnTo>
                      <a:lnTo>
                        <a:pt x="17587" y="3283"/>
                      </a:lnTo>
                      <a:lnTo>
                        <a:pt x="5635" y="15238"/>
                      </a:lnTo>
                      <a:close/>
                      <a:moveTo>
                        <a:pt x="5635" y="15238"/>
                      </a:moveTo>
                    </a:path>
                  </a:pathLst>
                </a:custGeom>
                <a:solidFill>
                  <a:srgbClr val="FFFFFF"/>
                </a:solid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sp>
              <p:nvSpPr>
                <p:cNvPr id="52" name="Freeform: Shape 88">
                  <a:extLst>
                    <a:ext uri="{FF2B5EF4-FFF2-40B4-BE49-F238E27FC236}">
                      <a16:creationId xmlns="" xmlns:a16="http://schemas.microsoft.com/office/drawing/2014/main" id="{8E7B6437-8D18-4D95-805C-018E943211E2}"/>
                    </a:ext>
                  </a:extLst>
                </p:cNvPr>
                <p:cNvSpPr>
                  <a:spLocks/>
                </p:cNvSpPr>
                <p:nvPr/>
              </p:nvSpPr>
              <p:spPr bwMode="auto">
                <a:xfrm>
                  <a:off x="508" y="-52"/>
                  <a:ext cx="122" cy="12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3026" y="21600"/>
                      </a:moveTo>
                      <a:lnTo>
                        <a:pt x="0" y="8574"/>
                      </a:lnTo>
                      <a:lnTo>
                        <a:pt x="8574" y="0"/>
                      </a:lnTo>
                      <a:lnTo>
                        <a:pt x="21600" y="13026"/>
                      </a:lnTo>
                      <a:lnTo>
                        <a:pt x="13026" y="21600"/>
                      </a:lnTo>
                      <a:close/>
                      <a:moveTo>
                        <a:pt x="13026" y="21600"/>
                      </a:moveTo>
                    </a:path>
                  </a:pathLst>
                </a:custGeom>
                <a:solidFill>
                  <a:srgbClr val="FFFFFF"/>
                </a:solidFill>
                <a:ln>
                  <a:noFill/>
                </a:ln>
                <a:extLst>
                  <a:ext uri="{91240B29-F687-4f45-9708-019B960494DF}">
                    <a14:hiddenLine xmlns:p14="http://schemas.microsoft.com/office/powerpoint/2010/main" xmlns:a14="http://schemas.microsoft.com/office/drawing/2010/main" xmlns:lc="http://schemas.openxmlformats.org/drawingml/2006/lockedCanvas" xmlns="" w="25400" cap="flat">
                      <a:solidFill>
                        <a:schemeClr val="tx1"/>
                      </a:solidFill>
                      <a:miter lim="800000"/>
                      <a:headEnd type="none" w="med" len="med"/>
                      <a:tailEnd type="none" w="med" len="med"/>
                    </a14:hiddenLine>
                  </a:ext>
                </a:extLst>
              </p:spPr>
              <p:txBody>
                <a:bodyPr anchor="ctr"/>
                <a:lstStyle/>
                <a:p>
                  <a:pPr algn="ctr"/>
                  <a:endParaRPr sz="3200">
                    <a:cs typeface="+mn-ea"/>
                    <a:sym typeface="+mn-lt"/>
                  </a:endParaRPr>
                </a:p>
              </p:txBody>
            </p:sp>
          </p:grpSp>
        </p:grpSp>
        <p:sp>
          <p:nvSpPr>
            <p:cNvPr id="45" name="TextBox 82">
              <a:extLst>
                <a:ext uri="{FF2B5EF4-FFF2-40B4-BE49-F238E27FC236}">
                  <a16:creationId xmlns="" xmlns:a16="http://schemas.microsoft.com/office/drawing/2014/main" id="{23C98386-FB39-43F0-B68B-CDBAEFBD7609}"/>
                </a:ext>
              </a:extLst>
            </p:cNvPr>
            <p:cNvSpPr txBox="1"/>
            <p:nvPr/>
          </p:nvSpPr>
          <p:spPr>
            <a:xfrm>
              <a:off x="4551255" y="2127362"/>
              <a:ext cx="2060803" cy="358223"/>
            </a:xfrm>
            <a:prstGeom prst="rect">
              <a:avLst/>
            </a:prstGeom>
            <a:noFill/>
            <a:effectLst/>
          </p:spPr>
          <p:txBody>
            <a:bodyPr wrap="square" lIns="0" tIns="0" rIns="0" bIns="0" anchor="ctr">
              <a:normAutofit fontScale="92500" lnSpcReduction="10000"/>
            </a:bodyPr>
            <a:lstStyle/>
            <a:p>
              <a:pPr algn="ctr">
                <a:lnSpc>
                  <a:spcPct val="120000"/>
                </a:lnSpc>
              </a:pPr>
              <a:r>
                <a:rPr lang="zh-CN" altLang="en-US" sz="1467" dirty="0">
                  <a:solidFill>
                    <a:schemeClr val="bg1"/>
                  </a:solidFill>
                  <a:cs typeface="+mn-ea"/>
                  <a:sym typeface="+mn-lt"/>
                </a:rPr>
                <a:t>此部分内容作为文字排版占位显示</a:t>
              </a:r>
              <a:br>
                <a:rPr lang="zh-CN" altLang="en-US" sz="1467" dirty="0">
                  <a:solidFill>
                    <a:schemeClr val="bg1"/>
                  </a:solidFill>
                  <a:cs typeface="+mn-ea"/>
                  <a:sym typeface="+mn-lt"/>
                </a:rPr>
              </a:br>
              <a:r>
                <a:rPr lang="zh-CN" altLang="en-US" sz="1467" dirty="0">
                  <a:solidFill>
                    <a:schemeClr val="bg1"/>
                  </a:solidFill>
                  <a:cs typeface="+mn-ea"/>
                  <a:sym typeface="+mn-lt"/>
                </a:rPr>
                <a:t>（建议使用主题字体）</a:t>
              </a:r>
            </a:p>
          </p:txBody>
        </p:sp>
      </p:grpSp>
      <p:sp>
        <p:nvSpPr>
          <p:cNvPr id="53" name="TextBox 67">
            <a:extLst>
              <a:ext uri="{FF2B5EF4-FFF2-40B4-BE49-F238E27FC236}">
                <a16:creationId xmlns="" xmlns:a16="http://schemas.microsoft.com/office/drawing/2014/main" id="{3EBE6681-EA23-46C8-87FB-E4E5D60DF827}"/>
              </a:ext>
            </a:extLst>
          </p:cNvPr>
          <p:cNvSpPr txBox="1"/>
          <p:nvPr/>
        </p:nvSpPr>
        <p:spPr>
          <a:xfrm>
            <a:off x="8649176" y="4743195"/>
            <a:ext cx="2747737" cy="434221"/>
          </a:xfrm>
          <a:prstGeom prst="rect">
            <a:avLst/>
          </a:prstGeom>
          <a:noFill/>
          <a:effectLst/>
        </p:spPr>
        <p:txBody>
          <a:bodyPr wrap="square" lIns="0" tIns="0" rIns="0" bIns="0" anchor="ctr">
            <a:normAutofit fontScale="92500" lnSpcReduction="10000"/>
          </a:bodyPr>
          <a:lstStyle/>
          <a:p>
            <a:pPr algn="ctr">
              <a:lnSpc>
                <a:spcPct val="120000"/>
              </a:lnSpc>
            </a:pPr>
            <a:r>
              <a:rPr lang="zh-CN" altLang="en-US" sz="1333" dirty="0">
                <a:solidFill>
                  <a:schemeClr val="bg1"/>
                </a:solidFill>
                <a:cs typeface="+mn-ea"/>
                <a:sym typeface="+mn-lt"/>
              </a:rPr>
              <a:t>此部分内容作为文字排版占位显示</a:t>
            </a:r>
            <a:br>
              <a:rPr lang="zh-CN" altLang="en-US" sz="1333" dirty="0">
                <a:solidFill>
                  <a:schemeClr val="bg1"/>
                </a:solidFill>
                <a:cs typeface="+mn-ea"/>
                <a:sym typeface="+mn-lt"/>
              </a:rPr>
            </a:br>
            <a:r>
              <a:rPr lang="zh-CN" altLang="en-US" sz="1333" dirty="0">
                <a:solidFill>
                  <a:schemeClr val="bg1"/>
                </a:solidFill>
                <a:cs typeface="+mn-ea"/>
                <a:sym typeface="+mn-lt"/>
              </a:rPr>
              <a:t>（建议使用主题字体）</a:t>
            </a:r>
          </a:p>
        </p:txBody>
      </p:sp>
    </p:spTree>
    <p:extLst>
      <p:ext uri="{BB962C8B-B14F-4D97-AF65-F5344CB8AC3E}">
        <p14:creationId xmlns:p14="http://schemas.microsoft.com/office/powerpoint/2010/main" val="19095598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par>
                                <p:cTn id="20" presetID="53" presetClass="entr" presetSubtype="16"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 calcmode="lin" valueType="num">
                                      <p:cBhvr>
                                        <p:cTn id="22" dur="500" fill="hold"/>
                                        <p:tgtEl>
                                          <p:spTgt spid="43"/>
                                        </p:tgtEl>
                                        <p:attrNameLst>
                                          <p:attrName>ppt_w</p:attrName>
                                        </p:attrNameLst>
                                      </p:cBhvr>
                                      <p:tavLst>
                                        <p:tav tm="0">
                                          <p:val>
                                            <p:fltVal val="0"/>
                                          </p:val>
                                        </p:tav>
                                        <p:tav tm="100000">
                                          <p:val>
                                            <p:strVal val="#ppt_w"/>
                                          </p:val>
                                        </p:tav>
                                      </p:tavLst>
                                    </p:anim>
                                    <p:anim calcmode="lin" valueType="num">
                                      <p:cBhvr>
                                        <p:cTn id="23" dur="500" fill="hold"/>
                                        <p:tgtEl>
                                          <p:spTgt spid="43"/>
                                        </p:tgtEl>
                                        <p:attrNameLst>
                                          <p:attrName>ppt_h</p:attrName>
                                        </p:attrNameLst>
                                      </p:cBhvr>
                                      <p:tavLst>
                                        <p:tav tm="0">
                                          <p:val>
                                            <p:fltVal val="0"/>
                                          </p:val>
                                        </p:tav>
                                        <p:tav tm="100000">
                                          <p:val>
                                            <p:strVal val="#ppt_h"/>
                                          </p:val>
                                        </p:tav>
                                      </p:tavLst>
                                    </p:anim>
                                    <p:animEffect transition="in" filter="fade">
                                      <p:cBhvr>
                                        <p:cTn id="24" dur="500"/>
                                        <p:tgtEl>
                                          <p:spTgt spid="43"/>
                                        </p:tgtEl>
                                      </p:cBhvr>
                                    </p:animEffect>
                                  </p:childTnLst>
                                </p:cTn>
                              </p:par>
                            </p:childTnLst>
                          </p:cTn>
                        </p:par>
                        <p:par>
                          <p:cTn id="25" fill="hold">
                            <p:stCondLst>
                              <p:cond delay="500"/>
                            </p:stCondLst>
                            <p:childTnLst>
                              <p:par>
                                <p:cTn id="26" presetID="16" presetClass="entr" presetSubtype="21"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inVertical)">
                                      <p:cBhvr>
                                        <p:cTn id="28" dur="500"/>
                                        <p:tgtEl>
                                          <p:spTgt spid="35"/>
                                        </p:tgtEl>
                                      </p:cBhvr>
                                    </p:animEffect>
                                  </p:childTnLst>
                                </p:cTn>
                              </p:par>
                              <p:par>
                                <p:cTn id="29" presetID="16" presetClass="entr" presetSubtype="21"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inVertical)">
                                      <p:cBhvr>
                                        <p:cTn id="31" dur="500"/>
                                        <p:tgtEl>
                                          <p:spTgt spid="2"/>
                                        </p:tgtEl>
                                      </p:cBhvr>
                                    </p:animEffect>
                                  </p:childTnLst>
                                </p:cTn>
                              </p:par>
                              <p:par>
                                <p:cTn id="32" presetID="16" presetClass="entr" presetSubtype="21"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barn(inVertical)">
                                      <p:cBhvr>
                                        <p:cTn id="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1F292588-8040-4365-A467-F06737B7CE79}"/>
              </a:ext>
            </a:extLst>
          </p:cNvPr>
          <p:cNvGrpSpPr/>
          <p:nvPr/>
        </p:nvGrpSpPr>
        <p:grpSpPr>
          <a:xfrm>
            <a:off x="1143073" y="3962327"/>
            <a:ext cx="4313415" cy="1558960"/>
            <a:chOff x="857304" y="2971745"/>
            <a:chExt cx="3235061" cy="1169220"/>
          </a:xfrm>
        </p:grpSpPr>
        <p:sp>
          <p:nvSpPr>
            <p:cNvPr id="3" name="任意多边形: 形状 2">
              <a:extLst>
                <a:ext uri="{FF2B5EF4-FFF2-40B4-BE49-F238E27FC236}">
                  <a16:creationId xmlns="" xmlns:a16="http://schemas.microsoft.com/office/drawing/2014/main" id="{05A6900D-B924-45D8-B0C8-C4B93D7C31AC}"/>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bg1">
                <a:alpha val="50000"/>
              </a:schemeClr>
            </a:solidFill>
            <a:ln w="12700">
              <a:miter lim="400000"/>
            </a:ln>
          </p:spPr>
          <p:txBody>
            <a:bodyPr anchor="ctr"/>
            <a:lstStyle/>
            <a:p>
              <a:pPr algn="ctr"/>
              <a:endParaRPr sz="3200" dirty="0">
                <a:solidFill>
                  <a:schemeClr val="bg1"/>
                </a:solidFill>
                <a:cs typeface="+mn-ea"/>
                <a:sym typeface="+mn-lt"/>
              </a:endParaRPr>
            </a:p>
          </p:txBody>
        </p:sp>
        <p:sp>
          <p:nvSpPr>
            <p:cNvPr id="4" name="任意多边形: 形状 3">
              <a:extLst>
                <a:ext uri="{FF2B5EF4-FFF2-40B4-BE49-F238E27FC236}">
                  <a16:creationId xmlns="" xmlns:a16="http://schemas.microsoft.com/office/drawing/2014/main" id="{D1EE06FF-5F46-44C7-BFAE-097795949364}"/>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bg1">
                <a:alpha val="50000"/>
              </a:schemeClr>
            </a:solidFill>
            <a:ln w="12700">
              <a:miter lim="400000"/>
            </a:ln>
          </p:spPr>
          <p:txBody>
            <a:bodyPr anchor="ctr"/>
            <a:lstStyle/>
            <a:p>
              <a:pPr algn="ctr"/>
              <a:endParaRPr sz="3200" dirty="0">
                <a:solidFill>
                  <a:schemeClr val="bg1"/>
                </a:solidFill>
                <a:cs typeface="+mn-ea"/>
                <a:sym typeface="+mn-lt"/>
              </a:endParaRPr>
            </a:p>
          </p:txBody>
        </p:sp>
        <p:sp>
          <p:nvSpPr>
            <p:cNvPr id="5" name="矩形 4">
              <a:extLst>
                <a:ext uri="{FF2B5EF4-FFF2-40B4-BE49-F238E27FC236}">
                  <a16:creationId xmlns="" xmlns:a16="http://schemas.microsoft.com/office/drawing/2014/main" id="{3E08A419-44AB-4015-9B2C-C4E00EE874F4}"/>
                </a:ext>
              </a:extLst>
            </p:cNvPr>
            <p:cNvSpPr/>
            <p:nvPr/>
          </p:nvSpPr>
          <p:spPr>
            <a:xfrm>
              <a:off x="2969717" y="3371787"/>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cs typeface="+mn-ea"/>
                  <a:sym typeface="+mn-lt"/>
                </a:rPr>
                <a:t>1</a:t>
              </a:r>
            </a:p>
          </p:txBody>
        </p:sp>
        <p:sp>
          <p:nvSpPr>
            <p:cNvPr id="6" name="椭圆 5">
              <a:extLst>
                <a:ext uri="{FF2B5EF4-FFF2-40B4-BE49-F238E27FC236}">
                  <a16:creationId xmlns="" xmlns:a16="http://schemas.microsoft.com/office/drawing/2014/main" id="{1B952204-F237-4518-BB26-DE4104128EB7}"/>
                </a:ext>
              </a:extLst>
            </p:cNvPr>
            <p:cNvSpPr/>
            <p:nvPr/>
          </p:nvSpPr>
          <p:spPr>
            <a:xfrm flipH="1">
              <a:off x="1545689" y="3442844"/>
              <a:ext cx="598387" cy="598387"/>
            </a:xfrm>
            <a:prstGeom prst="ellipse">
              <a:avLst/>
            </a:prstGeom>
            <a:solidFill>
              <a:srgbClr val="FFFFFF">
                <a:alpha val="50000"/>
              </a:srgbClr>
            </a:solidFill>
            <a:ln w="12700">
              <a:miter lim="400000"/>
            </a:ln>
          </p:spPr>
          <p:txBody>
            <a:bodyPr anchor="ctr"/>
            <a:lstStyle/>
            <a:p>
              <a:pPr algn="ctr"/>
              <a:endParaRPr sz="3200" dirty="0">
                <a:solidFill>
                  <a:schemeClr val="bg1"/>
                </a:solidFill>
                <a:cs typeface="+mn-ea"/>
                <a:sym typeface="+mn-lt"/>
              </a:endParaRPr>
            </a:p>
          </p:txBody>
        </p:sp>
        <p:sp>
          <p:nvSpPr>
            <p:cNvPr id="7" name="任意多边形: 形状 6">
              <a:extLst>
                <a:ext uri="{FF2B5EF4-FFF2-40B4-BE49-F238E27FC236}">
                  <a16:creationId xmlns="" xmlns:a16="http://schemas.microsoft.com/office/drawing/2014/main" id="{136352E7-4B26-4635-9CF6-BC05A34882E3}"/>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3200">
                <a:solidFill>
                  <a:schemeClr val="bg1"/>
                </a:solidFill>
                <a:cs typeface="+mn-ea"/>
                <a:sym typeface="+mn-lt"/>
              </a:endParaRPr>
            </a:p>
          </p:txBody>
        </p:sp>
      </p:grpSp>
      <p:grpSp>
        <p:nvGrpSpPr>
          <p:cNvPr id="8" name="组合 7">
            <a:extLst>
              <a:ext uri="{FF2B5EF4-FFF2-40B4-BE49-F238E27FC236}">
                <a16:creationId xmlns="" xmlns:a16="http://schemas.microsoft.com/office/drawing/2014/main" id="{33EABC84-4134-44EC-A547-17811E3EA69F}"/>
              </a:ext>
            </a:extLst>
          </p:cNvPr>
          <p:cNvGrpSpPr/>
          <p:nvPr/>
        </p:nvGrpSpPr>
        <p:grpSpPr>
          <a:xfrm>
            <a:off x="2192700" y="2901531"/>
            <a:ext cx="4333379" cy="1558960"/>
            <a:chOff x="1644525" y="2176148"/>
            <a:chExt cx="3250034" cy="1169220"/>
          </a:xfrm>
        </p:grpSpPr>
        <p:sp>
          <p:nvSpPr>
            <p:cNvPr id="9" name="任意多边形: 形状 8">
              <a:extLst>
                <a:ext uri="{FF2B5EF4-FFF2-40B4-BE49-F238E27FC236}">
                  <a16:creationId xmlns="" xmlns:a16="http://schemas.microsoft.com/office/drawing/2014/main" id="{F757AFC7-AF00-4993-BC45-61D71FB359DB}"/>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bg1">
                <a:alpha val="50000"/>
              </a:schemeClr>
            </a:solidFill>
            <a:ln w="12700">
              <a:miter lim="400000"/>
            </a:ln>
          </p:spPr>
          <p:txBody>
            <a:bodyPr anchor="ctr"/>
            <a:lstStyle/>
            <a:p>
              <a:pPr algn="ctr"/>
              <a:endParaRPr sz="3200" dirty="0">
                <a:solidFill>
                  <a:schemeClr val="bg1"/>
                </a:solidFill>
                <a:cs typeface="+mn-ea"/>
                <a:sym typeface="+mn-lt"/>
              </a:endParaRPr>
            </a:p>
          </p:txBody>
        </p:sp>
        <p:sp>
          <p:nvSpPr>
            <p:cNvPr id="10" name="任意多边形: 形状 9">
              <a:extLst>
                <a:ext uri="{FF2B5EF4-FFF2-40B4-BE49-F238E27FC236}">
                  <a16:creationId xmlns="" xmlns:a16="http://schemas.microsoft.com/office/drawing/2014/main" id="{7246E34B-A9DC-481F-9636-BB2A0752B33C}"/>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bg1">
                <a:alpha val="50000"/>
              </a:schemeClr>
            </a:solidFill>
            <a:ln w="12700">
              <a:miter lim="400000"/>
            </a:ln>
          </p:spPr>
          <p:txBody>
            <a:bodyPr anchor="ctr"/>
            <a:lstStyle/>
            <a:p>
              <a:pPr algn="ctr"/>
              <a:endParaRPr sz="3200" dirty="0">
                <a:solidFill>
                  <a:schemeClr val="bg1"/>
                </a:solidFill>
                <a:cs typeface="+mn-ea"/>
                <a:sym typeface="+mn-lt"/>
              </a:endParaRPr>
            </a:p>
          </p:txBody>
        </p:sp>
        <p:sp>
          <p:nvSpPr>
            <p:cNvPr id="11" name="矩形 10">
              <a:extLst>
                <a:ext uri="{FF2B5EF4-FFF2-40B4-BE49-F238E27FC236}">
                  <a16:creationId xmlns="" xmlns:a16="http://schemas.microsoft.com/office/drawing/2014/main" id="{D075AB39-D183-420D-AD6C-61BC5998464E}"/>
                </a:ext>
              </a:extLst>
            </p:cNvPr>
            <p:cNvSpPr/>
            <p:nvPr/>
          </p:nvSpPr>
          <p:spPr>
            <a:xfrm>
              <a:off x="3870574" y="2586687"/>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cs typeface="+mn-ea"/>
                  <a:sym typeface="+mn-lt"/>
                </a:rPr>
                <a:t>2</a:t>
              </a:r>
            </a:p>
          </p:txBody>
        </p:sp>
        <p:sp>
          <p:nvSpPr>
            <p:cNvPr id="12" name="椭圆 11">
              <a:extLst>
                <a:ext uri="{FF2B5EF4-FFF2-40B4-BE49-F238E27FC236}">
                  <a16:creationId xmlns="" xmlns:a16="http://schemas.microsoft.com/office/drawing/2014/main" id="{F6163A76-B365-4AE9-82C5-D2BE57AC0F4A}"/>
                </a:ext>
              </a:extLst>
            </p:cNvPr>
            <p:cNvSpPr/>
            <p:nvPr/>
          </p:nvSpPr>
          <p:spPr>
            <a:xfrm flipH="1">
              <a:off x="2322519" y="2649409"/>
              <a:ext cx="594064" cy="594063"/>
            </a:xfrm>
            <a:prstGeom prst="ellipse">
              <a:avLst/>
            </a:prstGeom>
            <a:solidFill>
              <a:srgbClr val="FFFFFF">
                <a:alpha val="50000"/>
              </a:srgbClr>
            </a:solidFill>
            <a:ln w="12700">
              <a:miter lim="400000"/>
            </a:ln>
          </p:spPr>
          <p:txBody>
            <a:bodyPr anchor="ctr"/>
            <a:lstStyle/>
            <a:p>
              <a:pPr algn="ctr"/>
              <a:endParaRPr sz="3200" dirty="0">
                <a:solidFill>
                  <a:schemeClr val="bg1"/>
                </a:solidFill>
                <a:cs typeface="+mn-ea"/>
                <a:sym typeface="+mn-lt"/>
              </a:endParaRPr>
            </a:p>
          </p:txBody>
        </p:sp>
        <p:sp>
          <p:nvSpPr>
            <p:cNvPr id="13" name="任意多边形: 形状 12">
              <a:extLst>
                <a:ext uri="{FF2B5EF4-FFF2-40B4-BE49-F238E27FC236}">
                  <a16:creationId xmlns="" xmlns:a16="http://schemas.microsoft.com/office/drawing/2014/main" id="{18F95560-8F28-4DD7-9E97-A22EA70401F2}"/>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3200">
                <a:solidFill>
                  <a:schemeClr val="bg1"/>
                </a:solidFill>
                <a:cs typeface="+mn-ea"/>
                <a:sym typeface="+mn-lt"/>
              </a:endParaRPr>
            </a:p>
          </p:txBody>
        </p:sp>
      </p:grpSp>
      <p:grpSp>
        <p:nvGrpSpPr>
          <p:cNvPr id="14" name="组合 13">
            <a:extLst>
              <a:ext uri="{FF2B5EF4-FFF2-40B4-BE49-F238E27FC236}">
                <a16:creationId xmlns="" xmlns:a16="http://schemas.microsoft.com/office/drawing/2014/main" id="{F530BFCF-449E-4942-AE89-69FC3881A110}"/>
              </a:ext>
            </a:extLst>
          </p:cNvPr>
          <p:cNvGrpSpPr/>
          <p:nvPr/>
        </p:nvGrpSpPr>
        <p:grpSpPr>
          <a:xfrm>
            <a:off x="3234796" y="1844825"/>
            <a:ext cx="4356784" cy="1558962"/>
            <a:chOff x="2426097" y="1383618"/>
            <a:chExt cx="3267588" cy="1169221"/>
          </a:xfrm>
        </p:grpSpPr>
        <p:sp>
          <p:nvSpPr>
            <p:cNvPr id="15" name="任意多边形: 形状 14">
              <a:extLst>
                <a:ext uri="{FF2B5EF4-FFF2-40B4-BE49-F238E27FC236}">
                  <a16:creationId xmlns="" xmlns:a16="http://schemas.microsoft.com/office/drawing/2014/main" id="{9ECA8E59-3D78-4D00-9ED9-8DD050895A07}"/>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bg1">
                <a:alpha val="50000"/>
              </a:schemeClr>
            </a:solidFill>
            <a:ln w="12700">
              <a:miter lim="400000"/>
            </a:ln>
          </p:spPr>
          <p:txBody>
            <a:bodyPr anchor="ctr"/>
            <a:lstStyle/>
            <a:p>
              <a:pPr algn="ctr"/>
              <a:endParaRPr sz="3200" dirty="0">
                <a:solidFill>
                  <a:schemeClr val="bg1"/>
                </a:solidFill>
                <a:cs typeface="+mn-ea"/>
                <a:sym typeface="+mn-lt"/>
              </a:endParaRPr>
            </a:p>
          </p:txBody>
        </p:sp>
        <p:sp>
          <p:nvSpPr>
            <p:cNvPr id="16" name="任意多边形: 形状 15">
              <a:extLst>
                <a:ext uri="{FF2B5EF4-FFF2-40B4-BE49-F238E27FC236}">
                  <a16:creationId xmlns="" xmlns:a16="http://schemas.microsoft.com/office/drawing/2014/main" id="{133B798A-E57A-4BD7-829E-AD6CE9FCA676}"/>
                </a:ext>
              </a:extLst>
            </p:cNvPr>
            <p:cNvSpPr/>
            <p:nvPr/>
          </p:nvSpPr>
          <p:spPr>
            <a:xfrm>
              <a:off x="3731704" y="138361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bg1">
                <a:alpha val="50000"/>
              </a:schemeClr>
            </a:solidFill>
            <a:ln w="12700">
              <a:miter lim="400000"/>
            </a:ln>
          </p:spPr>
          <p:txBody>
            <a:bodyPr anchor="ctr"/>
            <a:lstStyle/>
            <a:p>
              <a:pPr algn="ctr"/>
              <a:endParaRPr sz="3200" dirty="0">
                <a:solidFill>
                  <a:schemeClr val="bg1"/>
                </a:solidFill>
                <a:cs typeface="+mn-ea"/>
                <a:sym typeface="+mn-lt"/>
              </a:endParaRPr>
            </a:p>
          </p:txBody>
        </p:sp>
        <p:sp>
          <p:nvSpPr>
            <p:cNvPr id="17" name="矩形 16">
              <a:extLst>
                <a:ext uri="{FF2B5EF4-FFF2-40B4-BE49-F238E27FC236}">
                  <a16:creationId xmlns="" xmlns:a16="http://schemas.microsoft.com/office/drawing/2014/main" id="{617A5E2D-3982-440C-990D-FFDAE2B3B01E}"/>
                </a:ext>
              </a:extLst>
            </p:cNvPr>
            <p:cNvSpPr/>
            <p:nvPr/>
          </p:nvSpPr>
          <p:spPr>
            <a:xfrm>
              <a:off x="4712912" y="1777131"/>
              <a:ext cx="364605" cy="263859"/>
            </a:xfrm>
            <a:prstGeom prst="rect">
              <a:avLst/>
            </a:prstGeom>
            <a:ln w="12700">
              <a:miter lim="400000"/>
            </a:ln>
            <a:extLst>
              <a:ext uri="{C572A759-6A51-4108-AA02-DFA0A04FC94B}">
                <ma14:wrappingTextBoxFlag xmlns="" xmlns:lc="http://schemas.openxmlformats.org/drawingml/2006/lockedCanvas" xmlns:a16="http://schemas.microsoft.com/office/drawing/2014/main" xmlns:p14="http://schemas.microsoft.com/office/powerpoint/2010/main" xmlns:ma14="http://schemas.microsoft.com/office/mac/drawingml/2011/main" val="1"/>
              </a:ext>
            </a:extLst>
          </p:spPr>
          <p:txBody>
            <a:bodyPr lIns="33867" tIns="33867" rIns="33867" bIns="33867" anchor="ctr">
              <a:normAutofit fontScale="55000" lnSpcReduction="20000"/>
            </a:bodyPr>
            <a:lstStyle/>
            <a:p>
              <a:pPr algn="ctr"/>
              <a:r>
                <a:rPr lang="en-US" altLang="zh-CN" sz="4267">
                  <a:solidFill>
                    <a:schemeClr val="bg1"/>
                  </a:solidFill>
                  <a:cs typeface="+mn-ea"/>
                  <a:sym typeface="+mn-lt"/>
                </a:rPr>
                <a:t>3</a:t>
              </a:r>
              <a:endParaRPr lang="en-US" altLang="zh-CN" sz="4267" dirty="0">
                <a:solidFill>
                  <a:schemeClr val="bg1"/>
                </a:solidFill>
                <a:cs typeface="+mn-ea"/>
                <a:sym typeface="+mn-lt"/>
              </a:endParaRPr>
            </a:p>
          </p:txBody>
        </p:sp>
        <p:sp>
          <p:nvSpPr>
            <p:cNvPr id="18" name="椭圆 17">
              <a:extLst>
                <a:ext uri="{FF2B5EF4-FFF2-40B4-BE49-F238E27FC236}">
                  <a16:creationId xmlns="" xmlns:a16="http://schemas.microsoft.com/office/drawing/2014/main" id="{2E0AA411-26DB-49BA-865E-59575C5BD376}"/>
                </a:ext>
              </a:extLst>
            </p:cNvPr>
            <p:cNvSpPr/>
            <p:nvPr/>
          </p:nvSpPr>
          <p:spPr>
            <a:xfrm flipH="1">
              <a:off x="3070638" y="1823729"/>
              <a:ext cx="598387" cy="598387"/>
            </a:xfrm>
            <a:prstGeom prst="ellipse">
              <a:avLst/>
            </a:prstGeom>
            <a:solidFill>
              <a:srgbClr val="FFFFFF">
                <a:alpha val="50000"/>
              </a:srgbClr>
            </a:solidFill>
            <a:ln w="12700">
              <a:miter lim="400000"/>
            </a:ln>
          </p:spPr>
          <p:txBody>
            <a:bodyPr anchor="ctr"/>
            <a:lstStyle/>
            <a:p>
              <a:pPr algn="ctr"/>
              <a:endParaRPr sz="3200" dirty="0">
                <a:solidFill>
                  <a:schemeClr val="bg1"/>
                </a:solidFill>
                <a:cs typeface="+mn-ea"/>
                <a:sym typeface="+mn-lt"/>
              </a:endParaRPr>
            </a:p>
          </p:txBody>
        </p:sp>
        <p:sp>
          <p:nvSpPr>
            <p:cNvPr id="19" name="任意多边形: 形状 18">
              <a:extLst>
                <a:ext uri="{FF2B5EF4-FFF2-40B4-BE49-F238E27FC236}">
                  <a16:creationId xmlns="" xmlns:a16="http://schemas.microsoft.com/office/drawing/2014/main" id="{F7C90CF9-0F62-44CC-BF22-BE6667821F91}"/>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3200">
                <a:solidFill>
                  <a:schemeClr val="bg1"/>
                </a:solidFill>
                <a:cs typeface="+mn-ea"/>
                <a:sym typeface="+mn-lt"/>
              </a:endParaRPr>
            </a:p>
          </p:txBody>
        </p:sp>
      </p:grpSp>
      <p:sp>
        <p:nvSpPr>
          <p:cNvPr id="20" name="文本框 16">
            <a:extLst>
              <a:ext uri="{FF2B5EF4-FFF2-40B4-BE49-F238E27FC236}">
                <a16:creationId xmlns="" xmlns:a16="http://schemas.microsoft.com/office/drawing/2014/main" id="{D1656852-B8B3-48F6-84EB-22339FA3F6D8}"/>
              </a:ext>
            </a:extLst>
          </p:cNvPr>
          <p:cNvSpPr txBox="1"/>
          <p:nvPr/>
        </p:nvSpPr>
        <p:spPr>
          <a:xfrm>
            <a:off x="8084453" y="2478230"/>
            <a:ext cx="2964476" cy="592759"/>
          </a:xfrm>
          <a:prstGeom prst="rect">
            <a:avLst/>
          </a:prstGeom>
          <a:noFill/>
        </p:spPr>
        <p:txBody>
          <a:bodyPr wrap="square" anchor="ctr">
            <a:normAutofit fontScale="92500" lnSpcReduction="10000"/>
          </a:bodyPr>
          <a:lstStyle/>
          <a:p>
            <a:pPr>
              <a:lnSpc>
                <a:spcPct val="120000"/>
              </a:lnSpc>
            </a:pPr>
            <a:r>
              <a:rPr lang="zh-CN" altLang="en-US" sz="1467" dirty="0">
                <a:solidFill>
                  <a:schemeClr val="bg1"/>
                </a:solidFill>
                <a:cs typeface="+mn-ea"/>
                <a:sym typeface="+mn-lt"/>
              </a:rPr>
              <a:t>此部分内容作为文字排版占位显示</a:t>
            </a:r>
            <a:br>
              <a:rPr lang="zh-CN" altLang="en-US" sz="1467" dirty="0">
                <a:solidFill>
                  <a:schemeClr val="bg1"/>
                </a:solidFill>
                <a:cs typeface="+mn-ea"/>
                <a:sym typeface="+mn-lt"/>
              </a:rPr>
            </a:br>
            <a:r>
              <a:rPr lang="zh-CN" altLang="en-US" sz="1467" dirty="0">
                <a:solidFill>
                  <a:schemeClr val="bg1"/>
                </a:solidFill>
                <a:cs typeface="+mn-ea"/>
                <a:sym typeface="+mn-lt"/>
              </a:rPr>
              <a:t>（建议使用主题字体）</a:t>
            </a:r>
          </a:p>
        </p:txBody>
      </p:sp>
      <p:sp>
        <p:nvSpPr>
          <p:cNvPr id="21" name="文本框 17">
            <a:extLst>
              <a:ext uri="{FF2B5EF4-FFF2-40B4-BE49-F238E27FC236}">
                <a16:creationId xmlns="" xmlns:a16="http://schemas.microsoft.com/office/drawing/2014/main" id="{E015E5C1-2985-492A-8590-6BC4105FD66C}"/>
              </a:ext>
            </a:extLst>
          </p:cNvPr>
          <p:cNvSpPr txBox="1"/>
          <p:nvPr/>
        </p:nvSpPr>
        <p:spPr>
          <a:xfrm>
            <a:off x="8084453" y="2135330"/>
            <a:ext cx="1107996" cy="276999"/>
          </a:xfrm>
          <a:prstGeom prst="rect">
            <a:avLst/>
          </a:prstGeom>
          <a:noFill/>
        </p:spPr>
        <p:txBody>
          <a:bodyPr wrap="none" lIns="0" tIns="0" rIns="0" bIns="0">
            <a:normAutofit fontScale="92500" lnSpcReduction="20000"/>
          </a:bodyPr>
          <a:lstStyle/>
          <a:p>
            <a:pPr>
              <a:lnSpc>
                <a:spcPct val="120000"/>
              </a:lnSpc>
            </a:pPr>
            <a:r>
              <a:rPr lang="zh-CN" altLang="en-US" sz="1867" b="1">
                <a:solidFill>
                  <a:schemeClr val="bg1"/>
                </a:solidFill>
                <a:cs typeface="+mn-ea"/>
                <a:sym typeface="+mn-lt"/>
              </a:rPr>
              <a:t>标题文本预设</a:t>
            </a:r>
          </a:p>
        </p:txBody>
      </p:sp>
      <p:sp>
        <p:nvSpPr>
          <p:cNvPr id="22" name="文本框 18">
            <a:extLst>
              <a:ext uri="{FF2B5EF4-FFF2-40B4-BE49-F238E27FC236}">
                <a16:creationId xmlns="" xmlns:a16="http://schemas.microsoft.com/office/drawing/2014/main" id="{77F25829-534C-4DAC-A83D-131792BB172C}"/>
              </a:ext>
            </a:extLst>
          </p:cNvPr>
          <p:cNvSpPr txBox="1"/>
          <p:nvPr/>
        </p:nvSpPr>
        <p:spPr>
          <a:xfrm>
            <a:off x="7017102" y="3736945"/>
            <a:ext cx="2964476" cy="592759"/>
          </a:xfrm>
          <a:prstGeom prst="rect">
            <a:avLst/>
          </a:prstGeom>
          <a:noFill/>
        </p:spPr>
        <p:txBody>
          <a:bodyPr wrap="square" anchor="ctr">
            <a:normAutofit fontScale="92500" lnSpcReduction="10000"/>
          </a:bodyPr>
          <a:lstStyle/>
          <a:p>
            <a:pPr>
              <a:lnSpc>
                <a:spcPct val="120000"/>
              </a:lnSpc>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p>
        </p:txBody>
      </p:sp>
      <p:sp>
        <p:nvSpPr>
          <p:cNvPr id="23" name="文本框 19">
            <a:extLst>
              <a:ext uri="{FF2B5EF4-FFF2-40B4-BE49-F238E27FC236}">
                <a16:creationId xmlns="" xmlns:a16="http://schemas.microsoft.com/office/drawing/2014/main" id="{77013375-7C42-47CF-858D-575BA78092C4}"/>
              </a:ext>
            </a:extLst>
          </p:cNvPr>
          <p:cNvSpPr txBox="1"/>
          <p:nvPr/>
        </p:nvSpPr>
        <p:spPr>
          <a:xfrm>
            <a:off x="7017102" y="3394046"/>
            <a:ext cx="1107996" cy="276999"/>
          </a:xfrm>
          <a:prstGeom prst="rect">
            <a:avLst/>
          </a:prstGeom>
          <a:noFill/>
        </p:spPr>
        <p:txBody>
          <a:bodyPr wrap="none" lIns="0" tIns="0" rIns="0" bIns="0">
            <a:normAutofit fontScale="92500" lnSpcReduction="20000"/>
          </a:bodyPr>
          <a:lstStyle/>
          <a:p>
            <a:pPr>
              <a:lnSpc>
                <a:spcPct val="120000"/>
              </a:lnSpc>
            </a:pPr>
            <a:r>
              <a:rPr lang="zh-CN" altLang="en-US" sz="1867" b="1">
                <a:solidFill>
                  <a:schemeClr val="bg1"/>
                </a:solidFill>
                <a:cs typeface="+mn-ea"/>
                <a:sym typeface="+mn-lt"/>
              </a:rPr>
              <a:t>标题文本预设</a:t>
            </a:r>
          </a:p>
        </p:txBody>
      </p:sp>
      <p:sp>
        <p:nvSpPr>
          <p:cNvPr id="24" name="文本框 20">
            <a:extLst>
              <a:ext uri="{FF2B5EF4-FFF2-40B4-BE49-F238E27FC236}">
                <a16:creationId xmlns="" xmlns:a16="http://schemas.microsoft.com/office/drawing/2014/main" id="{B76C454D-0610-4854-8B6C-53D3B7FF231F}"/>
              </a:ext>
            </a:extLst>
          </p:cNvPr>
          <p:cNvSpPr txBox="1"/>
          <p:nvPr/>
        </p:nvSpPr>
        <p:spPr>
          <a:xfrm>
            <a:off x="5938230" y="5078029"/>
            <a:ext cx="2964476" cy="592759"/>
          </a:xfrm>
          <a:prstGeom prst="rect">
            <a:avLst/>
          </a:prstGeom>
          <a:noFill/>
        </p:spPr>
        <p:txBody>
          <a:bodyPr wrap="square" anchor="ctr">
            <a:normAutofit fontScale="92500" lnSpcReduction="10000"/>
          </a:bodyPr>
          <a:lstStyle/>
          <a:p>
            <a:pPr>
              <a:lnSpc>
                <a:spcPct val="120000"/>
              </a:lnSpc>
            </a:pPr>
            <a:r>
              <a:rPr lang="zh-CN" altLang="en-US" sz="1467">
                <a:solidFill>
                  <a:schemeClr val="bg1"/>
                </a:solidFill>
                <a:cs typeface="+mn-ea"/>
                <a:sym typeface="+mn-lt"/>
              </a:rPr>
              <a:t>此部分内容作为文字排版占位显示</a:t>
            </a:r>
            <a:br>
              <a:rPr lang="zh-CN" altLang="en-US" sz="1467">
                <a:solidFill>
                  <a:schemeClr val="bg1"/>
                </a:solidFill>
                <a:cs typeface="+mn-ea"/>
                <a:sym typeface="+mn-lt"/>
              </a:rPr>
            </a:br>
            <a:r>
              <a:rPr lang="zh-CN" altLang="en-US" sz="1467">
                <a:solidFill>
                  <a:schemeClr val="bg1"/>
                </a:solidFill>
                <a:cs typeface="+mn-ea"/>
                <a:sym typeface="+mn-lt"/>
              </a:rPr>
              <a:t>（建议使用主题字体）</a:t>
            </a:r>
          </a:p>
        </p:txBody>
      </p:sp>
      <p:sp>
        <p:nvSpPr>
          <p:cNvPr id="25" name="文本框 21">
            <a:extLst>
              <a:ext uri="{FF2B5EF4-FFF2-40B4-BE49-F238E27FC236}">
                <a16:creationId xmlns="" xmlns:a16="http://schemas.microsoft.com/office/drawing/2014/main" id="{9161EED6-4E2D-462B-82CF-8430DC362FAB}"/>
              </a:ext>
            </a:extLst>
          </p:cNvPr>
          <p:cNvSpPr txBox="1"/>
          <p:nvPr/>
        </p:nvSpPr>
        <p:spPr>
          <a:xfrm>
            <a:off x="5938230" y="4735129"/>
            <a:ext cx="1107996" cy="276999"/>
          </a:xfrm>
          <a:prstGeom prst="rect">
            <a:avLst/>
          </a:prstGeom>
          <a:noFill/>
        </p:spPr>
        <p:txBody>
          <a:bodyPr wrap="none" lIns="0" tIns="0" rIns="0" bIns="0">
            <a:normAutofit fontScale="92500" lnSpcReduction="20000"/>
          </a:bodyPr>
          <a:lstStyle/>
          <a:p>
            <a:pPr>
              <a:lnSpc>
                <a:spcPct val="120000"/>
              </a:lnSpc>
            </a:pPr>
            <a:r>
              <a:rPr lang="zh-CN" altLang="en-US" sz="1867" b="1" dirty="0">
                <a:solidFill>
                  <a:schemeClr val="bg1"/>
                </a:solidFill>
                <a:cs typeface="+mn-ea"/>
                <a:sym typeface="+mn-lt"/>
              </a:rPr>
              <a:t>标题文本预设</a:t>
            </a:r>
          </a:p>
        </p:txBody>
      </p:sp>
    </p:spTree>
    <p:extLst>
      <p:ext uri="{BB962C8B-B14F-4D97-AF65-F5344CB8AC3E}">
        <p14:creationId xmlns:p14="http://schemas.microsoft.com/office/powerpoint/2010/main" val="3873446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0-#ppt_w/2"/>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1000"/>
                                        <p:tgtEl>
                                          <p:spTgt spid="20"/>
                                        </p:tgtEl>
                                      </p:cBhvr>
                                    </p:animEffect>
                                    <p:anim calcmode="lin" valueType="num">
                                      <p:cBhvr>
                                        <p:cTn id="21" dur="1000" fill="hold"/>
                                        <p:tgtEl>
                                          <p:spTgt spid="20"/>
                                        </p:tgtEl>
                                        <p:attrNameLst>
                                          <p:attrName>ppt_x</p:attrName>
                                        </p:attrNameLst>
                                      </p:cBhvr>
                                      <p:tavLst>
                                        <p:tav tm="0">
                                          <p:val>
                                            <p:strVal val="#ppt_x"/>
                                          </p:val>
                                        </p:tav>
                                        <p:tav tm="100000">
                                          <p:val>
                                            <p:strVal val="#ppt_x"/>
                                          </p:val>
                                        </p:tav>
                                      </p:tavLst>
                                    </p:anim>
                                    <p:anim calcmode="lin" valueType="num">
                                      <p:cBhvr>
                                        <p:cTn id="22" dur="1000" fill="hold"/>
                                        <p:tgtEl>
                                          <p:spTgt spid="20"/>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1000"/>
                                        <p:tgtEl>
                                          <p:spTgt spid="21"/>
                                        </p:tgtEl>
                                      </p:cBhvr>
                                    </p:animEffect>
                                    <p:anim calcmode="lin" valueType="num">
                                      <p:cBhvr>
                                        <p:cTn id="26" dur="1000" fill="hold"/>
                                        <p:tgtEl>
                                          <p:spTgt spid="21"/>
                                        </p:tgtEl>
                                        <p:attrNameLst>
                                          <p:attrName>ppt_x</p:attrName>
                                        </p:attrNameLst>
                                      </p:cBhvr>
                                      <p:tavLst>
                                        <p:tav tm="0">
                                          <p:val>
                                            <p:strVal val="#ppt_x"/>
                                          </p:val>
                                        </p:tav>
                                        <p:tav tm="100000">
                                          <p:val>
                                            <p:strVal val="#ppt_x"/>
                                          </p:val>
                                        </p:tav>
                                      </p:tavLst>
                                    </p:anim>
                                    <p:anim calcmode="lin" valueType="num">
                                      <p:cBhvr>
                                        <p:cTn id="27" dur="1000" fill="hold"/>
                                        <p:tgtEl>
                                          <p:spTgt spid="2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1000"/>
                                        <p:tgtEl>
                                          <p:spTgt spid="22"/>
                                        </p:tgtEl>
                                      </p:cBhvr>
                                    </p:animEffect>
                                    <p:anim calcmode="lin" valueType="num">
                                      <p:cBhvr>
                                        <p:cTn id="31" dur="1000" fill="hold"/>
                                        <p:tgtEl>
                                          <p:spTgt spid="22"/>
                                        </p:tgtEl>
                                        <p:attrNameLst>
                                          <p:attrName>ppt_x</p:attrName>
                                        </p:attrNameLst>
                                      </p:cBhvr>
                                      <p:tavLst>
                                        <p:tav tm="0">
                                          <p:val>
                                            <p:strVal val="#ppt_x"/>
                                          </p:val>
                                        </p:tav>
                                        <p:tav tm="100000">
                                          <p:val>
                                            <p:strVal val="#ppt_x"/>
                                          </p:val>
                                        </p:tav>
                                      </p:tavLst>
                                    </p:anim>
                                    <p:anim calcmode="lin" valueType="num">
                                      <p:cBhvr>
                                        <p:cTn id="32" dur="1000" fill="hold"/>
                                        <p:tgtEl>
                                          <p:spTgt spid="2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1000"/>
                                        <p:tgtEl>
                                          <p:spTgt spid="23"/>
                                        </p:tgtEl>
                                      </p:cBhvr>
                                    </p:animEffect>
                                    <p:anim calcmode="lin" valueType="num">
                                      <p:cBhvr>
                                        <p:cTn id="36" dur="1000" fill="hold"/>
                                        <p:tgtEl>
                                          <p:spTgt spid="23"/>
                                        </p:tgtEl>
                                        <p:attrNameLst>
                                          <p:attrName>ppt_x</p:attrName>
                                        </p:attrNameLst>
                                      </p:cBhvr>
                                      <p:tavLst>
                                        <p:tav tm="0">
                                          <p:val>
                                            <p:strVal val="#ppt_x"/>
                                          </p:val>
                                        </p:tav>
                                        <p:tav tm="100000">
                                          <p:val>
                                            <p:strVal val="#ppt_x"/>
                                          </p:val>
                                        </p:tav>
                                      </p:tavLst>
                                    </p:anim>
                                    <p:anim calcmode="lin" valueType="num">
                                      <p:cBhvr>
                                        <p:cTn id="37" dur="1000" fill="hold"/>
                                        <p:tgtEl>
                                          <p:spTgt spid="23"/>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1000"/>
                                        <p:tgtEl>
                                          <p:spTgt spid="24"/>
                                        </p:tgtEl>
                                      </p:cBhvr>
                                    </p:animEffect>
                                    <p:anim calcmode="lin" valueType="num">
                                      <p:cBhvr>
                                        <p:cTn id="41" dur="1000" fill="hold"/>
                                        <p:tgtEl>
                                          <p:spTgt spid="24"/>
                                        </p:tgtEl>
                                        <p:attrNameLst>
                                          <p:attrName>ppt_x</p:attrName>
                                        </p:attrNameLst>
                                      </p:cBhvr>
                                      <p:tavLst>
                                        <p:tav tm="0">
                                          <p:val>
                                            <p:strVal val="#ppt_x"/>
                                          </p:val>
                                        </p:tav>
                                        <p:tav tm="100000">
                                          <p:val>
                                            <p:strVal val="#ppt_x"/>
                                          </p:val>
                                        </p:tav>
                                      </p:tavLst>
                                    </p:anim>
                                    <p:anim calcmode="lin" valueType="num">
                                      <p:cBhvr>
                                        <p:cTn id="42" dur="1000" fill="hold"/>
                                        <p:tgtEl>
                                          <p:spTgt spid="24"/>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anim calcmode="lin" valueType="num">
                                      <p:cBhvr>
                                        <p:cTn id="46" dur="1000" fill="hold"/>
                                        <p:tgtEl>
                                          <p:spTgt spid="25"/>
                                        </p:tgtEl>
                                        <p:attrNameLst>
                                          <p:attrName>ppt_x</p:attrName>
                                        </p:attrNameLst>
                                      </p:cBhvr>
                                      <p:tavLst>
                                        <p:tav tm="0">
                                          <p:val>
                                            <p:strVal val="#ppt_x"/>
                                          </p:val>
                                        </p:tav>
                                        <p:tav tm="100000">
                                          <p:val>
                                            <p:strVal val="#ppt_x"/>
                                          </p:val>
                                        </p:tav>
                                      </p:tavLst>
                                    </p:anim>
                                    <p:anim calcmode="lin" valueType="num">
                                      <p:cBhvr>
                                        <p:cTn id="4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 xmlns:a16="http://schemas.microsoft.com/office/drawing/2014/main" id="{DE89CE96-AAD7-4048-839D-4CEF01EA0CAE}"/>
              </a:ext>
            </a:extLst>
          </p:cNvPr>
          <p:cNvSpPr/>
          <p:nvPr/>
        </p:nvSpPr>
        <p:spPr>
          <a:xfrm>
            <a:off x="735242" y="1717812"/>
            <a:ext cx="1720163" cy="1551163"/>
          </a:xfrm>
          <a:prstGeom prst="rect">
            <a:avLst/>
          </a:prstGeom>
          <a:noFill/>
          <a:ln w="19050">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gency FB" panose="020B0503020202020204" pitchFamily="34" charset="0"/>
                <a:ea typeface="Open Sans Light" pitchFamily="34" charset="0"/>
                <a:cs typeface="Open Sans Light" pitchFamily="34" charset="0"/>
              </a:rPr>
              <a:t>78%</a:t>
            </a:r>
          </a:p>
          <a:p>
            <a:pPr algn="ctr"/>
            <a:endParaRPr lang="en-US" sz="3600" dirty="0">
              <a:solidFill>
                <a:schemeClr val="bg1"/>
              </a:solidFill>
              <a:latin typeface="Open Sans Light" pitchFamily="34" charset="0"/>
              <a:ea typeface="Open Sans Light" pitchFamily="34" charset="0"/>
              <a:cs typeface="Open Sans Light" pitchFamily="34" charset="0"/>
            </a:endParaRPr>
          </a:p>
        </p:txBody>
      </p:sp>
      <p:sp>
        <p:nvSpPr>
          <p:cNvPr id="3" name="Rounded Rectangle 6">
            <a:extLst>
              <a:ext uri="{FF2B5EF4-FFF2-40B4-BE49-F238E27FC236}">
                <a16:creationId xmlns="" xmlns:a16="http://schemas.microsoft.com/office/drawing/2014/main" id="{E0F642F1-34D4-4F02-91D8-B8E3F0567557}"/>
              </a:ext>
            </a:extLst>
          </p:cNvPr>
          <p:cNvSpPr/>
          <p:nvPr/>
        </p:nvSpPr>
        <p:spPr>
          <a:xfrm>
            <a:off x="1048162" y="2563901"/>
            <a:ext cx="1094323" cy="1057611"/>
          </a:xfrm>
          <a:prstGeom prst="roundRect">
            <a:avLst>
              <a:gd name="adj" fmla="val 7442"/>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Rectangle 7">
            <a:extLst>
              <a:ext uri="{FF2B5EF4-FFF2-40B4-BE49-F238E27FC236}">
                <a16:creationId xmlns="" xmlns:a16="http://schemas.microsoft.com/office/drawing/2014/main" id="{BD8569A9-82E6-49F8-958D-0F08EB570521}"/>
              </a:ext>
            </a:extLst>
          </p:cNvPr>
          <p:cNvSpPr/>
          <p:nvPr/>
        </p:nvSpPr>
        <p:spPr>
          <a:xfrm>
            <a:off x="3620818" y="1717812"/>
            <a:ext cx="1720163" cy="1551163"/>
          </a:xfrm>
          <a:prstGeom prst="rect">
            <a:avLst/>
          </a:prstGeom>
          <a:noFill/>
          <a:ln w="19050">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gency FB" panose="020B0503020202020204" pitchFamily="34" charset="0"/>
                <a:ea typeface="Open Sans Light" pitchFamily="34" charset="0"/>
                <a:cs typeface="Open Sans Light" pitchFamily="34" charset="0"/>
              </a:rPr>
              <a:t>50%</a:t>
            </a:r>
          </a:p>
          <a:p>
            <a:pPr algn="ctr"/>
            <a:endParaRPr lang="en-US" sz="3600" dirty="0">
              <a:solidFill>
                <a:schemeClr val="bg1"/>
              </a:solidFill>
            </a:endParaRPr>
          </a:p>
        </p:txBody>
      </p:sp>
      <p:sp>
        <p:nvSpPr>
          <p:cNvPr id="5" name="Rounded Rectangle 8">
            <a:extLst>
              <a:ext uri="{FF2B5EF4-FFF2-40B4-BE49-F238E27FC236}">
                <a16:creationId xmlns="" xmlns:a16="http://schemas.microsoft.com/office/drawing/2014/main" id="{6A351DE5-FE5F-4B7E-A209-8BDCD5F1BB0F}"/>
              </a:ext>
            </a:extLst>
          </p:cNvPr>
          <p:cNvSpPr/>
          <p:nvPr/>
        </p:nvSpPr>
        <p:spPr>
          <a:xfrm>
            <a:off x="3933738" y="2563901"/>
            <a:ext cx="1094323" cy="1057611"/>
          </a:xfrm>
          <a:prstGeom prst="roundRect">
            <a:avLst>
              <a:gd name="adj" fmla="val 7442"/>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Rectangle 9">
            <a:extLst>
              <a:ext uri="{FF2B5EF4-FFF2-40B4-BE49-F238E27FC236}">
                <a16:creationId xmlns="" xmlns:a16="http://schemas.microsoft.com/office/drawing/2014/main" id="{C00EA1CF-5E9D-419A-B796-F51F5EE9CF5F}"/>
              </a:ext>
            </a:extLst>
          </p:cNvPr>
          <p:cNvSpPr/>
          <p:nvPr/>
        </p:nvSpPr>
        <p:spPr>
          <a:xfrm>
            <a:off x="6794017" y="1717812"/>
            <a:ext cx="1720163" cy="1551163"/>
          </a:xfrm>
          <a:prstGeom prst="rect">
            <a:avLst/>
          </a:prstGeom>
          <a:noFill/>
          <a:ln w="19050">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gency FB" panose="020B0503020202020204" pitchFamily="34" charset="0"/>
                <a:ea typeface="Open Sans Light" pitchFamily="34" charset="0"/>
                <a:cs typeface="Open Sans Light" pitchFamily="34" charset="0"/>
              </a:rPr>
              <a:t>30%</a:t>
            </a:r>
          </a:p>
          <a:p>
            <a:pPr algn="ctr"/>
            <a:endParaRPr lang="en-US" sz="3600" dirty="0">
              <a:solidFill>
                <a:schemeClr val="bg1"/>
              </a:solidFill>
            </a:endParaRPr>
          </a:p>
        </p:txBody>
      </p:sp>
      <p:sp>
        <p:nvSpPr>
          <p:cNvPr id="7" name="Rounded Rectangle 10">
            <a:extLst>
              <a:ext uri="{FF2B5EF4-FFF2-40B4-BE49-F238E27FC236}">
                <a16:creationId xmlns="" xmlns:a16="http://schemas.microsoft.com/office/drawing/2014/main" id="{925AFD37-672B-4B6B-AC9B-F01336032040}"/>
              </a:ext>
            </a:extLst>
          </p:cNvPr>
          <p:cNvSpPr/>
          <p:nvPr/>
        </p:nvSpPr>
        <p:spPr>
          <a:xfrm>
            <a:off x="7106937" y="2563901"/>
            <a:ext cx="1094323" cy="1057611"/>
          </a:xfrm>
          <a:prstGeom prst="roundRect">
            <a:avLst>
              <a:gd name="adj" fmla="val 7442"/>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11">
            <a:extLst>
              <a:ext uri="{FF2B5EF4-FFF2-40B4-BE49-F238E27FC236}">
                <a16:creationId xmlns="" xmlns:a16="http://schemas.microsoft.com/office/drawing/2014/main" id="{CE10A893-CA54-4498-9599-AF4141067F42}"/>
              </a:ext>
            </a:extLst>
          </p:cNvPr>
          <p:cNvSpPr/>
          <p:nvPr/>
        </p:nvSpPr>
        <p:spPr>
          <a:xfrm>
            <a:off x="9676366" y="1717812"/>
            <a:ext cx="1720163" cy="1551163"/>
          </a:xfrm>
          <a:prstGeom prst="rect">
            <a:avLst/>
          </a:prstGeom>
          <a:noFill/>
          <a:ln w="19050">
            <a:solidFill>
              <a:schemeClr val="bg1">
                <a:alpha val="3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latin typeface="Agency FB" panose="020B0503020202020204" pitchFamily="34" charset="0"/>
                <a:ea typeface="Open Sans Light" pitchFamily="34" charset="0"/>
                <a:cs typeface="Open Sans Light" pitchFamily="34" charset="0"/>
              </a:rPr>
              <a:t>85%</a:t>
            </a:r>
          </a:p>
          <a:p>
            <a:pPr algn="ctr"/>
            <a:endParaRPr lang="en-US" sz="3600" dirty="0">
              <a:solidFill>
                <a:schemeClr val="bg1"/>
              </a:solidFill>
            </a:endParaRPr>
          </a:p>
        </p:txBody>
      </p:sp>
      <p:sp>
        <p:nvSpPr>
          <p:cNvPr id="9" name="Rounded Rectangle 12">
            <a:extLst>
              <a:ext uri="{FF2B5EF4-FFF2-40B4-BE49-F238E27FC236}">
                <a16:creationId xmlns="" xmlns:a16="http://schemas.microsoft.com/office/drawing/2014/main" id="{EDF6E281-C15E-4BBA-ACB6-BCB5F28E6253}"/>
              </a:ext>
            </a:extLst>
          </p:cNvPr>
          <p:cNvSpPr/>
          <p:nvPr/>
        </p:nvSpPr>
        <p:spPr>
          <a:xfrm>
            <a:off x="9989286" y="2563901"/>
            <a:ext cx="1094323" cy="1057611"/>
          </a:xfrm>
          <a:prstGeom prst="roundRect">
            <a:avLst>
              <a:gd name="adj" fmla="val 7442"/>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 name="Group 17">
            <a:extLst>
              <a:ext uri="{FF2B5EF4-FFF2-40B4-BE49-F238E27FC236}">
                <a16:creationId xmlns="" xmlns:a16="http://schemas.microsoft.com/office/drawing/2014/main" id="{5DF604CE-D7D9-43B0-81D8-67D8EB9AF5BD}"/>
              </a:ext>
            </a:extLst>
          </p:cNvPr>
          <p:cNvGrpSpPr/>
          <p:nvPr/>
        </p:nvGrpSpPr>
        <p:grpSpPr>
          <a:xfrm>
            <a:off x="7401355" y="2753094"/>
            <a:ext cx="389630" cy="679223"/>
            <a:chOff x="5734050" y="3273426"/>
            <a:chExt cx="117475" cy="204788"/>
          </a:xfrm>
          <a:solidFill>
            <a:schemeClr val="bg1"/>
          </a:solidFill>
        </p:grpSpPr>
        <p:sp>
          <p:nvSpPr>
            <p:cNvPr id="11" name="Freeform 22">
              <a:extLst>
                <a:ext uri="{FF2B5EF4-FFF2-40B4-BE49-F238E27FC236}">
                  <a16:creationId xmlns="" xmlns:a16="http://schemas.microsoft.com/office/drawing/2014/main" id="{17F4BD72-4BFB-4CC7-8B41-A61AB6063B60}"/>
                </a:ext>
              </a:extLst>
            </p:cNvPr>
            <p:cNvSpPr>
              <a:spLocks/>
            </p:cNvSpPr>
            <p:nvPr/>
          </p:nvSpPr>
          <p:spPr bwMode="auto">
            <a:xfrm>
              <a:off x="5756275" y="3273426"/>
              <a:ext cx="95250" cy="204788"/>
            </a:xfrm>
            <a:custGeom>
              <a:avLst/>
              <a:gdLst>
                <a:gd name="T0" fmla="*/ 53 w 59"/>
                <a:gd name="T1" fmla="*/ 6 h 126"/>
                <a:gd name="T2" fmla="*/ 9 w 59"/>
                <a:gd name="T3" fmla="*/ 38 h 126"/>
                <a:gd name="T4" fmla="*/ 0 w 59"/>
                <a:gd name="T5" fmla="*/ 40 h 126"/>
                <a:gd name="T6" fmla="*/ 0 w 59"/>
                <a:gd name="T7" fmla="*/ 87 h 126"/>
                <a:gd name="T8" fmla="*/ 9 w 59"/>
                <a:gd name="T9" fmla="*/ 88 h 126"/>
                <a:gd name="T10" fmla="*/ 52 w 59"/>
                <a:gd name="T11" fmla="*/ 120 h 126"/>
                <a:gd name="T12" fmla="*/ 59 w 59"/>
                <a:gd name="T13" fmla="*/ 120 h 126"/>
                <a:gd name="T14" fmla="*/ 59 w 59"/>
                <a:gd name="T15" fmla="*/ 6 h 126"/>
                <a:gd name="T16" fmla="*/ 53 w 59"/>
                <a:gd name="T17" fmla="*/ 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26">
                  <a:moveTo>
                    <a:pt x="53" y="6"/>
                  </a:moveTo>
                  <a:cubicBezTo>
                    <a:pt x="9" y="38"/>
                    <a:pt x="9" y="38"/>
                    <a:pt x="9" y="38"/>
                  </a:cubicBezTo>
                  <a:cubicBezTo>
                    <a:pt x="9" y="38"/>
                    <a:pt x="5" y="38"/>
                    <a:pt x="0" y="40"/>
                  </a:cubicBezTo>
                  <a:cubicBezTo>
                    <a:pt x="0" y="87"/>
                    <a:pt x="0" y="87"/>
                    <a:pt x="0" y="87"/>
                  </a:cubicBezTo>
                  <a:cubicBezTo>
                    <a:pt x="5" y="88"/>
                    <a:pt x="9" y="88"/>
                    <a:pt x="9" y="88"/>
                  </a:cubicBezTo>
                  <a:cubicBezTo>
                    <a:pt x="52" y="120"/>
                    <a:pt x="52" y="120"/>
                    <a:pt x="52" y="120"/>
                  </a:cubicBezTo>
                  <a:cubicBezTo>
                    <a:pt x="52" y="120"/>
                    <a:pt x="59" y="126"/>
                    <a:pt x="59" y="120"/>
                  </a:cubicBezTo>
                  <a:cubicBezTo>
                    <a:pt x="59" y="113"/>
                    <a:pt x="59" y="12"/>
                    <a:pt x="59" y="6"/>
                  </a:cubicBezTo>
                  <a:cubicBezTo>
                    <a:pt x="59" y="0"/>
                    <a:pt x="53" y="6"/>
                    <a:pt x="53"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2" name="Freeform 23">
              <a:extLst>
                <a:ext uri="{FF2B5EF4-FFF2-40B4-BE49-F238E27FC236}">
                  <a16:creationId xmlns="" xmlns:a16="http://schemas.microsoft.com/office/drawing/2014/main" id="{7A245485-B665-4EBF-B8CE-7656473B884F}"/>
                </a:ext>
              </a:extLst>
            </p:cNvPr>
            <p:cNvSpPr>
              <a:spLocks/>
            </p:cNvSpPr>
            <p:nvPr/>
          </p:nvSpPr>
          <p:spPr bwMode="auto">
            <a:xfrm>
              <a:off x="5734050" y="3341688"/>
              <a:ext cx="11113" cy="69850"/>
            </a:xfrm>
            <a:custGeom>
              <a:avLst/>
              <a:gdLst>
                <a:gd name="T0" fmla="*/ 0 w 7"/>
                <a:gd name="T1" fmla="*/ 7 h 43"/>
                <a:gd name="T2" fmla="*/ 0 w 7"/>
                <a:gd name="T3" fmla="*/ 37 h 43"/>
                <a:gd name="T4" fmla="*/ 7 w 7"/>
                <a:gd name="T5" fmla="*/ 43 h 43"/>
                <a:gd name="T6" fmla="*/ 7 w 7"/>
                <a:gd name="T7" fmla="*/ 0 h 43"/>
                <a:gd name="T8" fmla="*/ 0 w 7"/>
                <a:gd name="T9" fmla="*/ 7 h 43"/>
              </a:gdLst>
              <a:ahLst/>
              <a:cxnLst>
                <a:cxn ang="0">
                  <a:pos x="T0" y="T1"/>
                </a:cxn>
                <a:cxn ang="0">
                  <a:pos x="T2" y="T3"/>
                </a:cxn>
                <a:cxn ang="0">
                  <a:pos x="T4" y="T5"/>
                </a:cxn>
                <a:cxn ang="0">
                  <a:pos x="T6" y="T7"/>
                </a:cxn>
                <a:cxn ang="0">
                  <a:pos x="T8" y="T9"/>
                </a:cxn>
              </a:cxnLst>
              <a:rect l="0" t="0" r="r" b="b"/>
              <a:pathLst>
                <a:path w="7" h="43">
                  <a:moveTo>
                    <a:pt x="0" y="7"/>
                  </a:moveTo>
                  <a:cubicBezTo>
                    <a:pt x="0" y="16"/>
                    <a:pt x="0" y="31"/>
                    <a:pt x="0" y="37"/>
                  </a:cubicBezTo>
                  <a:cubicBezTo>
                    <a:pt x="0" y="40"/>
                    <a:pt x="3" y="42"/>
                    <a:pt x="7" y="43"/>
                  </a:cubicBezTo>
                  <a:cubicBezTo>
                    <a:pt x="7" y="0"/>
                    <a:pt x="7" y="0"/>
                    <a:pt x="7" y="0"/>
                  </a:cubicBezTo>
                  <a:cubicBezTo>
                    <a:pt x="3" y="1"/>
                    <a:pt x="0" y="4"/>
                    <a:pt x="0"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3" name="Freeform 58">
            <a:extLst>
              <a:ext uri="{FF2B5EF4-FFF2-40B4-BE49-F238E27FC236}">
                <a16:creationId xmlns="" xmlns:a16="http://schemas.microsoft.com/office/drawing/2014/main" id="{794B96CF-48FA-439C-B0C7-347C262FD7AB}"/>
              </a:ext>
            </a:extLst>
          </p:cNvPr>
          <p:cNvSpPr>
            <a:spLocks/>
          </p:cNvSpPr>
          <p:nvPr/>
        </p:nvSpPr>
        <p:spPr bwMode="auto">
          <a:xfrm>
            <a:off x="4241870" y="2872185"/>
            <a:ext cx="478057" cy="495544"/>
          </a:xfrm>
          <a:custGeom>
            <a:avLst/>
            <a:gdLst>
              <a:gd name="T0" fmla="*/ 99 w 137"/>
              <a:gd name="T1" fmla="*/ 57 h 142"/>
              <a:gd name="T2" fmla="*/ 137 w 137"/>
              <a:gd name="T3" fmla="*/ 57 h 142"/>
              <a:gd name="T4" fmla="*/ 76 w 137"/>
              <a:gd name="T5" fmla="*/ 4 h 142"/>
              <a:gd name="T6" fmla="*/ 69 w 137"/>
              <a:gd name="T7" fmla="*/ 0 h 142"/>
              <a:gd name="T8" fmla="*/ 62 w 137"/>
              <a:gd name="T9" fmla="*/ 4 h 142"/>
              <a:gd name="T10" fmla="*/ 0 w 137"/>
              <a:gd name="T11" fmla="*/ 57 h 142"/>
              <a:gd name="T12" fmla="*/ 39 w 137"/>
              <a:gd name="T13" fmla="*/ 57 h 142"/>
              <a:gd name="T14" fmla="*/ 62 w 137"/>
              <a:gd name="T15" fmla="*/ 5 h 142"/>
              <a:gd name="T16" fmla="*/ 62 w 137"/>
              <a:gd name="T17" fmla="*/ 6 h 142"/>
              <a:gd name="T18" fmla="*/ 44 w 137"/>
              <a:gd name="T19" fmla="*/ 57 h 142"/>
              <a:gd name="T20" fmla="*/ 64 w 137"/>
              <a:gd name="T21" fmla="*/ 57 h 142"/>
              <a:gd name="T22" fmla="*/ 64 w 137"/>
              <a:gd name="T23" fmla="*/ 123 h 142"/>
              <a:gd name="T24" fmla="*/ 64 w 137"/>
              <a:gd name="T25" fmla="*/ 125 h 142"/>
              <a:gd name="T26" fmla="*/ 64 w 137"/>
              <a:gd name="T27" fmla="*/ 130 h 142"/>
              <a:gd name="T28" fmla="*/ 76 w 137"/>
              <a:gd name="T29" fmla="*/ 142 h 142"/>
              <a:gd name="T30" fmla="*/ 88 w 137"/>
              <a:gd name="T31" fmla="*/ 130 h 142"/>
              <a:gd name="T32" fmla="*/ 88 w 137"/>
              <a:gd name="T33" fmla="*/ 125 h 142"/>
              <a:gd name="T34" fmla="*/ 79 w 137"/>
              <a:gd name="T35" fmla="*/ 125 h 142"/>
              <a:gd name="T36" fmla="*/ 79 w 137"/>
              <a:gd name="T37" fmla="*/ 127 h 142"/>
              <a:gd name="T38" fmla="*/ 79 w 137"/>
              <a:gd name="T39" fmla="*/ 130 h 142"/>
              <a:gd name="T40" fmla="*/ 76 w 137"/>
              <a:gd name="T41" fmla="*/ 134 h 142"/>
              <a:gd name="T42" fmla="*/ 72 w 137"/>
              <a:gd name="T43" fmla="*/ 130 h 142"/>
              <a:gd name="T44" fmla="*/ 72 w 137"/>
              <a:gd name="T45" fmla="*/ 127 h 142"/>
              <a:gd name="T46" fmla="*/ 72 w 137"/>
              <a:gd name="T47" fmla="*/ 125 h 142"/>
              <a:gd name="T48" fmla="*/ 72 w 137"/>
              <a:gd name="T49" fmla="*/ 112 h 142"/>
              <a:gd name="T50" fmla="*/ 72 w 137"/>
              <a:gd name="T51" fmla="*/ 57 h 142"/>
              <a:gd name="T52" fmla="*/ 94 w 137"/>
              <a:gd name="T53" fmla="*/ 57 h 142"/>
              <a:gd name="T54" fmla="*/ 76 w 137"/>
              <a:gd name="T55" fmla="*/ 6 h 142"/>
              <a:gd name="T56" fmla="*/ 76 w 137"/>
              <a:gd name="T57" fmla="*/ 5 h 142"/>
              <a:gd name="T58" fmla="*/ 99 w 137"/>
              <a:gd name="T59" fmla="*/ 5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7" h="142">
                <a:moveTo>
                  <a:pt x="99" y="57"/>
                </a:moveTo>
                <a:cubicBezTo>
                  <a:pt x="137" y="57"/>
                  <a:pt x="137" y="57"/>
                  <a:pt x="137" y="57"/>
                </a:cubicBezTo>
                <a:cubicBezTo>
                  <a:pt x="130" y="29"/>
                  <a:pt x="105" y="7"/>
                  <a:pt x="76" y="4"/>
                </a:cubicBezTo>
                <a:cubicBezTo>
                  <a:pt x="74" y="2"/>
                  <a:pt x="72" y="0"/>
                  <a:pt x="69" y="0"/>
                </a:cubicBezTo>
                <a:cubicBezTo>
                  <a:pt x="66" y="0"/>
                  <a:pt x="64" y="2"/>
                  <a:pt x="62" y="4"/>
                </a:cubicBezTo>
                <a:cubicBezTo>
                  <a:pt x="32" y="7"/>
                  <a:pt x="7" y="28"/>
                  <a:pt x="0" y="57"/>
                </a:cubicBezTo>
                <a:cubicBezTo>
                  <a:pt x="39" y="57"/>
                  <a:pt x="39" y="57"/>
                  <a:pt x="39" y="57"/>
                </a:cubicBezTo>
                <a:cubicBezTo>
                  <a:pt x="39" y="24"/>
                  <a:pt x="58" y="8"/>
                  <a:pt x="62" y="5"/>
                </a:cubicBezTo>
                <a:cubicBezTo>
                  <a:pt x="62" y="5"/>
                  <a:pt x="62" y="5"/>
                  <a:pt x="62" y="6"/>
                </a:cubicBezTo>
                <a:cubicBezTo>
                  <a:pt x="41" y="32"/>
                  <a:pt x="44" y="57"/>
                  <a:pt x="44" y="57"/>
                </a:cubicBezTo>
                <a:cubicBezTo>
                  <a:pt x="64" y="57"/>
                  <a:pt x="64" y="57"/>
                  <a:pt x="64" y="57"/>
                </a:cubicBezTo>
                <a:cubicBezTo>
                  <a:pt x="64" y="123"/>
                  <a:pt x="64" y="123"/>
                  <a:pt x="64" y="123"/>
                </a:cubicBezTo>
                <a:cubicBezTo>
                  <a:pt x="64" y="125"/>
                  <a:pt x="64" y="125"/>
                  <a:pt x="64" y="125"/>
                </a:cubicBezTo>
                <a:cubicBezTo>
                  <a:pt x="64" y="130"/>
                  <a:pt x="64" y="130"/>
                  <a:pt x="64" y="130"/>
                </a:cubicBezTo>
                <a:cubicBezTo>
                  <a:pt x="64" y="137"/>
                  <a:pt x="69" y="142"/>
                  <a:pt x="76" y="142"/>
                </a:cubicBezTo>
                <a:cubicBezTo>
                  <a:pt x="82" y="142"/>
                  <a:pt x="88" y="137"/>
                  <a:pt x="88" y="130"/>
                </a:cubicBezTo>
                <a:cubicBezTo>
                  <a:pt x="88" y="125"/>
                  <a:pt x="88" y="125"/>
                  <a:pt x="88" y="125"/>
                </a:cubicBezTo>
                <a:cubicBezTo>
                  <a:pt x="79" y="125"/>
                  <a:pt x="79" y="125"/>
                  <a:pt x="79" y="125"/>
                </a:cubicBezTo>
                <a:cubicBezTo>
                  <a:pt x="79" y="127"/>
                  <a:pt x="79" y="127"/>
                  <a:pt x="79" y="127"/>
                </a:cubicBezTo>
                <a:cubicBezTo>
                  <a:pt x="79" y="130"/>
                  <a:pt x="79" y="130"/>
                  <a:pt x="79" y="130"/>
                </a:cubicBezTo>
                <a:cubicBezTo>
                  <a:pt x="79" y="132"/>
                  <a:pt x="78" y="134"/>
                  <a:pt x="76" y="134"/>
                </a:cubicBezTo>
                <a:cubicBezTo>
                  <a:pt x="74" y="134"/>
                  <a:pt x="72" y="132"/>
                  <a:pt x="72" y="130"/>
                </a:cubicBezTo>
                <a:cubicBezTo>
                  <a:pt x="72" y="127"/>
                  <a:pt x="72" y="127"/>
                  <a:pt x="72" y="127"/>
                </a:cubicBezTo>
                <a:cubicBezTo>
                  <a:pt x="72" y="125"/>
                  <a:pt x="72" y="125"/>
                  <a:pt x="72" y="125"/>
                </a:cubicBezTo>
                <a:cubicBezTo>
                  <a:pt x="72" y="112"/>
                  <a:pt x="72" y="112"/>
                  <a:pt x="72" y="112"/>
                </a:cubicBezTo>
                <a:cubicBezTo>
                  <a:pt x="72" y="57"/>
                  <a:pt x="72" y="57"/>
                  <a:pt x="72" y="57"/>
                </a:cubicBezTo>
                <a:cubicBezTo>
                  <a:pt x="94" y="57"/>
                  <a:pt x="94" y="57"/>
                  <a:pt x="94" y="57"/>
                </a:cubicBezTo>
                <a:cubicBezTo>
                  <a:pt x="94" y="57"/>
                  <a:pt x="97" y="32"/>
                  <a:pt x="76" y="6"/>
                </a:cubicBezTo>
                <a:cubicBezTo>
                  <a:pt x="76" y="5"/>
                  <a:pt x="76" y="5"/>
                  <a:pt x="76" y="5"/>
                </a:cubicBezTo>
                <a:cubicBezTo>
                  <a:pt x="80" y="8"/>
                  <a:pt x="99" y="24"/>
                  <a:pt x="99" y="57"/>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nvGrpSpPr>
          <p:cNvPr id="14" name="Group 21">
            <a:extLst>
              <a:ext uri="{FF2B5EF4-FFF2-40B4-BE49-F238E27FC236}">
                <a16:creationId xmlns="" xmlns:a16="http://schemas.microsoft.com/office/drawing/2014/main" id="{78C456AA-D669-4662-A1DD-ED9EA38E6812}"/>
              </a:ext>
            </a:extLst>
          </p:cNvPr>
          <p:cNvGrpSpPr/>
          <p:nvPr/>
        </p:nvGrpSpPr>
        <p:grpSpPr>
          <a:xfrm>
            <a:off x="10351528" y="2815718"/>
            <a:ext cx="366922" cy="553973"/>
            <a:chOff x="549275" y="4406901"/>
            <a:chExt cx="161926" cy="244475"/>
          </a:xfrm>
          <a:solidFill>
            <a:schemeClr val="bg1"/>
          </a:solidFill>
        </p:grpSpPr>
        <p:sp>
          <p:nvSpPr>
            <p:cNvPr id="15" name="Freeform 62">
              <a:extLst>
                <a:ext uri="{FF2B5EF4-FFF2-40B4-BE49-F238E27FC236}">
                  <a16:creationId xmlns="" xmlns:a16="http://schemas.microsoft.com/office/drawing/2014/main" id="{60AD8040-1010-4EE7-A031-386553D1E058}"/>
                </a:ext>
              </a:extLst>
            </p:cNvPr>
            <p:cNvSpPr>
              <a:spLocks noEditPoints="1"/>
            </p:cNvSpPr>
            <p:nvPr/>
          </p:nvSpPr>
          <p:spPr bwMode="auto">
            <a:xfrm>
              <a:off x="549275" y="4406901"/>
              <a:ext cx="138113" cy="244475"/>
            </a:xfrm>
            <a:custGeom>
              <a:avLst/>
              <a:gdLst>
                <a:gd name="T0" fmla="*/ 66 w 73"/>
                <a:gd name="T1" fmla="*/ 105 h 129"/>
                <a:gd name="T2" fmla="*/ 7 w 73"/>
                <a:gd name="T3" fmla="*/ 105 h 129"/>
                <a:gd name="T4" fmla="*/ 7 w 73"/>
                <a:gd name="T5" fmla="*/ 16 h 129"/>
                <a:gd name="T6" fmla="*/ 66 w 73"/>
                <a:gd name="T7" fmla="*/ 16 h 129"/>
                <a:gd name="T8" fmla="*/ 66 w 73"/>
                <a:gd name="T9" fmla="*/ 35 h 129"/>
                <a:gd name="T10" fmla="*/ 73 w 73"/>
                <a:gd name="T11" fmla="*/ 35 h 129"/>
                <a:gd name="T12" fmla="*/ 73 w 73"/>
                <a:gd name="T13" fmla="*/ 10 h 129"/>
                <a:gd name="T14" fmla="*/ 63 w 73"/>
                <a:gd name="T15" fmla="*/ 0 h 129"/>
                <a:gd name="T16" fmla="*/ 9 w 73"/>
                <a:gd name="T17" fmla="*/ 0 h 129"/>
                <a:gd name="T18" fmla="*/ 0 w 73"/>
                <a:gd name="T19" fmla="*/ 10 h 129"/>
                <a:gd name="T20" fmla="*/ 0 w 73"/>
                <a:gd name="T21" fmla="*/ 120 h 129"/>
                <a:gd name="T22" fmla="*/ 9 w 73"/>
                <a:gd name="T23" fmla="*/ 129 h 129"/>
                <a:gd name="T24" fmla="*/ 63 w 73"/>
                <a:gd name="T25" fmla="*/ 129 h 129"/>
                <a:gd name="T26" fmla="*/ 73 w 73"/>
                <a:gd name="T27" fmla="*/ 120 h 129"/>
                <a:gd name="T28" fmla="*/ 73 w 73"/>
                <a:gd name="T29" fmla="*/ 79 h 129"/>
                <a:gd name="T30" fmla="*/ 66 w 73"/>
                <a:gd name="T31" fmla="*/ 79 h 129"/>
                <a:gd name="T32" fmla="*/ 66 w 73"/>
                <a:gd name="T33" fmla="*/ 105 h 129"/>
                <a:gd name="T34" fmla="*/ 57 w 73"/>
                <a:gd name="T35" fmla="*/ 6 h 129"/>
                <a:gd name="T36" fmla="*/ 60 w 73"/>
                <a:gd name="T37" fmla="*/ 9 h 129"/>
                <a:gd name="T38" fmla="*/ 57 w 73"/>
                <a:gd name="T39" fmla="*/ 11 h 129"/>
                <a:gd name="T40" fmla="*/ 55 w 73"/>
                <a:gd name="T41" fmla="*/ 9 h 129"/>
                <a:gd name="T42" fmla="*/ 57 w 73"/>
                <a:gd name="T43" fmla="*/ 6 h 129"/>
                <a:gd name="T44" fmla="*/ 24 w 73"/>
                <a:gd name="T45" fmla="*/ 7 h 129"/>
                <a:gd name="T46" fmla="*/ 49 w 73"/>
                <a:gd name="T47" fmla="*/ 7 h 129"/>
                <a:gd name="T48" fmla="*/ 49 w 73"/>
                <a:gd name="T49" fmla="*/ 10 h 129"/>
                <a:gd name="T50" fmla="*/ 24 w 73"/>
                <a:gd name="T51" fmla="*/ 10 h 129"/>
                <a:gd name="T52" fmla="*/ 24 w 73"/>
                <a:gd name="T53" fmla="*/ 7 h 129"/>
                <a:gd name="T54" fmla="*/ 48 w 73"/>
                <a:gd name="T55" fmla="*/ 119 h 129"/>
                <a:gd name="T56" fmla="*/ 25 w 73"/>
                <a:gd name="T57" fmla="*/ 119 h 129"/>
                <a:gd name="T58" fmla="*/ 25 w 73"/>
                <a:gd name="T59" fmla="*/ 112 h 129"/>
                <a:gd name="T60" fmla="*/ 48 w 73"/>
                <a:gd name="T61" fmla="*/ 112 h 129"/>
                <a:gd name="T62" fmla="*/ 48 w 73"/>
                <a:gd name="T63" fmla="*/ 11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3" h="129">
                  <a:moveTo>
                    <a:pt x="66" y="105"/>
                  </a:moveTo>
                  <a:cubicBezTo>
                    <a:pt x="7" y="105"/>
                    <a:pt x="7" y="105"/>
                    <a:pt x="7" y="105"/>
                  </a:cubicBezTo>
                  <a:cubicBezTo>
                    <a:pt x="7" y="16"/>
                    <a:pt x="7" y="16"/>
                    <a:pt x="7" y="16"/>
                  </a:cubicBezTo>
                  <a:cubicBezTo>
                    <a:pt x="66" y="16"/>
                    <a:pt x="66" y="16"/>
                    <a:pt x="66" y="16"/>
                  </a:cubicBezTo>
                  <a:cubicBezTo>
                    <a:pt x="66" y="35"/>
                    <a:pt x="66" y="35"/>
                    <a:pt x="66" y="35"/>
                  </a:cubicBezTo>
                  <a:cubicBezTo>
                    <a:pt x="73" y="35"/>
                    <a:pt x="73" y="35"/>
                    <a:pt x="73" y="35"/>
                  </a:cubicBezTo>
                  <a:cubicBezTo>
                    <a:pt x="73" y="10"/>
                    <a:pt x="73" y="10"/>
                    <a:pt x="73" y="10"/>
                  </a:cubicBezTo>
                  <a:cubicBezTo>
                    <a:pt x="73" y="5"/>
                    <a:pt x="68" y="0"/>
                    <a:pt x="63" y="0"/>
                  </a:cubicBezTo>
                  <a:cubicBezTo>
                    <a:pt x="9" y="0"/>
                    <a:pt x="9" y="0"/>
                    <a:pt x="9" y="0"/>
                  </a:cubicBezTo>
                  <a:cubicBezTo>
                    <a:pt x="4" y="0"/>
                    <a:pt x="0" y="5"/>
                    <a:pt x="0" y="10"/>
                  </a:cubicBezTo>
                  <a:cubicBezTo>
                    <a:pt x="0" y="120"/>
                    <a:pt x="0" y="120"/>
                    <a:pt x="0" y="120"/>
                  </a:cubicBezTo>
                  <a:cubicBezTo>
                    <a:pt x="0" y="125"/>
                    <a:pt x="4" y="129"/>
                    <a:pt x="9" y="129"/>
                  </a:cubicBezTo>
                  <a:cubicBezTo>
                    <a:pt x="63" y="129"/>
                    <a:pt x="63" y="129"/>
                    <a:pt x="63" y="129"/>
                  </a:cubicBezTo>
                  <a:cubicBezTo>
                    <a:pt x="68" y="129"/>
                    <a:pt x="73" y="125"/>
                    <a:pt x="73" y="120"/>
                  </a:cubicBezTo>
                  <a:cubicBezTo>
                    <a:pt x="73" y="79"/>
                    <a:pt x="73" y="79"/>
                    <a:pt x="73" y="79"/>
                  </a:cubicBezTo>
                  <a:cubicBezTo>
                    <a:pt x="66" y="79"/>
                    <a:pt x="66" y="79"/>
                    <a:pt x="66" y="79"/>
                  </a:cubicBezTo>
                  <a:lnTo>
                    <a:pt x="66" y="105"/>
                  </a:lnTo>
                  <a:close/>
                  <a:moveTo>
                    <a:pt x="57" y="6"/>
                  </a:moveTo>
                  <a:cubicBezTo>
                    <a:pt x="58" y="6"/>
                    <a:pt x="60" y="7"/>
                    <a:pt x="60" y="9"/>
                  </a:cubicBezTo>
                  <a:cubicBezTo>
                    <a:pt x="60" y="10"/>
                    <a:pt x="58" y="11"/>
                    <a:pt x="57" y="11"/>
                  </a:cubicBezTo>
                  <a:cubicBezTo>
                    <a:pt x="56" y="11"/>
                    <a:pt x="55" y="10"/>
                    <a:pt x="55" y="9"/>
                  </a:cubicBezTo>
                  <a:cubicBezTo>
                    <a:pt x="55" y="7"/>
                    <a:pt x="56" y="6"/>
                    <a:pt x="57" y="6"/>
                  </a:cubicBezTo>
                  <a:close/>
                  <a:moveTo>
                    <a:pt x="24" y="7"/>
                  </a:moveTo>
                  <a:cubicBezTo>
                    <a:pt x="49" y="7"/>
                    <a:pt x="49" y="7"/>
                    <a:pt x="49" y="7"/>
                  </a:cubicBezTo>
                  <a:cubicBezTo>
                    <a:pt x="49" y="10"/>
                    <a:pt x="49" y="10"/>
                    <a:pt x="49" y="10"/>
                  </a:cubicBezTo>
                  <a:cubicBezTo>
                    <a:pt x="24" y="10"/>
                    <a:pt x="24" y="10"/>
                    <a:pt x="24" y="10"/>
                  </a:cubicBezTo>
                  <a:lnTo>
                    <a:pt x="24" y="7"/>
                  </a:lnTo>
                  <a:close/>
                  <a:moveTo>
                    <a:pt x="48" y="119"/>
                  </a:moveTo>
                  <a:cubicBezTo>
                    <a:pt x="25" y="119"/>
                    <a:pt x="25" y="119"/>
                    <a:pt x="25" y="119"/>
                  </a:cubicBezTo>
                  <a:cubicBezTo>
                    <a:pt x="25" y="112"/>
                    <a:pt x="25" y="112"/>
                    <a:pt x="25" y="112"/>
                  </a:cubicBezTo>
                  <a:cubicBezTo>
                    <a:pt x="48" y="112"/>
                    <a:pt x="48" y="112"/>
                    <a:pt x="48" y="112"/>
                  </a:cubicBezTo>
                  <a:lnTo>
                    <a:pt x="48"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6" name="Freeform 63">
              <a:extLst>
                <a:ext uri="{FF2B5EF4-FFF2-40B4-BE49-F238E27FC236}">
                  <a16:creationId xmlns="" xmlns:a16="http://schemas.microsoft.com/office/drawing/2014/main" id="{B546AAC7-E0E6-4BBA-A6E0-11B0ED60F508}"/>
                </a:ext>
              </a:extLst>
            </p:cNvPr>
            <p:cNvSpPr>
              <a:spLocks/>
            </p:cNvSpPr>
            <p:nvPr/>
          </p:nvSpPr>
          <p:spPr bwMode="auto">
            <a:xfrm>
              <a:off x="608013" y="4478338"/>
              <a:ext cx="103188" cy="98425"/>
            </a:xfrm>
            <a:custGeom>
              <a:avLst/>
              <a:gdLst>
                <a:gd name="T0" fmla="*/ 0 w 65"/>
                <a:gd name="T1" fmla="*/ 44 h 62"/>
                <a:gd name="T2" fmla="*/ 8 w 65"/>
                <a:gd name="T3" fmla="*/ 44 h 62"/>
                <a:gd name="T4" fmla="*/ 0 w 65"/>
                <a:gd name="T5" fmla="*/ 62 h 62"/>
                <a:gd name="T6" fmla="*/ 22 w 65"/>
                <a:gd name="T7" fmla="*/ 44 h 62"/>
                <a:gd name="T8" fmla="*/ 65 w 65"/>
                <a:gd name="T9" fmla="*/ 44 h 62"/>
                <a:gd name="T10" fmla="*/ 65 w 65"/>
                <a:gd name="T11" fmla="*/ 0 h 62"/>
                <a:gd name="T12" fmla="*/ 0 w 65"/>
                <a:gd name="T13" fmla="*/ 0 h 62"/>
                <a:gd name="T14" fmla="*/ 0 w 65"/>
                <a:gd name="T15" fmla="*/ 44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 h="62">
                  <a:moveTo>
                    <a:pt x="0" y="44"/>
                  </a:moveTo>
                  <a:lnTo>
                    <a:pt x="8" y="44"/>
                  </a:lnTo>
                  <a:lnTo>
                    <a:pt x="0" y="62"/>
                  </a:lnTo>
                  <a:lnTo>
                    <a:pt x="22" y="44"/>
                  </a:lnTo>
                  <a:lnTo>
                    <a:pt x="65" y="44"/>
                  </a:lnTo>
                  <a:lnTo>
                    <a:pt x="65" y="0"/>
                  </a:lnTo>
                  <a:lnTo>
                    <a:pt x="0" y="0"/>
                  </a:lnTo>
                  <a:lnTo>
                    <a:pt x="0" y="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sp>
        <p:nvSpPr>
          <p:cNvPr id="17" name="Freeform 33">
            <a:extLst>
              <a:ext uri="{FF2B5EF4-FFF2-40B4-BE49-F238E27FC236}">
                <a16:creationId xmlns="" xmlns:a16="http://schemas.microsoft.com/office/drawing/2014/main" id="{4D4884DD-C217-4E34-9E40-9B4F9167E4E3}"/>
              </a:ext>
            </a:extLst>
          </p:cNvPr>
          <p:cNvSpPr>
            <a:spLocks noEditPoints="1"/>
          </p:cNvSpPr>
          <p:nvPr/>
        </p:nvSpPr>
        <p:spPr bwMode="auto">
          <a:xfrm>
            <a:off x="1290494" y="2902925"/>
            <a:ext cx="609657" cy="415086"/>
          </a:xfrm>
          <a:custGeom>
            <a:avLst/>
            <a:gdLst>
              <a:gd name="T0" fmla="*/ 135 w 157"/>
              <a:gd name="T1" fmla="*/ 47 h 107"/>
              <a:gd name="T2" fmla="*/ 137 w 157"/>
              <a:gd name="T3" fmla="*/ 37 h 107"/>
              <a:gd name="T4" fmla="*/ 100 w 157"/>
              <a:gd name="T5" fmla="*/ 0 h 107"/>
              <a:gd name="T6" fmla="*/ 73 w 157"/>
              <a:gd name="T7" fmla="*/ 18 h 107"/>
              <a:gd name="T8" fmla="*/ 46 w 157"/>
              <a:gd name="T9" fmla="*/ 8 h 107"/>
              <a:gd name="T10" fmla="*/ 20 w 157"/>
              <a:gd name="T11" fmla="*/ 40 h 107"/>
              <a:gd name="T12" fmla="*/ 21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7 h 107"/>
              <a:gd name="T24" fmla="*/ 120 w 157"/>
              <a:gd name="T25" fmla="*/ 101 h 107"/>
              <a:gd name="T26" fmla="*/ 79 w 157"/>
              <a:gd name="T27" fmla="*/ 101 h 107"/>
              <a:gd name="T28" fmla="*/ 104 w 157"/>
              <a:gd name="T29" fmla="*/ 76 h 107"/>
              <a:gd name="T30" fmla="*/ 103 w 157"/>
              <a:gd name="T31" fmla="*/ 73 h 107"/>
              <a:gd name="T32" fmla="*/ 92 w 157"/>
              <a:gd name="T33" fmla="*/ 73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1 w 157"/>
              <a:gd name="T51" fmla="*/ 76 h 107"/>
              <a:gd name="T52" fmla="*/ 76 w 157"/>
              <a:gd name="T53" fmla="*/ 101 h 107"/>
              <a:gd name="T54" fmla="*/ 38 w 157"/>
              <a:gd name="T55" fmla="*/ 101 h 107"/>
              <a:gd name="T56" fmla="*/ 11 w 157"/>
              <a:gd name="T57" fmla="*/ 75 h 107"/>
              <a:gd name="T58" fmla="*/ 29 w 157"/>
              <a:gd name="T59" fmla="*/ 50 h 107"/>
              <a:gd name="T60" fmla="*/ 28 w 157"/>
              <a:gd name="T61" fmla="*/ 44 h 107"/>
              <a:gd name="T62" fmla="*/ 51 w 157"/>
              <a:gd name="T63" fmla="*/ 17 h 107"/>
              <a:gd name="T64" fmla="*/ 75 w 157"/>
              <a:gd name="T65" fmla="*/ 30 h 107"/>
              <a:gd name="T66" fmla="*/ 98 w 157"/>
              <a:gd name="T67" fmla="*/ 11 h 107"/>
              <a:gd name="T68" fmla="*/ 128 w 157"/>
              <a:gd name="T69" fmla="*/ 42 h 107"/>
              <a:gd name="T70" fmla="*/ 127 w 157"/>
              <a:gd name="T71" fmla="*/ 50 h 107"/>
              <a:gd name="T72" fmla="*/ 147 w 157"/>
              <a:gd name="T73" fmla="*/ 75 h 107"/>
              <a:gd name="T74" fmla="*/ 120 w 157"/>
              <a:gd name="T75"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7"/>
                </a:moveTo>
                <a:cubicBezTo>
                  <a:pt x="136" y="44"/>
                  <a:pt x="137" y="40"/>
                  <a:pt x="137" y="37"/>
                </a:cubicBezTo>
                <a:cubicBezTo>
                  <a:pt x="137" y="17"/>
                  <a:pt x="120" y="0"/>
                  <a:pt x="100" y="0"/>
                </a:cubicBezTo>
                <a:cubicBezTo>
                  <a:pt x="76" y="0"/>
                  <a:pt x="73" y="18"/>
                  <a:pt x="73" y="18"/>
                </a:cubicBezTo>
                <a:cubicBezTo>
                  <a:pt x="73" y="18"/>
                  <a:pt x="63" y="6"/>
                  <a:pt x="46" y="8"/>
                </a:cubicBezTo>
                <a:cubicBezTo>
                  <a:pt x="30" y="11"/>
                  <a:pt x="20" y="25"/>
                  <a:pt x="20" y="40"/>
                </a:cubicBezTo>
                <a:cubicBezTo>
                  <a:pt x="20" y="42"/>
                  <a:pt x="20" y="45"/>
                  <a:pt x="21"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1"/>
                  <a:pt x="135" y="47"/>
                </a:cubicBezTo>
                <a:close/>
                <a:moveTo>
                  <a:pt x="120" y="101"/>
                </a:moveTo>
                <a:cubicBezTo>
                  <a:pt x="79" y="101"/>
                  <a:pt x="79" y="101"/>
                  <a:pt x="79" y="101"/>
                </a:cubicBezTo>
                <a:cubicBezTo>
                  <a:pt x="82" y="97"/>
                  <a:pt x="104" y="76"/>
                  <a:pt x="104" y="76"/>
                </a:cubicBezTo>
                <a:cubicBezTo>
                  <a:pt x="104" y="76"/>
                  <a:pt x="107" y="73"/>
                  <a:pt x="103" y="73"/>
                </a:cubicBezTo>
                <a:cubicBezTo>
                  <a:pt x="99" y="73"/>
                  <a:pt x="92" y="73"/>
                  <a:pt x="92" y="73"/>
                </a:cubicBezTo>
                <a:cubicBezTo>
                  <a:pt x="92" y="73"/>
                  <a:pt x="92" y="71"/>
                  <a:pt x="92" y="68"/>
                </a:cubicBezTo>
                <a:cubicBezTo>
                  <a:pt x="92" y="60"/>
                  <a:pt x="92" y="44"/>
                  <a:pt x="92" y="37"/>
                </a:cubicBezTo>
                <a:cubicBezTo>
                  <a:pt x="92" y="37"/>
                  <a:pt x="92" y="36"/>
                  <a:pt x="90" y="36"/>
                </a:cubicBezTo>
                <a:cubicBezTo>
                  <a:pt x="88" y="36"/>
                  <a:pt x="67" y="36"/>
                  <a:pt x="64" y="36"/>
                </a:cubicBezTo>
                <a:cubicBezTo>
                  <a:pt x="62" y="36"/>
                  <a:pt x="62" y="38"/>
                  <a:pt x="62" y="38"/>
                </a:cubicBezTo>
                <a:cubicBezTo>
                  <a:pt x="62" y="44"/>
                  <a:pt x="62" y="60"/>
                  <a:pt x="62" y="68"/>
                </a:cubicBezTo>
                <a:cubicBezTo>
                  <a:pt x="62" y="71"/>
                  <a:pt x="62" y="73"/>
                  <a:pt x="62" y="73"/>
                </a:cubicBezTo>
                <a:cubicBezTo>
                  <a:pt x="62" y="73"/>
                  <a:pt x="54" y="73"/>
                  <a:pt x="51" y="73"/>
                </a:cubicBezTo>
                <a:cubicBezTo>
                  <a:pt x="48" y="73"/>
                  <a:pt x="51" y="76"/>
                  <a:pt x="51" y="76"/>
                </a:cubicBezTo>
                <a:cubicBezTo>
                  <a:pt x="76" y="101"/>
                  <a:pt x="76" y="101"/>
                  <a:pt x="76" y="101"/>
                </a:cubicBezTo>
                <a:cubicBezTo>
                  <a:pt x="38" y="101"/>
                  <a:pt x="38" y="101"/>
                  <a:pt x="38" y="101"/>
                </a:cubicBezTo>
                <a:cubicBezTo>
                  <a:pt x="23" y="101"/>
                  <a:pt x="11" y="89"/>
                  <a:pt x="11" y="75"/>
                </a:cubicBezTo>
                <a:cubicBezTo>
                  <a:pt x="11" y="63"/>
                  <a:pt x="19" y="54"/>
                  <a:pt x="29" y="50"/>
                </a:cubicBezTo>
                <a:cubicBezTo>
                  <a:pt x="28" y="48"/>
                  <a:pt x="28" y="46"/>
                  <a:pt x="28" y="44"/>
                </a:cubicBezTo>
                <a:cubicBezTo>
                  <a:pt x="28" y="32"/>
                  <a:pt x="37" y="20"/>
                  <a:pt x="51" y="17"/>
                </a:cubicBezTo>
                <a:cubicBezTo>
                  <a:pt x="66" y="16"/>
                  <a:pt x="75" y="30"/>
                  <a:pt x="75" y="30"/>
                </a:cubicBezTo>
                <a:cubicBezTo>
                  <a:pt x="75" y="30"/>
                  <a:pt x="77" y="11"/>
                  <a:pt x="98" y="11"/>
                </a:cubicBezTo>
                <a:cubicBezTo>
                  <a:pt x="115" y="11"/>
                  <a:pt x="128" y="25"/>
                  <a:pt x="128" y="42"/>
                </a:cubicBezTo>
                <a:cubicBezTo>
                  <a:pt x="128" y="45"/>
                  <a:pt x="128" y="48"/>
                  <a:pt x="127" y="50"/>
                </a:cubicBezTo>
                <a:cubicBezTo>
                  <a:pt x="138" y="53"/>
                  <a:pt x="147" y="63"/>
                  <a:pt x="147" y="75"/>
                </a:cubicBezTo>
                <a:cubicBezTo>
                  <a:pt x="147" y="89"/>
                  <a:pt x="135" y="101"/>
                  <a:pt x="120" y="101"/>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18" name="矩形 17">
            <a:extLst>
              <a:ext uri="{FF2B5EF4-FFF2-40B4-BE49-F238E27FC236}">
                <a16:creationId xmlns="" xmlns:a16="http://schemas.microsoft.com/office/drawing/2014/main" id="{EF2D244A-A19E-43E9-8CC2-99AF81253CC9}"/>
              </a:ext>
            </a:extLst>
          </p:cNvPr>
          <p:cNvSpPr/>
          <p:nvPr/>
        </p:nvSpPr>
        <p:spPr>
          <a:xfrm>
            <a:off x="653784" y="3960536"/>
            <a:ext cx="1883076" cy="2308324"/>
          </a:xfrm>
          <a:prstGeom prst="rect">
            <a:avLst/>
          </a:prstGeom>
        </p:spPr>
        <p:txBody>
          <a:bodyPr wrap="square">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19" name="矩形 18">
            <a:extLst>
              <a:ext uri="{FF2B5EF4-FFF2-40B4-BE49-F238E27FC236}">
                <a16:creationId xmlns="" xmlns:a16="http://schemas.microsoft.com/office/drawing/2014/main" id="{7DDD6BDD-B188-4942-B6C9-E537452BD210}"/>
              </a:ext>
            </a:extLst>
          </p:cNvPr>
          <p:cNvSpPr/>
          <p:nvPr/>
        </p:nvSpPr>
        <p:spPr>
          <a:xfrm>
            <a:off x="3539360" y="3960536"/>
            <a:ext cx="1883076" cy="2308324"/>
          </a:xfrm>
          <a:prstGeom prst="rect">
            <a:avLst/>
          </a:prstGeom>
        </p:spPr>
        <p:txBody>
          <a:bodyPr wrap="square">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20" name="矩形 19">
            <a:extLst>
              <a:ext uri="{FF2B5EF4-FFF2-40B4-BE49-F238E27FC236}">
                <a16:creationId xmlns="" xmlns:a16="http://schemas.microsoft.com/office/drawing/2014/main" id="{04BD1395-6AC3-46A3-A918-3C22F92A60C2}"/>
              </a:ext>
            </a:extLst>
          </p:cNvPr>
          <p:cNvSpPr/>
          <p:nvPr/>
        </p:nvSpPr>
        <p:spPr>
          <a:xfrm>
            <a:off x="6691489" y="3960536"/>
            <a:ext cx="1883076" cy="2308324"/>
          </a:xfrm>
          <a:prstGeom prst="rect">
            <a:avLst/>
          </a:prstGeom>
        </p:spPr>
        <p:txBody>
          <a:bodyPr wrap="square">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
        <p:nvSpPr>
          <p:cNvPr id="21" name="矩形 20">
            <a:extLst>
              <a:ext uri="{FF2B5EF4-FFF2-40B4-BE49-F238E27FC236}">
                <a16:creationId xmlns="" xmlns:a16="http://schemas.microsoft.com/office/drawing/2014/main" id="{0FBF781E-0AF5-43B0-9E67-0DC4F61E2513}"/>
              </a:ext>
            </a:extLst>
          </p:cNvPr>
          <p:cNvSpPr/>
          <p:nvPr/>
        </p:nvSpPr>
        <p:spPr>
          <a:xfrm>
            <a:off x="9566471" y="3960536"/>
            <a:ext cx="1883076" cy="2308324"/>
          </a:xfrm>
          <a:prstGeom prst="rect">
            <a:avLst/>
          </a:prstGeom>
        </p:spPr>
        <p:txBody>
          <a:bodyPr wrap="square">
            <a:spAutoFit/>
          </a:bodyPr>
          <a:lstStyle/>
          <a:p>
            <a:pPr algn="ctr">
              <a:lnSpc>
                <a:spcPct val="150000"/>
              </a:lnSpc>
            </a:pPr>
            <a:r>
              <a:rPr lang="zh-CN" altLang="en-US" sz="1600" dirty="0">
                <a:solidFill>
                  <a:schemeClr val="bg1"/>
                </a:solidFill>
                <a:latin typeface="微软雅黑 Light" panose="020B0502040204020203" pitchFamily="34" charset="-122"/>
                <a:ea typeface="微软雅黑 Light" panose="020B0502040204020203" pitchFamily="34" charset="-122"/>
              </a:rPr>
              <a:t>在此添加有关人工智能模板的相关描述性的文字 在此添加有关人工智能模板的相关描述性的文字</a:t>
            </a:r>
          </a:p>
        </p:txBody>
      </p:sp>
    </p:spTree>
    <p:extLst>
      <p:ext uri="{BB962C8B-B14F-4D97-AF65-F5344CB8AC3E}">
        <p14:creationId xmlns:p14="http://schemas.microsoft.com/office/powerpoint/2010/main" val="27516103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additive="base">
                                        <p:cTn id="51" dur="500" fill="hold"/>
                                        <p:tgtEl>
                                          <p:spTgt spid="10"/>
                                        </p:tgtEl>
                                        <p:attrNameLst>
                                          <p:attrName>ppt_x</p:attrName>
                                        </p:attrNameLst>
                                      </p:cBhvr>
                                      <p:tavLst>
                                        <p:tav tm="0">
                                          <p:val>
                                            <p:strVal val="#ppt_x"/>
                                          </p:val>
                                        </p:tav>
                                        <p:tav tm="100000">
                                          <p:val>
                                            <p:strVal val="#ppt_x"/>
                                          </p:val>
                                        </p:tav>
                                      </p:tavLst>
                                    </p:anim>
                                    <p:anim calcmode="lin" valueType="num">
                                      <p:cBhvr additive="base">
                                        <p:cTn id="52" dur="500" fill="hold"/>
                                        <p:tgtEl>
                                          <p:spTgt spid="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additive="base">
                                        <p:cTn id="55" dur="500" fill="hold"/>
                                        <p:tgtEl>
                                          <p:spTgt spid="20"/>
                                        </p:tgtEl>
                                        <p:attrNameLst>
                                          <p:attrName>ppt_x</p:attrName>
                                        </p:attrNameLst>
                                      </p:cBhvr>
                                      <p:tavLst>
                                        <p:tav tm="0">
                                          <p:val>
                                            <p:strVal val="#ppt_x"/>
                                          </p:val>
                                        </p:tav>
                                        <p:tav tm="100000">
                                          <p:val>
                                            <p:strVal val="#ppt_x"/>
                                          </p:val>
                                        </p:tav>
                                      </p:tavLst>
                                    </p:anim>
                                    <p:anim calcmode="lin" valueType="num">
                                      <p:cBhvr additive="base">
                                        <p:cTn id="5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ppt_x"/>
                                          </p:val>
                                        </p:tav>
                                        <p:tav tm="100000">
                                          <p:val>
                                            <p:strVal val="#ppt_x"/>
                                          </p:val>
                                        </p:tav>
                                      </p:tavLst>
                                    </p:anim>
                                    <p:anim calcmode="lin" valueType="num">
                                      <p:cBhvr additive="base">
                                        <p:cTn id="66" dur="500" fill="hold"/>
                                        <p:tgtEl>
                                          <p:spTgt spid="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ppt_x"/>
                                          </p:val>
                                        </p:tav>
                                        <p:tav tm="100000">
                                          <p:val>
                                            <p:strVal val="#ppt_x"/>
                                          </p:val>
                                        </p:tav>
                                      </p:tavLst>
                                    </p:anim>
                                    <p:anim calcmode="lin" valueType="num">
                                      <p:cBhvr additive="base">
                                        <p:cTn id="7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3" grpId="0" animBg="1"/>
      <p:bldP spid="17" grpId="0" animBg="1"/>
      <p:bldP spid="18" grpId="0"/>
      <p:bldP spid="19" grpId="0"/>
      <p:bldP spid="20"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3190</Words>
  <Application>Microsoft Office PowerPoint</Application>
  <PresentationFormat>宽屏</PresentationFormat>
  <Paragraphs>288</Paragraphs>
  <Slides>26</Slides>
  <Notes>26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26</vt:i4>
      </vt:variant>
    </vt:vector>
  </HeadingPairs>
  <TitlesOfParts>
    <vt:vector size="42" baseType="lpstr">
      <vt:lpstr>맑은 고딕</vt:lpstr>
      <vt:lpstr>Meiryo</vt:lpstr>
      <vt:lpstr>新細明體</vt:lpstr>
      <vt:lpstr>等线</vt:lpstr>
      <vt:lpstr>宋体</vt:lpstr>
      <vt:lpstr>微软雅黑</vt:lpstr>
      <vt:lpstr>微软雅黑 Light</vt:lpstr>
      <vt:lpstr>Agency FB</vt:lpstr>
      <vt:lpstr>Arial</vt:lpstr>
      <vt:lpstr>Calibri</vt:lpstr>
      <vt:lpstr>Calibri Light</vt:lpstr>
      <vt:lpstr>Impact</vt:lpstr>
      <vt:lpstr>Open Sans</vt:lpstr>
      <vt:lpstr>Open Sans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优品PPT</cp:lastModifiedBy>
  <cp:revision>11</cp:revision>
  <dcterms:created xsi:type="dcterms:W3CDTF">2017-07-07T15:43:17Z</dcterms:created>
  <dcterms:modified xsi:type="dcterms:W3CDTF">2017-07-18T01:30:12Z</dcterms:modified>
</cp:coreProperties>
</file>