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23"/>
  </p:notesMasterIdLst>
  <p:handoutMasterIdLst>
    <p:handoutMasterId r:id="rId24"/>
  </p:handoutMasterIdLst>
  <p:sldIdLst>
    <p:sldId id="272" r:id="rId5"/>
    <p:sldId id="263" r:id="rId6"/>
    <p:sldId id="273" r:id="rId7"/>
    <p:sldId id="274" r:id="rId8"/>
    <p:sldId id="281" r:id="rId9"/>
    <p:sldId id="282" r:id="rId10"/>
    <p:sldId id="283" r:id="rId11"/>
    <p:sldId id="284" r:id="rId12"/>
    <p:sldId id="285" r:id="rId13"/>
    <p:sldId id="286" r:id="rId14"/>
    <p:sldId id="287" r:id="rId15"/>
    <p:sldId id="275" r:id="rId16"/>
    <p:sldId id="276" r:id="rId17"/>
    <p:sldId id="277" r:id="rId18"/>
    <p:sldId id="278" r:id="rId19"/>
    <p:sldId id="279" r:id="rId20"/>
    <p:sldId id="280" r:id="rId21"/>
    <p:sldId id="270" r:id="rId2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BEBC"/>
    <a:srgbClr val="24215F"/>
    <a:srgbClr val="1A154C"/>
    <a:srgbClr val="1771EA"/>
    <a:srgbClr val="9F55FB"/>
    <a:srgbClr val="25C1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2" autoAdjust="0"/>
    <p:restoredTop sz="91951" autoAdjust="0"/>
  </p:normalViewPr>
  <p:slideViewPr>
    <p:cSldViewPr snapToObjects="1">
      <p:cViewPr varScale="1">
        <p:scale>
          <a:sx n="144" d="100"/>
          <a:sy n="144" d="100"/>
        </p:scale>
        <p:origin x="1128" y="138"/>
      </p:cViewPr>
      <p:guideLst>
        <p:guide orient="horz" pos="323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284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7B5B1-B04F-43EE-8A41-88DE0C77F4EC}" type="datetimeFigureOut">
              <a:rPr lang="zh-CN" altLang="en-US" smtClean="0"/>
              <a:t>2017/12/21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9F58A-C1A1-4316-9F69-6FA57B540C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106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2C59C-FA75-1045-92DA-D3930F5EE2DF}" type="datetimeFigureOut">
              <a:rPr kumimoji="1" lang="zh-CN" altLang="en-US" smtClean="0"/>
              <a:t>2017/12/21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95D54-5D9D-D342-8F74-A78D7D650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3480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774" y="293446"/>
            <a:ext cx="5764226" cy="4082205"/>
          </a:xfrm>
          <a:prstGeom prst="rect">
            <a:avLst/>
          </a:prstGeom>
        </p:spPr>
      </p:pic>
      <p:pic>
        <p:nvPicPr>
          <p:cNvPr id="21" name="Picture 20" descr="171009_interbrand_kingdee_to jonan-29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00" y="-13088"/>
            <a:ext cx="9180000" cy="5169677"/>
          </a:xfrm>
          <a:prstGeom prst="rect">
            <a:avLst/>
          </a:prstGeom>
        </p:spPr>
      </p:pic>
      <p:sp>
        <p:nvSpPr>
          <p:cNvPr id="10" name="Title 14"/>
          <p:cNvSpPr>
            <a:spLocks noGrp="1"/>
          </p:cNvSpPr>
          <p:nvPr>
            <p:ph type="title" hasCustomPrompt="1"/>
          </p:nvPr>
        </p:nvSpPr>
        <p:spPr>
          <a:xfrm>
            <a:off x="757962" y="538622"/>
            <a:ext cx="3853012" cy="1908518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sz="3600" b="1" i="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 smtClean="0"/>
              <a:t>标题可多行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图片可在母版替换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HEADER </a:t>
            </a:r>
            <a:r>
              <a:rPr lang="en-US" altLang="zh-CN" dirty="0" smtClean="0"/>
              <a:t>36</a:t>
            </a:r>
            <a:r>
              <a:rPr lang="en-US" dirty="0" smtClean="0"/>
              <a:t>PT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57962" y="2463135"/>
            <a:ext cx="3566583" cy="663354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i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dirty="0" smtClean="0"/>
              <a:t>姓名</a:t>
            </a:r>
            <a:endParaRPr lang="en-US" altLang="zh-CN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dirty="0" smtClean="0"/>
              <a:t>演示日期</a:t>
            </a:r>
            <a:endParaRPr lang="en-US" altLang="zh-CN" dirty="0" smtClean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748376" y="-487160"/>
            <a:ext cx="1354668" cy="589302"/>
            <a:chOff x="9891888" y="701477"/>
            <a:chExt cx="1989130" cy="688613"/>
          </a:xfrm>
        </p:grpSpPr>
        <p:sp>
          <p:nvSpPr>
            <p:cNvPr id="14" name="Rounded Rectangular Callout 13"/>
            <p:cNvSpPr/>
            <p:nvPr userDrawn="1"/>
          </p:nvSpPr>
          <p:spPr>
            <a:xfrm>
              <a:off x="9891888" y="701477"/>
              <a:ext cx="1989130" cy="688613"/>
            </a:xfrm>
            <a:prstGeom prst="wedgeRoundRectCallout">
              <a:avLst>
                <a:gd name="adj1" fmla="val -46720"/>
                <a:gd name="adj2" fmla="val 97979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9962442" y="757396"/>
              <a:ext cx="1852890" cy="539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837A80"/>
                  </a:solidFill>
                </a:rPr>
                <a:t>图片在母版替换</a:t>
              </a:r>
              <a:endParaRPr lang="en-US" altLang="zh-CN" sz="1200" dirty="0" smtClean="0">
                <a:solidFill>
                  <a:srgbClr val="837A80"/>
                </a:solidFill>
              </a:endParaRPr>
            </a:p>
            <a:p>
              <a:r>
                <a:rPr lang="zh-CN" altLang="en-US" sz="1200" dirty="0" smtClean="0">
                  <a:solidFill>
                    <a:srgbClr val="837A80"/>
                  </a:solidFill>
                </a:rPr>
                <a:t>置于最底层</a:t>
              </a:r>
              <a:endParaRPr lang="en-US" sz="1200" dirty="0">
                <a:solidFill>
                  <a:srgbClr val="837A80"/>
                </a:solidFill>
              </a:endParaRPr>
            </a:p>
          </p:txBody>
        </p:sp>
      </p:grpSp>
      <p:pic>
        <p:nvPicPr>
          <p:cNvPr id="16" name="Picture 15" descr="171009_interbrand_kingdee_to jonan-28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448688"/>
            <a:ext cx="1403498" cy="477561"/>
          </a:xfrm>
          <a:prstGeom prst="rect">
            <a:avLst/>
          </a:prstGeom>
        </p:spPr>
      </p:pic>
      <p:sp>
        <p:nvSpPr>
          <p:cNvPr id="9" name="Oval 8"/>
          <p:cNvSpPr/>
          <p:nvPr userDrawn="1"/>
        </p:nvSpPr>
        <p:spPr>
          <a:xfrm>
            <a:off x="7262991" y="2187849"/>
            <a:ext cx="1247074" cy="1247074"/>
          </a:xfrm>
          <a:prstGeom prst="ellipse">
            <a:avLst/>
          </a:prstGeom>
          <a:solidFill>
            <a:srgbClr val="24BEBC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 userDrawn="1"/>
        </p:nvSpPr>
        <p:spPr>
          <a:xfrm>
            <a:off x="4064077" y="1846214"/>
            <a:ext cx="447806" cy="447805"/>
          </a:xfrm>
          <a:prstGeom prst="ellipse">
            <a:avLst/>
          </a:prstGeom>
          <a:solidFill>
            <a:srgbClr val="24BE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1690874" y="435201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31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715" cy="5162550"/>
          </a:xfrm>
          <a:prstGeom prst="rect">
            <a:avLst/>
          </a:prstGeom>
        </p:spPr>
      </p:pic>
      <p:sp>
        <p:nvSpPr>
          <p:cNvPr id="8" name="Title 14"/>
          <p:cNvSpPr>
            <a:spLocks noGrp="1"/>
          </p:cNvSpPr>
          <p:nvPr>
            <p:ph type="title" hasCustomPrompt="1"/>
          </p:nvPr>
        </p:nvSpPr>
        <p:spPr>
          <a:xfrm>
            <a:off x="457200" y="1671013"/>
            <a:ext cx="3425371" cy="2595587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3200" b="1" i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 smtClean="0"/>
              <a:t>HEADER </a:t>
            </a:r>
            <a:r>
              <a:rPr lang="en-US" altLang="zh-CN" dirty="0" smtClean="0"/>
              <a:t>3</a:t>
            </a:r>
            <a:r>
              <a:rPr lang="en-US" dirty="0" smtClean="0"/>
              <a:t>2PT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171009_interbrand_kingdee_to jonan-28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57115"/>
            <a:ext cx="16928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28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287992"/>
          </a:xfrm>
        </p:spPr>
        <p:txBody>
          <a:bodyPr anchor="t">
            <a:normAutofit/>
          </a:bodyPr>
          <a:lstStyle>
            <a:lvl1pPr algn="l">
              <a:defRPr sz="2400" b="1" i="0" cap="all">
                <a:solidFill>
                  <a:srgbClr val="1771E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t">
            <a:normAutofit/>
          </a:bodyPr>
          <a:lstStyle>
            <a:lvl1pPr marL="0" indent="0">
              <a:lnSpc>
                <a:spcPct val="80000"/>
              </a:lnSpc>
              <a:buNone/>
              <a:defRPr sz="1800" b="0" i="0">
                <a:solidFill>
                  <a:srgbClr val="837A80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常规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4"/>
          <p:cNvSpPr>
            <a:spLocks noGrp="1"/>
          </p:cNvSpPr>
          <p:nvPr>
            <p:ph type="title" hasCustomPrompt="1"/>
          </p:nvPr>
        </p:nvSpPr>
        <p:spPr>
          <a:xfrm>
            <a:off x="447523" y="205979"/>
            <a:ext cx="8239278" cy="89468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2400" b="1" i="0" baseline="0">
                <a:solidFill>
                  <a:srgbClr val="1771E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47523" y="1411112"/>
            <a:ext cx="8239278" cy="3189464"/>
          </a:xfrm>
        </p:spPr>
        <p:txBody>
          <a:bodyPr/>
          <a:lstStyle>
            <a:lvl1pPr>
              <a:defRPr sz="2400" b="1" i="0">
                <a:solidFill>
                  <a:srgbClr val="837A80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1800" b="1" i="0">
                <a:solidFill>
                  <a:srgbClr val="837A80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90" userDrawn="1">
          <p15:clr>
            <a:srgbClr val="FBAE40"/>
          </p15:clr>
        </p15:guide>
        <p15:guide id="2" pos="547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深底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421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4215F"/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 userDrawn="1"/>
        </p:nvSpPr>
        <p:spPr bwMode="auto">
          <a:xfrm>
            <a:off x="8701089" y="4802498"/>
            <a:ext cx="23018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046AD7C7-DE3F-5E43-A3A8-CA80750AE375}" type="slidenum">
              <a:rPr kumimoji="0" lang="en-US" altLang="zh-CN" sz="1000" smtClean="0">
                <a:solidFill>
                  <a:schemeClr val="bg1"/>
                </a:solidFill>
                <a:latin typeface="Verdana" charset="0"/>
                <a:cs typeface="MS PGothic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kumimoji="0" lang="en-US" altLang="zh-CN" sz="1000" dirty="0" smtClean="0">
              <a:solidFill>
                <a:schemeClr val="bg1"/>
              </a:solidFill>
              <a:latin typeface="Verdana" charset="0"/>
              <a:cs typeface="MS PGothic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06" y="4643496"/>
            <a:ext cx="1078593" cy="370128"/>
          </a:xfrm>
          <a:prstGeom prst="rect">
            <a:avLst/>
          </a:prstGeom>
        </p:spPr>
      </p:pic>
      <p:sp>
        <p:nvSpPr>
          <p:cNvPr id="8" name="Title 14"/>
          <p:cNvSpPr>
            <a:spLocks noGrp="1"/>
          </p:cNvSpPr>
          <p:nvPr>
            <p:ph type="title" hasCustomPrompt="1"/>
          </p:nvPr>
        </p:nvSpPr>
        <p:spPr>
          <a:xfrm>
            <a:off x="445404" y="205979"/>
            <a:ext cx="8240400" cy="86646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2400" b="1" i="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47523" y="1411112"/>
            <a:ext cx="8239278" cy="3189464"/>
          </a:xfrm>
        </p:spPr>
        <p:txBody>
          <a:bodyPr/>
          <a:lstStyle>
            <a:lvl1pPr>
              <a:defRPr sz="2400" b="1" i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1800" b="1" i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72152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蓝底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771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4"/>
          <p:cNvSpPr>
            <a:spLocks noGrp="1"/>
          </p:cNvSpPr>
          <p:nvPr>
            <p:ph type="title" hasCustomPrompt="1"/>
          </p:nvPr>
        </p:nvSpPr>
        <p:spPr>
          <a:xfrm>
            <a:off x="445404" y="205979"/>
            <a:ext cx="8240400" cy="86646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2400" b="1" i="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14" name="Text Box 5"/>
          <p:cNvSpPr txBox="1">
            <a:spLocks noChangeArrowheads="1"/>
          </p:cNvSpPr>
          <p:nvPr userDrawn="1"/>
        </p:nvSpPr>
        <p:spPr bwMode="auto">
          <a:xfrm>
            <a:off x="8701089" y="4802498"/>
            <a:ext cx="23018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046AD7C7-DE3F-5E43-A3A8-CA80750AE375}" type="slidenum">
              <a:rPr kumimoji="0" lang="en-US" altLang="zh-CN" sz="1000" smtClean="0">
                <a:solidFill>
                  <a:schemeClr val="bg1"/>
                </a:solidFill>
                <a:latin typeface="Verdana" charset="0"/>
                <a:cs typeface="MS PGothic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kumimoji="0" lang="en-US" altLang="zh-CN" sz="1000" dirty="0" smtClean="0">
              <a:solidFill>
                <a:schemeClr val="bg1"/>
              </a:solidFill>
              <a:latin typeface="Verdana" charset="0"/>
              <a:cs typeface="MS PGothic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06" y="4643496"/>
            <a:ext cx="1078593" cy="370128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47523" y="1411112"/>
            <a:ext cx="8239278" cy="3189464"/>
          </a:xfrm>
        </p:spPr>
        <p:txBody>
          <a:bodyPr/>
          <a:lstStyle>
            <a:lvl1pPr>
              <a:defRPr sz="2400" b="1" i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1800" b="1" i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绿底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4BE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5"/>
          <p:cNvSpPr txBox="1">
            <a:spLocks noChangeArrowheads="1"/>
          </p:cNvSpPr>
          <p:nvPr userDrawn="1"/>
        </p:nvSpPr>
        <p:spPr bwMode="auto">
          <a:xfrm>
            <a:off x="8701089" y="4802498"/>
            <a:ext cx="23018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046AD7C7-DE3F-5E43-A3A8-CA80750AE375}" type="slidenum">
              <a:rPr kumimoji="0" lang="en-US" altLang="zh-CN" sz="1000" smtClean="0">
                <a:solidFill>
                  <a:schemeClr val="bg1"/>
                </a:solidFill>
                <a:latin typeface="Verdana" charset="0"/>
                <a:cs typeface="MS PGothic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kumimoji="0" lang="en-US" altLang="zh-CN" sz="1000" dirty="0" smtClean="0">
              <a:solidFill>
                <a:schemeClr val="bg1"/>
              </a:solidFill>
              <a:latin typeface="Verdana" charset="0"/>
              <a:cs typeface="MS PGothic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06" y="4643496"/>
            <a:ext cx="1078593" cy="370128"/>
          </a:xfrm>
          <a:prstGeom prst="rect">
            <a:avLst/>
          </a:prstGeom>
        </p:spPr>
      </p:pic>
      <p:sp>
        <p:nvSpPr>
          <p:cNvPr id="8" name="Title 14"/>
          <p:cNvSpPr>
            <a:spLocks noGrp="1"/>
          </p:cNvSpPr>
          <p:nvPr>
            <p:ph type="title" hasCustomPrompt="1"/>
          </p:nvPr>
        </p:nvSpPr>
        <p:spPr>
          <a:xfrm>
            <a:off x="445404" y="205979"/>
            <a:ext cx="8240400" cy="86646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2400" b="1" i="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47523" y="1411112"/>
            <a:ext cx="8239278" cy="3189464"/>
          </a:xfrm>
        </p:spPr>
        <p:txBody>
          <a:bodyPr/>
          <a:lstStyle>
            <a:lvl1pPr>
              <a:defRPr sz="2400" b="1" i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1800" b="1" i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6204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-201085" y="208515"/>
            <a:ext cx="136829" cy="4388332"/>
            <a:chOff x="-279703" y="208515"/>
            <a:chExt cx="243417" cy="4388332"/>
          </a:xfrm>
        </p:grpSpPr>
        <p:cxnSp>
          <p:nvCxnSpPr>
            <p:cNvPr id="19" name="Straight Connector 18"/>
            <p:cNvCxnSpPr/>
            <p:nvPr userDrawn="1"/>
          </p:nvCxnSpPr>
          <p:spPr>
            <a:xfrm flipH="1">
              <a:off x="-279703" y="1414714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 userDrawn="1"/>
          </p:nvGrpSpPr>
          <p:grpSpPr>
            <a:xfrm>
              <a:off x="-279703" y="4254803"/>
              <a:ext cx="243417" cy="342044"/>
              <a:chOff x="-243418" y="1063625"/>
              <a:chExt cx="243417" cy="342044"/>
            </a:xfrm>
          </p:grpSpPr>
          <p:cxnSp>
            <p:nvCxnSpPr>
              <p:cNvPr id="17" name="Straight Connector 16"/>
              <p:cNvCxnSpPr/>
              <p:nvPr userDrawn="1"/>
            </p:nvCxnSpPr>
            <p:spPr>
              <a:xfrm flipH="1">
                <a:off x="-243418" y="1405669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-279703" y="208515"/>
              <a:ext cx="243417" cy="864155"/>
              <a:chOff x="-243418" y="1063625"/>
              <a:chExt cx="243417" cy="864155"/>
            </a:xfrm>
          </p:grpSpPr>
          <p:cxnSp>
            <p:nvCxnSpPr>
              <p:cNvPr id="15" name="Straight Connector 14"/>
              <p:cNvCxnSpPr/>
              <p:nvPr userDrawn="1"/>
            </p:nvCxnSpPr>
            <p:spPr>
              <a:xfrm flipH="1">
                <a:off x="-243418" y="1927780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itle 14"/>
          <p:cNvSpPr>
            <a:spLocks noGrp="1"/>
          </p:cNvSpPr>
          <p:nvPr>
            <p:ph type="title" hasCustomPrompt="1"/>
          </p:nvPr>
        </p:nvSpPr>
        <p:spPr>
          <a:xfrm>
            <a:off x="876517" y="225778"/>
            <a:ext cx="8267483" cy="460772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2400" b="1" i="0" baseline="0">
                <a:solidFill>
                  <a:srgbClr val="1771E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0"/>
            <a:ext cx="451556" cy="451556"/>
          </a:xfrm>
          <a:prstGeom prst="rect">
            <a:avLst/>
          </a:prstGeom>
          <a:solidFill>
            <a:srgbClr val="2421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217311" y="215195"/>
            <a:ext cx="451556" cy="451556"/>
          </a:xfrm>
          <a:prstGeom prst="rect">
            <a:avLst/>
          </a:prstGeom>
          <a:solidFill>
            <a:srgbClr val="1771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4"/>
          <p:cNvSpPr>
            <a:spLocks noGrp="1"/>
          </p:cNvSpPr>
          <p:nvPr>
            <p:ph type="title" hasCustomPrompt="1"/>
          </p:nvPr>
        </p:nvSpPr>
        <p:spPr>
          <a:xfrm>
            <a:off x="445405" y="205979"/>
            <a:ext cx="3437165" cy="86646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2400" b="1" i="0" baseline="0">
                <a:solidFill>
                  <a:srgbClr val="9F55F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499" y="1435805"/>
            <a:ext cx="2866571" cy="3189464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837A80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zh-CN" dirty="0" smtClean="0"/>
              <a:t>Click to edit Master text </a:t>
            </a:r>
            <a:r>
              <a:rPr lang="en-US" altLang="zh-CN" dirty="0" err="1" smtClean="0"/>
              <a:t>styles_Click</a:t>
            </a:r>
            <a:r>
              <a:rPr lang="en-US" altLang="zh-CN" dirty="0" smtClean="0"/>
              <a:t> to edit Master text </a:t>
            </a:r>
            <a:r>
              <a:rPr lang="en-US" altLang="zh-CN" dirty="0" err="1" smtClean="0"/>
              <a:t>styles_Click</a:t>
            </a:r>
            <a:r>
              <a:rPr lang="en-US" altLang="zh-CN" dirty="0" smtClean="0"/>
              <a:t> to edit Master text </a:t>
            </a:r>
            <a:r>
              <a:rPr lang="en-US" altLang="zh-CN" dirty="0" err="1" smtClean="0"/>
              <a:t>styles_Click</a:t>
            </a:r>
            <a:r>
              <a:rPr lang="en-US" altLang="zh-CN" dirty="0" smtClean="0"/>
              <a:t> to edit Master text </a:t>
            </a:r>
            <a:r>
              <a:rPr lang="en-US" altLang="zh-CN" dirty="0" err="1" smtClean="0"/>
              <a:t>styles_Click</a:t>
            </a:r>
            <a:r>
              <a:rPr lang="en-US" altLang="zh-CN" dirty="0" smtClean="0"/>
              <a:t> to edit Master text </a:t>
            </a:r>
            <a:r>
              <a:rPr lang="en-US" altLang="zh-CN" dirty="0" err="1" smtClean="0"/>
              <a:t>styles_Click</a:t>
            </a:r>
            <a:r>
              <a:rPr lang="en-US" altLang="zh-CN" dirty="0" smtClean="0"/>
              <a:t> to edit Master text styles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altLang="zh-CN" dirty="0" smtClean="0"/>
          </a:p>
          <a:p>
            <a:pPr lvl="0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444499" y="1411111"/>
            <a:ext cx="8242301" cy="3189463"/>
          </a:xfrm>
        </p:spPr>
        <p:txBody>
          <a:bodyPr>
            <a:normAutofit/>
          </a:bodyPr>
          <a:lstStyle>
            <a:lvl1pPr>
              <a:defRPr sz="2000" b="0" i="0">
                <a:solidFill>
                  <a:srgbClr val="837A80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8" name="Title 14"/>
          <p:cNvSpPr>
            <a:spLocks noGrp="1"/>
          </p:cNvSpPr>
          <p:nvPr>
            <p:ph type="title" hasCustomPrompt="1"/>
          </p:nvPr>
        </p:nvSpPr>
        <p:spPr>
          <a:xfrm>
            <a:off x="445405" y="205979"/>
            <a:ext cx="3437165" cy="86646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2400" b="1" i="0" baseline="0">
                <a:solidFill>
                  <a:srgbClr val="24BEBC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453872" y="-222553"/>
            <a:ext cx="8232928" cy="169334"/>
            <a:chOff x="453872" y="-222553"/>
            <a:chExt cx="8232928" cy="186268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3196165" y="-205619"/>
              <a:ext cx="690488" cy="169334"/>
              <a:chOff x="2818189" y="-243417"/>
              <a:chExt cx="690488" cy="243417"/>
            </a:xfrm>
          </p:grpSpPr>
          <p:grpSp>
            <p:nvGrpSpPr>
              <p:cNvPr id="14" name="Group 13"/>
              <p:cNvGrpSpPr/>
              <p:nvPr userDrawn="1"/>
            </p:nvGrpSpPr>
            <p:grpSpPr>
              <a:xfrm rot="5400000">
                <a:off x="2867502" y="-292730"/>
                <a:ext cx="243417" cy="342044"/>
                <a:chOff x="-91018" y="1216025"/>
                <a:chExt cx="243417" cy="342044"/>
              </a:xfrm>
            </p:grpSpPr>
            <p:cxnSp>
              <p:nvCxnSpPr>
                <p:cNvPr id="16" name="Straight Connector 15"/>
                <p:cNvCxnSpPr/>
                <p:nvPr userDrawn="1"/>
              </p:nvCxnSpPr>
              <p:spPr>
                <a:xfrm flipH="1">
                  <a:off x="-91018" y="1558069"/>
                  <a:ext cx="243417" cy="0"/>
                </a:xfrm>
                <a:prstGeom prst="line">
                  <a:avLst/>
                </a:prstGeom>
                <a:ln w="6350" cmpd="sng">
                  <a:solidFill>
                    <a:schemeClr val="bg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 userDrawn="1"/>
              </p:nvCxnSpPr>
              <p:spPr>
                <a:xfrm flipH="1">
                  <a:off x="-91018" y="1216025"/>
                  <a:ext cx="243417" cy="0"/>
                </a:xfrm>
                <a:prstGeom prst="line">
                  <a:avLst/>
                </a:prstGeom>
                <a:ln w="6350" cmpd="sng">
                  <a:solidFill>
                    <a:schemeClr val="bg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/>
              <p:cNvCxnSpPr/>
              <p:nvPr userDrawn="1"/>
            </p:nvCxnSpPr>
            <p:spPr>
              <a:xfrm rot="5400000" flipH="1">
                <a:off x="3386968" y="-121708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/>
            <p:cNvCxnSpPr/>
            <p:nvPr userDrawn="1"/>
          </p:nvCxnSpPr>
          <p:spPr>
            <a:xfrm rot="5400000" flipH="1">
              <a:off x="369205" y="-137886"/>
              <a:ext cx="169334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 flipH="1">
              <a:off x="8602133" y="-137886"/>
              <a:ext cx="169334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 Box 5"/>
          <p:cNvSpPr txBox="1">
            <a:spLocks noChangeArrowheads="1"/>
          </p:cNvSpPr>
          <p:nvPr userDrawn="1"/>
        </p:nvSpPr>
        <p:spPr bwMode="auto">
          <a:xfrm>
            <a:off x="8701089" y="4802498"/>
            <a:ext cx="23018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046AD7C7-DE3F-5E43-A3A8-CA80750AE375}" type="slidenum">
              <a:rPr kumimoji="0" lang="en-US" altLang="zh-CN" sz="1000" smtClean="0">
                <a:solidFill>
                  <a:srgbClr val="837A80"/>
                </a:solidFill>
                <a:latin typeface="Verdana" charset="0"/>
                <a:cs typeface="MS PGothic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kumimoji="0" lang="en-US" altLang="zh-CN" sz="1000" dirty="0" smtClean="0">
              <a:solidFill>
                <a:srgbClr val="837A80"/>
              </a:solidFill>
              <a:latin typeface="Verdana" charset="0"/>
              <a:cs typeface="MS PGothic" charset="0"/>
            </a:endParaRPr>
          </a:p>
        </p:txBody>
      </p:sp>
      <p:pic>
        <p:nvPicPr>
          <p:cNvPr id="41" name="Picture 40" descr="Untitled-2-03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05" y="4643496"/>
            <a:ext cx="1078595" cy="370128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>
          <a:xfrm>
            <a:off x="-1081337" y="-53219"/>
            <a:ext cx="646288" cy="646288"/>
            <a:chOff x="-1138755" y="0"/>
            <a:chExt cx="646288" cy="646288"/>
          </a:xfrm>
          <a:solidFill>
            <a:srgbClr val="24215F"/>
          </a:solidFill>
        </p:grpSpPr>
        <p:sp>
          <p:nvSpPr>
            <p:cNvPr id="43" name="Rectangle 42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-1138755" y="0"/>
              <a:ext cx="40708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R: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36</a:t>
              </a:r>
              <a:endParaRPr lang="en-US" sz="800" dirty="0" smtClean="0">
                <a:solidFill>
                  <a:schemeClr val="bg1"/>
                </a:solidFill>
              </a:endParaRPr>
            </a:p>
            <a:p>
              <a:r>
                <a:rPr lang="en-US" sz="800" dirty="0" smtClean="0">
                  <a:solidFill>
                    <a:schemeClr val="bg1"/>
                  </a:solidFill>
                </a:rPr>
                <a:t>G: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33</a:t>
              </a:r>
              <a:endParaRPr lang="en-US" sz="800" dirty="0" smtClean="0">
                <a:solidFill>
                  <a:schemeClr val="bg1"/>
                </a:solidFill>
              </a:endParaRPr>
            </a:p>
            <a:p>
              <a:r>
                <a:rPr lang="en-US" sz="800" dirty="0" smtClean="0">
                  <a:solidFill>
                    <a:schemeClr val="bg1"/>
                  </a:solidFill>
                </a:rPr>
                <a:t>B: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9</a:t>
              </a:r>
              <a:r>
                <a:rPr lang="en-US" sz="800" dirty="0" smtClean="0">
                  <a:solidFill>
                    <a:schemeClr val="bg1"/>
                  </a:solidFill>
                </a:rPr>
                <a:t>5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-1081337" y="659218"/>
            <a:ext cx="646288" cy="646288"/>
            <a:chOff x="-1138755" y="0"/>
            <a:chExt cx="646288" cy="646288"/>
          </a:xfrm>
        </p:grpSpPr>
        <p:sp>
          <p:nvSpPr>
            <p:cNvPr id="46" name="Rectangle 45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1771E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-1138755" y="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R: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23</a:t>
              </a:r>
              <a:endParaRPr lang="en-US" sz="800" dirty="0" smtClean="0">
                <a:solidFill>
                  <a:schemeClr val="bg1"/>
                </a:solidFill>
              </a:endParaRPr>
            </a:p>
            <a:p>
              <a:r>
                <a:rPr lang="en-US" sz="800" dirty="0" smtClean="0">
                  <a:solidFill>
                    <a:schemeClr val="bg1"/>
                  </a:solidFill>
                </a:rPr>
                <a:t>G:1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36</a:t>
              </a:r>
              <a:endParaRPr lang="en-US" sz="800" dirty="0" smtClean="0">
                <a:solidFill>
                  <a:schemeClr val="bg1"/>
                </a:solidFill>
              </a:endParaRPr>
            </a:p>
            <a:p>
              <a:r>
                <a:rPr lang="en-US" sz="800" dirty="0" smtClean="0">
                  <a:solidFill>
                    <a:schemeClr val="bg1"/>
                  </a:solidFill>
                </a:rPr>
                <a:t>B: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238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-1081337" y="1371655"/>
            <a:ext cx="646288" cy="646288"/>
            <a:chOff x="-1138755" y="0"/>
            <a:chExt cx="646288" cy="646288"/>
          </a:xfrm>
        </p:grpSpPr>
        <p:sp>
          <p:nvSpPr>
            <p:cNvPr id="49" name="Rectangle 48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25C1F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0" name="TextBox 49"/>
            <p:cNvSpPr txBox="1"/>
            <p:nvPr userDrawn="1"/>
          </p:nvSpPr>
          <p:spPr>
            <a:xfrm>
              <a:off x="-1138755" y="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R:</a:t>
              </a:r>
              <a:r>
                <a:rPr lang="en-US" altLang="zh-CN" sz="800" dirty="0" smtClean="0">
                  <a:solidFill>
                    <a:schemeClr val="tx1"/>
                  </a:solidFill>
                </a:rPr>
                <a:t>35</a:t>
              </a:r>
              <a:endParaRPr lang="en-US" sz="800" dirty="0" smtClean="0">
                <a:solidFill>
                  <a:schemeClr val="tx1"/>
                </a:solidFill>
              </a:endParaRPr>
            </a:p>
            <a:p>
              <a:r>
                <a:rPr lang="en-US" sz="800" dirty="0" smtClean="0">
                  <a:solidFill>
                    <a:schemeClr val="tx1"/>
                  </a:solidFill>
                </a:rPr>
                <a:t>G:2</a:t>
              </a:r>
              <a:r>
                <a:rPr lang="en-US" altLang="zh-CN" sz="800" dirty="0" smtClean="0">
                  <a:solidFill>
                    <a:schemeClr val="tx1"/>
                  </a:solidFill>
                </a:rPr>
                <a:t>04</a:t>
              </a:r>
              <a:endParaRPr lang="en-US" sz="800" dirty="0" smtClean="0">
                <a:solidFill>
                  <a:schemeClr val="tx1"/>
                </a:solidFill>
              </a:endParaRPr>
            </a:p>
            <a:p>
              <a:r>
                <a:rPr lang="en-US" sz="800" dirty="0" smtClean="0">
                  <a:solidFill>
                    <a:schemeClr val="tx1"/>
                  </a:solidFill>
                </a:rPr>
                <a:t>B:2</a:t>
              </a:r>
              <a:r>
                <a:rPr lang="en-US" altLang="zh-CN" sz="800" dirty="0" smtClean="0">
                  <a:solidFill>
                    <a:schemeClr val="tx1"/>
                  </a:solidFill>
                </a:rPr>
                <a:t>52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-1081337" y="2084092"/>
            <a:ext cx="646288" cy="646288"/>
            <a:chOff x="-1138755" y="0"/>
            <a:chExt cx="646288" cy="646288"/>
          </a:xfrm>
        </p:grpSpPr>
        <p:sp>
          <p:nvSpPr>
            <p:cNvPr id="52" name="Rectangle 51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24BEB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3" name="TextBox 52"/>
            <p:cNvSpPr txBox="1"/>
            <p:nvPr userDrawn="1"/>
          </p:nvSpPr>
          <p:spPr>
            <a:xfrm>
              <a:off x="-1138755" y="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R: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33</a:t>
              </a:r>
              <a:endParaRPr lang="en-US" sz="800" dirty="0" smtClean="0">
                <a:solidFill>
                  <a:schemeClr val="bg1"/>
                </a:solidFill>
              </a:endParaRPr>
            </a:p>
            <a:p>
              <a:r>
                <a:rPr lang="en-US" sz="800" dirty="0" smtClean="0">
                  <a:solidFill>
                    <a:schemeClr val="bg1"/>
                  </a:solidFill>
                </a:rPr>
                <a:t>G: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200</a:t>
              </a:r>
              <a:endParaRPr lang="en-US" sz="800" dirty="0" smtClean="0">
                <a:solidFill>
                  <a:schemeClr val="bg1"/>
                </a:solidFill>
              </a:endParaRPr>
            </a:p>
            <a:p>
              <a:r>
                <a:rPr lang="en-US" sz="800" dirty="0" smtClean="0">
                  <a:solidFill>
                    <a:schemeClr val="bg1"/>
                  </a:solidFill>
                </a:rPr>
                <a:t>B: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200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TextBox 58"/>
          <p:cNvSpPr txBox="1"/>
          <p:nvPr userDrawn="1"/>
        </p:nvSpPr>
        <p:spPr>
          <a:xfrm>
            <a:off x="-1095448" y="3710098"/>
            <a:ext cx="9430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>
                <a:solidFill>
                  <a:schemeClr val="bg1"/>
                </a:solidFill>
              </a:rPr>
              <a:t>中文字体：</a:t>
            </a:r>
            <a:endParaRPr lang="en-US" altLang="zh-CN" sz="700" dirty="0" smtClean="0">
              <a:solidFill>
                <a:srgbClr val="1EA19F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0" i="0" dirty="0" smtClean="0">
                <a:solidFill>
                  <a:srgbClr val="FFFFFF"/>
                </a:solidFill>
                <a:latin typeface="Heiti SC Medium"/>
                <a:ea typeface="Heiti SC Medium"/>
                <a:cs typeface="Heiti SC Medium"/>
              </a:rPr>
              <a:t>微软雅黑</a:t>
            </a:r>
            <a:endParaRPr lang="en-US" altLang="zh-CN" sz="1400" b="0" i="0" dirty="0" smtClean="0">
              <a:solidFill>
                <a:srgbClr val="FFFFFF"/>
              </a:solidFill>
              <a:latin typeface="Heiti SC Medium"/>
              <a:ea typeface="Heiti SC Medium"/>
              <a:cs typeface="Heiti SC Medium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-1081337" y="2796527"/>
            <a:ext cx="646288" cy="646288"/>
            <a:chOff x="-1138755" y="0"/>
            <a:chExt cx="646288" cy="646288"/>
          </a:xfrm>
        </p:grpSpPr>
        <p:sp>
          <p:nvSpPr>
            <p:cNvPr id="61" name="Rectangle 60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9F55F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2" name="TextBox 61"/>
            <p:cNvSpPr txBox="1"/>
            <p:nvPr userDrawn="1"/>
          </p:nvSpPr>
          <p:spPr>
            <a:xfrm>
              <a:off x="-1138755" y="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R:</a:t>
              </a:r>
              <a:r>
                <a:rPr lang="zh-CN" altLang="zh-CN" sz="800" dirty="0" smtClean="0">
                  <a:solidFill>
                    <a:schemeClr val="bg1"/>
                  </a:solidFill>
                </a:rPr>
                <a:t>1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76</a:t>
              </a:r>
              <a:endParaRPr lang="en-US" sz="800" dirty="0" smtClean="0">
                <a:solidFill>
                  <a:schemeClr val="bg1"/>
                </a:solidFill>
              </a:endParaRPr>
            </a:p>
            <a:p>
              <a:r>
                <a:rPr lang="en-US" sz="800" dirty="0" smtClean="0">
                  <a:solidFill>
                    <a:schemeClr val="bg1"/>
                  </a:solidFill>
                </a:rPr>
                <a:t>G:</a:t>
              </a:r>
              <a:r>
                <a:rPr lang="zh-CN" altLang="zh-CN" sz="800" dirty="0" smtClean="0">
                  <a:solidFill>
                    <a:schemeClr val="bg1"/>
                  </a:solidFill>
                </a:rPr>
                <a:t>1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15</a:t>
              </a:r>
              <a:endParaRPr lang="en-US" sz="800" dirty="0" smtClean="0">
                <a:solidFill>
                  <a:schemeClr val="bg1"/>
                </a:solidFill>
              </a:endParaRPr>
            </a:p>
            <a:p>
              <a:r>
                <a:rPr lang="en-US" sz="800" dirty="0" smtClean="0">
                  <a:solidFill>
                    <a:schemeClr val="bg1"/>
                  </a:solidFill>
                </a:rPr>
                <a:t>B:</a:t>
              </a:r>
              <a:r>
                <a:rPr lang="zh-CN" altLang="zh-CN" sz="800" dirty="0" smtClean="0">
                  <a:solidFill>
                    <a:schemeClr val="bg1"/>
                  </a:solidFill>
                </a:rPr>
                <a:t>2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52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Rectangle 62"/>
          <p:cNvSpPr/>
          <p:nvPr userDrawn="1"/>
        </p:nvSpPr>
        <p:spPr>
          <a:xfrm>
            <a:off x="-1095448" y="4158940"/>
            <a:ext cx="770893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dirty="0" smtClean="0">
                <a:solidFill>
                  <a:schemeClr val="bg1"/>
                </a:solidFill>
              </a:rPr>
              <a:t>英文字体：</a:t>
            </a:r>
            <a:endParaRPr lang="en-US" altLang="zh-CN" sz="700" b="1" i="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r>
              <a:rPr lang="en-US" altLang="zh-CN" sz="1600" b="1" i="0" dirty="0" smtClean="0">
                <a:solidFill>
                  <a:srgbClr val="FFFFFF"/>
                </a:solidFill>
                <a:latin typeface="Arial"/>
                <a:cs typeface="Arial"/>
              </a:rPr>
              <a:t>Arial</a:t>
            </a:r>
          </a:p>
        </p:txBody>
      </p:sp>
      <p:grpSp>
        <p:nvGrpSpPr>
          <p:cNvPr id="76" name="Group 75"/>
          <p:cNvGrpSpPr/>
          <p:nvPr userDrawn="1"/>
        </p:nvGrpSpPr>
        <p:grpSpPr>
          <a:xfrm>
            <a:off x="-201085" y="208515"/>
            <a:ext cx="136829" cy="4388332"/>
            <a:chOff x="-279703" y="208515"/>
            <a:chExt cx="243417" cy="4388332"/>
          </a:xfrm>
        </p:grpSpPr>
        <p:cxnSp>
          <p:nvCxnSpPr>
            <p:cNvPr id="77" name="Straight Connector 76"/>
            <p:cNvCxnSpPr/>
            <p:nvPr userDrawn="1"/>
          </p:nvCxnSpPr>
          <p:spPr>
            <a:xfrm flipH="1">
              <a:off x="-279703" y="1414714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/>
            <p:cNvGrpSpPr/>
            <p:nvPr userDrawn="1"/>
          </p:nvGrpSpPr>
          <p:grpSpPr>
            <a:xfrm>
              <a:off x="-279703" y="4254803"/>
              <a:ext cx="243417" cy="342044"/>
              <a:chOff x="-243418" y="1063625"/>
              <a:chExt cx="243417" cy="342044"/>
            </a:xfrm>
          </p:grpSpPr>
          <p:cxnSp>
            <p:nvCxnSpPr>
              <p:cNvPr id="82" name="Straight Connector 81"/>
              <p:cNvCxnSpPr/>
              <p:nvPr userDrawn="1"/>
            </p:nvCxnSpPr>
            <p:spPr>
              <a:xfrm flipH="1">
                <a:off x="-243418" y="1405669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 userDrawn="1"/>
          </p:nvGrpSpPr>
          <p:grpSpPr>
            <a:xfrm>
              <a:off x="-279703" y="208515"/>
              <a:ext cx="243417" cy="864155"/>
              <a:chOff x="-243418" y="1063625"/>
              <a:chExt cx="243417" cy="864155"/>
            </a:xfrm>
          </p:grpSpPr>
          <p:cxnSp>
            <p:nvCxnSpPr>
              <p:cNvPr id="80" name="Straight Connector 79"/>
              <p:cNvCxnSpPr/>
              <p:nvPr userDrawn="1"/>
            </p:nvCxnSpPr>
            <p:spPr>
              <a:xfrm flipH="1">
                <a:off x="-243418" y="1927780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Straight Connector 93"/>
            <p:cNvCxnSpPr/>
            <p:nvPr userDrawn="1"/>
          </p:nvCxnSpPr>
          <p:spPr>
            <a:xfrm flipH="1">
              <a:off x="-279703" y="550559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 userDrawn="1"/>
        </p:nvGrpSpPr>
        <p:grpSpPr>
          <a:xfrm>
            <a:off x="9196915" y="208515"/>
            <a:ext cx="136829" cy="4388332"/>
            <a:chOff x="-279703" y="208515"/>
            <a:chExt cx="243417" cy="4388332"/>
          </a:xfrm>
        </p:grpSpPr>
        <p:cxnSp>
          <p:nvCxnSpPr>
            <p:cNvPr id="97" name="Straight Connector 96"/>
            <p:cNvCxnSpPr/>
            <p:nvPr userDrawn="1"/>
          </p:nvCxnSpPr>
          <p:spPr>
            <a:xfrm flipH="1">
              <a:off x="-279703" y="1414714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 userDrawn="1"/>
          </p:nvGrpSpPr>
          <p:grpSpPr>
            <a:xfrm>
              <a:off x="-279703" y="4254803"/>
              <a:ext cx="243417" cy="342044"/>
              <a:chOff x="-243418" y="1063625"/>
              <a:chExt cx="243417" cy="342044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 flipH="1">
                <a:off x="-243418" y="1405669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 userDrawn="1"/>
          </p:nvGrpSpPr>
          <p:grpSpPr>
            <a:xfrm>
              <a:off x="-279703" y="208515"/>
              <a:ext cx="243417" cy="864155"/>
              <a:chOff x="-243418" y="1063625"/>
              <a:chExt cx="243417" cy="864155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 flipH="1">
                <a:off x="-243418" y="1927780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Straight Connector 99"/>
            <p:cNvCxnSpPr/>
            <p:nvPr userDrawn="1"/>
          </p:nvCxnSpPr>
          <p:spPr>
            <a:xfrm flipH="1">
              <a:off x="-279703" y="550559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2" r:id="rId1"/>
    <p:sldLayoutId id="2147493463" r:id="rId2"/>
    <p:sldLayoutId id="2147493458" r:id="rId3"/>
    <p:sldLayoutId id="2147493468" r:id="rId4"/>
    <p:sldLayoutId id="2147493460" r:id="rId5"/>
    <p:sldLayoutId id="2147493469" r:id="rId6"/>
    <p:sldLayoutId id="2147493459" r:id="rId7"/>
    <p:sldLayoutId id="2147493462" r:id="rId8"/>
    <p:sldLayoutId id="2147493461" r:id="rId9"/>
    <p:sldLayoutId id="2147493473" r:id="rId10"/>
    <p:sldLayoutId id="214749347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apidesign.cn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5023" y="590550"/>
            <a:ext cx="4724400" cy="762000"/>
          </a:xfrm>
        </p:spPr>
        <p:txBody>
          <a:bodyPr/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新员工转正考核报告</a:t>
            </a:r>
            <a:endParaRPr lang="zh-CN" altLang="en-US" dirty="0">
              <a:latin typeface="微软雅黑" pitchFamily="34" charset="-122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762000" y="2266950"/>
            <a:ext cx="3453684" cy="1648561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342900" indent="-342900" algn="l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kumimoji="1" lang="zh-CN" altLang="en-US" sz="2400" b="0" i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+mn-cs"/>
              </a:defRPr>
            </a:lvl1pPr>
            <a:lvl2pPr marL="742950" indent="-285750" algn="l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kumimoji="1" lang="zh-CN" altLang="en-US" sz="2000" b="0" i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+mn-cs"/>
              </a:defRPr>
            </a:lvl2pPr>
            <a:lvl3pPr marL="1143000" indent="-228600" algn="l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kumimoji="1" lang="zh-CN" altLang="en-US" sz="1800" b="0" i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+mn-cs"/>
              </a:defRPr>
            </a:lvl3pPr>
            <a:lvl4pPr marL="1600200" indent="-228600" algn="l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kumimoji="1" lang="zh-CN" altLang="en-US" sz="1800" b="0" i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+mn-cs"/>
              </a:defRPr>
            </a:lvl4pPr>
            <a:lvl5pPr marL="2057400" indent="-228600" algn="l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kumimoji="1" lang="zh-CN" altLang="en-US" sz="18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buNone/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部门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：平台开发部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2700"/>
              </a:lnSpc>
              <a:buNone/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：柯创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2700"/>
              </a:lnSpc>
              <a:buNone/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导师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：文桥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2700"/>
              </a:lnSpc>
              <a:buNone/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26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175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  <a:solidFill>
            <a:srgbClr val="24215F"/>
          </a:solidFill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文本框 11"/>
            <p:cNvSpPr txBox="1">
              <a:spLocks noChangeArrowheads="1"/>
            </p:cNvSpPr>
            <p:nvPr/>
          </p:nvSpPr>
          <p:spPr bwMode="auto">
            <a:xfrm>
              <a:off x="3047998" y="26194"/>
              <a:ext cx="2954655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试用期工作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成果展示</a:t>
              </a:r>
              <a:endPara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Box 16"/>
          <p:cNvSpPr txBox="1"/>
          <p:nvPr/>
        </p:nvSpPr>
        <p:spPr>
          <a:xfrm>
            <a:off x="381000" y="666750"/>
            <a:ext cx="3810000" cy="33855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CN" sz="16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SpreadJS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全面支持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383" y="1074332"/>
            <a:ext cx="4724400" cy="332621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383" y="1082964"/>
            <a:ext cx="4724400" cy="331758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443" y="595938"/>
            <a:ext cx="3390317" cy="214150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71061" y="1010814"/>
            <a:ext cx="3810000" cy="34532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使用场景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spreadJS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是一款纯前端的第三方的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excel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表格控件，用来在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编制和展示各种报表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需求描述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：业务人员希望需要后端代码在表格进行一系列操作，控制表格的表现形式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方式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：首先需要和业务人员对接需求细节，然后需要去研究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spreadJS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API,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中的方法进行封装，最后通过发送指令的方式实现前后端的交互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已经支持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行列的增删和插入；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修改单元格样式；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设置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F7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、下拉列表、按钮、公式等自定义的单元格类型；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注册自定义公式；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锁定单元格；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获取表格数据的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json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串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marL="285750" indent="-285750" algn="just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难点槽点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spreadJS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写</a:t>
            </a:r>
            <a:r>
              <a:rPr lang="zh-CN" alt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得很精简，准确定位所需方法的过程比较耗时</a:t>
            </a:r>
            <a:endParaRPr lang="en-US" altLang="zh-CN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685" y="1686748"/>
            <a:ext cx="4375795" cy="2419313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363" y="1842090"/>
            <a:ext cx="3124200" cy="17907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900" y="1581150"/>
            <a:ext cx="3886200" cy="19812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870" y="1843742"/>
            <a:ext cx="45243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59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  <a:solidFill>
            <a:srgbClr val="24215F"/>
          </a:solidFill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文本框 11"/>
            <p:cNvSpPr txBox="1">
              <a:spLocks noChangeArrowheads="1"/>
            </p:cNvSpPr>
            <p:nvPr/>
          </p:nvSpPr>
          <p:spPr bwMode="auto">
            <a:xfrm>
              <a:off x="3047998" y="26194"/>
              <a:ext cx="2954655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试用期工作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成果展示</a:t>
              </a:r>
              <a:endPara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Box 16"/>
          <p:cNvSpPr txBox="1"/>
          <p:nvPr/>
        </p:nvSpPr>
        <p:spPr>
          <a:xfrm>
            <a:off x="381000" y="666750"/>
            <a:ext cx="8382000" cy="98488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树形单据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体支持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需求描述：业务人员希望通过后端代码来控制树形节点的展开或收缩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解决方法：首先查看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aggrid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API,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然后本地封装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API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中的方法，利用递归的方式来使指定节点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				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子代所有的节点全部展开或关闭，最后与后端对接相应的指令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51635"/>
            <a:ext cx="7053471" cy="299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19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75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29" name="组合 28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  <a:solidFill>
            <a:srgbClr val="24215F"/>
          </a:solidFill>
        </p:grpSpPr>
        <p:sp>
          <p:nvSpPr>
            <p:cNvPr id="30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文本框 11"/>
            <p:cNvSpPr txBox="1">
              <a:spLocks noChangeArrowheads="1"/>
            </p:cNvSpPr>
            <p:nvPr/>
          </p:nvSpPr>
          <p:spPr bwMode="auto">
            <a:xfrm>
              <a:off x="3375896" y="26194"/>
              <a:ext cx="2339102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学习与能力提升</a:t>
              </a:r>
              <a:endPara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84672" y="2271802"/>
            <a:ext cx="1515461" cy="1519148"/>
            <a:chOff x="1312099" y="2614471"/>
            <a:chExt cx="2020615" cy="2025531"/>
          </a:xfrm>
          <a:solidFill>
            <a:srgbClr val="24BEBC"/>
          </a:solidFill>
        </p:grpSpPr>
        <p:sp>
          <p:nvSpPr>
            <p:cNvPr id="33" name="Freeform 7"/>
            <p:cNvSpPr>
              <a:spLocks noEditPoints="1"/>
            </p:cNvSpPr>
            <p:nvPr/>
          </p:nvSpPr>
          <p:spPr bwMode="auto">
            <a:xfrm>
              <a:off x="1312099" y="2614471"/>
              <a:ext cx="2020615" cy="2025531"/>
            </a:xfrm>
            <a:custGeom>
              <a:avLst/>
              <a:gdLst>
                <a:gd name="T0" fmla="*/ 174 w 348"/>
                <a:gd name="T1" fmla="*/ 349 h 349"/>
                <a:gd name="T2" fmla="*/ 0 w 348"/>
                <a:gd name="T3" fmla="*/ 175 h 349"/>
                <a:gd name="T4" fmla="*/ 174 w 348"/>
                <a:gd name="T5" fmla="*/ 0 h 349"/>
                <a:gd name="T6" fmla="*/ 348 w 348"/>
                <a:gd name="T7" fmla="*/ 175 h 349"/>
                <a:gd name="T8" fmla="*/ 174 w 348"/>
                <a:gd name="T9" fmla="*/ 349 h 349"/>
                <a:gd name="T10" fmla="*/ 174 w 348"/>
                <a:gd name="T11" fmla="*/ 10 h 349"/>
                <a:gd name="T12" fmla="*/ 9 w 348"/>
                <a:gd name="T13" fmla="*/ 175 h 349"/>
                <a:gd name="T14" fmla="*/ 174 w 348"/>
                <a:gd name="T15" fmla="*/ 339 h 349"/>
                <a:gd name="T16" fmla="*/ 339 w 348"/>
                <a:gd name="T17" fmla="*/ 175 h 349"/>
                <a:gd name="T18" fmla="*/ 174 w 348"/>
                <a:gd name="T19" fmla="*/ 1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8" h="349">
                  <a:moveTo>
                    <a:pt x="174" y="349"/>
                  </a:moveTo>
                  <a:cubicBezTo>
                    <a:pt x="78" y="349"/>
                    <a:pt x="0" y="270"/>
                    <a:pt x="0" y="175"/>
                  </a:cubicBezTo>
                  <a:cubicBezTo>
                    <a:pt x="0" y="79"/>
                    <a:pt x="78" y="0"/>
                    <a:pt x="174" y="0"/>
                  </a:cubicBezTo>
                  <a:cubicBezTo>
                    <a:pt x="270" y="0"/>
                    <a:pt x="348" y="79"/>
                    <a:pt x="348" y="175"/>
                  </a:cubicBezTo>
                  <a:cubicBezTo>
                    <a:pt x="348" y="270"/>
                    <a:pt x="270" y="349"/>
                    <a:pt x="174" y="349"/>
                  </a:cubicBezTo>
                  <a:close/>
                  <a:moveTo>
                    <a:pt x="174" y="10"/>
                  </a:moveTo>
                  <a:cubicBezTo>
                    <a:pt x="83" y="10"/>
                    <a:pt x="9" y="84"/>
                    <a:pt x="9" y="175"/>
                  </a:cubicBezTo>
                  <a:cubicBezTo>
                    <a:pt x="9" y="265"/>
                    <a:pt x="83" y="339"/>
                    <a:pt x="174" y="339"/>
                  </a:cubicBezTo>
                  <a:cubicBezTo>
                    <a:pt x="265" y="339"/>
                    <a:pt x="339" y="265"/>
                    <a:pt x="339" y="175"/>
                  </a:cubicBezTo>
                  <a:cubicBezTo>
                    <a:pt x="339" y="84"/>
                    <a:pt x="265" y="10"/>
                    <a:pt x="174" y="10"/>
                  </a:cubicBezTo>
                  <a:close/>
                </a:path>
              </a:pathLst>
            </a:custGeom>
            <a:grpFill/>
            <a:ln w="9525">
              <a:solidFill>
                <a:srgbClr val="24BEBC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2322407" y="2816041"/>
              <a:ext cx="12292" cy="233527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2322407" y="4187699"/>
              <a:ext cx="12292" cy="23844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1525960" y="3612487"/>
              <a:ext cx="238443" cy="12292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7" name="Freeform 12"/>
            <p:cNvSpPr>
              <a:spLocks/>
            </p:cNvSpPr>
            <p:nvPr/>
          </p:nvSpPr>
          <p:spPr bwMode="auto">
            <a:xfrm>
              <a:off x="2637053" y="2914368"/>
              <a:ext cx="98327" cy="157323"/>
            </a:xfrm>
            <a:custGeom>
              <a:avLst/>
              <a:gdLst>
                <a:gd name="T0" fmla="*/ 4 w 40"/>
                <a:gd name="T1" fmla="*/ 64 h 64"/>
                <a:gd name="T2" fmla="*/ 0 w 40"/>
                <a:gd name="T3" fmla="*/ 60 h 64"/>
                <a:gd name="T4" fmla="*/ 35 w 40"/>
                <a:gd name="T5" fmla="*/ 0 h 64"/>
                <a:gd name="T6" fmla="*/ 40 w 40"/>
                <a:gd name="T7" fmla="*/ 3 h 64"/>
                <a:gd name="T8" fmla="*/ 4 w 40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4">
                  <a:moveTo>
                    <a:pt x="4" y="64"/>
                  </a:moveTo>
                  <a:lnTo>
                    <a:pt x="0" y="60"/>
                  </a:lnTo>
                  <a:lnTo>
                    <a:pt x="35" y="0"/>
                  </a:lnTo>
                  <a:lnTo>
                    <a:pt x="40" y="3"/>
                  </a:lnTo>
                  <a:lnTo>
                    <a:pt x="4" y="64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2880411" y="3211807"/>
              <a:ext cx="149949" cy="93410"/>
            </a:xfrm>
            <a:custGeom>
              <a:avLst/>
              <a:gdLst>
                <a:gd name="T0" fmla="*/ 2 w 61"/>
                <a:gd name="T1" fmla="*/ 38 h 38"/>
                <a:gd name="T2" fmla="*/ 0 w 61"/>
                <a:gd name="T3" fmla="*/ 33 h 38"/>
                <a:gd name="T4" fmla="*/ 56 w 61"/>
                <a:gd name="T5" fmla="*/ 0 h 38"/>
                <a:gd name="T6" fmla="*/ 61 w 61"/>
                <a:gd name="T7" fmla="*/ 5 h 38"/>
                <a:gd name="T8" fmla="*/ 2 w 61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8">
                  <a:moveTo>
                    <a:pt x="2" y="38"/>
                  </a:moveTo>
                  <a:lnTo>
                    <a:pt x="0" y="33"/>
                  </a:lnTo>
                  <a:lnTo>
                    <a:pt x="56" y="0"/>
                  </a:lnTo>
                  <a:lnTo>
                    <a:pt x="61" y="5"/>
                  </a:lnTo>
                  <a:lnTo>
                    <a:pt x="2" y="38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9" name="Freeform 14"/>
            <p:cNvSpPr>
              <a:spLocks/>
            </p:cNvSpPr>
            <p:nvPr/>
          </p:nvSpPr>
          <p:spPr bwMode="auto">
            <a:xfrm>
              <a:off x="1916809" y="4170493"/>
              <a:ext cx="98327" cy="149949"/>
            </a:xfrm>
            <a:custGeom>
              <a:avLst/>
              <a:gdLst>
                <a:gd name="T0" fmla="*/ 4 w 40"/>
                <a:gd name="T1" fmla="*/ 61 h 61"/>
                <a:gd name="T2" fmla="*/ 0 w 40"/>
                <a:gd name="T3" fmla="*/ 56 h 61"/>
                <a:gd name="T4" fmla="*/ 35 w 40"/>
                <a:gd name="T5" fmla="*/ 0 h 61"/>
                <a:gd name="T6" fmla="*/ 40 w 40"/>
                <a:gd name="T7" fmla="*/ 2 h 61"/>
                <a:gd name="T8" fmla="*/ 4 w 40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1">
                  <a:moveTo>
                    <a:pt x="4" y="61"/>
                  </a:moveTo>
                  <a:lnTo>
                    <a:pt x="0" y="56"/>
                  </a:lnTo>
                  <a:lnTo>
                    <a:pt x="35" y="0"/>
                  </a:lnTo>
                  <a:lnTo>
                    <a:pt x="40" y="2"/>
                  </a:lnTo>
                  <a:lnTo>
                    <a:pt x="4" y="61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1631661" y="3932049"/>
              <a:ext cx="149949" cy="93410"/>
            </a:xfrm>
            <a:custGeom>
              <a:avLst/>
              <a:gdLst>
                <a:gd name="T0" fmla="*/ 2 w 61"/>
                <a:gd name="T1" fmla="*/ 38 h 38"/>
                <a:gd name="T2" fmla="*/ 0 w 61"/>
                <a:gd name="T3" fmla="*/ 35 h 38"/>
                <a:gd name="T4" fmla="*/ 59 w 61"/>
                <a:gd name="T5" fmla="*/ 0 h 38"/>
                <a:gd name="T6" fmla="*/ 61 w 61"/>
                <a:gd name="T7" fmla="*/ 5 h 38"/>
                <a:gd name="T8" fmla="*/ 2 w 61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8">
                  <a:moveTo>
                    <a:pt x="2" y="38"/>
                  </a:moveTo>
                  <a:lnTo>
                    <a:pt x="0" y="35"/>
                  </a:lnTo>
                  <a:lnTo>
                    <a:pt x="59" y="0"/>
                  </a:lnTo>
                  <a:lnTo>
                    <a:pt x="61" y="5"/>
                  </a:lnTo>
                  <a:lnTo>
                    <a:pt x="2" y="38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1" name="Freeform 16"/>
            <p:cNvSpPr>
              <a:spLocks/>
            </p:cNvSpPr>
            <p:nvPr/>
          </p:nvSpPr>
          <p:spPr bwMode="auto">
            <a:xfrm>
              <a:off x="1631661" y="3211807"/>
              <a:ext cx="149949" cy="98327"/>
            </a:xfrm>
            <a:custGeom>
              <a:avLst/>
              <a:gdLst>
                <a:gd name="T0" fmla="*/ 59 w 61"/>
                <a:gd name="T1" fmla="*/ 40 h 40"/>
                <a:gd name="T2" fmla="*/ 0 w 61"/>
                <a:gd name="T3" fmla="*/ 5 h 40"/>
                <a:gd name="T4" fmla="*/ 2 w 61"/>
                <a:gd name="T5" fmla="*/ 0 h 40"/>
                <a:gd name="T6" fmla="*/ 61 w 61"/>
                <a:gd name="T7" fmla="*/ 35 h 40"/>
                <a:gd name="T8" fmla="*/ 59 w 6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0">
                  <a:moveTo>
                    <a:pt x="59" y="40"/>
                  </a:moveTo>
                  <a:lnTo>
                    <a:pt x="0" y="5"/>
                  </a:lnTo>
                  <a:lnTo>
                    <a:pt x="2" y="0"/>
                  </a:lnTo>
                  <a:lnTo>
                    <a:pt x="61" y="35"/>
                  </a:lnTo>
                  <a:lnTo>
                    <a:pt x="59" y="4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2" name="Freeform 17"/>
            <p:cNvSpPr>
              <a:spLocks/>
            </p:cNvSpPr>
            <p:nvPr/>
          </p:nvSpPr>
          <p:spPr bwMode="auto">
            <a:xfrm>
              <a:off x="2880411" y="3932049"/>
              <a:ext cx="145033" cy="93410"/>
            </a:xfrm>
            <a:custGeom>
              <a:avLst/>
              <a:gdLst>
                <a:gd name="T0" fmla="*/ 56 w 59"/>
                <a:gd name="T1" fmla="*/ 38 h 38"/>
                <a:gd name="T2" fmla="*/ 0 w 59"/>
                <a:gd name="T3" fmla="*/ 5 h 38"/>
                <a:gd name="T4" fmla="*/ 2 w 59"/>
                <a:gd name="T5" fmla="*/ 0 h 38"/>
                <a:gd name="T6" fmla="*/ 59 w 59"/>
                <a:gd name="T7" fmla="*/ 35 h 38"/>
                <a:gd name="T8" fmla="*/ 56 w 59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8">
                  <a:moveTo>
                    <a:pt x="56" y="38"/>
                  </a:moveTo>
                  <a:lnTo>
                    <a:pt x="0" y="5"/>
                  </a:lnTo>
                  <a:lnTo>
                    <a:pt x="2" y="0"/>
                  </a:lnTo>
                  <a:lnTo>
                    <a:pt x="59" y="35"/>
                  </a:lnTo>
                  <a:lnTo>
                    <a:pt x="56" y="38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>
              <a:off x="2624761" y="4180325"/>
              <a:ext cx="93410" cy="152406"/>
            </a:xfrm>
            <a:custGeom>
              <a:avLst/>
              <a:gdLst>
                <a:gd name="T0" fmla="*/ 33 w 38"/>
                <a:gd name="T1" fmla="*/ 62 h 62"/>
                <a:gd name="T2" fmla="*/ 0 w 38"/>
                <a:gd name="T3" fmla="*/ 3 h 62"/>
                <a:gd name="T4" fmla="*/ 5 w 38"/>
                <a:gd name="T5" fmla="*/ 0 h 62"/>
                <a:gd name="T6" fmla="*/ 38 w 38"/>
                <a:gd name="T7" fmla="*/ 59 h 62"/>
                <a:gd name="T8" fmla="*/ 33 w 38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2">
                  <a:moveTo>
                    <a:pt x="33" y="62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38" y="59"/>
                  </a:lnTo>
                  <a:lnTo>
                    <a:pt x="33" y="62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4" name="Freeform 19"/>
            <p:cNvSpPr>
              <a:spLocks/>
            </p:cNvSpPr>
            <p:nvPr/>
          </p:nvSpPr>
          <p:spPr bwMode="auto">
            <a:xfrm>
              <a:off x="1899602" y="2934033"/>
              <a:ext cx="98327" cy="149949"/>
            </a:xfrm>
            <a:custGeom>
              <a:avLst/>
              <a:gdLst>
                <a:gd name="T0" fmla="*/ 35 w 40"/>
                <a:gd name="T1" fmla="*/ 61 h 61"/>
                <a:gd name="T2" fmla="*/ 0 w 40"/>
                <a:gd name="T3" fmla="*/ 2 h 61"/>
                <a:gd name="T4" fmla="*/ 4 w 40"/>
                <a:gd name="T5" fmla="*/ 0 h 61"/>
                <a:gd name="T6" fmla="*/ 40 w 40"/>
                <a:gd name="T7" fmla="*/ 59 h 61"/>
                <a:gd name="T8" fmla="*/ 35 w 40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1">
                  <a:moveTo>
                    <a:pt x="35" y="61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40" y="59"/>
                  </a:lnTo>
                  <a:lnTo>
                    <a:pt x="35" y="61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5" name="Rectangle 10"/>
            <p:cNvSpPr>
              <a:spLocks noChangeArrowheads="1"/>
            </p:cNvSpPr>
            <p:nvPr/>
          </p:nvSpPr>
          <p:spPr bwMode="auto">
            <a:xfrm>
              <a:off x="2935710" y="3612487"/>
              <a:ext cx="238443" cy="12292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46" name="组合 45"/>
          <p:cNvGrpSpPr/>
          <p:nvPr/>
        </p:nvGrpSpPr>
        <p:grpSpPr>
          <a:xfrm rot="16200000">
            <a:off x="1416078" y="2698233"/>
            <a:ext cx="652646" cy="79277"/>
            <a:chOff x="2275701" y="3565783"/>
            <a:chExt cx="870194" cy="105702"/>
          </a:xfrm>
          <a:solidFill>
            <a:srgbClr val="41514E"/>
          </a:solidFill>
        </p:grpSpPr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>
              <a:off x="2897619" y="3612487"/>
              <a:ext cx="238443" cy="122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8" name="Rectangle 20"/>
            <p:cNvSpPr>
              <a:spLocks noChangeArrowheads="1"/>
            </p:cNvSpPr>
            <p:nvPr/>
          </p:nvSpPr>
          <p:spPr bwMode="auto">
            <a:xfrm>
              <a:off x="2327324" y="3612487"/>
              <a:ext cx="818571" cy="221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9" name="Oval 21"/>
            <p:cNvSpPr>
              <a:spLocks noChangeArrowheads="1"/>
            </p:cNvSpPr>
            <p:nvPr/>
          </p:nvSpPr>
          <p:spPr bwMode="auto">
            <a:xfrm>
              <a:off x="2275701" y="3565783"/>
              <a:ext cx="105702" cy="10570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701995" y="2985285"/>
            <a:ext cx="652646" cy="79277"/>
            <a:chOff x="2275701" y="3565783"/>
            <a:chExt cx="870194" cy="105702"/>
          </a:xfrm>
          <a:solidFill>
            <a:srgbClr val="41514E"/>
          </a:solidFill>
        </p:grpSpPr>
        <p:sp>
          <p:nvSpPr>
            <p:cNvPr id="51" name="Rectangle 11"/>
            <p:cNvSpPr>
              <a:spLocks noChangeArrowheads="1"/>
            </p:cNvSpPr>
            <p:nvPr/>
          </p:nvSpPr>
          <p:spPr bwMode="auto">
            <a:xfrm>
              <a:off x="2897619" y="3612487"/>
              <a:ext cx="238443" cy="122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52" name="Rectangle 20"/>
            <p:cNvSpPr>
              <a:spLocks noChangeArrowheads="1"/>
            </p:cNvSpPr>
            <p:nvPr/>
          </p:nvSpPr>
          <p:spPr bwMode="auto">
            <a:xfrm>
              <a:off x="2327324" y="3612487"/>
              <a:ext cx="818571" cy="221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53" name="Oval 21"/>
            <p:cNvSpPr>
              <a:spLocks noChangeArrowheads="1"/>
            </p:cNvSpPr>
            <p:nvPr/>
          </p:nvSpPr>
          <p:spPr bwMode="auto">
            <a:xfrm>
              <a:off x="2275701" y="3565783"/>
              <a:ext cx="105702" cy="10570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54" name="组合 53"/>
          <p:cNvGrpSpPr/>
          <p:nvPr/>
        </p:nvGrpSpPr>
        <p:grpSpPr>
          <a:xfrm rot="18000000">
            <a:off x="1560993" y="2734892"/>
            <a:ext cx="652646" cy="79277"/>
            <a:chOff x="2275701" y="3565783"/>
            <a:chExt cx="870194" cy="105702"/>
          </a:xfrm>
          <a:solidFill>
            <a:srgbClr val="41514E"/>
          </a:solidFill>
        </p:grpSpPr>
        <p:sp>
          <p:nvSpPr>
            <p:cNvPr id="55" name="Rectangle 11"/>
            <p:cNvSpPr>
              <a:spLocks noChangeArrowheads="1"/>
            </p:cNvSpPr>
            <p:nvPr/>
          </p:nvSpPr>
          <p:spPr bwMode="auto">
            <a:xfrm>
              <a:off x="2897619" y="3612487"/>
              <a:ext cx="238443" cy="122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56" name="Rectangle 20"/>
            <p:cNvSpPr>
              <a:spLocks noChangeArrowheads="1"/>
            </p:cNvSpPr>
            <p:nvPr/>
          </p:nvSpPr>
          <p:spPr bwMode="auto">
            <a:xfrm>
              <a:off x="2327324" y="3612487"/>
              <a:ext cx="818571" cy="221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57" name="Oval 21"/>
            <p:cNvSpPr>
              <a:spLocks noChangeArrowheads="1"/>
            </p:cNvSpPr>
            <p:nvPr/>
          </p:nvSpPr>
          <p:spPr bwMode="auto">
            <a:xfrm>
              <a:off x="2275701" y="3565783"/>
              <a:ext cx="105702" cy="10570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63" name="组合 62"/>
          <p:cNvGrpSpPr/>
          <p:nvPr/>
        </p:nvGrpSpPr>
        <p:grpSpPr>
          <a:xfrm rot="19800000">
            <a:off x="1666231" y="2839359"/>
            <a:ext cx="652646" cy="79277"/>
            <a:chOff x="2275701" y="3565783"/>
            <a:chExt cx="870194" cy="105702"/>
          </a:xfrm>
          <a:solidFill>
            <a:srgbClr val="41514E"/>
          </a:solidFill>
        </p:grpSpPr>
        <p:sp>
          <p:nvSpPr>
            <p:cNvPr id="64" name="Rectangle 11"/>
            <p:cNvSpPr>
              <a:spLocks noChangeArrowheads="1"/>
            </p:cNvSpPr>
            <p:nvPr/>
          </p:nvSpPr>
          <p:spPr bwMode="auto">
            <a:xfrm>
              <a:off x="2897619" y="3612487"/>
              <a:ext cx="238443" cy="122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2327324" y="3612487"/>
              <a:ext cx="818571" cy="221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66" name="Oval 21"/>
            <p:cNvSpPr>
              <a:spLocks noChangeArrowheads="1"/>
            </p:cNvSpPr>
            <p:nvPr/>
          </p:nvSpPr>
          <p:spPr bwMode="auto">
            <a:xfrm>
              <a:off x="2275701" y="3565783"/>
              <a:ext cx="105702" cy="10570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cxnSp>
        <p:nvCxnSpPr>
          <p:cNvPr id="68" name="直接连接符 67"/>
          <p:cNvCxnSpPr>
            <a:stCxn id="33" idx="2"/>
          </p:cNvCxnSpPr>
          <p:nvPr/>
        </p:nvCxnSpPr>
        <p:spPr>
          <a:xfrm flipV="1">
            <a:off x="1742403" y="1235180"/>
            <a:ext cx="638808" cy="1036622"/>
          </a:xfrm>
          <a:prstGeom prst="line">
            <a:avLst/>
          </a:prstGeom>
          <a:ln>
            <a:solidFill>
              <a:srgbClr val="4151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381211" y="1231492"/>
            <a:ext cx="1002658" cy="0"/>
          </a:xfrm>
          <a:prstGeom prst="line">
            <a:avLst/>
          </a:prstGeom>
          <a:ln>
            <a:solidFill>
              <a:srgbClr val="4151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44"/>
          <p:cNvSpPr txBox="1"/>
          <p:nvPr/>
        </p:nvSpPr>
        <p:spPr>
          <a:xfrm>
            <a:off x="4725071" y="971550"/>
            <a:ext cx="350452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学习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到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了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webpack+react+redux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等最新的前端开发工具和框架的用法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TextBox 45"/>
          <p:cNvSpPr txBox="1"/>
          <p:nvPr/>
        </p:nvSpPr>
        <p:spPr>
          <a:xfrm>
            <a:off x="3402272" y="1087177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专业能力</a:t>
            </a:r>
          </a:p>
        </p:txBody>
      </p:sp>
      <p:cxnSp>
        <p:nvCxnSpPr>
          <p:cNvPr id="72" name="直接连接符 71"/>
          <p:cNvCxnSpPr/>
          <p:nvPr/>
        </p:nvCxnSpPr>
        <p:spPr>
          <a:xfrm flipV="1">
            <a:off x="2110185" y="2044189"/>
            <a:ext cx="237083" cy="344609"/>
          </a:xfrm>
          <a:prstGeom prst="line">
            <a:avLst/>
          </a:prstGeom>
          <a:ln>
            <a:solidFill>
              <a:srgbClr val="4151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2347266" y="2044189"/>
            <a:ext cx="1084980" cy="0"/>
          </a:xfrm>
          <a:prstGeom prst="line">
            <a:avLst/>
          </a:prstGeom>
          <a:ln>
            <a:solidFill>
              <a:srgbClr val="4151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51"/>
          <p:cNvSpPr txBox="1"/>
          <p:nvPr/>
        </p:nvSpPr>
        <p:spPr>
          <a:xfrm>
            <a:off x="4725071" y="1809750"/>
            <a:ext cx="335212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提高了自己对问题的分析和调试能力，从而提升了开发效率和代码质量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5" name="TextBox 52"/>
          <p:cNvSpPr txBox="1"/>
          <p:nvPr/>
        </p:nvSpPr>
        <p:spPr>
          <a:xfrm>
            <a:off x="3402272" y="1925377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开发能力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76" name="直接连接符 75"/>
          <p:cNvCxnSpPr/>
          <p:nvPr/>
        </p:nvCxnSpPr>
        <p:spPr>
          <a:xfrm>
            <a:off x="2411760" y="2725447"/>
            <a:ext cx="1020486" cy="0"/>
          </a:xfrm>
          <a:prstGeom prst="line">
            <a:avLst/>
          </a:prstGeom>
          <a:ln>
            <a:solidFill>
              <a:srgbClr val="4151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57"/>
          <p:cNvSpPr txBox="1"/>
          <p:nvPr/>
        </p:nvSpPr>
        <p:spPr>
          <a:xfrm>
            <a:off x="4725071" y="2491008"/>
            <a:ext cx="3656929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学习到了工作中与人沟通的技巧，降低了消息传递的时间成本，从而提高了工作效率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8" name="TextBox 58"/>
          <p:cNvSpPr txBox="1"/>
          <p:nvPr/>
        </p:nvSpPr>
        <p:spPr>
          <a:xfrm>
            <a:off x="3402272" y="2606635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沟通能力</a:t>
            </a:r>
          </a:p>
        </p:txBody>
      </p:sp>
      <p:cxnSp>
        <p:nvCxnSpPr>
          <p:cNvPr id="79" name="直接连接符 78"/>
          <p:cNvCxnSpPr/>
          <p:nvPr/>
        </p:nvCxnSpPr>
        <p:spPr>
          <a:xfrm>
            <a:off x="2496311" y="3032920"/>
            <a:ext cx="323089" cy="687669"/>
          </a:xfrm>
          <a:prstGeom prst="line">
            <a:avLst/>
          </a:prstGeom>
          <a:ln>
            <a:solidFill>
              <a:srgbClr val="4151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2819400" y="3720589"/>
            <a:ext cx="386844" cy="0"/>
          </a:xfrm>
          <a:prstGeom prst="line">
            <a:avLst/>
          </a:prstGeom>
          <a:ln>
            <a:solidFill>
              <a:srgbClr val="4151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68"/>
          <p:cNvSpPr txBox="1"/>
          <p:nvPr/>
        </p:nvSpPr>
        <p:spPr>
          <a:xfrm>
            <a:off x="3171441" y="357054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团队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协作能力</a:t>
            </a:r>
            <a:endParaRPr lang="zh-CN" altLang="en-US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5" name="TextBox 57"/>
          <p:cNvSpPr txBox="1"/>
          <p:nvPr/>
        </p:nvSpPr>
        <p:spPr>
          <a:xfrm>
            <a:off x="4725070" y="3423510"/>
            <a:ext cx="3656929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领悟到了团队协作的本质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—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责任和分享，团队成员在各司其职的前提下也要能够分享自己的方法和心得，才能使整个团队取得进步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955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3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3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63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2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7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85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70" grpId="0"/>
      <p:bldP spid="71" grpId="0"/>
      <p:bldP spid="74" grpId="0"/>
      <p:bldP spid="75" grpId="0"/>
      <p:bldP spid="77" grpId="0"/>
      <p:bldP spid="78" grpId="0"/>
      <p:bldP spid="82" grpId="0"/>
      <p:bldP spid="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  <a:solidFill>
            <a:srgbClr val="24215F"/>
          </a:solidFill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文本框 11"/>
            <p:cNvSpPr txBox="1">
              <a:spLocks noChangeArrowheads="1"/>
            </p:cNvSpPr>
            <p:nvPr/>
          </p:nvSpPr>
          <p:spPr bwMode="auto">
            <a:xfrm>
              <a:off x="3463528" y="26194"/>
              <a:ext cx="1723549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优势与不足</a:t>
              </a:r>
              <a:endPara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TextBox 10"/>
          <p:cNvSpPr txBox="1"/>
          <p:nvPr/>
        </p:nvSpPr>
        <p:spPr>
          <a:xfrm>
            <a:off x="5951990" y="1105956"/>
            <a:ext cx="2730271" cy="224676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just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不足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开发的经验不足，分析问题的能力有待加强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技术能力有待进一步的提高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改进措施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多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向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小组的前辈请教，慢慢积累经验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要利用空闲的时间关注和学习新的前端技术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11"/>
          <p:cNvSpPr txBox="1"/>
          <p:nvPr/>
        </p:nvSpPr>
        <p:spPr>
          <a:xfrm>
            <a:off x="507563" y="2351913"/>
            <a:ext cx="2736304" cy="13849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just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刚刚大学毕业步入社会，对工   作很有激情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对新事物比较敏感，比较易于接收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对前端开发有热情，也有比较好的基础，能够很好的融入团队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val 9"/>
          <p:cNvSpPr>
            <a:spLocks noChangeArrowheads="1"/>
          </p:cNvSpPr>
          <p:nvPr/>
        </p:nvSpPr>
        <p:spPr bwMode="auto">
          <a:xfrm>
            <a:off x="1565181" y="1146590"/>
            <a:ext cx="829062" cy="815560"/>
          </a:xfrm>
          <a:prstGeom prst="ellipse">
            <a:avLst/>
          </a:prstGeom>
          <a:solidFill>
            <a:srgbClr val="24215F"/>
          </a:solidFill>
          <a:ln w="19050">
            <a:solidFill>
              <a:srgbClr val="24215F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3" name="Freeform 17">
            <a:hlinkClick r:id="rId2"/>
          </p:cNvPr>
          <p:cNvSpPr>
            <a:spLocks/>
          </p:cNvSpPr>
          <p:nvPr/>
        </p:nvSpPr>
        <p:spPr bwMode="auto">
          <a:xfrm>
            <a:off x="1828800" y="1341853"/>
            <a:ext cx="381000" cy="381000"/>
          </a:xfrm>
          <a:custGeom>
            <a:avLst/>
            <a:gdLst>
              <a:gd name="T0" fmla="*/ 124 w 133"/>
              <a:gd name="T1" fmla="*/ 84 h 123"/>
              <a:gd name="T2" fmla="*/ 133 w 133"/>
              <a:gd name="T3" fmla="*/ 75 h 123"/>
              <a:gd name="T4" fmla="*/ 124 w 133"/>
              <a:gd name="T5" fmla="*/ 67 h 123"/>
              <a:gd name="T6" fmla="*/ 113 w 133"/>
              <a:gd name="T7" fmla="*/ 67 h 123"/>
              <a:gd name="T8" fmla="*/ 113 w 133"/>
              <a:gd name="T9" fmla="*/ 64 h 123"/>
              <a:gd name="T10" fmla="*/ 124 w 133"/>
              <a:gd name="T11" fmla="*/ 64 h 123"/>
              <a:gd name="T12" fmla="*/ 132 w 133"/>
              <a:gd name="T13" fmla="*/ 56 h 123"/>
              <a:gd name="T14" fmla="*/ 124 w 133"/>
              <a:gd name="T15" fmla="*/ 47 h 123"/>
              <a:gd name="T16" fmla="*/ 90 w 133"/>
              <a:gd name="T17" fmla="*/ 47 h 123"/>
              <a:gd name="T18" fmla="*/ 74 w 133"/>
              <a:gd name="T19" fmla="*/ 23 h 123"/>
              <a:gd name="T20" fmla="*/ 64 w 133"/>
              <a:gd name="T21" fmla="*/ 0 h 123"/>
              <a:gd name="T22" fmla="*/ 54 w 133"/>
              <a:gd name="T23" fmla="*/ 5 h 123"/>
              <a:gd name="T24" fmla="*/ 48 w 133"/>
              <a:gd name="T25" fmla="*/ 33 h 123"/>
              <a:gd name="T26" fmla="*/ 29 w 133"/>
              <a:gd name="T27" fmla="*/ 57 h 123"/>
              <a:gd name="T28" fmla="*/ 0 w 133"/>
              <a:gd name="T29" fmla="*/ 57 h 123"/>
              <a:gd name="T30" fmla="*/ 0 w 133"/>
              <a:gd name="T31" fmla="*/ 114 h 123"/>
              <a:gd name="T32" fmla="*/ 31 w 133"/>
              <a:gd name="T33" fmla="*/ 114 h 123"/>
              <a:gd name="T34" fmla="*/ 54 w 133"/>
              <a:gd name="T35" fmla="*/ 122 h 123"/>
              <a:gd name="T36" fmla="*/ 76 w 133"/>
              <a:gd name="T37" fmla="*/ 123 h 123"/>
              <a:gd name="T38" fmla="*/ 79 w 133"/>
              <a:gd name="T39" fmla="*/ 123 h 123"/>
              <a:gd name="T40" fmla="*/ 105 w 133"/>
              <a:gd name="T41" fmla="*/ 123 h 123"/>
              <a:gd name="T42" fmla="*/ 114 w 133"/>
              <a:gd name="T43" fmla="*/ 114 h 123"/>
              <a:gd name="T44" fmla="*/ 105 w 133"/>
              <a:gd name="T45" fmla="*/ 105 h 123"/>
              <a:gd name="T46" fmla="*/ 103 w 133"/>
              <a:gd name="T47" fmla="*/ 105 h 123"/>
              <a:gd name="T48" fmla="*/ 104 w 133"/>
              <a:gd name="T49" fmla="*/ 103 h 123"/>
              <a:gd name="T50" fmla="*/ 117 w 133"/>
              <a:gd name="T51" fmla="*/ 103 h 123"/>
              <a:gd name="T52" fmla="*/ 125 w 133"/>
              <a:gd name="T53" fmla="*/ 95 h 123"/>
              <a:gd name="T54" fmla="*/ 117 w 133"/>
              <a:gd name="T55" fmla="*/ 86 h 123"/>
              <a:gd name="T56" fmla="*/ 109 w 133"/>
              <a:gd name="T57" fmla="*/ 86 h 123"/>
              <a:gd name="T58" fmla="*/ 110 w 133"/>
              <a:gd name="T59" fmla="*/ 84 h 123"/>
              <a:gd name="T60" fmla="*/ 124 w 133"/>
              <a:gd name="T61" fmla="*/ 84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3" h="123">
                <a:moveTo>
                  <a:pt x="124" y="84"/>
                </a:moveTo>
                <a:cubicBezTo>
                  <a:pt x="129" y="84"/>
                  <a:pt x="133" y="80"/>
                  <a:pt x="133" y="75"/>
                </a:cubicBezTo>
                <a:cubicBezTo>
                  <a:pt x="133" y="71"/>
                  <a:pt x="129" y="67"/>
                  <a:pt x="124" y="67"/>
                </a:cubicBezTo>
                <a:cubicBezTo>
                  <a:pt x="113" y="67"/>
                  <a:pt x="113" y="67"/>
                  <a:pt x="113" y="67"/>
                </a:cubicBezTo>
                <a:cubicBezTo>
                  <a:pt x="113" y="66"/>
                  <a:pt x="113" y="65"/>
                  <a:pt x="113" y="64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29" y="64"/>
                  <a:pt x="132" y="61"/>
                  <a:pt x="132" y="56"/>
                </a:cubicBezTo>
                <a:cubicBezTo>
                  <a:pt x="132" y="51"/>
                  <a:pt x="129" y="47"/>
                  <a:pt x="124" y="47"/>
                </a:cubicBezTo>
                <a:cubicBezTo>
                  <a:pt x="90" y="47"/>
                  <a:pt x="90" y="47"/>
                  <a:pt x="90" y="47"/>
                </a:cubicBezTo>
                <a:cubicBezTo>
                  <a:pt x="66" y="45"/>
                  <a:pt x="73" y="31"/>
                  <a:pt x="74" y="23"/>
                </a:cubicBezTo>
                <a:cubicBezTo>
                  <a:pt x="75" y="8"/>
                  <a:pt x="69" y="0"/>
                  <a:pt x="64" y="0"/>
                </a:cubicBezTo>
                <a:cubicBezTo>
                  <a:pt x="63" y="0"/>
                  <a:pt x="53" y="1"/>
                  <a:pt x="54" y="5"/>
                </a:cubicBezTo>
                <a:cubicBezTo>
                  <a:pt x="54" y="8"/>
                  <a:pt x="56" y="24"/>
                  <a:pt x="48" y="33"/>
                </a:cubicBezTo>
                <a:cubicBezTo>
                  <a:pt x="42" y="40"/>
                  <a:pt x="33" y="52"/>
                  <a:pt x="29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114"/>
                  <a:pt x="0" y="114"/>
                  <a:pt x="0" y="114"/>
                </a:cubicBezTo>
                <a:cubicBezTo>
                  <a:pt x="31" y="114"/>
                  <a:pt x="31" y="114"/>
                  <a:pt x="31" y="114"/>
                </a:cubicBezTo>
                <a:cubicBezTo>
                  <a:pt x="38" y="119"/>
                  <a:pt x="46" y="121"/>
                  <a:pt x="54" y="122"/>
                </a:cubicBezTo>
                <a:cubicBezTo>
                  <a:pt x="61" y="122"/>
                  <a:pt x="69" y="122"/>
                  <a:pt x="76" y="123"/>
                </a:cubicBezTo>
                <a:cubicBezTo>
                  <a:pt x="77" y="123"/>
                  <a:pt x="78" y="123"/>
                  <a:pt x="79" y="123"/>
                </a:cubicBezTo>
                <a:cubicBezTo>
                  <a:pt x="105" y="123"/>
                  <a:pt x="105" y="123"/>
                  <a:pt x="105" y="123"/>
                </a:cubicBezTo>
                <a:cubicBezTo>
                  <a:pt x="110" y="123"/>
                  <a:pt x="114" y="119"/>
                  <a:pt x="114" y="114"/>
                </a:cubicBezTo>
                <a:cubicBezTo>
                  <a:pt x="114" y="109"/>
                  <a:pt x="110" y="105"/>
                  <a:pt x="105" y="105"/>
                </a:cubicBezTo>
                <a:cubicBezTo>
                  <a:pt x="103" y="105"/>
                  <a:pt x="103" y="105"/>
                  <a:pt x="103" y="105"/>
                </a:cubicBezTo>
                <a:cubicBezTo>
                  <a:pt x="103" y="105"/>
                  <a:pt x="103" y="104"/>
                  <a:pt x="104" y="103"/>
                </a:cubicBezTo>
                <a:cubicBezTo>
                  <a:pt x="117" y="103"/>
                  <a:pt x="117" y="103"/>
                  <a:pt x="117" y="103"/>
                </a:cubicBezTo>
                <a:cubicBezTo>
                  <a:pt x="122" y="103"/>
                  <a:pt x="125" y="99"/>
                  <a:pt x="125" y="95"/>
                </a:cubicBezTo>
                <a:cubicBezTo>
                  <a:pt x="125" y="90"/>
                  <a:pt x="122" y="86"/>
                  <a:pt x="117" y="86"/>
                </a:cubicBezTo>
                <a:cubicBezTo>
                  <a:pt x="109" y="86"/>
                  <a:pt x="109" y="86"/>
                  <a:pt x="109" y="86"/>
                </a:cubicBezTo>
                <a:cubicBezTo>
                  <a:pt x="109" y="85"/>
                  <a:pt x="110" y="85"/>
                  <a:pt x="110" y="84"/>
                </a:cubicBezTo>
                <a:lnTo>
                  <a:pt x="124" y="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6902594" y="3661190"/>
            <a:ext cx="829062" cy="815560"/>
          </a:xfrm>
          <a:prstGeom prst="ellipse">
            <a:avLst/>
          </a:prstGeom>
          <a:solidFill>
            <a:srgbClr val="24215F"/>
          </a:solidFill>
          <a:ln w="19050">
            <a:solidFill>
              <a:srgbClr val="24215F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5" name="Freeform 17">
            <a:hlinkClick r:id="rId2"/>
          </p:cNvPr>
          <p:cNvSpPr>
            <a:spLocks/>
          </p:cNvSpPr>
          <p:nvPr/>
        </p:nvSpPr>
        <p:spPr bwMode="auto">
          <a:xfrm rot="10800000">
            <a:off x="7126625" y="3790950"/>
            <a:ext cx="381000" cy="381000"/>
          </a:xfrm>
          <a:custGeom>
            <a:avLst/>
            <a:gdLst>
              <a:gd name="T0" fmla="*/ 124 w 133"/>
              <a:gd name="T1" fmla="*/ 84 h 123"/>
              <a:gd name="T2" fmla="*/ 133 w 133"/>
              <a:gd name="T3" fmla="*/ 75 h 123"/>
              <a:gd name="T4" fmla="*/ 124 w 133"/>
              <a:gd name="T5" fmla="*/ 67 h 123"/>
              <a:gd name="T6" fmla="*/ 113 w 133"/>
              <a:gd name="T7" fmla="*/ 67 h 123"/>
              <a:gd name="T8" fmla="*/ 113 w 133"/>
              <a:gd name="T9" fmla="*/ 64 h 123"/>
              <a:gd name="T10" fmla="*/ 124 w 133"/>
              <a:gd name="T11" fmla="*/ 64 h 123"/>
              <a:gd name="T12" fmla="*/ 132 w 133"/>
              <a:gd name="T13" fmla="*/ 56 h 123"/>
              <a:gd name="T14" fmla="*/ 124 w 133"/>
              <a:gd name="T15" fmla="*/ 47 h 123"/>
              <a:gd name="T16" fmla="*/ 90 w 133"/>
              <a:gd name="T17" fmla="*/ 47 h 123"/>
              <a:gd name="T18" fmla="*/ 74 w 133"/>
              <a:gd name="T19" fmla="*/ 23 h 123"/>
              <a:gd name="T20" fmla="*/ 64 w 133"/>
              <a:gd name="T21" fmla="*/ 0 h 123"/>
              <a:gd name="T22" fmla="*/ 54 w 133"/>
              <a:gd name="T23" fmla="*/ 5 h 123"/>
              <a:gd name="T24" fmla="*/ 48 w 133"/>
              <a:gd name="T25" fmla="*/ 33 h 123"/>
              <a:gd name="T26" fmla="*/ 29 w 133"/>
              <a:gd name="T27" fmla="*/ 57 h 123"/>
              <a:gd name="T28" fmla="*/ 0 w 133"/>
              <a:gd name="T29" fmla="*/ 57 h 123"/>
              <a:gd name="T30" fmla="*/ 0 w 133"/>
              <a:gd name="T31" fmla="*/ 114 h 123"/>
              <a:gd name="T32" fmla="*/ 31 w 133"/>
              <a:gd name="T33" fmla="*/ 114 h 123"/>
              <a:gd name="T34" fmla="*/ 54 w 133"/>
              <a:gd name="T35" fmla="*/ 122 h 123"/>
              <a:gd name="T36" fmla="*/ 76 w 133"/>
              <a:gd name="T37" fmla="*/ 123 h 123"/>
              <a:gd name="T38" fmla="*/ 79 w 133"/>
              <a:gd name="T39" fmla="*/ 123 h 123"/>
              <a:gd name="T40" fmla="*/ 105 w 133"/>
              <a:gd name="T41" fmla="*/ 123 h 123"/>
              <a:gd name="T42" fmla="*/ 114 w 133"/>
              <a:gd name="T43" fmla="*/ 114 h 123"/>
              <a:gd name="T44" fmla="*/ 105 w 133"/>
              <a:gd name="T45" fmla="*/ 105 h 123"/>
              <a:gd name="T46" fmla="*/ 103 w 133"/>
              <a:gd name="T47" fmla="*/ 105 h 123"/>
              <a:gd name="T48" fmla="*/ 104 w 133"/>
              <a:gd name="T49" fmla="*/ 103 h 123"/>
              <a:gd name="T50" fmla="*/ 117 w 133"/>
              <a:gd name="T51" fmla="*/ 103 h 123"/>
              <a:gd name="T52" fmla="*/ 125 w 133"/>
              <a:gd name="T53" fmla="*/ 95 h 123"/>
              <a:gd name="T54" fmla="*/ 117 w 133"/>
              <a:gd name="T55" fmla="*/ 86 h 123"/>
              <a:gd name="T56" fmla="*/ 109 w 133"/>
              <a:gd name="T57" fmla="*/ 86 h 123"/>
              <a:gd name="T58" fmla="*/ 110 w 133"/>
              <a:gd name="T59" fmla="*/ 84 h 123"/>
              <a:gd name="T60" fmla="*/ 124 w 133"/>
              <a:gd name="T61" fmla="*/ 84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3" h="123">
                <a:moveTo>
                  <a:pt x="124" y="84"/>
                </a:moveTo>
                <a:cubicBezTo>
                  <a:pt x="129" y="84"/>
                  <a:pt x="133" y="80"/>
                  <a:pt x="133" y="75"/>
                </a:cubicBezTo>
                <a:cubicBezTo>
                  <a:pt x="133" y="71"/>
                  <a:pt x="129" y="67"/>
                  <a:pt x="124" y="67"/>
                </a:cubicBezTo>
                <a:cubicBezTo>
                  <a:pt x="113" y="67"/>
                  <a:pt x="113" y="67"/>
                  <a:pt x="113" y="67"/>
                </a:cubicBezTo>
                <a:cubicBezTo>
                  <a:pt x="113" y="66"/>
                  <a:pt x="113" y="65"/>
                  <a:pt x="113" y="64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29" y="64"/>
                  <a:pt x="132" y="61"/>
                  <a:pt x="132" y="56"/>
                </a:cubicBezTo>
                <a:cubicBezTo>
                  <a:pt x="132" y="51"/>
                  <a:pt x="129" y="47"/>
                  <a:pt x="124" y="47"/>
                </a:cubicBezTo>
                <a:cubicBezTo>
                  <a:pt x="90" y="47"/>
                  <a:pt x="90" y="47"/>
                  <a:pt x="90" y="47"/>
                </a:cubicBezTo>
                <a:cubicBezTo>
                  <a:pt x="66" y="45"/>
                  <a:pt x="73" y="31"/>
                  <a:pt x="74" y="23"/>
                </a:cubicBezTo>
                <a:cubicBezTo>
                  <a:pt x="75" y="8"/>
                  <a:pt x="69" y="0"/>
                  <a:pt x="64" y="0"/>
                </a:cubicBezTo>
                <a:cubicBezTo>
                  <a:pt x="63" y="0"/>
                  <a:pt x="53" y="1"/>
                  <a:pt x="54" y="5"/>
                </a:cubicBezTo>
                <a:cubicBezTo>
                  <a:pt x="54" y="8"/>
                  <a:pt x="56" y="24"/>
                  <a:pt x="48" y="33"/>
                </a:cubicBezTo>
                <a:cubicBezTo>
                  <a:pt x="42" y="40"/>
                  <a:pt x="33" y="52"/>
                  <a:pt x="29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114"/>
                  <a:pt x="0" y="114"/>
                  <a:pt x="0" y="114"/>
                </a:cubicBezTo>
                <a:cubicBezTo>
                  <a:pt x="31" y="114"/>
                  <a:pt x="31" y="114"/>
                  <a:pt x="31" y="114"/>
                </a:cubicBezTo>
                <a:cubicBezTo>
                  <a:pt x="38" y="119"/>
                  <a:pt x="46" y="121"/>
                  <a:pt x="54" y="122"/>
                </a:cubicBezTo>
                <a:cubicBezTo>
                  <a:pt x="61" y="122"/>
                  <a:pt x="69" y="122"/>
                  <a:pt x="76" y="123"/>
                </a:cubicBezTo>
                <a:cubicBezTo>
                  <a:pt x="77" y="123"/>
                  <a:pt x="78" y="123"/>
                  <a:pt x="79" y="123"/>
                </a:cubicBezTo>
                <a:cubicBezTo>
                  <a:pt x="105" y="123"/>
                  <a:pt x="105" y="123"/>
                  <a:pt x="105" y="123"/>
                </a:cubicBezTo>
                <a:cubicBezTo>
                  <a:pt x="110" y="123"/>
                  <a:pt x="114" y="119"/>
                  <a:pt x="114" y="114"/>
                </a:cubicBezTo>
                <a:cubicBezTo>
                  <a:pt x="114" y="109"/>
                  <a:pt x="110" y="105"/>
                  <a:pt x="105" y="105"/>
                </a:cubicBezTo>
                <a:cubicBezTo>
                  <a:pt x="103" y="105"/>
                  <a:pt x="103" y="105"/>
                  <a:pt x="103" y="105"/>
                </a:cubicBezTo>
                <a:cubicBezTo>
                  <a:pt x="103" y="105"/>
                  <a:pt x="103" y="104"/>
                  <a:pt x="104" y="103"/>
                </a:cubicBezTo>
                <a:cubicBezTo>
                  <a:pt x="117" y="103"/>
                  <a:pt x="117" y="103"/>
                  <a:pt x="117" y="103"/>
                </a:cubicBezTo>
                <a:cubicBezTo>
                  <a:pt x="122" y="103"/>
                  <a:pt x="125" y="99"/>
                  <a:pt x="125" y="95"/>
                </a:cubicBezTo>
                <a:cubicBezTo>
                  <a:pt x="125" y="90"/>
                  <a:pt x="122" y="86"/>
                  <a:pt x="117" y="86"/>
                </a:cubicBezTo>
                <a:cubicBezTo>
                  <a:pt x="109" y="86"/>
                  <a:pt x="109" y="86"/>
                  <a:pt x="109" y="86"/>
                </a:cubicBezTo>
                <a:cubicBezTo>
                  <a:pt x="109" y="85"/>
                  <a:pt x="110" y="85"/>
                  <a:pt x="110" y="84"/>
                </a:cubicBezTo>
                <a:lnTo>
                  <a:pt x="124" y="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sp>
        <p:nvSpPr>
          <p:cNvPr id="22" name="Freeform 6"/>
          <p:cNvSpPr>
            <a:spLocks/>
          </p:cNvSpPr>
          <p:nvPr/>
        </p:nvSpPr>
        <p:spPr bwMode="auto">
          <a:xfrm flipH="1">
            <a:off x="4189975" y="4159890"/>
            <a:ext cx="670226" cy="144190"/>
          </a:xfrm>
          <a:custGeom>
            <a:avLst/>
            <a:gdLst>
              <a:gd name="T0" fmla="*/ 20 w 23"/>
              <a:gd name="T1" fmla="*/ 0 h 5"/>
              <a:gd name="T2" fmla="*/ 3 w 23"/>
              <a:gd name="T3" fmla="*/ 0 h 5"/>
              <a:gd name="T4" fmla="*/ 0 w 23"/>
              <a:gd name="T5" fmla="*/ 2 h 5"/>
              <a:gd name="T6" fmla="*/ 3 w 23"/>
              <a:gd name="T7" fmla="*/ 5 h 5"/>
              <a:gd name="T8" fmla="*/ 20 w 23"/>
              <a:gd name="T9" fmla="*/ 5 h 5"/>
              <a:gd name="T10" fmla="*/ 23 w 23"/>
              <a:gd name="T11" fmla="*/ 2 h 5"/>
              <a:gd name="T12" fmla="*/ 20 w 23"/>
              <a:gd name="T13" fmla="*/ 0 h 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" h="5">
                <a:moveTo>
                  <a:pt x="20" y="0"/>
                </a:moveTo>
                <a:cubicBezTo>
                  <a:pt x="3" y="0"/>
                  <a:pt x="3" y="0"/>
                  <a:pt x="3" y="0"/>
                </a:cubicBezTo>
                <a:cubicBezTo>
                  <a:pt x="1" y="0"/>
                  <a:pt x="0" y="1"/>
                  <a:pt x="0" y="2"/>
                </a:cubicBezTo>
                <a:cubicBezTo>
                  <a:pt x="0" y="4"/>
                  <a:pt x="1" y="5"/>
                  <a:pt x="3" y="5"/>
                </a:cubicBezTo>
                <a:cubicBezTo>
                  <a:pt x="20" y="5"/>
                  <a:pt x="20" y="5"/>
                  <a:pt x="20" y="5"/>
                </a:cubicBezTo>
                <a:cubicBezTo>
                  <a:pt x="22" y="5"/>
                  <a:pt x="23" y="4"/>
                  <a:pt x="23" y="2"/>
                </a:cubicBezTo>
                <a:cubicBezTo>
                  <a:pt x="23" y="1"/>
                  <a:pt x="22" y="0"/>
                  <a:pt x="20" y="0"/>
                </a:cubicBezTo>
                <a:close/>
              </a:path>
            </a:pathLst>
          </a:custGeom>
          <a:solidFill>
            <a:srgbClr val="24BEBC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3"/>
          </a:p>
        </p:txBody>
      </p:sp>
      <p:sp>
        <p:nvSpPr>
          <p:cNvPr id="24" name="Freeform 24"/>
          <p:cNvSpPr/>
          <p:nvPr/>
        </p:nvSpPr>
        <p:spPr>
          <a:xfrm flipH="1">
            <a:off x="4014307" y="3862085"/>
            <a:ext cx="1021563" cy="297804"/>
          </a:xfrm>
          <a:custGeom>
            <a:avLst/>
            <a:gdLst>
              <a:gd name="connsiteX0" fmla="*/ 0 w 2645228"/>
              <a:gd name="connsiteY0" fmla="*/ 0 h 496975"/>
              <a:gd name="connsiteX1" fmla="*/ 2645228 w 2645228"/>
              <a:gd name="connsiteY1" fmla="*/ 0 h 496975"/>
              <a:gd name="connsiteX2" fmla="*/ 2645228 w 2645228"/>
              <a:gd name="connsiteY2" fmla="*/ 56095 h 496975"/>
              <a:gd name="connsiteX3" fmla="*/ 2204348 w 2645228"/>
              <a:gd name="connsiteY3" fmla="*/ 496975 h 496975"/>
              <a:gd name="connsiteX4" fmla="*/ 440880 w 2645228"/>
              <a:gd name="connsiteY4" fmla="*/ 496975 h 496975"/>
              <a:gd name="connsiteX5" fmla="*/ 0 w 2645228"/>
              <a:gd name="connsiteY5" fmla="*/ 56095 h 496975"/>
              <a:gd name="connsiteX6" fmla="*/ 0 w 2645228"/>
              <a:gd name="connsiteY6" fmla="*/ 0 h 496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5228" h="496975">
                <a:moveTo>
                  <a:pt x="0" y="0"/>
                </a:moveTo>
                <a:lnTo>
                  <a:pt x="2645228" y="0"/>
                </a:lnTo>
                <a:lnTo>
                  <a:pt x="2645228" y="56095"/>
                </a:lnTo>
                <a:cubicBezTo>
                  <a:pt x="2645228" y="299586"/>
                  <a:pt x="2447839" y="496975"/>
                  <a:pt x="2204348" y="496975"/>
                </a:cubicBezTo>
                <a:lnTo>
                  <a:pt x="440880" y="496975"/>
                </a:lnTo>
                <a:cubicBezTo>
                  <a:pt x="197389" y="496975"/>
                  <a:pt x="0" y="299586"/>
                  <a:pt x="0" y="56095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2"/>
          </a:p>
        </p:txBody>
      </p:sp>
      <p:sp>
        <p:nvSpPr>
          <p:cNvPr id="28" name="Freeform 25"/>
          <p:cNvSpPr/>
          <p:nvPr/>
        </p:nvSpPr>
        <p:spPr>
          <a:xfrm flipH="1">
            <a:off x="4297235" y="4364188"/>
            <a:ext cx="455706" cy="97281"/>
          </a:xfrm>
          <a:custGeom>
            <a:avLst/>
            <a:gdLst>
              <a:gd name="connsiteX0" fmla="*/ 0 w 694404"/>
              <a:gd name="connsiteY0" fmla="*/ 0 h 288475"/>
              <a:gd name="connsiteX1" fmla="*/ 694404 w 694404"/>
              <a:gd name="connsiteY1" fmla="*/ 0 h 288475"/>
              <a:gd name="connsiteX2" fmla="*/ 693800 w 694404"/>
              <a:gd name="connsiteY2" fmla="*/ 5989 h 288475"/>
              <a:gd name="connsiteX3" fmla="*/ 347202 w 694404"/>
              <a:gd name="connsiteY3" fmla="*/ 288475 h 288475"/>
              <a:gd name="connsiteX4" fmla="*/ 604 w 694404"/>
              <a:gd name="connsiteY4" fmla="*/ 5989 h 288475"/>
              <a:gd name="connsiteX5" fmla="*/ 0 w 694404"/>
              <a:gd name="connsiteY5" fmla="*/ 0 h 28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4404" h="288475">
                <a:moveTo>
                  <a:pt x="0" y="0"/>
                </a:moveTo>
                <a:lnTo>
                  <a:pt x="694404" y="0"/>
                </a:lnTo>
                <a:lnTo>
                  <a:pt x="693800" y="5989"/>
                </a:lnTo>
                <a:cubicBezTo>
                  <a:pt x="660811" y="167204"/>
                  <a:pt x="518169" y="288475"/>
                  <a:pt x="347202" y="288475"/>
                </a:cubicBezTo>
                <a:cubicBezTo>
                  <a:pt x="176235" y="288475"/>
                  <a:pt x="33593" y="167204"/>
                  <a:pt x="604" y="5989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2"/>
          </a:p>
        </p:txBody>
      </p:sp>
      <p:sp>
        <p:nvSpPr>
          <p:cNvPr id="29" name="Freeform 5"/>
          <p:cNvSpPr>
            <a:spLocks/>
          </p:cNvSpPr>
          <p:nvPr/>
        </p:nvSpPr>
        <p:spPr bwMode="auto">
          <a:xfrm>
            <a:off x="4443111" y="3286674"/>
            <a:ext cx="133315" cy="393995"/>
          </a:xfrm>
          <a:custGeom>
            <a:avLst/>
            <a:gdLst>
              <a:gd name="T0" fmla="*/ 77 w 112"/>
              <a:gd name="T1" fmla="*/ 270 h 331"/>
              <a:gd name="T2" fmla="*/ 44 w 112"/>
              <a:gd name="T3" fmla="*/ 331 h 331"/>
              <a:gd name="T4" fmla="*/ 15 w 112"/>
              <a:gd name="T5" fmla="*/ 328 h 331"/>
              <a:gd name="T6" fmla="*/ 0 w 112"/>
              <a:gd name="T7" fmla="*/ 261 h 331"/>
              <a:gd name="T8" fmla="*/ 35 w 112"/>
              <a:gd name="T9" fmla="*/ 0 h 331"/>
              <a:gd name="T10" fmla="*/ 112 w 112"/>
              <a:gd name="T11" fmla="*/ 11 h 331"/>
              <a:gd name="T12" fmla="*/ 77 w 112"/>
              <a:gd name="T13" fmla="*/ 270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2" h="331">
                <a:moveTo>
                  <a:pt x="77" y="270"/>
                </a:moveTo>
                <a:lnTo>
                  <a:pt x="44" y="331"/>
                </a:lnTo>
                <a:lnTo>
                  <a:pt x="15" y="328"/>
                </a:lnTo>
                <a:lnTo>
                  <a:pt x="0" y="261"/>
                </a:lnTo>
                <a:lnTo>
                  <a:pt x="35" y="0"/>
                </a:lnTo>
                <a:lnTo>
                  <a:pt x="112" y="11"/>
                </a:lnTo>
                <a:lnTo>
                  <a:pt x="77" y="27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30" name="Freeform 6"/>
          <p:cNvSpPr>
            <a:spLocks/>
          </p:cNvSpPr>
          <p:nvPr/>
        </p:nvSpPr>
        <p:spPr bwMode="auto">
          <a:xfrm>
            <a:off x="4481198" y="3216445"/>
            <a:ext cx="104748" cy="121412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2 w 64"/>
              <a:gd name="T15" fmla="*/ 22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3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2" y="22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31" name="Freeform 7"/>
          <p:cNvSpPr>
            <a:spLocks/>
          </p:cNvSpPr>
          <p:nvPr/>
        </p:nvSpPr>
        <p:spPr bwMode="auto">
          <a:xfrm>
            <a:off x="4469296" y="3260485"/>
            <a:ext cx="114270" cy="110700"/>
          </a:xfrm>
          <a:custGeom>
            <a:avLst/>
            <a:gdLst>
              <a:gd name="T0" fmla="*/ 85 w 96"/>
              <a:gd name="T1" fmla="*/ 93 h 93"/>
              <a:gd name="T2" fmla="*/ 0 w 96"/>
              <a:gd name="T3" fmla="*/ 81 h 93"/>
              <a:gd name="T4" fmla="*/ 11 w 96"/>
              <a:gd name="T5" fmla="*/ 0 h 93"/>
              <a:gd name="T6" fmla="*/ 96 w 96"/>
              <a:gd name="T7" fmla="*/ 12 h 93"/>
              <a:gd name="T8" fmla="*/ 85 w 96"/>
              <a:gd name="T9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3">
                <a:moveTo>
                  <a:pt x="85" y="93"/>
                </a:moveTo>
                <a:lnTo>
                  <a:pt x="0" y="81"/>
                </a:lnTo>
                <a:lnTo>
                  <a:pt x="11" y="0"/>
                </a:lnTo>
                <a:lnTo>
                  <a:pt x="96" y="12"/>
                </a:lnTo>
                <a:lnTo>
                  <a:pt x="85" y="9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32" name="Freeform 8"/>
          <p:cNvSpPr>
            <a:spLocks/>
          </p:cNvSpPr>
          <p:nvPr/>
        </p:nvSpPr>
        <p:spPr bwMode="auto">
          <a:xfrm>
            <a:off x="4460963" y="3666383"/>
            <a:ext cx="34520" cy="57135"/>
          </a:xfrm>
          <a:custGeom>
            <a:avLst/>
            <a:gdLst>
              <a:gd name="T0" fmla="*/ 0 w 21"/>
              <a:gd name="T1" fmla="*/ 5 h 35"/>
              <a:gd name="T2" fmla="*/ 5 w 21"/>
              <a:gd name="T3" fmla="*/ 26 h 35"/>
              <a:gd name="T4" fmla="*/ 21 w 21"/>
              <a:gd name="T5" fmla="*/ 9 h 35"/>
              <a:gd name="T6" fmla="*/ 0 w 21"/>
              <a:gd name="T7" fmla="*/ 5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5"/>
                </a:moveTo>
                <a:cubicBezTo>
                  <a:pt x="0" y="5"/>
                  <a:pt x="3" y="22"/>
                  <a:pt x="5" y="26"/>
                </a:cubicBezTo>
                <a:cubicBezTo>
                  <a:pt x="6" y="31"/>
                  <a:pt x="9" y="35"/>
                  <a:pt x="21" y="9"/>
                </a:cubicBezTo>
                <a:cubicBezTo>
                  <a:pt x="21" y="9"/>
                  <a:pt x="13" y="0"/>
                  <a:pt x="0" y="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36" name="Freeform 9"/>
          <p:cNvSpPr>
            <a:spLocks/>
          </p:cNvSpPr>
          <p:nvPr/>
        </p:nvSpPr>
        <p:spPr bwMode="auto">
          <a:xfrm>
            <a:off x="4581188" y="3285483"/>
            <a:ext cx="132125" cy="393995"/>
          </a:xfrm>
          <a:custGeom>
            <a:avLst/>
            <a:gdLst>
              <a:gd name="T0" fmla="*/ 75 w 111"/>
              <a:gd name="T1" fmla="*/ 269 h 331"/>
              <a:gd name="T2" fmla="*/ 44 w 111"/>
              <a:gd name="T3" fmla="*/ 331 h 331"/>
              <a:gd name="T4" fmla="*/ 15 w 111"/>
              <a:gd name="T5" fmla="*/ 326 h 331"/>
              <a:gd name="T6" fmla="*/ 0 w 111"/>
              <a:gd name="T7" fmla="*/ 259 h 331"/>
              <a:gd name="T8" fmla="*/ 34 w 111"/>
              <a:gd name="T9" fmla="*/ 0 h 331"/>
              <a:gd name="T10" fmla="*/ 111 w 111"/>
              <a:gd name="T11" fmla="*/ 9 h 331"/>
              <a:gd name="T12" fmla="*/ 75 w 111"/>
              <a:gd name="T13" fmla="*/ 269 h 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1" h="331">
                <a:moveTo>
                  <a:pt x="75" y="269"/>
                </a:moveTo>
                <a:lnTo>
                  <a:pt x="44" y="331"/>
                </a:lnTo>
                <a:lnTo>
                  <a:pt x="15" y="326"/>
                </a:lnTo>
                <a:lnTo>
                  <a:pt x="0" y="259"/>
                </a:lnTo>
                <a:lnTo>
                  <a:pt x="34" y="0"/>
                </a:lnTo>
                <a:lnTo>
                  <a:pt x="111" y="9"/>
                </a:lnTo>
                <a:lnTo>
                  <a:pt x="75" y="26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37" name="Freeform 10"/>
          <p:cNvSpPr>
            <a:spLocks/>
          </p:cNvSpPr>
          <p:nvPr/>
        </p:nvSpPr>
        <p:spPr bwMode="auto">
          <a:xfrm>
            <a:off x="4618085" y="3212874"/>
            <a:ext cx="104748" cy="121412"/>
          </a:xfrm>
          <a:custGeom>
            <a:avLst/>
            <a:gdLst>
              <a:gd name="T0" fmla="*/ 58 w 64"/>
              <a:gd name="T1" fmla="*/ 48 h 74"/>
              <a:gd name="T2" fmla="*/ 27 w 64"/>
              <a:gd name="T3" fmla="*/ 72 h 74"/>
              <a:gd name="T4" fmla="*/ 26 w 64"/>
              <a:gd name="T5" fmla="*/ 72 h 74"/>
              <a:gd name="T6" fmla="*/ 2 w 64"/>
              <a:gd name="T7" fmla="*/ 41 h 74"/>
              <a:gd name="T8" fmla="*/ 6 w 64"/>
              <a:gd name="T9" fmla="*/ 15 h 74"/>
              <a:gd name="T10" fmla="*/ 35 w 64"/>
              <a:gd name="T11" fmla="*/ 7 h 74"/>
              <a:gd name="T12" fmla="*/ 36 w 64"/>
              <a:gd name="T13" fmla="*/ 7 h 74"/>
              <a:gd name="T14" fmla="*/ 61 w 64"/>
              <a:gd name="T15" fmla="*/ 23 h 74"/>
              <a:gd name="T16" fmla="*/ 58 w 64"/>
              <a:gd name="T17" fmla="*/ 48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4">
                <a:moveTo>
                  <a:pt x="58" y="48"/>
                </a:moveTo>
                <a:cubicBezTo>
                  <a:pt x="56" y="64"/>
                  <a:pt x="42" y="74"/>
                  <a:pt x="27" y="72"/>
                </a:cubicBezTo>
                <a:cubicBezTo>
                  <a:pt x="26" y="72"/>
                  <a:pt x="26" y="72"/>
                  <a:pt x="26" y="72"/>
                </a:cubicBezTo>
                <a:cubicBezTo>
                  <a:pt x="11" y="70"/>
                  <a:pt x="0" y="56"/>
                  <a:pt x="2" y="41"/>
                </a:cubicBezTo>
                <a:cubicBezTo>
                  <a:pt x="6" y="15"/>
                  <a:pt x="6" y="15"/>
                  <a:pt x="6" y="15"/>
                </a:cubicBezTo>
                <a:cubicBezTo>
                  <a:pt x="8" y="0"/>
                  <a:pt x="20" y="5"/>
                  <a:pt x="35" y="7"/>
                </a:cubicBezTo>
                <a:cubicBezTo>
                  <a:pt x="36" y="7"/>
                  <a:pt x="36" y="7"/>
                  <a:pt x="36" y="7"/>
                </a:cubicBezTo>
                <a:cubicBezTo>
                  <a:pt x="51" y="9"/>
                  <a:pt x="64" y="7"/>
                  <a:pt x="61" y="23"/>
                </a:cubicBezTo>
                <a:lnTo>
                  <a:pt x="58" y="4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38" name="Freeform 11"/>
          <p:cNvSpPr>
            <a:spLocks/>
          </p:cNvSpPr>
          <p:nvPr/>
        </p:nvSpPr>
        <p:spPr bwMode="auto">
          <a:xfrm>
            <a:off x="4607372" y="3259295"/>
            <a:ext cx="114270" cy="109509"/>
          </a:xfrm>
          <a:custGeom>
            <a:avLst/>
            <a:gdLst>
              <a:gd name="T0" fmla="*/ 85 w 96"/>
              <a:gd name="T1" fmla="*/ 92 h 92"/>
              <a:gd name="T2" fmla="*/ 0 w 96"/>
              <a:gd name="T3" fmla="*/ 81 h 92"/>
              <a:gd name="T4" fmla="*/ 11 w 96"/>
              <a:gd name="T5" fmla="*/ 0 h 92"/>
              <a:gd name="T6" fmla="*/ 96 w 96"/>
              <a:gd name="T7" fmla="*/ 11 h 92"/>
              <a:gd name="T8" fmla="*/ 85 w 96"/>
              <a:gd name="T9" fmla="*/ 92 h 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6" h="92">
                <a:moveTo>
                  <a:pt x="85" y="92"/>
                </a:moveTo>
                <a:lnTo>
                  <a:pt x="0" y="81"/>
                </a:lnTo>
                <a:lnTo>
                  <a:pt x="11" y="0"/>
                </a:lnTo>
                <a:lnTo>
                  <a:pt x="96" y="11"/>
                </a:lnTo>
                <a:lnTo>
                  <a:pt x="85" y="9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39" name="Freeform 12"/>
          <p:cNvSpPr>
            <a:spLocks/>
          </p:cNvSpPr>
          <p:nvPr/>
        </p:nvSpPr>
        <p:spPr bwMode="auto">
          <a:xfrm>
            <a:off x="4599040" y="3662813"/>
            <a:ext cx="34520" cy="57135"/>
          </a:xfrm>
          <a:custGeom>
            <a:avLst/>
            <a:gdLst>
              <a:gd name="T0" fmla="*/ 0 w 21"/>
              <a:gd name="T1" fmla="*/ 6 h 35"/>
              <a:gd name="T2" fmla="*/ 5 w 21"/>
              <a:gd name="T3" fmla="*/ 27 h 35"/>
              <a:gd name="T4" fmla="*/ 21 w 21"/>
              <a:gd name="T5" fmla="*/ 10 h 35"/>
              <a:gd name="T6" fmla="*/ 0 w 21"/>
              <a:gd name="T7" fmla="*/ 6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35">
                <a:moveTo>
                  <a:pt x="0" y="6"/>
                </a:moveTo>
                <a:cubicBezTo>
                  <a:pt x="0" y="6"/>
                  <a:pt x="3" y="22"/>
                  <a:pt x="5" y="27"/>
                </a:cubicBezTo>
                <a:cubicBezTo>
                  <a:pt x="6" y="31"/>
                  <a:pt x="9" y="35"/>
                  <a:pt x="21" y="10"/>
                </a:cubicBezTo>
                <a:cubicBezTo>
                  <a:pt x="21" y="10"/>
                  <a:pt x="13" y="0"/>
                  <a:pt x="0" y="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40" name="Freeform 13"/>
          <p:cNvSpPr>
            <a:spLocks/>
          </p:cNvSpPr>
          <p:nvPr/>
        </p:nvSpPr>
        <p:spPr bwMode="auto">
          <a:xfrm>
            <a:off x="4701408" y="3287863"/>
            <a:ext cx="30948" cy="199973"/>
          </a:xfrm>
          <a:custGeom>
            <a:avLst/>
            <a:gdLst>
              <a:gd name="T0" fmla="*/ 4 w 19"/>
              <a:gd name="T1" fmla="*/ 0 h 122"/>
              <a:gd name="T2" fmla="*/ 19 w 19"/>
              <a:gd name="T3" fmla="*/ 16 h 122"/>
              <a:gd name="T4" fmla="*/ 7 w 19"/>
              <a:gd name="T5" fmla="*/ 115 h 122"/>
              <a:gd name="T6" fmla="*/ 0 w 19"/>
              <a:gd name="T7" fmla="*/ 121 h 122"/>
              <a:gd name="T8" fmla="*/ 10 w 19"/>
              <a:gd name="T9" fmla="*/ 43 h 122"/>
              <a:gd name="T10" fmla="*/ 5 w 19"/>
              <a:gd name="T11" fmla="*/ 34 h 122"/>
              <a:gd name="T12" fmla="*/ 4 w 19"/>
              <a:gd name="T13" fmla="*/ 0 h 1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" h="122">
                <a:moveTo>
                  <a:pt x="4" y="0"/>
                </a:moveTo>
                <a:cubicBezTo>
                  <a:pt x="4" y="0"/>
                  <a:pt x="18" y="10"/>
                  <a:pt x="19" y="16"/>
                </a:cubicBezTo>
                <a:cubicBezTo>
                  <a:pt x="19" y="21"/>
                  <a:pt x="7" y="115"/>
                  <a:pt x="7" y="115"/>
                </a:cubicBezTo>
                <a:cubicBezTo>
                  <a:pt x="7" y="115"/>
                  <a:pt x="8" y="122"/>
                  <a:pt x="0" y="121"/>
                </a:cubicBezTo>
                <a:cubicBezTo>
                  <a:pt x="10" y="43"/>
                  <a:pt x="10" y="43"/>
                  <a:pt x="10" y="43"/>
                </a:cubicBezTo>
                <a:cubicBezTo>
                  <a:pt x="5" y="34"/>
                  <a:pt x="5" y="34"/>
                  <a:pt x="5" y="34"/>
                </a:cubicBezTo>
                <a:cubicBezTo>
                  <a:pt x="4" y="0"/>
                  <a:pt x="4" y="0"/>
                  <a:pt x="4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grpSp>
        <p:nvGrpSpPr>
          <p:cNvPr id="41" name="Group 123"/>
          <p:cNvGrpSpPr/>
          <p:nvPr/>
        </p:nvGrpSpPr>
        <p:grpSpPr>
          <a:xfrm>
            <a:off x="3775344" y="3195912"/>
            <a:ext cx="613013" cy="465414"/>
            <a:chOff x="7170738" y="4168775"/>
            <a:chExt cx="817563" cy="620713"/>
          </a:xfrm>
          <a:solidFill>
            <a:srgbClr val="24BEBC"/>
          </a:solidFill>
        </p:grpSpPr>
        <p:sp>
          <p:nvSpPr>
            <p:cNvPr id="42" name="Freeform 14"/>
            <p:cNvSpPr>
              <a:spLocks/>
            </p:cNvSpPr>
            <p:nvPr/>
          </p:nvSpPr>
          <p:spPr bwMode="auto">
            <a:xfrm>
              <a:off x="7170738" y="4168775"/>
              <a:ext cx="785813" cy="354013"/>
            </a:xfrm>
            <a:custGeom>
              <a:avLst/>
              <a:gdLst>
                <a:gd name="T0" fmla="*/ 246 w 495"/>
                <a:gd name="T1" fmla="*/ 223 h 223"/>
                <a:gd name="T2" fmla="*/ 0 w 495"/>
                <a:gd name="T3" fmla="*/ 111 h 223"/>
                <a:gd name="T4" fmla="*/ 252 w 495"/>
                <a:gd name="T5" fmla="*/ 0 h 223"/>
                <a:gd name="T6" fmla="*/ 495 w 495"/>
                <a:gd name="T7" fmla="*/ 109 h 223"/>
                <a:gd name="T8" fmla="*/ 246 w 495"/>
                <a:gd name="T9" fmla="*/ 223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5" h="223">
                  <a:moveTo>
                    <a:pt x="246" y="223"/>
                  </a:moveTo>
                  <a:lnTo>
                    <a:pt x="0" y="111"/>
                  </a:lnTo>
                  <a:lnTo>
                    <a:pt x="252" y="0"/>
                  </a:lnTo>
                  <a:lnTo>
                    <a:pt x="495" y="109"/>
                  </a:lnTo>
                  <a:lnTo>
                    <a:pt x="246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43" name="Rectangle 15"/>
            <p:cNvSpPr>
              <a:spLocks noChangeArrowheads="1"/>
            </p:cNvSpPr>
            <p:nvPr/>
          </p:nvSpPr>
          <p:spPr bwMode="auto">
            <a:xfrm>
              <a:off x="7924800" y="4335463"/>
              <a:ext cx="23813" cy="2571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44" name="Oval 16"/>
            <p:cNvSpPr>
              <a:spLocks noChangeArrowheads="1"/>
            </p:cNvSpPr>
            <p:nvPr/>
          </p:nvSpPr>
          <p:spPr bwMode="auto">
            <a:xfrm>
              <a:off x="7897813" y="4564063"/>
              <a:ext cx="76200" cy="777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45" name="Freeform 17"/>
            <p:cNvSpPr>
              <a:spLocks/>
            </p:cNvSpPr>
            <p:nvPr/>
          </p:nvSpPr>
          <p:spPr bwMode="auto">
            <a:xfrm>
              <a:off x="7888288" y="4605338"/>
              <a:ext cx="55563" cy="171450"/>
            </a:xfrm>
            <a:custGeom>
              <a:avLst/>
              <a:gdLst>
                <a:gd name="T0" fmla="*/ 14 w 26"/>
                <a:gd name="T1" fmla="*/ 4 h 79"/>
                <a:gd name="T2" fmla="*/ 6 w 26"/>
                <a:gd name="T3" fmla="*/ 79 h 79"/>
                <a:gd name="T4" fmla="*/ 26 w 26"/>
                <a:gd name="T5" fmla="*/ 79 h 79"/>
                <a:gd name="T6" fmla="*/ 26 w 26"/>
                <a:gd name="T7" fmla="*/ 0 h 79"/>
                <a:gd name="T8" fmla="*/ 14 w 26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79">
                  <a:moveTo>
                    <a:pt x="14" y="4"/>
                  </a:moveTo>
                  <a:cubicBezTo>
                    <a:pt x="14" y="4"/>
                    <a:pt x="0" y="34"/>
                    <a:pt x="6" y="79"/>
                  </a:cubicBezTo>
                  <a:cubicBezTo>
                    <a:pt x="26" y="79"/>
                    <a:pt x="26" y="79"/>
                    <a:pt x="26" y="79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6" y="0"/>
                    <a:pt x="14" y="7"/>
                    <a:pt x="14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46" name="Freeform 18"/>
            <p:cNvSpPr>
              <a:spLocks/>
            </p:cNvSpPr>
            <p:nvPr/>
          </p:nvSpPr>
          <p:spPr bwMode="auto">
            <a:xfrm>
              <a:off x="7932738" y="4605338"/>
              <a:ext cx="55563" cy="171450"/>
            </a:xfrm>
            <a:custGeom>
              <a:avLst/>
              <a:gdLst>
                <a:gd name="T0" fmla="*/ 11 w 25"/>
                <a:gd name="T1" fmla="*/ 4 h 79"/>
                <a:gd name="T2" fmla="*/ 20 w 25"/>
                <a:gd name="T3" fmla="*/ 79 h 79"/>
                <a:gd name="T4" fmla="*/ 0 w 25"/>
                <a:gd name="T5" fmla="*/ 79 h 79"/>
                <a:gd name="T6" fmla="*/ 0 w 25"/>
                <a:gd name="T7" fmla="*/ 0 h 79"/>
                <a:gd name="T8" fmla="*/ 11 w 25"/>
                <a:gd name="T9" fmla="*/ 4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9">
                  <a:moveTo>
                    <a:pt x="11" y="4"/>
                  </a:moveTo>
                  <a:cubicBezTo>
                    <a:pt x="11" y="4"/>
                    <a:pt x="25" y="34"/>
                    <a:pt x="20" y="79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1" y="7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47" name="Freeform 19"/>
            <p:cNvSpPr>
              <a:spLocks/>
            </p:cNvSpPr>
            <p:nvPr/>
          </p:nvSpPr>
          <p:spPr bwMode="auto">
            <a:xfrm>
              <a:off x="7327900" y="4449763"/>
              <a:ext cx="455613" cy="339725"/>
            </a:xfrm>
            <a:custGeom>
              <a:avLst/>
              <a:gdLst>
                <a:gd name="T0" fmla="*/ 209 w 209"/>
                <a:gd name="T1" fmla="*/ 0 h 156"/>
                <a:gd name="T2" fmla="*/ 104 w 209"/>
                <a:gd name="T3" fmla="*/ 49 h 156"/>
                <a:gd name="T4" fmla="*/ 0 w 209"/>
                <a:gd name="T5" fmla="*/ 0 h 156"/>
                <a:gd name="T6" fmla="*/ 0 w 209"/>
                <a:gd name="T7" fmla="*/ 120 h 156"/>
                <a:gd name="T8" fmla="*/ 102 w 209"/>
                <a:gd name="T9" fmla="*/ 156 h 156"/>
                <a:gd name="T10" fmla="*/ 102 w 209"/>
                <a:gd name="T11" fmla="*/ 156 h 156"/>
                <a:gd name="T12" fmla="*/ 104 w 209"/>
                <a:gd name="T13" fmla="*/ 156 h 156"/>
                <a:gd name="T14" fmla="*/ 107 w 209"/>
                <a:gd name="T15" fmla="*/ 156 h 156"/>
                <a:gd name="T16" fmla="*/ 107 w 209"/>
                <a:gd name="T17" fmla="*/ 156 h 156"/>
                <a:gd name="T18" fmla="*/ 209 w 209"/>
                <a:gd name="T19" fmla="*/ 120 h 156"/>
                <a:gd name="T20" fmla="*/ 209 w 209"/>
                <a:gd name="T21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9" h="156">
                  <a:moveTo>
                    <a:pt x="209" y="0"/>
                  </a:moveTo>
                  <a:cubicBezTo>
                    <a:pt x="209" y="1"/>
                    <a:pt x="121" y="41"/>
                    <a:pt x="104" y="49"/>
                  </a:cubicBezTo>
                  <a:cubicBezTo>
                    <a:pt x="87" y="41"/>
                    <a:pt x="0" y="1"/>
                    <a:pt x="0" y="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28" y="150"/>
                    <a:pt x="84" y="155"/>
                    <a:pt x="102" y="156"/>
                  </a:cubicBezTo>
                  <a:cubicBezTo>
                    <a:pt x="102" y="156"/>
                    <a:pt x="102" y="156"/>
                    <a:pt x="102" y="156"/>
                  </a:cubicBezTo>
                  <a:cubicBezTo>
                    <a:pt x="102" y="156"/>
                    <a:pt x="103" y="156"/>
                    <a:pt x="104" y="156"/>
                  </a:cubicBezTo>
                  <a:cubicBezTo>
                    <a:pt x="106" y="156"/>
                    <a:pt x="107" y="156"/>
                    <a:pt x="107" y="156"/>
                  </a:cubicBezTo>
                  <a:cubicBezTo>
                    <a:pt x="107" y="156"/>
                    <a:pt x="107" y="156"/>
                    <a:pt x="107" y="156"/>
                  </a:cubicBezTo>
                  <a:cubicBezTo>
                    <a:pt x="125" y="155"/>
                    <a:pt x="181" y="150"/>
                    <a:pt x="209" y="120"/>
                  </a:cubicBezTo>
                  <a:lnTo>
                    <a:pt x="209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</p:grpSp>
      <p:sp>
        <p:nvSpPr>
          <p:cNvPr id="48" name="Freeform 20"/>
          <p:cNvSpPr>
            <a:spLocks noEditPoints="1"/>
          </p:cNvSpPr>
          <p:nvPr/>
        </p:nvSpPr>
        <p:spPr bwMode="auto">
          <a:xfrm>
            <a:off x="3276602" y="1607139"/>
            <a:ext cx="358285" cy="377330"/>
          </a:xfrm>
          <a:custGeom>
            <a:avLst/>
            <a:gdLst>
              <a:gd name="T0" fmla="*/ 168 w 219"/>
              <a:gd name="T1" fmla="*/ 224 h 231"/>
              <a:gd name="T2" fmla="*/ 197 w 219"/>
              <a:gd name="T3" fmla="*/ 212 h 231"/>
              <a:gd name="T4" fmla="*/ 168 w 219"/>
              <a:gd name="T5" fmla="*/ 132 h 231"/>
              <a:gd name="T6" fmla="*/ 168 w 219"/>
              <a:gd name="T7" fmla="*/ 150 h 231"/>
              <a:gd name="T8" fmla="*/ 192 w 219"/>
              <a:gd name="T9" fmla="*/ 190 h 231"/>
              <a:gd name="T10" fmla="*/ 168 w 219"/>
              <a:gd name="T11" fmla="*/ 209 h 231"/>
              <a:gd name="T12" fmla="*/ 168 w 219"/>
              <a:gd name="T13" fmla="*/ 224 h 231"/>
              <a:gd name="T14" fmla="*/ 168 w 219"/>
              <a:gd name="T15" fmla="*/ 203 h 231"/>
              <a:gd name="T16" fmla="*/ 168 w 219"/>
              <a:gd name="T17" fmla="*/ 157 h 231"/>
              <a:gd name="T18" fmla="*/ 181 w 219"/>
              <a:gd name="T19" fmla="*/ 187 h 231"/>
              <a:gd name="T20" fmla="*/ 168 w 219"/>
              <a:gd name="T21" fmla="*/ 203 h 231"/>
              <a:gd name="T22" fmla="*/ 146 w 219"/>
              <a:gd name="T23" fmla="*/ 112 h 231"/>
              <a:gd name="T24" fmla="*/ 141 w 219"/>
              <a:gd name="T25" fmla="*/ 98 h 231"/>
              <a:gd name="T26" fmla="*/ 141 w 219"/>
              <a:gd name="T27" fmla="*/ 44 h 231"/>
              <a:gd name="T28" fmla="*/ 146 w 219"/>
              <a:gd name="T29" fmla="*/ 37 h 231"/>
              <a:gd name="T30" fmla="*/ 148 w 219"/>
              <a:gd name="T31" fmla="*/ 37 h 231"/>
              <a:gd name="T32" fmla="*/ 148 w 219"/>
              <a:gd name="T33" fmla="*/ 14 h 231"/>
              <a:gd name="T34" fmla="*/ 146 w 219"/>
              <a:gd name="T35" fmla="*/ 14 h 231"/>
              <a:gd name="T36" fmla="*/ 146 w 219"/>
              <a:gd name="T37" fmla="*/ 13 h 231"/>
              <a:gd name="T38" fmla="*/ 114 w 219"/>
              <a:gd name="T39" fmla="*/ 0 h 231"/>
              <a:gd name="T40" fmla="*/ 81 w 219"/>
              <a:gd name="T41" fmla="*/ 13 h 231"/>
              <a:gd name="T42" fmla="*/ 81 w 219"/>
              <a:gd name="T43" fmla="*/ 14 h 231"/>
              <a:gd name="T44" fmla="*/ 80 w 219"/>
              <a:gd name="T45" fmla="*/ 14 h 231"/>
              <a:gd name="T46" fmla="*/ 80 w 219"/>
              <a:gd name="T47" fmla="*/ 37 h 231"/>
              <a:gd name="T48" fmla="*/ 81 w 219"/>
              <a:gd name="T49" fmla="*/ 37 h 231"/>
              <a:gd name="T50" fmla="*/ 90 w 219"/>
              <a:gd name="T51" fmla="*/ 45 h 231"/>
              <a:gd name="T52" fmla="*/ 90 w 219"/>
              <a:gd name="T53" fmla="*/ 98 h 231"/>
              <a:gd name="T54" fmla="*/ 83 w 219"/>
              <a:gd name="T55" fmla="*/ 112 h 231"/>
              <a:gd name="T56" fmla="*/ 31 w 219"/>
              <a:gd name="T57" fmla="*/ 212 h 231"/>
              <a:gd name="T58" fmla="*/ 114 w 219"/>
              <a:gd name="T59" fmla="*/ 230 h 231"/>
              <a:gd name="T60" fmla="*/ 168 w 219"/>
              <a:gd name="T61" fmla="*/ 224 h 231"/>
              <a:gd name="T62" fmla="*/ 168 w 219"/>
              <a:gd name="T63" fmla="*/ 209 h 231"/>
              <a:gd name="T64" fmla="*/ 144 w 219"/>
              <a:gd name="T65" fmla="*/ 212 h 231"/>
              <a:gd name="T66" fmla="*/ 144 w 219"/>
              <a:gd name="T67" fmla="*/ 212 h 231"/>
              <a:gd name="T68" fmla="*/ 168 w 219"/>
              <a:gd name="T69" fmla="*/ 203 h 231"/>
              <a:gd name="T70" fmla="*/ 168 w 219"/>
              <a:gd name="T71" fmla="*/ 157 h 231"/>
              <a:gd name="T72" fmla="*/ 149 w 219"/>
              <a:gd name="T73" fmla="*/ 134 h 231"/>
              <a:gd name="T74" fmla="*/ 168 w 219"/>
              <a:gd name="T75" fmla="*/ 150 h 231"/>
              <a:gd name="T76" fmla="*/ 168 w 219"/>
              <a:gd name="T77" fmla="*/ 132 h 231"/>
              <a:gd name="T78" fmla="*/ 146 w 219"/>
              <a:gd name="T79" fmla="*/ 112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219" h="231">
                <a:moveTo>
                  <a:pt x="168" y="224"/>
                </a:moveTo>
                <a:cubicBezTo>
                  <a:pt x="179" y="221"/>
                  <a:pt x="189" y="217"/>
                  <a:pt x="197" y="212"/>
                </a:cubicBezTo>
                <a:cubicBezTo>
                  <a:pt x="219" y="196"/>
                  <a:pt x="191" y="157"/>
                  <a:pt x="168" y="132"/>
                </a:cubicBezTo>
                <a:cubicBezTo>
                  <a:pt x="168" y="150"/>
                  <a:pt x="168" y="150"/>
                  <a:pt x="168" y="150"/>
                </a:cubicBezTo>
                <a:cubicBezTo>
                  <a:pt x="180" y="162"/>
                  <a:pt x="193" y="177"/>
                  <a:pt x="192" y="190"/>
                </a:cubicBezTo>
                <a:cubicBezTo>
                  <a:pt x="192" y="201"/>
                  <a:pt x="180" y="207"/>
                  <a:pt x="168" y="209"/>
                </a:cubicBezTo>
                <a:cubicBezTo>
                  <a:pt x="168" y="224"/>
                  <a:pt x="168" y="224"/>
                  <a:pt x="168" y="224"/>
                </a:cubicBezTo>
                <a:close/>
                <a:moveTo>
                  <a:pt x="168" y="203"/>
                </a:moveTo>
                <a:cubicBezTo>
                  <a:pt x="168" y="157"/>
                  <a:pt x="168" y="157"/>
                  <a:pt x="168" y="157"/>
                </a:cubicBezTo>
                <a:cubicBezTo>
                  <a:pt x="175" y="167"/>
                  <a:pt x="182" y="179"/>
                  <a:pt x="181" y="187"/>
                </a:cubicBezTo>
                <a:cubicBezTo>
                  <a:pt x="180" y="194"/>
                  <a:pt x="175" y="199"/>
                  <a:pt x="168" y="203"/>
                </a:cubicBezTo>
                <a:close/>
                <a:moveTo>
                  <a:pt x="146" y="112"/>
                </a:moveTo>
                <a:cubicBezTo>
                  <a:pt x="146" y="112"/>
                  <a:pt x="141" y="109"/>
                  <a:pt x="141" y="98"/>
                </a:cubicBezTo>
                <a:cubicBezTo>
                  <a:pt x="141" y="90"/>
                  <a:pt x="141" y="56"/>
                  <a:pt x="141" y="44"/>
                </a:cubicBezTo>
                <a:cubicBezTo>
                  <a:pt x="144" y="43"/>
                  <a:pt x="146" y="40"/>
                  <a:pt x="146" y="37"/>
                </a:cubicBezTo>
                <a:cubicBezTo>
                  <a:pt x="148" y="37"/>
                  <a:pt x="148" y="37"/>
                  <a:pt x="148" y="37"/>
                </a:cubicBezTo>
                <a:cubicBezTo>
                  <a:pt x="148" y="14"/>
                  <a:pt x="148" y="14"/>
                  <a:pt x="148" y="14"/>
                </a:cubicBezTo>
                <a:cubicBezTo>
                  <a:pt x="146" y="14"/>
                  <a:pt x="146" y="14"/>
                  <a:pt x="146" y="14"/>
                </a:cubicBezTo>
                <a:cubicBezTo>
                  <a:pt x="146" y="14"/>
                  <a:pt x="146" y="13"/>
                  <a:pt x="146" y="13"/>
                </a:cubicBezTo>
                <a:cubicBezTo>
                  <a:pt x="146" y="6"/>
                  <a:pt x="132" y="0"/>
                  <a:pt x="114" y="0"/>
                </a:cubicBezTo>
                <a:cubicBezTo>
                  <a:pt x="95" y="0"/>
                  <a:pt x="81" y="6"/>
                  <a:pt x="81" y="13"/>
                </a:cubicBezTo>
                <a:cubicBezTo>
                  <a:pt x="81" y="13"/>
                  <a:pt x="81" y="14"/>
                  <a:pt x="81" y="14"/>
                </a:cubicBezTo>
                <a:cubicBezTo>
                  <a:pt x="80" y="14"/>
                  <a:pt x="80" y="14"/>
                  <a:pt x="80" y="14"/>
                </a:cubicBezTo>
                <a:cubicBezTo>
                  <a:pt x="80" y="37"/>
                  <a:pt x="80" y="37"/>
                  <a:pt x="80" y="37"/>
                </a:cubicBezTo>
                <a:cubicBezTo>
                  <a:pt x="81" y="37"/>
                  <a:pt x="81" y="37"/>
                  <a:pt x="81" y="37"/>
                </a:cubicBezTo>
                <a:cubicBezTo>
                  <a:pt x="81" y="40"/>
                  <a:pt x="84" y="43"/>
                  <a:pt x="90" y="45"/>
                </a:cubicBezTo>
                <a:cubicBezTo>
                  <a:pt x="90" y="56"/>
                  <a:pt x="90" y="90"/>
                  <a:pt x="90" y="98"/>
                </a:cubicBezTo>
                <a:cubicBezTo>
                  <a:pt x="90" y="109"/>
                  <a:pt x="83" y="112"/>
                  <a:pt x="83" y="112"/>
                </a:cubicBezTo>
                <a:cubicBezTo>
                  <a:pt x="71" y="119"/>
                  <a:pt x="0" y="190"/>
                  <a:pt x="31" y="212"/>
                </a:cubicBezTo>
                <a:cubicBezTo>
                  <a:pt x="58" y="231"/>
                  <a:pt x="105" y="230"/>
                  <a:pt x="114" y="230"/>
                </a:cubicBezTo>
                <a:cubicBezTo>
                  <a:pt x="121" y="230"/>
                  <a:pt x="145" y="230"/>
                  <a:pt x="168" y="224"/>
                </a:cubicBezTo>
                <a:cubicBezTo>
                  <a:pt x="168" y="209"/>
                  <a:pt x="168" y="209"/>
                  <a:pt x="168" y="209"/>
                </a:cubicBezTo>
                <a:cubicBezTo>
                  <a:pt x="156" y="212"/>
                  <a:pt x="144" y="212"/>
                  <a:pt x="144" y="212"/>
                </a:cubicBezTo>
                <a:cubicBezTo>
                  <a:pt x="144" y="212"/>
                  <a:pt x="144" y="212"/>
                  <a:pt x="144" y="212"/>
                </a:cubicBezTo>
                <a:cubicBezTo>
                  <a:pt x="144" y="212"/>
                  <a:pt x="158" y="210"/>
                  <a:pt x="168" y="203"/>
                </a:cubicBezTo>
                <a:cubicBezTo>
                  <a:pt x="168" y="157"/>
                  <a:pt x="168" y="157"/>
                  <a:pt x="168" y="157"/>
                </a:cubicBezTo>
                <a:cubicBezTo>
                  <a:pt x="159" y="144"/>
                  <a:pt x="149" y="134"/>
                  <a:pt x="149" y="134"/>
                </a:cubicBezTo>
                <a:cubicBezTo>
                  <a:pt x="149" y="134"/>
                  <a:pt x="158" y="141"/>
                  <a:pt x="168" y="150"/>
                </a:cubicBezTo>
                <a:cubicBezTo>
                  <a:pt x="168" y="132"/>
                  <a:pt x="168" y="132"/>
                  <a:pt x="168" y="132"/>
                </a:cubicBezTo>
                <a:cubicBezTo>
                  <a:pt x="159" y="122"/>
                  <a:pt x="150" y="114"/>
                  <a:pt x="146" y="112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49" name="Oval 21"/>
          <p:cNvSpPr>
            <a:spLocks noChangeArrowheads="1"/>
          </p:cNvSpPr>
          <p:nvPr/>
        </p:nvSpPr>
        <p:spPr bwMode="auto">
          <a:xfrm>
            <a:off x="5563196" y="1519054"/>
            <a:ext cx="105938" cy="105938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50" name="Freeform 22"/>
          <p:cNvSpPr>
            <a:spLocks/>
          </p:cNvSpPr>
          <p:nvPr/>
        </p:nvSpPr>
        <p:spPr bwMode="auto">
          <a:xfrm>
            <a:off x="5601285" y="1597616"/>
            <a:ext cx="166644" cy="347572"/>
          </a:xfrm>
          <a:custGeom>
            <a:avLst/>
            <a:gdLst>
              <a:gd name="T0" fmla="*/ 0 w 102"/>
              <a:gd name="T1" fmla="*/ 6 h 213"/>
              <a:gd name="T2" fmla="*/ 68 w 102"/>
              <a:gd name="T3" fmla="*/ 184 h 213"/>
              <a:gd name="T4" fmla="*/ 99 w 102"/>
              <a:gd name="T5" fmla="*/ 213 h 213"/>
              <a:gd name="T6" fmla="*/ 23 w 102"/>
              <a:gd name="T7" fmla="*/ 0 h 213"/>
              <a:gd name="T8" fmla="*/ 0 w 102"/>
              <a:gd name="T9" fmla="*/ 6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" h="213">
                <a:moveTo>
                  <a:pt x="0" y="6"/>
                </a:moveTo>
                <a:cubicBezTo>
                  <a:pt x="0" y="7"/>
                  <a:pt x="68" y="184"/>
                  <a:pt x="68" y="184"/>
                </a:cubicBezTo>
                <a:cubicBezTo>
                  <a:pt x="68" y="184"/>
                  <a:pt x="96" y="213"/>
                  <a:pt x="99" y="213"/>
                </a:cubicBezTo>
                <a:cubicBezTo>
                  <a:pt x="102" y="213"/>
                  <a:pt x="23" y="0"/>
                  <a:pt x="23" y="0"/>
                </a:cubicBezTo>
                <a:lnTo>
                  <a:pt x="0" y="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51" name="Freeform 23"/>
          <p:cNvSpPr>
            <a:spLocks/>
          </p:cNvSpPr>
          <p:nvPr/>
        </p:nvSpPr>
        <p:spPr bwMode="auto">
          <a:xfrm>
            <a:off x="5454877" y="1597616"/>
            <a:ext cx="178547" cy="342811"/>
          </a:xfrm>
          <a:custGeom>
            <a:avLst/>
            <a:gdLst>
              <a:gd name="T0" fmla="*/ 149 w 150"/>
              <a:gd name="T1" fmla="*/ 14 h 288"/>
              <a:gd name="T2" fmla="*/ 40 w 150"/>
              <a:gd name="T3" fmla="*/ 248 h 288"/>
              <a:gd name="T4" fmla="*/ 0 w 150"/>
              <a:gd name="T5" fmla="*/ 288 h 288"/>
              <a:gd name="T6" fmla="*/ 11 w 150"/>
              <a:gd name="T7" fmla="*/ 233 h 288"/>
              <a:gd name="T8" fmla="*/ 117 w 150"/>
              <a:gd name="T9" fmla="*/ 0 h 288"/>
              <a:gd name="T10" fmla="*/ 150 w 150"/>
              <a:gd name="T11" fmla="*/ 11 h 288"/>
              <a:gd name="T12" fmla="*/ 149 w 150"/>
              <a:gd name="T13" fmla="*/ 14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50" h="288">
                <a:moveTo>
                  <a:pt x="149" y="14"/>
                </a:moveTo>
                <a:lnTo>
                  <a:pt x="40" y="248"/>
                </a:lnTo>
                <a:lnTo>
                  <a:pt x="0" y="288"/>
                </a:lnTo>
                <a:lnTo>
                  <a:pt x="11" y="233"/>
                </a:lnTo>
                <a:lnTo>
                  <a:pt x="117" y="0"/>
                </a:lnTo>
                <a:lnTo>
                  <a:pt x="150" y="11"/>
                </a:lnTo>
                <a:lnTo>
                  <a:pt x="149" y="1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52" name="Freeform 24"/>
          <p:cNvSpPr>
            <a:spLocks/>
          </p:cNvSpPr>
          <p:nvPr/>
        </p:nvSpPr>
        <p:spPr bwMode="auto">
          <a:xfrm>
            <a:off x="5610810" y="1480965"/>
            <a:ext cx="19045" cy="59516"/>
          </a:xfrm>
          <a:custGeom>
            <a:avLst/>
            <a:gdLst>
              <a:gd name="T0" fmla="*/ 12 w 12"/>
              <a:gd name="T1" fmla="*/ 30 h 36"/>
              <a:gd name="T2" fmla="*/ 6 w 12"/>
              <a:gd name="T3" fmla="*/ 36 h 36"/>
              <a:gd name="T4" fmla="*/ 0 w 12"/>
              <a:gd name="T5" fmla="*/ 30 h 36"/>
              <a:gd name="T6" fmla="*/ 0 w 12"/>
              <a:gd name="T7" fmla="*/ 6 h 36"/>
              <a:gd name="T8" fmla="*/ 6 w 12"/>
              <a:gd name="T9" fmla="*/ 0 h 36"/>
              <a:gd name="T10" fmla="*/ 12 w 12"/>
              <a:gd name="T11" fmla="*/ 6 h 36"/>
              <a:gd name="T12" fmla="*/ 12 w 12"/>
              <a:gd name="T13" fmla="*/ 30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2" h="36">
                <a:moveTo>
                  <a:pt x="12" y="30"/>
                </a:moveTo>
                <a:cubicBezTo>
                  <a:pt x="12" y="33"/>
                  <a:pt x="10" y="36"/>
                  <a:pt x="6" y="36"/>
                </a:cubicBezTo>
                <a:cubicBezTo>
                  <a:pt x="3" y="36"/>
                  <a:pt x="0" y="33"/>
                  <a:pt x="0" y="30"/>
                </a:cubicBezTo>
                <a:cubicBezTo>
                  <a:pt x="0" y="6"/>
                  <a:pt x="0" y="6"/>
                  <a:pt x="0" y="6"/>
                </a:cubicBezTo>
                <a:cubicBezTo>
                  <a:pt x="0" y="3"/>
                  <a:pt x="3" y="0"/>
                  <a:pt x="6" y="0"/>
                </a:cubicBezTo>
                <a:cubicBezTo>
                  <a:pt x="10" y="0"/>
                  <a:pt x="12" y="3"/>
                  <a:pt x="12" y="6"/>
                </a:cubicBezTo>
                <a:lnTo>
                  <a:pt x="12" y="3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53" name="Freeform 25"/>
          <p:cNvSpPr>
            <a:spLocks noEditPoints="1"/>
          </p:cNvSpPr>
          <p:nvPr/>
        </p:nvSpPr>
        <p:spPr bwMode="auto">
          <a:xfrm>
            <a:off x="4758545" y="1225048"/>
            <a:ext cx="169025" cy="457081"/>
          </a:xfrm>
          <a:custGeom>
            <a:avLst/>
            <a:gdLst>
              <a:gd name="T0" fmla="*/ 51 w 103"/>
              <a:gd name="T1" fmla="*/ 280 h 280"/>
              <a:gd name="T2" fmla="*/ 103 w 103"/>
              <a:gd name="T3" fmla="*/ 140 h 280"/>
              <a:gd name="T4" fmla="*/ 51 w 103"/>
              <a:gd name="T5" fmla="*/ 0 h 280"/>
              <a:gd name="T6" fmla="*/ 51 w 103"/>
              <a:gd name="T7" fmla="*/ 22 h 280"/>
              <a:gd name="T8" fmla="*/ 94 w 103"/>
              <a:gd name="T9" fmla="*/ 140 h 280"/>
              <a:gd name="T10" fmla="*/ 51 w 103"/>
              <a:gd name="T11" fmla="*/ 257 h 280"/>
              <a:gd name="T12" fmla="*/ 51 w 103"/>
              <a:gd name="T13" fmla="*/ 280 h 280"/>
              <a:gd name="T14" fmla="*/ 51 w 103"/>
              <a:gd name="T15" fmla="*/ 0 h 280"/>
              <a:gd name="T16" fmla="*/ 0 w 103"/>
              <a:gd name="T17" fmla="*/ 140 h 280"/>
              <a:gd name="T18" fmla="*/ 51 w 103"/>
              <a:gd name="T19" fmla="*/ 280 h 280"/>
              <a:gd name="T20" fmla="*/ 51 w 103"/>
              <a:gd name="T21" fmla="*/ 280 h 280"/>
              <a:gd name="T22" fmla="*/ 51 w 103"/>
              <a:gd name="T23" fmla="*/ 257 h 280"/>
              <a:gd name="T24" fmla="*/ 51 w 103"/>
              <a:gd name="T25" fmla="*/ 257 h 280"/>
              <a:gd name="T26" fmla="*/ 51 w 103"/>
              <a:gd name="T27" fmla="*/ 257 h 280"/>
              <a:gd name="T28" fmla="*/ 8 w 103"/>
              <a:gd name="T29" fmla="*/ 140 h 280"/>
              <a:gd name="T30" fmla="*/ 51 w 103"/>
              <a:gd name="T31" fmla="*/ 22 h 280"/>
              <a:gd name="T32" fmla="*/ 51 w 103"/>
              <a:gd name="T33" fmla="*/ 22 h 280"/>
              <a:gd name="T34" fmla="*/ 51 w 103"/>
              <a:gd name="T35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03" h="280">
                <a:moveTo>
                  <a:pt x="51" y="280"/>
                </a:moveTo>
                <a:cubicBezTo>
                  <a:pt x="80" y="280"/>
                  <a:pt x="103" y="217"/>
                  <a:pt x="103" y="140"/>
                </a:cubicBezTo>
                <a:cubicBezTo>
                  <a:pt x="103" y="62"/>
                  <a:pt x="80" y="0"/>
                  <a:pt x="51" y="0"/>
                </a:cubicBezTo>
                <a:cubicBezTo>
                  <a:pt x="51" y="22"/>
                  <a:pt x="51" y="22"/>
                  <a:pt x="51" y="22"/>
                </a:cubicBezTo>
                <a:cubicBezTo>
                  <a:pt x="75" y="22"/>
                  <a:pt x="94" y="75"/>
                  <a:pt x="94" y="140"/>
                </a:cubicBezTo>
                <a:cubicBezTo>
                  <a:pt x="94" y="204"/>
                  <a:pt x="75" y="257"/>
                  <a:pt x="51" y="257"/>
                </a:cubicBezTo>
                <a:lnTo>
                  <a:pt x="51" y="280"/>
                </a:lnTo>
                <a:close/>
                <a:moveTo>
                  <a:pt x="51" y="0"/>
                </a:moveTo>
                <a:cubicBezTo>
                  <a:pt x="23" y="0"/>
                  <a:pt x="0" y="62"/>
                  <a:pt x="0" y="140"/>
                </a:cubicBezTo>
                <a:cubicBezTo>
                  <a:pt x="0" y="217"/>
                  <a:pt x="23" y="280"/>
                  <a:pt x="51" y="280"/>
                </a:cubicBezTo>
                <a:cubicBezTo>
                  <a:pt x="51" y="280"/>
                  <a:pt x="51" y="280"/>
                  <a:pt x="51" y="280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51" y="257"/>
                  <a:pt x="51" y="257"/>
                  <a:pt x="51" y="257"/>
                </a:cubicBezTo>
                <a:cubicBezTo>
                  <a:pt x="27" y="257"/>
                  <a:pt x="8" y="204"/>
                  <a:pt x="8" y="140"/>
                </a:cubicBezTo>
                <a:cubicBezTo>
                  <a:pt x="8" y="75"/>
                  <a:pt x="27" y="22"/>
                  <a:pt x="51" y="22"/>
                </a:cubicBezTo>
                <a:cubicBezTo>
                  <a:pt x="51" y="22"/>
                  <a:pt x="51" y="22"/>
                  <a:pt x="51" y="22"/>
                </a:cubicBezTo>
                <a:cubicBezTo>
                  <a:pt x="51" y="0"/>
                  <a:pt x="51" y="0"/>
                  <a:pt x="51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54" name="Freeform 26"/>
          <p:cNvSpPr>
            <a:spLocks noEditPoints="1"/>
          </p:cNvSpPr>
          <p:nvPr/>
        </p:nvSpPr>
        <p:spPr bwMode="auto">
          <a:xfrm>
            <a:off x="4613324" y="1369075"/>
            <a:ext cx="458272" cy="167835"/>
          </a:xfrm>
          <a:custGeom>
            <a:avLst/>
            <a:gdLst>
              <a:gd name="T0" fmla="*/ 280 w 280"/>
              <a:gd name="T1" fmla="*/ 52 h 103"/>
              <a:gd name="T2" fmla="*/ 140 w 280"/>
              <a:gd name="T3" fmla="*/ 0 h 103"/>
              <a:gd name="T4" fmla="*/ 140 w 280"/>
              <a:gd name="T5" fmla="*/ 8 h 103"/>
              <a:gd name="T6" fmla="*/ 257 w 280"/>
              <a:gd name="T7" fmla="*/ 52 h 103"/>
              <a:gd name="T8" fmla="*/ 140 w 280"/>
              <a:gd name="T9" fmla="*/ 95 h 103"/>
              <a:gd name="T10" fmla="*/ 140 w 280"/>
              <a:gd name="T11" fmla="*/ 103 h 103"/>
              <a:gd name="T12" fmla="*/ 280 w 280"/>
              <a:gd name="T13" fmla="*/ 52 h 103"/>
              <a:gd name="T14" fmla="*/ 140 w 280"/>
              <a:gd name="T15" fmla="*/ 0 h 103"/>
              <a:gd name="T16" fmla="*/ 140 w 280"/>
              <a:gd name="T17" fmla="*/ 0 h 103"/>
              <a:gd name="T18" fmla="*/ 0 w 280"/>
              <a:gd name="T19" fmla="*/ 52 h 103"/>
              <a:gd name="T20" fmla="*/ 140 w 280"/>
              <a:gd name="T21" fmla="*/ 103 h 103"/>
              <a:gd name="T22" fmla="*/ 140 w 280"/>
              <a:gd name="T23" fmla="*/ 103 h 103"/>
              <a:gd name="T24" fmla="*/ 140 w 280"/>
              <a:gd name="T25" fmla="*/ 95 h 103"/>
              <a:gd name="T26" fmla="*/ 140 w 280"/>
              <a:gd name="T27" fmla="*/ 95 h 103"/>
              <a:gd name="T28" fmla="*/ 23 w 280"/>
              <a:gd name="T29" fmla="*/ 52 h 103"/>
              <a:gd name="T30" fmla="*/ 23 w 280"/>
              <a:gd name="T31" fmla="*/ 52 h 103"/>
              <a:gd name="T32" fmla="*/ 140 w 280"/>
              <a:gd name="T33" fmla="*/ 8 h 103"/>
              <a:gd name="T34" fmla="*/ 140 w 280"/>
              <a:gd name="T35" fmla="*/ 8 h 103"/>
              <a:gd name="T36" fmla="*/ 140 w 280"/>
              <a:gd name="T37" fmla="*/ 0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80" h="103">
                <a:moveTo>
                  <a:pt x="280" y="52"/>
                </a:moveTo>
                <a:cubicBezTo>
                  <a:pt x="280" y="23"/>
                  <a:pt x="217" y="0"/>
                  <a:pt x="140" y="0"/>
                </a:cubicBezTo>
                <a:cubicBezTo>
                  <a:pt x="140" y="8"/>
                  <a:pt x="140" y="8"/>
                  <a:pt x="140" y="8"/>
                </a:cubicBezTo>
                <a:cubicBezTo>
                  <a:pt x="205" y="8"/>
                  <a:pt x="257" y="28"/>
                  <a:pt x="257" y="52"/>
                </a:cubicBezTo>
                <a:cubicBezTo>
                  <a:pt x="257" y="75"/>
                  <a:pt x="205" y="95"/>
                  <a:pt x="140" y="95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217" y="103"/>
                  <a:pt x="280" y="80"/>
                  <a:pt x="280" y="52"/>
                </a:cubicBezTo>
                <a:close/>
                <a:moveTo>
                  <a:pt x="140" y="0"/>
                </a:moveTo>
                <a:cubicBezTo>
                  <a:pt x="140" y="0"/>
                  <a:pt x="140" y="0"/>
                  <a:pt x="140" y="0"/>
                </a:cubicBezTo>
                <a:cubicBezTo>
                  <a:pt x="63" y="0"/>
                  <a:pt x="0" y="23"/>
                  <a:pt x="0" y="52"/>
                </a:cubicBezTo>
                <a:cubicBezTo>
                  <a:pt x="0" y="80"/>
                  <a:pt x="63" y="103"/>
                  <a:pt x="140" y="103"/>
                </a:cubicBezTo>
                <a:cubicBezTo>
                  <a:pt x="140" y="103"/>
                  <a:pt x="140" y="103"/>
                  <a:pt x="140" y="103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140" y="95"/>
                  <a:pt x="140" y="95"/>
                  <a:pt x="140" y="95"/>
                </a:cubicBezTo>
                <a:cubicBezTo>
                  <a:pt x="75" y="95"/>
                  <a:pt x="23" y="75"/>
                  <a:pt x="23" y="52"/>
                </a:cubicBezTo>
                <a:cubicBezTo>
                  <a:pt x="23" y="52"/>
                  <a:pt x="23" y="52"/>
                  <a:pt x="23" y="52"/>
                </a:cubicBezTo>
                <a:cubicBezTo>
                  <a:pt x="23" y="28"/>
                  <a:pt x="75" y="8"/>
                  <a:pt x="140" y="8"/>
                </a:cubicBezTo>
                <a:cubicBezTo>
                  <a:pt x="140" y="8"/>
                  <a:pt x="140" y="8"/>
                  <a:pt x="140" y="8"/>
                </a:cubicBezTo>
                <a:lnTo>
                  <a:pt x="14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55" name="Freeform 27"/>
          <p:cNvSpPr>
            <a:spLocks noEditPoints="1"/>
          </p:cNvSpPr>
          <p:nvPr/>
        </p:nvSpPr>
        <p:spPr bwMode="auto">
          <a:xfrm>
            <a:off x="4647845" y="1265519"/>
            <a:ext cx="389233" cy="373759"/>
          </a:xfrm>
          <a:custGeom>
            <a:avLst/>
            <a:gdLst>
              <a:gd name="T0" fmla="*/ 218 w 238"/>
              <a:gd name="T1" fmla="*/ 16 h 229"/>
              <a:gd name="T2" fmla="*/ 119 w 238"/>
              <a:gd name="T3" fmla="*/ 46 h 229"/>
              <a:gd name="T4" fmla="*/ 119 w 238"/>
              <a:gd name="T5" fmla="*/ 57 h 229"/>
              <a:gd name="T6" fmla="*/ 202 w 238"/>
              <a:gd name="T7" fmla="*/ 32 h 229"/>
              <a:gd name="T8" fmla="*/ 150 w 238"/>
              <a:gd name="T9" fmla="*/ 145 h 229"/>
              <a:gd name="T10" fmla="*/ 119 w 238"/>
              <a:gd name="T11" fmla="*/ 172 h 229"/>
              <a:gd name="T12" fmla="*/ 119 w 238"/>
              <a:gd name="T13" fmla="*/ 183 h 229"/>
              <a:gd name="T14" fmla="*/ 156 w 238"/>
              <a:gd name="T15" fmla="*/ 151 h 229"/>
              <a:gd name="T16" fmla="*/ 218 w 238"/>
              <a:gd name="T17" fmla="*/ 16 h 229"/>
              <a:gd name="T18" fmla="*/ 119 w 238"/>
              <a:gd name="T19" fmla="*/ 46 h 229"/>
              <a:gd name="T20" fmla="*/ 83 w 238"/>
              <a:gd name="T21" fmla="*/ 78 h 229"/>
              <a:gd name="T22" fmla="*/ 20 w 238"/>
              <a:gd name="T23" fmla="*/ 214 h 229"/>
              <a:gd name="T24" fmla="*/ 119 w 238"/>
              <a:gd name="T25" fmla="*/ 183 h 229"/>
              <a:gd name="T26" fmla="*/ 119 w 238"/>
              <a:gd name="T27" fmla="*/ 172 h 229"/>
              <a:gd name="T28" fmla="*/ 36 w 238"/>
              <a:gd name="T29" fmla="*/ 197 h 229"/>
              <a:gd name="T30" fmla="*/ 36 w 238"/>
              <a:gd name="T31" fmla="*/ 197 h 229"/>
              <a:gd name="T32" fmla="*/ 89 w 238"/>
              <a:gd name="T33" fmla="*/ 84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16"/>
                </a:moveTo>
                <a:cubicBezTo>
                  <a:pt x="202" y="0"/>
                  <a:pt x="162" y="13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55" y="30"/>
                  <a:pt x="189" y="19"/>
                  <a:pt x="202" y="32"/>
                </a:cubicBezTo>
                <a:cubicBezTo>
                  <a:pt x="219" y="49"/>
                  <a:pt x="195" y="99"/>
                  <a:pt x="150" y="145"/>
                </a:cubicBezTo>
                <a:cubicBezTo>
                  <a:pt x="140" y="155"/>
                  <a:pt x="129" y="164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31" y="174"/>
                  <a:pt x="144" y="163"/>
                  <a:pt x="156" y="151"/>
                </a:cubicBezTo>
                <a:cubicBezTo>
                  <a:pt x="210" y="96"/>
                  <a:pt x="238" y="36"/>
                  <a:pt x="218" y="16"/>
                </a:cubicBezTo>
                <a:close/>
                <a:moveTo>
                  <a:pt x="119" y="46"/>
                </a:moveTo>
                <a:cubicBezTo>
                  <a:pt x="107" y="55"/>
                  <a:pt x="95" y="66"/>
                  <a:pt x="83" y="78"/>
                </a:cubicBezTo>
                <a:cubicBezTo>
                  <a:pt x="28" y="133"/>
                  <a:pt x="0" y="193"/>
                  <a:pt x="20" y="214"/>
                </a:cubicBezTo>
                <a:cubicBezTo>
                  <a:pt x="36" y="229"/>
                  <a:pt x="76" y="216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83" y="199"/>
                  <a:pt x="49" y="211"/>
                  <a:pt x="36" y="197"/>
                </a:cubicBezTo>
                <a:cubicBezTo>
                  <a:pt x="36" y="197"/>
                  <a:pt x="36" y="197"/>
                  <a:pt x="36" y="197"/>
                </a:cubicBezTo>
                <a:cubicBezTo>
                  <a:pt x="19" y="181"/>
                  <a:pt x="43" y="130"/>
                  <a:pt x="89" y="84"/>
                </a:cubicBezTo>
                <a:cubicBezTo>
                  <a:pt x="99" y="74"/>
                  <a:pt x="109" y="65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56" name="Freeform 28"/>
          <p:cNvSpPr>
            <a:spLocks noEditPoints="1"/>
          </p:cNvSpPr>
          <p:nvPr/>
        </p:nvSpPr>
        <p:spPr bwMode="auto">
          <a:xfrm>
            <a:off x="4647845" y="1265519"/>
            <a:ext cx="389233" cy="373759"/>
          </a:xfrm>
          <a:custGeom>
            <a:avLst/>
            <a:gdLst>
              <a:gd name="T0" fmla="*/ 218 w 238"/>
              <a:gd name="T1" fmla="*/ 214 h 229"/>
              <a:gd name="T2" fmla="*/ 156 w 238"/>
              <a:gd name="T3" fmla="*/ 78 h 229"/>
              <a:gd name="T4" fmla="*/ 119 w 238"/>
              <a:gd name="T5" fmla="*/ 46 h 229"/>
              <a:gd name="T6" fmla="*/ 119 w 238"/>
              <a:gd name="T7" fmla="*/ 57 h 229"/>
              <a:gd name="T8" fmla="*/ 150 w 238"/>
              <a:gd name="T9" fmla="*/ 84 h 229"/>
              <a:gd name="T10" fmla="*/ 202 w 238"/>
              <a:gd name="T11" fmla="*/ 197 h 229"/>
              <a:gd name="T12" fmla="*/ 119 w 238"/>
              <a:gd name="T13" fmla="*/ 172 h 229"/>
              <a:gd name="T14" fmla="*/ 119 w 238"/>
              <a:gd name="T15" fmla="*/ 183 h 229"/>
              <a:gd name="T16" fmla="*/ 218 w 238"/>
              <a:gd name="T17" fmla="*/ 214 h 229"/>
              <a:gd name="T18" fmla="*/ 119 w 238"/>
              <a:gd name="T19" fmla="*/ 46 h 229"/>
              <a:gd name="T20" fmla="*/ 20 w 238"/>
              <a:gd name="T21" fmla="*/ 16 h 229"/>
              <a:gd name="T22" fmla="*/ 83 w 238"/>
              <a:gd name="T23" fmla="*/ 151 h 229"/>
              <a:gd name="T24" fmla="*/ 119 w 238"/>
              <a:gd name="T25" fmla="*/ 183 h 229"/>
              <a:gd name="T26" fmla="*/ 119 w 238"/>
              <a:gd name="T27" fmla="*/ 172 h 229"/>
              <a:gd name="T28" fmla="*/ 89 w 238"/>
              <a:gd name="T29" fmla="*/ 145 h 229"/>
              <a:gd name="T30" fmla="*/ 36 w 238"/>
              <a:gd name="T31" fmla="*/ 32 h 229"/>
              <a:gd name="T32" fmla="*/ 36 w 238"/>
              <a:gd name="T33" fmla="*/ 32 h 229"/>
              <a:gd name="T34" fmla="*/ 119 w 238"/>
              <a:gd name="T35" fmla="*/ 57 h 229"/>
              <a:gd name="T36" fmla="*/ 119 w 238"/>
              <a:gd name="T37" fmla="*/ 46 h 2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38" h="229">
                <a:moveTo>
                  <a:pt x="218" y="214"/>
                </a:moveTo>
                <a:cubicBezTo>
                  <a:pt x="238" y="193"/>
                  <a:pt x="210" y="133"/>
                  <a:pt x="156" y="78"/>
                </a:cubicBezTo>
                <a:cubicBezTo>
                  <a:pt x="144" y="66"/>
                  <a:pt x="131" y="55"/>
                  <a:pt x="119" y="46"/>
                </a:cubicBezTo>
                <a:cubicBezTo>
                  <a:pt x="119" y="57"/>
                  <a:pt x="119" y="57"/>
                  <a:pt x="119" y="57"/>
                </a:cubicBezTo>
                <a:cubicBezTo>
                  <a:pt x="129" y="65"/>
                  <a:pt x="140" y="74"/>
                  <a:pt x="150" y="84"/>
                </a:cubicBezTo>
                <a:cubicBezTo>
                  <a:pt x="195" y="130"/>
                  <a:pt x="219" y="181"/>
                  <a:pt x="202" y="197"/>
                </a:cubicBezTo>
                <a:cubicBezTo>
                  <a:pt x="189" y="211"/>
                  <a:pt x="155" y="199"/>
                  <a:pt x="119" y="172"/>
                </a:cubicBezTo>
                <a:cubicBezTo>
                  <a:pt x="119" y="183"/>
                  <a:pt x="119" y="183"/>
                  <a:pt x="119" y="183"/>
                </a:cubicBezTo>
                <a:cubicBezTo>
                  <a:pt x="162" y="216"/>
                  <a:pt x="202" y="229"/>
                  <a:pt x="218" y="214"/>
                </a:cubicBezTo>
                <a:close/>
                <a:moveTo>
                  <a:pt x="119" y="46"/>
                </a:moveTo>
                <a:cubicBezTo>
                  <a:pt x="76" y="13"/>
                  <a:pt x="36" y="0"/>
                  <a:pt x="20" y="16"/>
                </a:cubicBezTo>
                <a:cubicBezTo>
                  <a:pt x="0" y="36"/>
                  <a:pt x="28" y="96"/>
                  <a:pt x="83" y="151"/>
                </a:cubicBezTo>
                <a:cubicBezTo>
                  <a:pt x="95" y="163"/>
                  <a:pt x="107" y="174"/>
                  <a:pt x="119" y="183"/>
                </a:cubicBezTo>
                <a:cubicBezTo>
                  <a:pt x="119" y="172"/>
                  <a:pt x="119" y="172"/>
                  <a:pt x="119" y="172"/>
                </a:cubicBezTo>
                <a:cubicBezTo>
                  <a:pt x="109" y="164"/>
                  <a:pt x="99" y="155"/>
                  <a:pt x="89" y="145"/>
                </a:cubicBezTo>
                <a:cubicBezTo>
                  <a:pt x="43" y="99"/>
                  <a:pt x="19" y="49"/>
                  <a:pt x="36" y="32"/>
                </a:cubicBezTo>
                <a:cubicBezTo>
                  <a:pt x="36" y="32"/>
                  <a:pt x="36" y="32"/>
                  <a:pt x="36" y="32"/>
                </a:cubicBezTo>
                <a:cubicBezTo>
                  <a:pt x="49" y="19"/>
                  <a:pt x="83" y="30"/>
                  <a:pt x="119" y="57"/>
                </a:cubicBezTo>
                <a:lnTo>
                  <a:pt x="119" y="4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57" name="Oval 29"/>
          <p:cNvSpPr>
            <a:spLocks noChangeArrowheads="1"/>
          </p:cNvSpPr>
          <p:nvPr/>
        </p:nvSpPr>
        <p:spPr bwMode="auto">
          <a:xfrm>
            <a:off x="4808538" y="1417879"/>
            <a:ext cx="70229" cy="70229"/>
          </a:xfrm>
          <a:prstGeom prst="ellipse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58" name="Freeform 30"/>
          <p:cNvSpPr>
            <a:spLocks noEditPoints="1"/>
          </p:cNvSpPr>
          <p:nvPr/>
        </p:nvSpPr>
        <p:spPr bwMode="auto">
          <a:xfrm>
            <a:off x="5347750" y="1095302"/>
            <a:ext cx="192831" cy="365427"/>
          </a:xfrm>
          <a:custGeom>
            <a:avLst/>
            <a:gdLst>
              <a:gd name="T0" fmla="*/ 67 w 162"/>
              <a:gd name="T1" fmla="*/ 307 h 307"/>
              <a:gd name="T2" fmla="*/ 162 w 162"/>
              <a:gd name="T3" fmla="*/ 307 h 307"/>
              <a:gd name="T4" fmla="*/ 67 w 162"/>
              <a:gd name="T5" fmla="*/ 127 h 307"/>
              <a:gd name="T6" fmla="*/ 67 w 162"/>
              <a:gd name="T7" fmla="*/ 193 h 307"/>
              <a:gd name="T8" fmla="*/ 110 w 162"/>
              <a:gd name="T9" fmla="*/ 267 h 307"/>
              <a:gd name="T10" fmla="*/ 67 w 162"/>
              <a:gd name="T11" fmla="*/ 267 h 307"/>
              <a:gd name="T12" fmla="*/ 67 w 162"/>
              <a:gd name="T13" fmla="*/ 307 h 307"/>
              <a:gd name="T14" fmla="*/ 0 w 162"/>
              <a:gd name="T15" fmla="*/ 0 h 307"/>
              <a:gd name="T16" fmla="*/ 0 w 162"/>
              <a:gd name="T17" fmla="*/ 307 h 307"/>
              <a:gd name="T18" fmla="*/ 67 w 162"/>
              <a:gd name="T19" fmla="*/ 307 h 307"/>
              <a:gd name="T20" fmla="*/ 67 w 162"/>
              <a:gd name="T21" fmla="*/ 267 h 307"/>
              <a:gd name="T22" fmla="*/ 24 w 162"/>
              <a:gd name="T23" fmla="*/ 267 h 307"/>
              <a:gd name="T24" fmla="*/ 24 w 162"/>
              <a:gd name="T25" fmla="*/ 120 h 307"/>
              <a:gd name="T26" fmla="*/ 24 w 162"/>
              <a:gd name="T27" fmla="*/ 120 h 307"/>
              <a:gd name="T28" fmla="*/ 67 w 162"/>
              <a:gd name="T29" fmla="*/ 193 h 307"/>
              <a:gd name="T30" fmla="*/ 67 w 162"/>
              <a:gd name="T31" fmla="*/ 127 h 307"/>
              <a:gd name="T32" fmla="*/ 0 w 162"/>
              <a:gd name="T33" fmla="*/ 0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" h="307">
                <a:moveTo>
                  <a:pt x="67" y="307"/>
                </a:moveTo>
                <a:lnTo>
                  <a:pt x="162" y="307"/>
                </a:lnTo>
                <a:lnTo>
                  <a:pt x="67" y="127"/>
                </a:lnTo>
                <a:lnTo>
                  <a:pt x="67" y="193"/>
                </a:lnTo>
                <a:lnTo>
                  <a:pt x="110" y="267"/>
                </a:lnTo>
                <a:lnTo>
                  <a:pt x="67" y="267"/>
                </a:lnTo>
                <a:lnTo>
                  <a:pt x="67" y="307"/>
                </a:lnTo>
                <a:close/>
                <a:moveTo>
                  <a:pt x="0" y="0"/>
                </a:moveTo>
                <a:lnTo>
                  <a:pt x="0" y="307"/>
                </a:lnTo>
                <a:lnTo>
                  <a:pt x="67" y="307"/>
                </a:lnTo>
                <a:lnTo>
                  <a:pt x="67" y="267"/>
                </a:lnTo>
                <a:lnTo>
                  <a:pt x="24" y="267"/>
                </a:lnTo>
                <a:lnTo>
                  <a:pt x="24" y="120"/>
                </a:lnTo>
                <a:lnTo>
                  <a:pt x="24" y="120"/>
                </a:lnTo>
                <a:lnTo>
                  <a:pt x="67" y="193"/>
                </a:lnTo>
                <a:lnTo>
                  <a:pt x="67" y="127"/>
                </a:ln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59" name="Rectangle 31"/>
          <p:cNvSpPr>
            <a:spLocks noChangeArrowheads="1"/>
          </p:cNvSpPr>
          <p:nvPr/>
        </p:nvSpPr>
        <p:spPr bwMode="auto">
          <a:xfrm>
            <a:off x="5251335" y="1094113"/>
            <a:ext cx="48803" cy="355905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60" name="Freeform 32"/>
          <p:cNvSpPr>
            <a:spLocks noEditPoints="1"/>
          </p:cNvSpPr>
          <p:nvPr/>
        </p:nvSpPr>
        <p:spPr bwMode="auto">
          <a:xfrm>
            <a:off x="3670595" y="2886727"/>
            <a:ext cx="421372" cy="308292"/>
          </a:xfrm>
          <a:custGeom>
            <a:avLst/>
            <a:gdLst>
              <a:gd name="T0" fmla="*/ 213 w 258"/>
              <a:gd name="T1" fmla="*/ 31 h 189"/>
              <a:gd name="T2" fmla="*/ 204 w 258"/>
              <a:gd name="T3" fmla="*/ 69 h 189"/>
              <a:gd name="T4" fmla="*/ 228 w 258"/>
              <a:gd name="T5" fmla="*/ 109 h 189"/>
              <a:gd name="T6" fmla="*/ 204 w 258"/>
              <a:gd name="T7" fmla="*/ 146 h 189"/>
              <a:gd name="T8" fmla="*/ 204 w 258"/>
              <a:gd name="T9" fmla="*/ 27 h 189"/>
              <a:gd name="T10" fmla="*/ 91 w 258"/>
              <a:gd name="T11" fmla="*/ 14 h 189"/>
              <a:gd name="T12" fmla="*/ 97 w 258"/>
              <a:gd name="T13" fmla="*/ 15 h 189"/>
              <a:gd name="T14" fmla="*/ 91 w 258"/>
              <a:gd name="T15" fmla="*/ 42 h 189"/>
              <a:gd name="T16" fmla="*/ 91 w 258"/>
              <a:gd name="T17" fmla="*/ 162 h 189"/>
              <a:gd name="T18" fmla="*/ 166 w 258"/>
              <a:gd name="T19" fmla="*/ 145 h 189"/>
              <a:gd name="T20" fmla="*/ 204 w 258"/>
              <a:gd name="T21" fmla="*/ 125 h 189"/>
              <a:gd name="T22" fmla="*/ 191 w 258"/>
              <a:gd name="T23" fmla="*/ 122 h 189"/>
              <a:gd name="T24" fmla="*/ 204 w 258"/>
              <a:gd name="T25" fmla="*/ 69 h 189"/>
              <a:gd name="T26" fmla="*/ 91 w 258"/>
              <a:gd name="T27" fmla="*/ 6 h 189"/>
              <a:gd name="T28" fmla="*/ 78 w 258"/>
              <a:gd name="T29" fmla="*/ 24 h 189"/>
              <a:gd name="T30" fmla="*/ 91 w 258"/>
              <a:gd name="T31" fmla="*/ 14 h 189"/>
              <a:gd name="T32" fmla="*/ 78 w 258"/>
              <a:gd name="T33" fmla="*/ 188 h 189"/>
              <a:gd name="T34" fmla="*/ 91 w 258"/>
              <a:gd name="T35" fmla="*/ 162 h 189"/>
              <a:gd name="T36" fmla="*/ 78 w 258"/>
              <a:gd name="T37" fmla="*/ 176 h 189"/>
              <a:gd name="T38" fmla="*/ 91 w 258"/>
              <a:gd name="T39" fmla="*/ 42 h 189"/>
              <a:gd name="T40" fmla="*/ 80 w 258"/>
              <a:gd name="T41" fmla="*/ 134 h 189"/>
              <a:gd name="T42" fmla="*/ 78 w 258"/>
              <a:gd name="T43" fmla="*/ 64 h 189"/>
              <a:gd name="T44" fmla="*/ 78 w 258"/>
              <a:gd name="T45" fmla="*/ 33 h 189"/>
              <a:gd name="T46" fmla="*/ 91 w 258"/>
              <a:gd name="T47" fmla="*/ 42 h 189"/>
              <a:gd name="T48" fmla="*/ 60 w 258"/>
              <a:gd name="T49" fmla="*/ 18 h 189"/>
              <a:gd name="T50" fmla="*/ 68 w 258"/>
              <a:gd name="T51" fmla="*/ 42 h 189"/>
              <a:gd name="T52" fmla="*/ 78 w 258"/>
              <a:gd name="T53" fmla="*/ 33 h 189"/>
              <a:gd name="T54" fmla="*/ 78 w 258"/>
              <a:gd name="T55" fmla="*/ 9 h 189"/>
              <a:gd name="T56" fmla="*/ 78 w 258"/>
              <a:gd name="T57" fmla="*/ 188 h 189"/>
              <a:gd name="T58" fmla="*/ 60 w 258"/>
              <a:gd name="T59" fmla="*/ 176 h 189"/>
              <a:gd name="T60" fmla="*/ 78 w 258"/>
              <a:gd name="T61" fmla="*/ 64 h 189"/>
              <a:gd name="T62" fmla="*/ 60 w 258"/>
              <a:gd name="T63" fmla="*/ 134 h 189"/>
              <a:gd name="T64" fmla="*/ 70 w 258"/>
              <a:gd name="T65" fmla="*/ 116 h 189"/>
              <a:gd name="T66" fmla="*/ 60 w 258"/>
              <a:gd name="T67" fmla="*/ 87 h 189"/>
              <a:gd name="T68" fmla="*/ 76 w 258"/>
              <a:gd name="T69" fmla="*/ 68 h 189"/>
              <a:gd name="T70" fmla="*/ 60 w 258"/>
              <a:gd name="T71" fmla="*/ 18 h 189"/>
              <a:gd name="T72" fmla="*/ 60 w 258"/>
              <a:gd name="T73" fmla="*/ 187 h 189"/>
              <a:gd name="T74" fmla="*/ 59 w 258"/>
              <a:gd name="T75" fmla="*/ 175 h 189"/>
              <a:gd name="T76" fmla="*/ 49 w 258"/>
              <a:gd name="T77" fmla="*/ 144 h 189"/>
              <a:gd name="T78" fmla="*/ 60 w 258"/>
              <a:gd name="T79" fmla="*/ 125 h 189"/>
              <a:gd name="T80" fmla="*/ 41 w 258"/>
              <a:gd name="T81" fmla="*/ 125 h 189"/>
              <a:gd name="T82" fmla="*/ 60 w 258"/>
              <a:gd name="T83" fmla="*/ 87 h 189"/>
              <a:gd name="T84" fmla="*/ 51 w 258"/>
              <a:gd name="T85" fmla="*/ 76 h 189"/>
              <a:gd name="T86" fmla="*/ 43 w 258"/>
              <a:gd name="T87" fmla="*/ 51 h 189"/>
              <a:gd name="T88" fmla="*/ 60 w 258"/>
              <a:gd name="T89" fmla="*/ 18 h 1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58" h="189">
                <a:moveTo>
                  <a:pt x="253" y="104"/>
                </a:moveTo>
                <a:cubicBezTo>
                  <a:pt x="258" y="60"/>
                  <a:pt x="213" y="31"/>
                  <a:pt x="213" y="31"/>
                </a:cubicBezTo>
                <a:cubicBezTo>
                  <a:pt x="210" y="30"/>
                  <a:pt x="207" y="28"/>
                  <a:pt x="204" y="27"/>
                </a:cubicBezTo>
                <a:cubicBezTo>
                  <a:pt x="204" y="69"/>
                  <a:pt x="204" y="69"/>
                  <a:pt x="204" y="69"/>
                </a:cubicBezTo>
                <a:cubicBezTo>
                  <a:pt x="208" y="69"/>
                  <a:pt x="212" y="70"/>
                  <a:pt x="216" y="72"/>
                </a:cubicBezTo>
                <a:cubicBezTo>
                  <a:pt x="230" y="79"/>
                  <a:pt x="235" y="95"/>
                  <a:pt x="228" y="109"/>
                </a:cubicBezTo>
                <a:cubicBezTo>
                  <a:pt x="224" y="119"/>
                  <a:pt x="214" y="125"/>
                  <a:pt x="204" y="125"/>
                </a:cubicBezTo>
                <a:cubicBezTo>
                  <a:pt x="204" y="146"/>
                  <a:pt x="204" y="146"/>
                  <a:pt x="204" y="146"/>
                </a:cubicBezTo>
                <a:cubicBezTo>
                  <a:pt x="230" y="144"/>
                  <a:pt x="249" y="134"/>
                  <a:pt x="253" y="104"/>
                </a:cubicBezTo>
                <a:close/>
                <a:moveTo>
                  <a:pt x="204" y="27"/>
                </a:moveTo>
                <a:cubicBezTo>
                  <a:pt x="156" y="5"/>
                  <a:pt x="119" y="0"/>
                  <a:pt x="91" y="6"/>
                </a:cubicBezTo>
                <a:cubicBezTo>
                  <a:pt x="91" y="14"/>
                  <a:pt x="91" y="14"/>
                  <a:pt x="91" y="14"/>
                </a:cubicBezTo>
                <a:cubicBezTo>
                  <a:pt x="93" y="14"/>
                  <a:pt x="95" y="14"/>
                  <a:pt x="97" y="15"/>
                </a:cubicBezTo>
                <a:cubicBezTo>
                  <a:pt x="97" y="15"/>
                  <a:pt x="97" y="15"/>
                  <a:pt x="97" y="15"/>
                </a:cubicBezTo>
                <a:cubicBezTo>
                  <a:pt x="104" y="19"/>
                  <a:pt x="107" y="27"/>
                  <a:pt x="103" y="34"/>
                </a:cubicBezTo>
                <a:cubicBezTo>
                  <a:pt x="101" y="39"/>
                  <a:pt x="96" y="42"/>
                  <a:pt x="91" y="42"/>
                </a:cubicBezTo>
                <a:cubicBezTo>
                  <a:pt x="91" y="146"/>
                  <a:pt x="91" y="146"/>
                  <a:pt x="91" y="146"/>
                </a:cubicBezTo>
                <a:cubicBezTo>
                  <a:pt x="93" y="151"/>
                  <a:pt x="93" y="157"/>
                  <a:pt x="91" y="162"/>
                </a:cubicBezTo>
                <a:cubicBezTo>
                  <a:pt x="91" y="185"/>
                  <a:pt x="91" y="185"/>
                  <a:pt x="91" y="185"/>
                </a:cubicBezTo>
                <a:cubicBezTo>
                  <a:pt x="117" y="174"/>
                  <a:pt x="138" y="143"/>
                  <a:pt x="166" y="145"/>
                </a:cubicBezTo>
                <a:cubicBezTo>
                  <a:pt x="179" y="147"/>
                  <a:pt x="192" y="147"/>
                  <a:pt x="204" y="146"/>
                </a:cubicBezTo>
                <a:cubicBezTo>
                  <a:pt x="204" y="125"/>
                  <a:pt x="204" y="125"/>
                  <a:pt x="204" y="125"/>
                </a:cubicBezTo>
                <a:cubicBezTo>
                  <a:pt x="199" y="125"/>
                  <a:pt x="195" y="124"/>
                  <a:pt x="191" y="122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177" y="115"/>
                  <a:pt x="172" y="98"/>
                  <a:pt x="179" y="84"/>
                </a:cubicBezTo>
                <a:cubicBezTo>
                  <a:pt x="184" y="74"/>
                  <a:pt x="193" y="69"/>
                  <a:pt x="204" y="69"/>
                </a:cubicBezTo>
                <a:lnTo>
                  <a:pt x="204" y="27"/>
                </a:lnTo>
                <a:close/>
                <a:moveTo>
                  <a:pt x="91" y="6"/>
                </a:moveTo>
                <a:cubicBezTo>
                  <a:pt x="86" y="6"/>
                  <a:pt x="82" y="8"/>
                  <a:pt x="78" y="9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3"/>
                  <a:pt x="78" y="22"/>
                  <a:pt x="78" y="22"/>
                </a:cubicBezTo>
                <a:cubicBezTo>
                  <a:pt x="81" y="17"/>
                  <a:pt x="86" y="14"/>
                  <a:pt x="91" y="14"/>
                </a:cubicBezTo>
                <a:cubicBezTo>
                  <a:pt x="91" y="6"/>
                  <a:pt x="91" y="6"/>
                  <a:pt x="91" y="6"/>
                </a:cubicBezTo>
                <a:close/>
                <a:moveTo>
                  <a:pt x="78" y="188"/>
                </a:moveTo>
                <a:cubicBezTo>
                  <a:pt x="82" y="188"/>
                  <a:pt x="87" y="187"/>
                  <a:pt x="91" y="185"/>
                </a:cubicBezTo>
                <a:cubicBezTo>
                  <a:pt x="91" y="162"/>
                  <a:pt x="91" y="162"/>
                  <a:pt x="91" y="162"/>
                </a:cubicBezTo>
                <a:cubicBezTo>
                  <a:pt x="90" y="163"/>
                  <a:pt x="90" y="164"/>
                  <a:pt x="90" y="165"/>
                </a:cubicBezTo>
                <a:cubicBezTo>
                  <a:pt x="87" y="170"/>
                  <a:pt x="83" y="174"/>
                  <a:pt x="78" y="176"/>
                </a:cubicBezTo>
                <a:cubicBezTo>
                  <a:pt x="78" y="188"/>
                  <a:pt x="78" y="188"/>
                  <a:pt x="78" y="188"/>
                </a:cubicBezTo>
                <a:close/>
                <a:moveTo>
                  <a:pt x="91" y="42"/>
                </a:moveTo>
                <a:cubicBezTo>
                  <a:pt x="91" y="146"/>
                  <a:pt x="91" y="146"/>
                  <a:pt x="91" y="146"/>
                </a:cubicBezTo>
                <a:cubicBezTo>
                  <a:pt x="89" y="141"/>
                  <a:pt x="85" y="136"/>
                  <a:pt x="80" y="134"/>
                </a:cubicBezTo>
                <a:cubicBezTo>
                  <a:pt x="79" y="133"/>
                  <a:pt x="78" y="133"/>
                  <a:pt x="78" y="133"/>
                </a:cubicBezTo>
                <a:cubicBezTo>
                  <a:pt x="78" y="64"/>
                  <a:pt x="78" y="64"/>
                  <a:pt x="78" y="64"/>
                </a:cubicBezTo>
                <a:cubicBezTo>
                  <a:pt x="79" y="61"/>
                  <a:pt x="79" y="57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9" y="36"/>
                  <a:pt x="81" y="39"/>
                  <a:pt x="84" y="41"/>
                </a:cubicBezTo>
                <a:cubicBezTo>
                  <a:pt x="86" y="42"/>
                  <a:pt x="89" y="42"/>
                  <a:pt x="91" y="42"/>
                </a:cubicBezTo>
                <a:close/>
                <a:moveTo>
                  <a:pt x="78" y="9"/>
                </a:moveTo>
                <a:cubicBezTo>
                  <a:pt x="71" y="11"/>
                  <a:pt x="65" y="14"/>
                  <a:pt x="60" y="18"/>
                </a:cubicBezTo>
                <a:cubicBezTo>
                  <a:pt x="60" y="40"/>
                  <a:pt x="60" y="40"/>
                  <a:pt x="60" y="40"/>
                </a:cubicBezTo>
                <a:cubicBezTo>
                  <a:pt x="62" y="40"/>
                  <a:pt x="65" y="41"/>
                  <a:pt x="68" y="42"/>
                </a:cubicBezTo>
                <a:cubicBezTo>
                  <a:pt x="73" y="45"/>
                  <a:pt x="76" y="49"/>
                  <a:pt x="78" y="54"/>
                </a:cubicBezTo>
                <a:cubicBezTo>
                  <a:pt x="78" y="33"/>
                  <a:pt x="78" y="33"/>
                  <a:pt x="78" y="33"/>
                </a:cubicBezTo>
                <a:cubicBezTo>
                  <a:pt x="77" y="30"/>
                  <a:pt x="77" y="27"/>
                  <a:pt x="78" y="24"/>
                </a:cubicBezTo>
                <a:cubicBezTo>
                  <a:pt x="78" y="9"/>
                  <a:pt x="78" y="9"/>
                  <a:pt x="78" y="9"/>
                </a:cubicBezTo>
                <a:close/>
                <a:moveTo>
                  <a:pt x="60" y="187"/>
                </a:moveTo>
                <a:cubicBezTo>
                  <a:pt x="66" y="188"/>
                  <a:pt x="72" y="189"/>
                  <a:pt x="78" y="188"/>
                </a:cubicBezTo>
                <a:cubicBezTo>
                  <a:pt x="78" y="176"/>
                  <a:pt x="78" y="176"/>
                  <a:pt x="78" y="176"/>
                </a:cubicBezTo>
                <a:cubicBezTo>
                  <a:pt x="72" y="178"/>
                  <a:pt x="65" y="178"/>
                  <a:pt x="60" y="176"/>
                </a:cubicBezTo>
                <a:cubicBezTo>
                  <a:pt x="60" y="187"/>
                  <a:pt x="60" y="187"/>
                  <a:pt x="60" y="187"/>
                </a:cubicBezTo>
                <a:close/>
                <a:moveTo>
                  <a:pt x="78" y="64"/>
                </a:moveTo>
                <a:cubicBezTo>
                  <a:pt x="78" y="133"/>
                  <a:pt x="78" y="133"/>
                  <a:pt x="78" y="133"/>
                </a:cubicBezTo>
                <a:cubicBezTo>
                  <a:pt x="72" y="131"/>
                  <a:pt x="65" y="131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64" y="123"/>
                  <a:pt x="67" y="120"/>
                  <a:pt x="70" y="116"/>
                </a:cubicBezTo>
                <a:cubicBezTo>
                  <a:pt x="75" y="105"/>
                  <a:pt x="71" y="92"/>
                  <a:pt x="60" y="87"/>
                </a:cubicBezTo>
                <a:cubicBezTo>
                  <a:pt x="60" y="87"/>
                  <a:pt x="60" y="87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66" y="78"/>
                  <a:pt x="73" y="74"/>
                  <a:pt x="76" y="68"/>
                </a:cubicBezTo>
                <a:cubicBezTo>
                  <a:pt x="77" y="66"/>
                  <a:pt x="77" y="65"/>
                  <a:pt x="78" y="64"/>
                </a:cubicBezTo>
                <a:close/>
                <a:moveTo>
                  <a:pt x="60" y="18"/>
                </a:moveTo>
                <a:cubicBezTo>
                  <a:pt x="0" y="56"/>
                  <a:pt x="10" y="159"/>
                  <a:pt x="46" y="180"/>
                </a:cubicBezTo>
                <a:cubicBezTo>
                  <a:pt x="51" y="183"/>
                  <a:pt x="55" y="185"/>
                  <a:pt x="60" y="187"/>
                </a:cubicBezTo>
                <a:cubicBezTo>
                  <a:pt x="60" y="176"/>
                  <a:pt x="60" y="176"/>
                  <a:pt x="60" y="176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59" y="175"/>
                  <a:pt x="59" y="175"/>
                  <a:pt x="59" y="175"/>
                </a:cubicBezTo>
                <a:cubicBezTo>
                  <a:pt x="48" y="170"/>
                  <a:pt x="43" y="156"/>
                  <a:pt x="49" y="144"/>
                </a:cubicBezTo>
                <a:cubicBezTo>
                  <a:pt x="51" y="139"/>
                  <a:pt x="55" y="136"/>
                  <a:pt x="60" y="134"/>
                </a:cubicBezTo>
                <a:cubicBezTo>
                  <a:pt x="60" y="125"/>
                  <a:pt x="60" y="125"/>
                  <a:pt x="60" y="125"/>
                </a:cubicBezTo>
                <a:cubicBezTo>
                  <a:pt x="54" y="128"/>
                  <a:pt x="47" y="128"/>
                  <a:pt x="41" y="125"/>
                </a:cubicBezTo>
                <a:cubicBezTo>
                  <a:pt x="41" y="125"/>
                  <a:pt x="41" y="125"/>
                  <a:pt x="41" y="125"/>
                </a:cubicBezTo>
                <a:cubicBezTo>
                  <a:pt x="31" y="120"/>
                  <a:pt x="26" y="107"/>
                  <a:pt x="32" y="97"/>
                </a:cubicBezTo>
                <a:cubicBezTo>
                  <a:pt x="37" y="86"/>
                  <a:pt x="49" y="82"/>
                  <a:pt x="60" y="87"/>
                </a:cubicBezTo>
                <a:cubicBezTo>
                  <a:pt x="60" y="78"/>
                  <a:pt x="60" y="78"/>
                  <a:pt x="60" y="78"/>
                </a:cubicBezTo>
                <a:cubicBezTo>
                  <a:pt x="57" y="78"/>
                  <a:pt x="54" y="77"/>
                  <a:pt x="51" y="76"/>
                </a:cubicBezTo>
                <a:cubicBezTo>
                  <a:pt x="42" y="71"/>
                  <a:pt x="38" y="60"/>
                  <a:pt x="43" y="51"/>
                </a:cubicBezTo>
                <a:cubicBezTo>
                  <a:pt x="43" y="51"/>
                  <a:pt x="43" y="51"/>
                  <a:pt x="43" y="51"/>
                </a:cubicBezTo>
                <a:cubicBezTo>
                  <a:pt x="46" y="44"/>
                  <a:pt x="53" y="40"/>
                  <a:pt x="60" y="40"/>
                </a:cubicBezTo>
                <a:lnTo>
                  <a:pt x="60" y="18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grpSp>
        <p:nvGrpSpPr>
          <p:cNvPr id="61" name="Group 127"/>
          <p:cNvGrpSpPr/>
          <p:nvPr/>
        </p:nvGrpSpPr>
        <p:grpSpPr>
          <a:xfrm>
            <a:off x="4854958" y="3195018"/>
            <a:ext cx="380902" cy="490410"/>
            <a:chOff x="8610600" y="4127500"/>
            <a:chExt cx="508001" cy="654050"/>
          </a:xfrm>
          <a:solidFill>
            <a:srgbClr val="24BEBC"/>
          </a:solidFill>
        </p:grpSpPr>
        <p:sp>
          <p:nvSpPr>
            <p:cNvPr id="62" name="Freeform 33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63" name="Freeform 34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64" name="Freeform 35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65" name="Freeform 36"/>
            <p:cNvSpPr>
              <a:spLocks/>
            </p:cNvSpPr>
            <p:nvPr/>
          </p:nvSpPr>
          <p:spPr bwMode="auto">
            <a:xfrm>
              <a:off x="8729663" y="4613275"/>
              <a:ext cx="141288" cy="168275"/>
            </a:xfrm>
            <a:custGeom>
              <a:avLst/>
              <a:gdLst>
                <a:gd name="T0" fmla="*/ 45 w 65"/>
                <a:gd name="T1" fmla="*/ 5 h 77"/>
                <a:gd name="T2" fmla="*/ 45 w 65"/>
                <a:gd name="T3" fmla="*/ 28 h 77"/>
                <a:gd name="T4" fmla="*/ 25 w 65"/>
                <a:gd name="T5" fmla="*/ 45 h 77"/>
                <a:gd name="T6" fmla="*/ 1 w 65"/>
                <a:gd name="T7" fmla="*/ 64 h 77"/>
                <a:gd name="T8" fmla="*/ 65 w 65"/>
                <a:gd name="T9" fmla="*/ 77 h 77"/>
                <a:gd name="T10" fmla="*/ 65 w 65"/>
                <a:gd name="T11" fmla="*/ 0 h 77"/>
                <a:gd name="T12" fmla="*/ 45 w 65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77">
                  <a:moveTo>
                    <a:pt x="45" y="5"/>
                  </a:moveTo>
                  <a:cubicBezTo>
                    <a:pt x="45" y="28"/>
                    <a:pt x="45" y="28"/>
                    <a:pt x="45" y="28"/>
                  </a:cubicBezTo>
                  <a:cubicBezTo>
                    <a:pt x="45" y="28"/>
                    <a:pt x="39" y="40"/>
                    <a:pt x="25" y="45"/>
                  </a:cubicBezTo>
                  <a:cubicBezTo>
                    <a:pt x="12" y="49"/>
                    <a:pt x="0" y="56"/>
                    <a:pt x="1" y="64"/>
                  </a:cubicBezTo>
                  <a:cubicBezTo>
                    <a:pt x="2" y="71"/>
                    <a:pt x="18" y="77"/>
                    <a:pt x="65" y="77"/>
                  </a:cubicBezTo>
                  <a:cubicBezTo>
                    <a:pt x="65" y="0"/>
                    <a:pt x="65" y="0"/>
                    <a:pt x="65" y="0"/>
                  </a:cubicBezTo>
                  <a:lnTo>
                    <a:pt x="45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66" name="Freeform 37"/>
            <p:cNvSpPr>
              <a:spLocks/>
            </p:cNvSpPr>
            <p:nvPr/>
          </p:nvSpPr>
          <p:spPr bwMode="auto">
            <a:xfrm>
              <a:off x="8855075" y="4613275"/>
              <a:ext cx="134938" cy="168275"/>
            </a:xfrm>
            <a:custGeom>
              <a:avLst/>
              <a:gdLst>
                <a:gd name="T0" fmla="*/ 14 w 62"/>
                <a:gd name="T1" fmla="*/ 5 h 77"/>
                <a:gd name="T2" fmla="*/ 14 w 62"/>
                <a:gd name="T3" fmla="*/ 28 h 77"/>
                <a:gd name="T4" fmla="*/ 32 w 62"/>
                <a:gd name="T5" fmla="*/ 45 h 77"/>
                <a:gd name="T6" fmla="*/ 61 w 62"/>
                <a:gd name="T7" fmla="*/ 64 h 77"/>
                <a:gd name="T8" fmla="*/ 0 w 62"/>
                <a:gd name="T9" fmla="*/ 77 h 77"/>
                <a:gd name="T10" fmla="*/ 0 w 62"/>
                <a:gd name="T11" fmla="*/ 0 h 77"/>
                <a:gd name="T12" fmla="*/ 14 w 62"/>
                <a:gd name="T13" fmla="*/ 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2" h="77">
                  <a:moveTo>
                    <a:pt x="14" y="5"/>
                  </a:moveTo>
                  <a:cubicBezTo>
                    <a:pt x="14" y="28"/>
                    <a:pt x="14" y="28"/>
                    <a:pt x="14" y="28"/>
                  </a:cubicBezTo>
                  <a:cubicBezTo>
                    <a:pt x="14" y="28"/>
                    <a:pt x="19" y="40"/>
                    <a:pt x="32" y="45"/>
                  </a:cubicBezTo>
                  <a:cubicBezTo>
                    <a:pt x="46" y="49"/>
                    <a:pt x="62" y="56"/>
                    <a:pt x="61" y="64"/>
                  </a:cubicBezTo>
                  <a:cubicBezTo>
                    <a:pt x="60" y="71"/>
                    <a:pt x="34" y="77"/>
                    <a:pt x="0" y="77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14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67" name="Freeform 38"/>
            <p:cNvSpPr>
              <a:spLocks/>
            </p:cNvSpPr>
            <p:nvPr/>
          </p:nvSpPr>
          <p:spPr bwMode="auto">
            <a:xfrm>
              <a:off x="8618538" y="4127500"/>
              <a:ext cx="500063" cy="503238"/>
            </a:xfrm>
            <a:custGeom>
              <a:avLst/>
              <a:gdLst>
                <a:gd name="T0" fmla="*/ 169 w 230"/>
                <a:gd name="T1" fmla="*/ 12 h 231"/>
                <a:gd name="T2" fmla="*/ 215 w 230"/>
                <a:gd name="T3" fmla="*/ 103 h 231"/>
                <a:gd name="T4" fmla="*/ 102 w 230"/>
                <a:gd name="T5" fmla="*/ 216 h 231"/>
                <a:gd name="T6" fmla="*/ 12 w 230"/>
                <a:gd name="T7" fmla="*/ 171 h 231"/>
                <a:gd name="T8" fmla="*/ 0 w 230"/>
                <a:gd name="T9" fmla="*/ 181 h 231"/>
                <a:gd name="T10" fmla="*/ 102 w 230"/>
                <a:gd name="T11" fmla="*/ 231 h 231"/>
                <a:gd name="T12" fmla="*/ 230 w 230"/>
                <a:gd name="T13" fmla="*/ 103 h 231"/>
                <a:gd name="T14" fmla="*/ 178 w 230"/>
                <a:gd name="T15" fmla="*/ 0 h 231"/>
                <a:gd name="T16" fmla="*/ 169 w 230"/>
                <a:gd name="T17" fmla="*/ 12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0" h="231">
                  <a:moveTo>
                    <a:pt x="169" y="12"/>
                  </a:moveTo>
                  <a:cubicBezTo>
                    <a:pt x="197" y="32"/>
                    <a:pt x="215" y="65"/>
                    <a:pt x="215" y="103"/>
                  </a:cubicBezTo>
                  <a:cubicBezTo>
                    <a:pt x="215" y="165"/>
                    <a:pt x="165" y="216"/>
                    <a:pt x="102" y="216"/>
                  </a:cubicBezTo>
                  <a:cubicBezTo>
                    <a:pt x="65" y="216"/>
                    <a:pt x="33" y="198"/>
                    <a:pt x="12" y="171"/>
                  </a:cubicBezTo>
                  <a:cubicBezTo>
                    <a:pt x="0" y="181"/>
                    <a:pt x="0" y="181"/>
                    <a:pt x="0" y="181"/>
                  </a:cubicBezTo>
                  <a:cubicBezTo>
                    <a:pt x="24" y="211"/>
                    <a:pt x="61" y="231"/>
                    <a:pt x="102" y="231"/>
                  </a:cubicBezTo>
                  <a:cubicBezTo>
                    <a:pt x="173" y="231"/>
                    <a:pt x="230" y="174"/>
                    <a:pt x="230" y="103"/>
                  </a:cubicBezTo>
                  <a:cubicBezTo>
                    <a:pt x="230" y="61"/>
                    <a:pt x="210" y="23"/>
                    <a:pt x="178" y="0"/>
                  </a:cubicBezTo>
                  <a:lnTo>
                    <a:pt x="169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68" name="Freeform 39"/>
            <p:cNvSpPr>
              <a:spLocks noEditPoints="1"/>
            </p:cNvSpPr>
            <p:nvPr/>
          </p:nvSpPr>
          <p:spPr bwMode="auto">
            <a:xfrm>
              <a:off x="8621713" y="4137025"/>
              <a:ext cx="442913" cy="441325"/>
            </a:xfrm>
            <a:custGeom>
              <a:avLst/>
              <a:gdLst>
                <a:gd name="T0" fmla="*/ 102 w 203"/>
                <a:gd name="T1" fmla="*/ 203 h 203"/>
                <a:gd name="T2" fmla="*/ 203 w 203"/>
                <a:gd name="T3" fmla="*/ 101 h 203"/>
                <a:gd name="T4" fmla="*/ 102 w 203"/>
                <a:gd name="T5" fmla="*/ 0 h 203"/>
                <a:gd name="T6" fmla="*/ 102 w 203"/>
                <a:gd name="T7" fmla="*/ 5 h 203"/>
                <a:gd name="T8" fmla="*/ 198 w 203"/>
                <a:gd name="T9" fmla="*/ 101 h 203"/>
                <a:gd name="T10" fmla="*/ 102 w 203"/>
                <a:gd name="T11" fmla="*/ 198 h 203"/>
                <a:gd name="T12" fmla="*/ 102 w 203"/>
                <a:gd name="T13" fmla="*/ 203 h 203"/>
                <a:gd name="T14" fmla="*/ 102 w 203"/>
                <a:gd name="T15" fmla="*/ 0 h 203"/>
                <a:gd name="T16" fmla="*/ 0 w 203"/>
                <a:gd name="T17" fmla="*/ 101 h 203"/>
                <a:gd name="T18" fmla="*/ 102 w 203"/>
                <a:gd name="T19" fmla="*/ 203 h 203"/>
                <a:gd name="T20" fmla="*/ 102 w 203"/>
                <a:gd name="T21" fmla="*/ 203 h 203"/>
                <a:gd name="T22" fmla="*/ 102 w 203"/>
                <a:gd name="T23" fmla="*/ 198 h 203"/>
                <a:gd name="T24" fmla="*/ 102 w 203"/>
                <a:gd name="T25" fmla="*/ 198 h 203"/>
                <a:gd name="T26" fmla="*/ 102 w 203"/>
                <a:gd name="T27" fmla="*/ 198 h 203"/>
                <a:gd name="T28" fmla="*/ 5 w 203"/>
                <a:gd name="T29" fmla="*/ 101 h 203"/>
                <a:gd name="T30" fmla="*/ 102 w 203"/>
                <a:gd name="T31" fmla="*/ 5 h 203"/>
                <a:gd name="T32" fmla="*/ 102 w 203"/>
                <a:gd name="T33" fmla="*/ 5 h 203"/>
                <a:gd name="T34" fmla="*/ 102 w 203"/>
                <a:gd name="T35" fmla="*/ 0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03" h="203">
                  <a:moveTo>
                    <a:pt x="102" y="203"/>
                  </a:moveTo>
                  <a:cubicBezTo>
                    <a:pt x="158" y="203"/>
                    <a:pt x="203" y="157"/>
                    <a:pt x="203" y="101"/>
                  </a:cubicBezTo>
                  <a:cubicBezTo>
                    <a:pt x="203" y="45"/>
                    <a:pt x="158" y="0"/>
                    <a:pt x="102" y="0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55" y="5"/>
                    <a:pt x="198" y="48"/>
                    <a:pt x="198" y="101"/>
                  </a:cubicBezTo>
                  <a:cubicBezTo>
                    <a:pt x="198" y="155"/>
                    <a:pt x="155" y="198"/>
                    <a:pt x="102" y="198"/>
                  </a:cubicBezTo>
                  <a:lnTo>
                    <a:pt x="102" y="203"/>
                  </a:lnTo>
                  <a:close/>
                  <a:moveTo>
                    <a:pt x="102" y="0"/>
                  </a:moveTo>
                  <a:cubicBezTo>
                    <a:pt x="46" y="0"/>
                    <a:pt x="0" y="45"/>
                    <a:pt x="0" y="101"/>
                  </a:cubicBezTo>
                  <a:cubicBezTo>
                    <a:pt x="0" y="157"/>
                    <a:pt x="46" y="203"/>
                    <a:pt x="102" y="203"/>
                  </a:cubicBezTo>
                  <a:cubicBezTo>
                    <a:pt x="102" y="203"/>
                    <a:pt x="102" y="203"/>
                    <a:pt x="102" y="203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102" y="198"/>
                    <a:pt x="102" y="198"/>
                    <a:pt x="102" y="198"/>
                  </a:cubicBezTo>
                  <a:cubicBezTo>
                    <a:pt x="48" y="198"/>
                    <a:pt x="5" y="155"/>
                    <a:pt x="5" y="101"/>
                  </a:cubicBezTo>
                  <a:cubicBezTo>
                    <a:pt x="5" y="48"/>
                    <a:pt x="48" y="5"/>
                    <a:pt x="102" y="5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0"/>
                    <a:pt x="102" y="0"/>
                    <a:pt x="10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69" name="Freeform 40"/>
            <p:cNvSpPr>
              <a:spLocks/>
            </p:cNvSpPr>
            <p:nvPr/>
          </p:nvSpPr>
          <p:spPr bwMode="auto">
            <a:xfrm>
              <a:off x="8610600" y="4144963"/>
              <a:ext cx="496888" cy="433388"/>
            </a:xfrm>
            <a:custGeom>
              <a:avLst/>
              <a:gdLst>
                <a:gd name="T0" fmla="*/ 65 w 228"/>
                <a:gd name="T1" fmla="*/ 15 h 199"/>
                <a:gd name="T2" fmla="*/ 61 w 228"/>
                <a:gd name="T3" fmla="*/ 23 h 199"/>
                <a:gd name="T4" fmla="*/ 57 w 228"/>
                <a:gd name="T5" fmla="*/ 29 h 199"/>
                <a:gd name="T6" fmla="*/ 54 w 228"/>
                <a:gd name="T7" fmla="*/ 26 h 199"/>
                <a:gd name="T8" fmla="*/ 52 w 228"/>
                <a:gd name="T9" fmla="*/ 32 h 199"/>
                <a:gd name="T10" fmla="*/ 42 w 228"/>
                <a:gd name="T11" fmla="*/ 34 h 199"/>
                <a:gd name="T12" fmla="*/ 36 w 228"/>
                <a:gd name="T13" fmla="*/ 41 h 199"/>
                <a:gd name="T14" fmla="*/ 27 w 228"/>
                <a:gd name="T15" fmla="*/ 53 h 199"/>
                <a:gd name="T16" fmla="*/ 21 w 228"/>
                <a:gd name="T17" fmla="*/ 61 h 199"/>
                <a:gd name="T18" fmla="*/ 27 w 228"/>
                <a:gd name="T19" fmla="*/ 67 h 199"/>
                <a:gd name="T20" fmla="*/ 27 w 228"/>
                <a:gd name="T21" fmla="*/ 70 h 199"/>
                <a:gd name="T22" fmla="*/ 22 w 228"/>
                <a:gd name="T23" fmla="*/ 65 h 199"/>
                <a:gd name="T24" fmla="*/ 18 w 228"/>
                <a:gd name="T25" fmla="*/ 60 h 199"/>
                <a:gd name="T26" fmla="*/ 16 w 228"/>
                <a:gd name="T27" fmla="*/ 69 h 199"/>
                <a:gd name="T28" fmla="*/ 17 w 228"/>
                <a:gd name="T29" fmla="*/ 83 h 199"/>
                <a:gd name="T30" fmla="*/ 24 w 228"/>
                <a:gd name="T31" fmla="*/ 80 h 199"/>
                <a:gd name="T32" fmla="*/ 32 w 228"/>
                <a:gd name="T33" fmla="*/ 88 h 199"/>
                <a:gd name="T34" fmla="*/ 41 w 228"/>
                <a:gd name="T35" fmla="*/ 98 h 199"/>
                <a:gd name="T36" fmla="*/ 50 w 228"/>
                <a:gd name="T37" fmla="*/ 105 h 199"/>
                <a:gd name="T38" fmla="*/ 61 w 228"/>
                <a:gd name="T39" fmla="*/ 117 h 199"/>
                <a:gd name="T40" fmla="*/ 58 w 228"/>
                <a:gd name="T41" fmla="*/ 134 h 199"/>
                <a:gd name="T42" fmla="*/ 49 w 228"/>
                <a:gd name="T43" fmla="*/ 155 h 199"/>
                <a:gd name="T44" fmla="*/ 52 w 228"/>
                <a:gd name="T45" fmla="*/ 170 h 199"/>
                <a:gd name="T46" fmla="*/ 46 w 228"/>
                <a:gd name="T47" fmla="*/ 171 h 199"/>
                <a:gd name="T48" fmla="*/ 32 w 228"/>
                <a:gd name="T49" fmla="*/ 148 h 199"/>
                <a:gd name="T50" fmla="*/ 16 w 228"/>
                <a:gd name="T51" fmla="*/ 113 h 199"/>
                <a:gd name="T52" fmla="*/ 11 w 228"/>
                <a:gd name="T53" fmla="*/ 87 h 199"/>
                <a:gd name="T54" fmla="*/ 73 w 228"/>
                <a:gd name="T55" fmla="*/ 183 h 199"/>
                <a:gd name="T56" fmla="*/ 89 w 228"/>
                <a:gd name="T57" fmla="*/ 181 h 199"/>
                <a:gd name="T58" fmla="*/ 110 w 228"/>
                <a:gd name="T59" fmla="*/ 178 h 199"/>
                <a:gd name="T60" fmla="*/ 108 w 228"/>
                <a:gd name="T61" fmla="*/ 187 h 199"/>
                <a:gd name="T62" fmla="*/ 121 w 228"/>
                <a:gd name="T63" fmla="*/ 186 h 199"/>
                <a:gd name="T64" fmla="*/ 139 w 228"/>
                <a:gd name="T65" fmla="*/ 184 h 199"/>
                <a:gd name="T66" fmla="*/ 137 w 228"/>
                <a:gd name="T67" fmla="*/ 3 h 199"/>
                <a:gd name="T68" fmla="*/ 197 w 228"/>
                <a:gd name="T69" fmla="*/ 64 h 199"/>
                <a:gd name="T70" fmla="*/ 189 w 228"/>
                <a:gd name="T71" fmla="*/ 58 h 199"/>
                <a:gd name="T72" fmla="*/ 181 w 228"/>
                <a:gd name="T73" fmla="*/ 74 h 199"/>
                <a:gd name="T74" fmla="*/ 170 w 228"/>
                <a:gd name="T75" fmla="*/ 59 h 199"/>
                <a:gd name="T76" fmla="*/ 174 w 228"/>
                <a:gd name="T77" fmla="*/ 75 h 199"/>
                <a:gd name="T78" fmla="*/ 186 w 228"/>
                <a:gd name="T79" fmla="*/ 79 h 199"/>
                <a:gd name="T80" fmla="*/ 181 w 228"/>
                <a:gd name="T81" fmla="*/ 100 h 199"/>
                <a:gd name="T82" fmla="*/ 175 w 228"/>
                <a:gd name="T83" fmla="*/ 122 h 199"/>
                <a:gd name="T84" fmla="*/ 168 w 228"/>
                <a:gd name="T85" fmla="*/ 137 h 199"/>
                <a:gd name="T86" fmla="*/ 147 w 228"/>
                <a:gd name="T87" fmla="*/ 154 h 199"/>
                <a:gd name="T88" fmla="*/ 141 w 228"/>
                <a:gd name="T89" fmla="*/ 139 h 199"/>
                <a:gd name="T90" fmla="*/ 142 w 228"/>
                <a:gd name="T91" fmla="*/ 121 h 199"/>
                <a:gd name="T92" fmla="*/ 135 w 228"/>
                <a:gd name="T93" fmla="*/ 101 h 199"/>
                <a:gd name="T94" fmla="*/ 125 w 228"/>
                <a:gd name="T95" fmla="*/ 89 h 199"/>
                <a:gd name="T96" fmla="*/ 99 w 228"/>
                <a:gd name="T97" fmla="*/ 90 h 199"/>
                <a:gd name="T98" fmla="*/ 89 w 228"/>
                <a:gd name="T99" fmla="*/ 76 h 199"/>
                <a:gd name="T100" fmla="*/ 100 w 228"/>
                <a:gd name="T101" fmla="*/ 49 h 199"/>
                <a:gd name="T102" fmla="*/ 119 w 228"/>
                <a:gd name="T103" fmla="*/ 41 h 199"/>
                <a:gd name="T104" fmla="*/ 130 w 228"/>
                <a:gd name="T105" fmla="*/ 46 h 199"/>
                <a:gd name="T106" fmla="*/ 146 w 228"/>
                <a:gd name="T107" fmla="*/ 46 h 199"/>
                <a:gd name="T108" fmla="*/ 162 w 228"/>
                <a:gd name="T109" fmla="*/ 44 h 199"/>
                <a:gd name="T110" fmla="*/ 147 w 228"/>
                <a:gd name="T111" fmla="*/ 37 h 199"/>
                <a:gd name="T112" fmla="*/ 146 w 228"/>
                <a:gd name="T113" fmla="*/ 32 h 199"/>
                <a:gd name="T114" fmla="*/ 127 w 228"/>
                <a:gd name="T115" fmla="*/ 32 h 199"/>
                <a:gd name="T116" fmla="*/ 111 w 228"/>
                <a:gd name="T117" fmla="*/ 37 h 199"/>
                <a:gd name="T118" fmla="*/ 107 w 228"/>
                <a:gd name="T119" fmla="*/ 21 h 199"/>
                <a:gd name="T120" fmla="*/ 96 w 228"/>
                <a:gd name="T121" fmla="*/ 11 h 199"/>
                <a:gd name="T122" fmla="*/ 109 w 228"/>
                <a:gd name="T123" fmla="*/ 3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28" h="199">
                  <a:moveTo>
                    <a:pt x="92" y="0"/>
                  </a:moveTo>
                  <a:cubicBezTo>
                    <a:pt x="92" y="0"/>
                    <a:pt x="58" y="5"/>
                    <a:pt x="35" y="31"/>
                  </a:cubicBezTo>
                  <a:cubicBezTo>
                    <a:pt x="35" y="31"/>
                    <a:pt x="53" y="13"/>
                    <a:pt x="64" y="13"/>
                  </a:cubicBezTo>
                  <a:cubicBezTo>
                    <a:pt x="66" y="14"/>
                    <a:pt x="66" y="14"/>
                    <a:pt x="66" y="14"/>
                  </a:cubicBezTo>
                  <a:cubicBezTo>
                    <a:pt x="66" y="14"/>
                    <a:pt x="66" y="15"/>
                    <a:pt x="65" y="15"/>
                  </a:cubicBezTo>
                  <a:cubicBezTo>
                    <a:pt x="65" y="16"/>
                    <a:pt x="64" y="17"/>
                    <a:pt x="64" y="18"/>
                  </a:cubicBezTo>
                  <a:cubicBezTo>
                    <a:pt x="64" y="18"/>
                    <a:pt x="64" y="20"/>
                    <a:pt x="64" y="20"/>
                  </a:cubicBezTo>
                  <a:cubicBezTo>
                    <a:pt x="63" y="21"/>
                    <a:pt x="63" y="21"/>
                    <a:pt x="63" y="21"/>
                  </a:cubicBezTo>
                  <a:cubicBezTo>
                    <a:pt x="63" y="21"/>
                    <a:pt x="62" y="21"/>
                    <a:pt x="62" y="22"/>
                  </a:cubicBezTo>
                  <a:cubicBezTo>
                    <a:pt x="62" y="22"/>
                    <a:pt x="61" y="22"/>
                    <a:pt x="61" y="23"/>
                  </a:cubicBezTo>
                  <a:cubicBezTo>
                    <a:pt x="61" y="24"/>
                    <a:pt x="61" y="25"/>
                    <a:pt x="61" y="25"/>
                  </a:cubicBezTo>
                  <a:cubicBezTo>
                    <a:pt x="62" y="27"/>
                    <a:pt x="62" y="27"/>
                    <a:pt x="62" y="27"/>
                  </a:cubicBezTo>
                  <a:cubicBezTo>
                    <a:pt x="61" y="28"/>
                    <a:pt x="61" y="28"/>
                    <a:pt x="61" y="28"/>
                  </a:cubicBezTo>
                  <a:cubicBezTo>
                    <a:pt x="59" y="29"/>
                    <a:pt x="59" y="29"/>
                    <a:pt x="59" y="29"/>
                  </a:cubicBezTo>
                  <a:cubicBezTo>
                    <a:pt x="59" y="29"/>
                    <a:pt x="58" y="29"/>
                    <a:pt x="57" y="29"/>
                  </a:cubicBezTo>
                  <a:cubicBezTo>
                    <a:pt x="56" y="29"/>
                    <a:pt x="56" y="27"/>
                    <a:pt x="56" y="27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26"/>
                    <a:pt x="58" y="26"/>
                    <a:pt x="58" y="25"/>
                  </a:cubicBezTo>
                  <a:cubicBezTo>
                    <a:pt x="57" y="25"/>
                    <a:pt x="57" y="24"/>
                    <a:pt x="56" y="24"/>
                  </a:cubicBezTo>
                  <a:cubicBezTo>
                    <a:pt x="55" y="24"/>
                    <a:pt x="54" y="26"/>
                    <a:pt x="54" y="26"/>
                  </a:cubicBezTo>
                  <a:cubicBezTo>
                    <a:pt x="52" y="27"/>
                    <a:pt x="52" y="27"/>
                    <a:pt x="52" y="27"/>
                  </a:cubicBezTo>
                  <a:cubicBezTo>
                    <a:pt x="52" y="27"/>
                    <a:pt x="51" y="29"/>
                    <a:pt x="51" y="29"/>
                  </a:cubicBezTo>
                  <a:cubicBezTo>
                    <a:pt x="52" y="29"/>
                    <a:pt x="53" y="29"/>
                    <a:pt x="53" y="29"/>
                  </a:cubicBezTo>
                  <a:cubicBezTo>
                    <a:pt x="53" y="29"/>
                    <a:pt x="53" y="30"/>
                    <a:pt x="53" y="31"/>
                  </a:cubicBezTo>
                  <a:cubicBezTo>
                    <a:pt x="53" y="31"/>
                    <a:pt x="52" y="32"/>
                    <a:pt x="52" y="32"/>
                  </a:cubicBezTo>
                  <a:cubicBezTo>
                    <a:pt x="52" y="32"/>
                    <a:pt x="52" y="33"/>
                    <a:pt x="51" y="33"/>
                  </a:cubicBezTo>
                  <a:cubicBezTo>
                    <a:pt x="50" y="32"/>
                    <a:pt x="49" y="32"/>
                    <a:pt x="48" y="32"/>
                  </a:cubicBezTo>
                  <a:cubicBezTo>
                    <a:pt x="47" y="32"/>
                    <a:pt x="46" y="31"/>
                    <a:pt x="46" y="32"/>
                  </a:cubicBezTo>
                  <a:cubicBezTo>
                    <a:pt x="45" y="32"/>
                    <a:pt x="45" y="32"/>
                    <a:pt x="45" y="32"/>
                  </a:cubicBezTo>
                  <a:cubicBezTo>
                    <a:pt x="45" y="33"/>
                    <a:pt x="42" y="34"/>
                    <a:pt x="42" y="34"/>
                  </a:cubicBezTo>
                  <a:cubicBezTo>
                    <a:pt x="42" y="34"/>
                    <a:pt x="41" y="35"/>
                    <a:pt x="41" y="35"/>
                  </a:cubicBezTo>
                  <a:cubicBezTo>
                    <a:pt x="41" y="35"/>
                    <a:pt x="41" y="37"/>
                    <a:pt x="41" y="37"/>
                  </a:cubicBezTo>
                  <a:cubicBezTo>
                    <a:pt x="41" y="37"/>
                    <a:pt x="40" y="38"/>
                    <a:pt x="38" y="38"/>
                  </a:cubicBezTo>
                  <a:cubicBezTo>
                    <a:pt x="37" y="39"/>
                    <a:pt x="36" y="39"/>
                    <a:pt x="36" y="39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6" y="41"/>
                    <a:pt x="34" y="42"/>
                    <a:pt x="34" y="43"/>
                  </a:cubicBezTo>
                  <a:cubicBezTo>
                    <a:pt x="33" y="44"/>
                    <a:pt x="30" y="46"/>
                    <a:pt x="30" y="46"/>
                  </a:cubicBezTo>
                  <a:cubicBezTo>
                    <a:pt x="30" y="46"/>
                    <a:pt x="29" y="47"/>
                    <a:pt x="28" y="48"/>
                  </a:cubicBezTo>
                  <a:cubicBezTo>
                    <a:pt x="28" y="49"/>
                    <a:pt x="28" y="50"/>
                    <a:pt x="28" y="51"/>
                  </a:cubicBezTo>
                  <a:cubicBezTo>
                    <a:pt x="28" y="51"/>
                    <a:pt x="27" y="52"/>
                    <a:pt x="27" y="53"/>
                  </a:cubicBezTo>
                  <a:cubicBezTo>
                    <a:pt x="27" y="54"/>
                    <a:pt x="26" y="55"/>
                    <a:pt x="26" y="56"/>
                  </a:cubicBezTo>
                  <a:cubicBezTo>
                    <a:pt x="25" y="56"/>
                    <a:pt x="25" y="57"/>
                    <a:pt x="24" y="57"/>
                  </a:cubicBezTo>
                  <a:cubicBezTo>
                    <a:pt x="24" y="57"/>
                    <a:pt x="22" y="58"/>
                    <a:pt x="21" y="58"/>
                  </a:cubicBezTo>
                  <a:cubicBezTo>
                    <a:pt x="20" y="59"/>
                    <a:pt x="20" y="60"/>
                    <a:pt x="20" y="60"/>
                  </a:cubicBezTo>
                  <a:cubicBezTo>
                    <a:pt x="20" y="60"/>
                    <a:pt x="21" y="61"/>
                    <a:pt x="21" y="61"/>
                  </a:cubicBezTo>
                  <a:cubicBezTo>
                    <a:pt x="22" y="61"/>
                    <a:pt x="23" y="62"/>
                    <a:pt x="23" y="62"/>
                  </a:cubicBezTo>
                  <a:cubicBezTo>
                    <a:pt x="23" y="62"/>
                    <a:pt x="23" y="63"/>
                    <a:pt x="23" y="64"/>
                  </a:cubicBezTo>
                  <a:cubicBezTo>
                    <a:pt x="23" y="64"/>
                    <a:pt x="22" y="66"/>
                    <a:pt x="23" y="66"/>
                  </a:cubicBezTo>
                  <a:cubicBezTo>
                    <a:pt x="24" y="66"/>
                    <a:pt x="25" y="66"/>
                    <a:pt x="25" y="66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8" y="68"/>
                    <a:pt x="28" y="68"/>
                    <a:pt x="28" y="68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29" y="68"/>
                    <a:pt x="29" y="69"/>
                    <a:pt x="29" y="70"/>
                  </a:cubicBezTo>
                  <a:cubicBezTo>
                    <a:pt x="28" y="70"/>
                    <a:pt x="28" y="71"/>
                    <a:pt x="28" y="71"/>
                  </a:cubicBezTo>
                  <a:cubicBezTo>
                    <a:pt x="27" y="71"/>
                    <a:pt x="27" y="71"/>
                    <a:pt x="27" y="70"/>
                  </a:cubicBezTo>
                  <a:cubicBezTo>
                    <a:pt x="27" y="69"/>
                    <a:pt x="27" y="69"/>
                    <a:pt x="26" y="68"/>
                  </a:cubicBezTo>
                  <a:cubicBezTo>
                    <a:pt x="25" y="68"/>
                    <a:pt x="24" y="69"/>
                    <a:pt x="24" y="69"/>
                  </a:cubicBezTo>
                  <a:cubicBezTo>
                    <a:pt x="24" y="69"/>
                    <a:pt x="23" y="69"/>
                    <a:pt x="23" y="68"/>
                  </a:cubicBezTo>
                  <a:cubicBezTo>
                    <a:pt x="22" y="67"/>
                    <a:pt x="22" y="68"/>
                    <a:pt x="22" y="67"/>
                  </a:cubicBezTo>
                  <a:cubicBezTo>
                    <a:pt x="22" y="66"/>
                    <a:pt x="23" y="66"/>
                    <a:pt x="22" y="65"/>
                  </a:cubicBezTo>
                  <a:cubicBezTo>
                    <a:pt x="22" y="65"/>
                    <a:pt x="21" y="64"/>
                    <a:pt x="21" y="64"/>
                  </a:cubicBezTo>
                  <a:cubicBezTo>
                    <a:pt x="20" y="64"/>
                    <a:pt x="21" y="65"/>
                    <a:pt x="20" y="64"/>
                  </a:cubicBezTo>
                  <a:cubicBezTo>
                    <a:pt x="20" y="63"/>
                    <a:pt x="19" y="63"/>
                    <a:pt x="19" y="63"/>
                  </a:cubicBezTo>
                  <a:cubicBezTo>
                    <a:pt x="19" y="63"/>
                    <a:pt x="18" y="63"/>
                    <a:pt x="18" y="62"/>
                  </a:cubicBezTo>
                  <a:cubicBezTo>
                    <a:pt x="18" y="62"/>
                    <a:pt x="18" y="61"/>
                    <a:pt x="18" y="60"/>
                  </a:cubicBezTo>
                  <a:cubicBezTo>
                    <a:pt x="18" y="60"/>
                    <a:pt x="19" y="59"/>
                    <a:pt x="19" y="58"/>
                  </a:cubicBezTo>
                  <a:cubicBezTo>
                    <a:pt x="19" y="58"/>
                    <a:pt x="19" y="55"/>
                    <a:pt x="19" y="55"/>
                  </a:cubicBezTo>
                  <a:cubicBezTo>
                    <a:pt x="19" y="55"/>
                    <a:pt x="16" y="61"/>
                    <a:pt x="15" y="66"/>
                  </a:cubicBezTo>
                  <a:cubicBezTo>
                    <a:pt x="15" y="66"/>
                    <a:pt x="16" y="65"/>
                    <a:pt x="16" y="66"/>
                  </a:cubicBezTo>
                  <a:cubicBezTo>
                    <a:pt x="16" y="67"/>
                    <a:pt x="17" y="68"/>
                    <a:pt x="16" y="69"/>
                  </a:cubicBezTo>
                  <a:cubicBezTo>
                    <a:pt x="16" y="69"/>
                    <a:pt x="16" y="69"/>
                    <a:pt x="16" y="72"/>
                  </a:cubicBezTo>
                  <a:cubicBezTo>
                    <a:pt x="16" y="74"/>
                    <a:pt x="17" y="75"/>
                    <a:pt x="17" y="76"/>
                  </a:cubicBezTo>
                  <a:cubicBezTo>
                    <a:pt x="16" y="76"/>
                    <a:pt x="16" y="77"/>
                    <a:pt x="16" y="78"/>
                  </a:cubicBezTo>
                  <a:cubicBezTo>
                    <a:pt x="16" y="79"/>
                    <a:pt x="16" y="82"/>
                    <a:pt x="17" y="82"/>
                  </a:cubicBezTo>
                  <a:cubicBezTo>
                    <a:pt x="17" y="82"/>
                    <a:pt x="17" y="83"/>
                    <a:pt x="17" y="83"/>
                  </a:cubicBezTo>
                  <a:cubicBezTo>
                    <a:pt x="18" y="84"/>
                    <a:pt x="17" y="85"/>
                    <a:pt x="18" y="84"/>
                  </a:cubicBezTo>
                  <a:cubicBezTo>
                    <a:pt x="19" y="82"/>
                    <a:pt x="20" y="81"/>
                    <a:pt x="20" y="81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0" y="80"/>
                    <a:pt x="20" y="79"/>
                    <a:pt x="22" y="79"/>
                  </a:cubicBezTo>
                  <a:cubicBezTo>
                    <a:pt x="23" y="79"/>
                    <a:pt x="24" y="79"/>
                    <a:pt x="24" y="80"/>
                  </a:cubicBezTo>
                  <a:cubicBezTo>
                    <a:pt x="25" y="80"/>
                    <a:pt x="23" y="82"/>
                    <a:pt x="24" y="82"/>
                  </a:cubicBezTo>
                  <a:cubicBezTo>
                    <a:pt x="25" y="82"/>
                    <a:pt x="27" y="81"/>
                    <a:pt x="28" y="81"/>
                  </a:cubicBezTo>
                  <a:cubicBezTo>
                    <a:pt x="29" y="81"/>
                    <a:pt x="29" y="82"/>
                    <a:pt x="30" y="83"/>
                  </a:cubicBezTo>
                  <a:cubicBezTo>
                    <a:pt x="30" y="84"/>
                    <a:pt x="30" y="85"/>
                    <a:pt x="31" y="86"/>
                  </a:cubicBezTo>
                  <a:cubicBezTo>
                    <a:pt x="32" y="86"/>
                    <a:pt x="31" y="87"/>
                    <a:pt x="32" y="88"/>
                  </a:cubicBezTo>
                  <a:cubicBezTo>
                    <a:pt x="32" y="89"/>
                    <a:pt x="34" y="90"/>
                    <a:pt x="35" y="90"/>
                  </a:cubicBezTo>
                  <a:cubicBezTo>
                    <a:pt x="35" y="90"/>
                    <a:pt x="37" y="90"/>
                    <a:pt x="38" y="90"/>
                  </a:cubicBezTo>
                  <a:cubicBezTo>
                    <a:pt x="39" y="91"/>
                    <a:pt x="38" y="92"/>
                    <a:pt x="39" y="92"/>
                  </a:cubicBezTo>
                  <a:cubicBezTo>
                    <a:pt x="40" y="92"/>
                    <a:pt x="41" y="95"/>
                    <a:pt x="41" y="95"/>
                  </a:cubicBezTo>
                  <a:cubicBezTo>
                    <a:pt x="41" y="95"/>
                    <a:pt x="41" y="97"/>
                    <a:pt x="41" y="98"/>
                  </a:cubicBezTo>
                  <a:cubicBezTo>
                    <a:pt x="41" y="98"/>
                    <a:pt x="41" y="99"/>
                    <a:pt x="42" y="100"/>
                  </a:cubicBezTo>
                  <a:cubicBezTo>
                    <a:pt x="42" y="100"/>
                    <a:pt x="44" y="100"/>
                    <a:pt x="44" y="100"/>
                  </a:cubicBezTo>
                  <a:cubicBezTo>
                    <a:pt x="44" y="100"/>
                    <a:pt x="43" y="102"/>
                    <a:pt x="45" y="102"/>
                  </a:cubicBezTo>
                  <a:cubicBezTo>
                    <a:pt x="47" y="103"/>
                    <a:pt x="48" y="103"/>
                    <a:pt x="49" y="104"/>
                  </a:cubicBezTo>
                  <a:cubicBezTo>
                    <a:pt x="49" y="104"/>
                    <a:pt x="48" y="105"/>
                    <a:pt x="50" y="105"/>
                  </a:cubicBezTo>
                  <a:cubicBezTo>
                    <a:pt x="52" y="105"/>
                    <a:pt x="54" y="105"/>
                    <a:pt x="55" y="106"/>
                  </a:cubicBezTo>
                  <a:cubicBezTo>
                    <a:pt x="56" y="106"/>
                    <a:pt x="55" y="107"/>
                    <a:pt x="57" y="109"/>
                  </a:cubicBezTo>
                  <a:cubicBezTo>
                    <a:pt x="60" y="110"/>
                    <a:pt x="60" y="111"/>
                    <a:pt x="61" y="111"/>
                  </a:cubicBezTo>
                  <a:cubicBezTo>
                    <a:pt x="62" y="111"/>
                    <a:pt x="63" y="111"/>
                    <a:pt x="63" y="113"/>
                  </a:cubicBezTo>
                  <a:cubicBezTo>
                    <a:pt x="62" y="115"/>
                    <a:pt x="62" y="116"/>
                    <a:pt x="61" y="117"/>
                  </a:cubicBezTo>
                  <a:cubicBezTo>
                    <a:pt x="60" y="118"/>
                    <a:pt x="59" y="120"/>
                    <a:pt x="58" y="121"/>
                  </a:cubicBezTo>
                  <a:cubicBezTo>
                    <a:pt x="58" y="122"/>
                    <a:pt x="57" y="123"/>
                    <a:pt x="58" y="124"/>
                  </a:cubicBezTo>
                  <a:cubicBezTo>
                    <a:pt x="58" y="126"/>
                    <a:pt x="59" y="127"/>
                    <a:pt x="59" y="128"/>
                  </a:cubicBezTo>
                  <a:cubicBezTo>
                    <a:pt x="59" y="129"/>
                    <a:pt x="59" y="131"/>
                    <a:pt x="59" y="132"/>
                  </a:cubicBezTo>
                  <a:cubicBezTo>
                    <a:pt x="58" y="133"/>
                    <a:pt x="58" y="134"/>
                    <a:pt x="58" y="134"/>
                  </a:cubicBezTo>
                  <a:cubicBezTo>
                    <a:pt x="58" y="134"/>
                    <a:pt x="59" y="136"/>
                    <a:pt x="58" y="137"/>
                  </a:cubicBezTo>
                  <a:cubicBezTo>
                    <a:pt x="57" y="138"/>
                    <a:pt x="55" y="140"/>
                    <a:pt x="54" y="140"/>
                  </a:cubicBezTo>
                  <a:cubicBezTo>
                    <a:pt x="53" y="140"/>
                    <a:pt x="51" y="142"/>
                    <a:pt x="51" y="142"/>
                  </a:cubicBezTo>
                  <a:cubicBezTo>
                    <a:pt x="51" y="142"/>
                    <a:pt x="51" y="146"/>
                    <a:pt x="51" y="147"/>
                  </a:cubicBezTo>
                  <a:cubicBezTo>
                    <a:pt x="51" y="147"/>
                    <a:pt x="47" y="154"/>
                    <a:pt x="49" y="155"/>
                  </a:cubicBezTo>
                  <a:cubicBezTo>
                    <a:pt x="50" y="156"/>
                    <a:pt x="50" y="158"/>
                    <a:pt x="50" y="159"/>
                  </a:cubicBezTo>
                  <a:cubicBezTo>
                    <a:pt x="49" y="160"/>
                    <a:pt x="49" y="160"/>
                    <a:pt x="49" y="160"/>
                  </a:cubicBezTo>
                  <a:cubicBezTo>
                    <a:pt x="48" y="161"/>
                    <a:pt x="46" y="161"/>
                    <a:pt x="47" y="163"/>
                  </a:cubicBezTo>
                  <a:cubicBezTo>
                    <a:pt x="49" y="165"/>
                    <a:pt x="50" y="165"/>
                    <a:pt x="50" y="167"/>
                  </a:cubicBezTo>
                  <a:cubicBezTo>
                    <a:pt x="51" y="168"/>
                    <a:pt x="51" y="168"/>
                    <a:pt x="52" y="170"/>
                  </a:cubicBezTo>
                  <a:cubicBezTo>
                    <a:pt x="53" y="171"/>
                    <a:pt x="53" y="172"/>
                    <a:pt x="54" y="173"/>
                  </a:cubicBezTo>
                  <a:cubicBezTo>
                    <a:pt x="55" y="174"/>
                    <a:pt x="56" y="175"/>
                    <a:pt x="56" y="176"/>
                  </a:cubicBezTo>
                  <a:cubicBezTo>
                    <a:pt x="56" y="177"/>
                    <a:pt x="59" y="179"/>
                    <a:pt x="56" y="177"/>
                  </a:cubicBezTo>
                  <a:cubicBezTo>
                    <a:pt x="53" y="175"/>
                    <a:pt x="56" y="177"/>
                    <a:pt x="52" y="174"/>
                  </a:cubicBezTo>
                  <a:cubicBezTo>
                    <a:pt x="49" y="171"/>
                    <a:pt x="48" y="173"/>
                    <a:pt x="46" y="171"/>
                  </a:cubicBezTo>
                  <a:cubicBezTo>
                    <a:pt x="45" y="169"/>
                    <a:pt x="47" y="175"/>
                    <a:pt x="44" y="168"/>
                  </a:cubicBezTo>
                  <a:cubicBezTo>
                    <a:pt x="41" y="160"/>
                    <a:pt x="40" y="161"/>
                    <a:pt x="39" y="159"/>
                  </a:cubicBezTo>
                  <a:cubicBezTo>
                    <a:pt x="39" y="157"/>
                    <a:pt x="39" y="159"/>
                    <a:pt x="37" y="155"/>
                  </a:cubicBezTo>
                  <a:cubicBezTo>
                    <a:pt x="35" y="151"/>
                    <a:pt x="37" y="154"/>
                    <a:pt x="35" y="151"/>
                  </a:cubicBezTo>
                  <a:cubicBezTo>
                    <a:pt x="33" y="149"/>
                    <a:pt x="33" y="152"/>
                    <a:pt x="32" y="148"/>
                  </a:cubicBezTo>
                  <a:cubicBezTo>
                    <a:pt x="31" y="143"/>
                    <a:pt x="31" y="146"/>
                    <a:pt x="30" y="141"/>
                  </a:cubicBezTo>
                  <a:cubicBezTo>
                    <a:pt x="28" y="136"/>
                    <a:pt x="31" y="136"/>
                    <a:pt x="28" y="133"/>
                  </a:cubicBezTo>
                  <a:cubicBezTo>
                    <a:pt x="25" y="131"/>
                    <a:pt x="25" y="132"/>
                    <a:pt x="24" y="131"/>
                  </a:cubicBezTo>
                  <a:cubicBezTo>
                    <a:pt x="23" y="129"/>
                    <a:pt x="25" y="130"/>
                    <a:pt x="22" y="126"/>
                  </a:cubicBezTo>
                  <a:cubicBezTo>
                    <a:pt x="20" y="122"/>
                    <a:pt x="16" y="120"/>
                    <a:pt x="16" y="113"/>
                  </a:cubicBezTo>
                  <a:cubicBezTo>
                    <a:pt x="16" y="105"/>
                    <a:pt x="16" y="104"/>
                    <a:pt x="16" y="104"/>
                  </a:cubicBezTo>
                  <a:cubicBezTo>
                    <a:pt x="16" y="104"/>
                    <a:pt x="13" y="101"/>
                    <a:pt x="14" y="97"/>
                  </a:cubicBezTo>
                  <a:cubicBezTo>
                    <a:pt x="15" y="92"/>
                    <a:pt x="16" y="94"/>
                    <a:pt x="15" y="92"/>
                  </a:cubicBezTo>
                  <a:cubicBezTo>
                    <a:pt x="15" y="91"/>
                    <a:pt x="14" y="91"/>
                    <a:pt x="13" y="89"/>
                  </a:cubicBezTo>
                  <a:cubicBezTo>
                    <a:pt x="12" y="88"/>
                    <a:pt x="12" y="88"/>
                    <a:pt x="11" y="87"/>
                  </a:cubicBezTo>
                  <a:cubicBezTo>
                    <a:pt x="11" y="86"/>
                    <a:pt x="11" y="83"/>
                    <a:pt x="11" y="83"/>
                  </a:cubicBezTo>
                  <a:cubicBezTo>
                    <a:pt x="10" y="84"/>
                    <a:pt x="10" y="84"/>
                    <a:pt x="10" y="84"/>
                  </a:cubicBezTo>
                  <a:cubicBezTo>
                    <a:pt x="10" y="84"/>
                    <a:pt x="0" y="182"/>
                    <a:pt x="97" y="197"/>
                  </a:cubicBezTo>
                  <a:cubicBezTo>
                    <a:pt x="97" y="197"/>
                    <a:pt x="75" y="192"/>
                    <a:pt x="73" y="187"/>
                  </a:cubicBezTo>
                  <a:cubicBezTo>
                    <a:pt x="73" y="187"/>
                    <a:pt x="72" y="183"/>
                    <a:pt x="73" y="183"/>
                  </a:cubicBezTo>
                  <a:cubicBezTo>
                    <a:pt x="74" y="183"/>
                    <a:pt x="76" y="184"/>
                    <a:pt x="77" y="183"/>
                  </a:cubicBezTo>
                  <a:cubicBezTo>
                    <a:pt x="79" y="181"/>
                    <a:pt x="80" y="180"/>
                    <a:pt x="80" y="180"/>
                  </a:cubicBezTo>
                  <a:cubicBezTo>
                    <a:pt x="80" y="182"/>
                    <a:pt x="80" y="182"/>
                    <a:pt x="80" y="182"/>
                  </a:cubicBezTo>
                  <a:cubicBezTo>
                    <a:pt x="80" y="182"/>
                    <a:pt x="79" y="182"/>
                    <a:pt x="83" y="181"/>
                  </a:cubicBezTo>
                  <a:cubicBezTo>
                    <a:pt x="88" y="181"/>
                    <a:pt x="88" y="181"/>
                    <a:pt x="89" y="181"/>
                  </a:cubicBezTo>
                  <a:cubicBezTo>
                    <a:pt x="91" y="180"/>
                    <a:pt x="93" y="176"/>
                    <a:pt x="94" y="178"/>
                  </a:cubicBezTo>
                  <a:cubicBezTo>
                    <a:pt x="95" y="181"/>
                    <a:pt x="93" y="180"/>
                    <a:pt x="95" y="181"/>
                  </a:cubicBezTo>
                  <a:cubicBezTo>
                    <a:pt x="97" y="181"/>
                    <a:pt x="101" y="180"/>
                    <a:pt x="101" y="180"/>
                  </a:cubicBezTo>
                  <a:cubicBezTo>
                    <a:pt x="101" y="180"/>
                    <a:pt x="108" y="181"/>
                    <a:pt x="108" y="180"/>
                  </a:cubicBezTo>
                  <a:cubicBezTo>
                    <a:pt x="109" y="179"/>
                    <a:pt x="109" y="178"/>
                    <a:pt x="110" y="178"/>
                  </a:cubicBezTo>
                  <a:cubicBezTo>
                    <a:pt x="111" y="178"/>
                    <a:pt x="112" y="180"/>
                    <a:pt x="112" y="180"/>
                  </a:cubicBezTo>
                  <a:cubicBezTo>
                    <a:pt x="108" y="182"/>
                    <a:pt x="108" y="182"/>
                    <a:pt x="108" y="182"/>
                  </a:cubicBezTo>
                  <a:cubicBezTo>
                    <a:pt x="105" y="185"/>
                    <a:pt x="105" y="185"/>
                    <a:pt x="105" y="185"/>
                  </a:cubicBezTo>
                  <a:cubicBezTo>
                    <a:pt x="105" y="185"/>
                    <a:pt x="103" y="185"/>
                    <a:pt x="105" y="186"/>
                  </a:cubicBezTo>
                  <a:cubicBezTo>
                    <a:pt x="106" y="187"/>
                    <a:pt x="107" y="187"/>
                    <a:pt x="108" y="187"/>
                  </a:cubicBezTo>
                  <a:cubicBezTo>
                    <a:pt x="110" y="187"/>
                    <a:pt x="114" y="190"/>
                    <a:pt x="115" y="188"/>
                  </a:cubicBezTo>
                  <a:cubicBezTo>
                    <a:pt x="116" y="186"/>
                    <a:pt x="116" y="186"/>
                    <a:pt x="117" y="185"/>
                  </a:cubicBezTo>
                  <a:cubicBezTo>
                    <a:pt x="117" y="184"/>
                    <a:pt x="117" y="182"/>
                    <a:pt x="119" y="182"/>
                  </a:cubicBezTo>
                  <a:cubicBezTo>
                    <a:pt x="120" y="182"/>
                    <a:pt x="122" y="183"/>
                    <a:pt x="122" y="183"/>
                  </a:cubicBezTo>
                  <a:cubicBezTo>
                    <a:pt x="121" y="186"/>
                    <a:pt x="121" y="186"/>
                    <a:pt x="121" y="186"/>
                  </a:cubicBezTo>
                  <a:cubicBezTo>
                    <a:pt x="121" y="186"/>
                    <a:pt x="123" y="186"/>
                    <a:pt x="125" y="186"/>
                  </a:cubicBezTo>
                  <a:cubicBezTo>
                    <a:pt x="126" y="186"/>
                    <a:pt x="126" y="188"/>
                    <a:pt x="128" y="186"/>
                  </a:cubicBezTo>
                  <a:cubicBezTo>
                    <a:pt x="129" y="184"/>
                    <a:pt x="129" y="184"/>
                    <a:pt x="131" y="184"/>
                  </a:cubicBezTo>
                  <a:cubicBezTo>
                    <a:pt x="133" y="184"/>
                    <a:pt x="135" y="183"/>
                    <a:pt x="136" y="183"/>
                  </a:cubicBezTo>
                  <a:cubicBezTo>
                    <a:pt x="136" y="184"/>
                    <a:pt x="138" y="184"/>
                    <a:pt x="139" y="184"/>
                  </a:cubicBezTo>
                  <a:cubicBezTo>
                    <a:pt x="139" y="184"/>
                    <a:pt x="143" y="186"/>
                    <a:pt x="143" y="186"/>
                  </a:cubicBezTo>
                  <a:cubicBezTo>
                    <a:pt x="144" y="185"/>
                    <a:pt x="148" y="186"/>
                    <a:pt x="148" y="186"/>
                  </a:cubicBezTo>
                  <a:cubicBezTo>
                    <a:pt x="148" y="186"/>
                    <a:pt x="137" y="196"/>
                    <a:pt x="113" y="197"/>
                  </a:cubicBezTo>
                  <a:cubicBezTo>
                    <a:pt x="113" y="197"/>
                    <a:pt x="167" y="199"/>
                    <a:pt x="197" y="146"/>
                  </a:cubicBezTo>
                  <a:cubicBezTo>
                    <a:pt x="228" y="94"/>
                    <a:pt x="206" y="26"/>
                    <a:pt x="137" y="3"/>
                  </a:cubicBezTo>
                  <a:cubicBezTo>
                    <a:pt x="137" y="3"/>
                    <a:pt x="189" y="22"/>
                    <a:pt x="203" y="71"/>
                  </a:cubicBezTo>
                  <a:cubicBezTo>
                    <a:pt x="202" y="72"/>
                    <a:pt x="202" y="72"/>
                    <a:pt x="202" y="72"/>
                  </a:cubicBezTo>
                  <a:cubicBezTo>
                    <a:pt x="201" y="71"/>
                    <a:pt x="201" y="72"/>
                    <a:pt x="200" y="69"/>
                  </a:cubicBezTo>
                  <a:cubicBezTo>
                    <a:pt x="199" y="67"/>
                    <a:pt x="199" y="68"/>
                    <a:pt x="199" y="66"/>
                  </a:cubicBezTo>
                  <a:cubicBezTo>
                    <a:pt x="198" y="64"/>
                    <a:pt x="198" y="65"/>
                    <a:pt x="197" y="64"/>
                  </a:cubicBezTo>
                  <a:cubicBezTo>
                    <a:pt x="195" y="62"/>
                    <a:pt x="195" y="62"/>
                    <a:pt x="194" y="61"/>
                  </a:cubicBezTo>
                  <a:cubicBezTo>
                    <a:pt x="193" y="61"/>
                    <a:pt x="192" y="58"/>
                    <a:pt x="192" y="57"/>
                  </a:cubicBezTo>
                  <a:cubicBezTo>
                    <a:pt x="191" y="56"/>
                    <a:pt x="189" y="55"/>
                    <a:pt x="188" y="55"/>
                  </a:cubicBezTo>
                  <a:cubicBezTo>
                    <a:pt x="187" y="55"/>
                    <a:pt x="188" y="54"/>
                    <a:pt x="187" y="55"/>
                  </a:cubicBezTo>
                  <a:cubicBezTo>
                    <a:pt x="187" y="56"/>
                    <a:pt x="189" y="58"/>
                    <a:pt x="189" y="58"/>
                  </a:cubicBezTo>
                  <a:cubicBezTo>
                    <a:pt x="189" y="62"/>
                    <a:pt x="189" y="62"/>
                    <a:pt x="189" y="62"/>
                  </a:cubicBezTo>
                  <a:cubicBezTo>
                    <a:pt x="189" y="62"/>
                    <a:pt x="190" y="65"/>
                    <a:pt x="190" y="66"/>
                  </a:cubicBezTo>
                  <a:cubicBezTo>
                    <a:pt x="190" y="67"/>
                    <a:pt x="189" y="70"/>
                    <a:pt x="189" y="70"/>
                  </a:cubicBezTo>
                  <a:cubicBezTo>
                    <a:pt x="189" y="70"/>
                    <a:pt x="188" y="72"/>
                    <a:pt x="187" y="73"/>
                  </a:cubicBezTo>
                  <a:cubicBezTo>
                    <a:pt x="186" y="73"/>
                    <a:pt x="181" y="74"/>
                    <a:pt x="181" y="74"/>
                  </a:cubicBezTo>
                  <a:cubicBezTo>
                    <a:pt x="181" y="74"/>
                    <a:pt x="179" y="72"/>
                    <a:pt x="179" y="71"/>
                  </a:cubicBezTo>
                  <a:cubicBezTo>
                    <a:pt x="178" y="69"/>
                    <a:pt x="175" y="69"/>
                    <a:pt x="174" y="68"/>
                  </a:cubicBezTo>
                  <a:cubicBezTo>
                    <a:pt x="174" y="67"/>
                    <a:pt x="175" y="66"/>
                    <a:pt x="173" y="64"/>
                  </a:cubicBezTo>
                  <a:cubicBezTo>
                    <a:pt x="172" y="62"/>
                    <a:pt x="173" y="63"/>
                    <a:pt x="172" y="61"/>
                  </a:cubicBezTo>
                  <a:cubicBezTo>
                    <a:pt x="170" y="59"/>
                    <a:pt x="170" y="59"/>
                    <a:pt x="170" y="59"/>
                  </a:cubicBezTo>
                  <a:cubicBezTo>
                    <a:pt x="170" y="59"/>
                    <a:pt x="166" y="58"/>
                    <a:pt x="167" y="60"/>
                  </a:cubicBezTo>
                  <a:cubicBezTo>
                    <a:pt x="168" y="63"/>
                    <a:pt x="167" y="65"/>
                    <a:pt x="168" y="65"/>
                  </a:cubicBezTo>
                  <a:cubicBezTo>
                    <a:pt x="169" y="66"/>
                    <a:pt x="170" y="65"/>
                    <a:pt x="171" y="67"/>
                  </a:cubicBezTo>
                  <a:cubicBezTo>
                    <a:pt x="172" y="69"/>
                    <a:pt x="172" y="70"/>
                    <a:pt x="172" y="71"/>
                  </a:cubicBezTo>
                  <a:cubicBezTo>
                    <a:pt x="173" y="71"/>
                    <a:pt x="173" y="74"/>
                    <a:pt x="174" y="75"/>
                  </a:cubicBezTo>
                  <a:cubicBezTo>
                    <a:pt x="175" y="75"/>
                    <a:pt x="178" y="75"/>
                    <a:pt x="178" y="76"/>
                  </a:cubicBezTo>
                  <a:cubicBezTo>
                    <a:pt x="177" y="77"/>
                    <a:pt x="176" y="78"/>
                    <a:pt x="178" y="79"/>
                  </a:cubicBezTo>
                  <a:cubicBezTo>
                    <a:pt x="179" y="79"/>
                    <a:pt x="179" y="80"/>
                    <a:pt x="180" y="80"/>
                  </a:cubicBezTo>
                  <a:cubicBezTo>
                    <a:pt x="181" y="80"/>
                    <a:pt x="181" y="80"/>
                    <a:pt x="182" y="79"/>
                  </a:cubicBezTo>
                  <a:cubicBezTo>
                    <a:pt x="184" y="79"/>
                    <a:pt x="186" y="79"/>
                    <a:pt x="186" y="79"/>
                  </a:cubicBezTo>
                  <a:cubicBezTo>
                    <a:pt x="186" y="79"/>
                    <a:pt x="188" y="80"/>
                    <a:pt x="188" y="81"/>
                  </a:cubicBezTo>
                  <a:cubicBezTo>
                    <a:pt x="188" y="82"/>
                    <a:pt x="187" y="86"/>
                    <a:pt x="187" y="86"/>
                  </a:cubicBezTo>
                  <a:cubicBezTo>
                    <a:pt x="185" y="90"/>
                    <a:pt x="185" y="90"/>
                    <a:pt x="185" y="90"/>
                  </a:cubicBezTo>
                  <a:cubicBezTo>
                    <a:pt x="185" y="90"/>
                    <a:pt x="185" y="97"/>
                    <a:pt x="184" y="97"/>
                  </a:cubicBezTo>
                  <a:cubicBezTo>
                    <a:pt x="183" y="97"/>
                    <a:pt x="182" y="100"/>
                    <a:pt x="181" y="100"/>
                  </a:cubicBezTo>
                  <a:cubicBezTo>
                    <a:pt x="180" y="101"/>
                    <a:pt x="180" y="105"/>
                    <a:pt x="180" y="105"/>
                  </a:cubicBezTo>
                  <a:cubicBezTo>
                    <a:pt x="178" y="108"/>
                    <a:pt x="178" y="108"/>
                    <a:pt x="178" y="108"/>
                  </a:cubicBezTo>
                  <a:cubicBezTo>
                    <a:pt x="178" y="108"/>
                    <a:pt x="178" y="111"/>
                    <a:pt x="178" y="112"/>
                  </a:cubicBezTo>
                  <a:cubicBezTo>
                    <a:pt x="178" y="113"/>
                    <a:pt x="179" y="117"/>
                    <a:pt x="178" y="119"/>
                  </a:cubicBezTo>
                  <a:cubicBezTo>
                    <a:pt x="178" y="121"/>
                    <a:pt x="175" y="122"/>
                    <a:pt x="175" y="122"/>
                  </a:cubicBezTo>
                  <a:cubicBezTo>
                    <a:pt x="175" y="122"/>
                    <a:pt x="179" y="126"/>
                    <a:pt x="177" y="126"/>
                  </a:cubicBezTo>
                  <a:cubicBezTo>
                    <a:pt x="175" y="127"/>
                    <a:pt x="173" y="129"/>
                    <a:pt x="173" y="130"/>
                  </a:cubicBezTo>
                  <a:cubicBezTo>
                    <a:pt x="172" y="131"/>
                    <a:pt x="172" y="132"/>
                    <a:pt x="171" y="132"/>
                  </a:cubicBezTo>
                  <a:cubicBezTo>
                    <a:pt x="170" y="133"/>
                    <a:pt x="168" y="133"/>
                    <a:pt x="168" y="134"/>
                  </a:cubicBezTo>
                  <a:cubicBezTo>
                    <a:pt x="168" y="134"/>
                    <a:pt x="168" y="137"/>
                    <a:pt x="168" y="137"/>
                  </a:cubicBezTo>
                  <a:cubicBezTo>
                    <a:pt x="164" y="142"/>
                    <a:pt x="164" y="142"/>
                    <a:pt x="164" y="142"/>
                  </a:cubicBezTo>
                  <a:cubicBezTo>
                    <a:pt x="160" y="146"/>
                    <a:pt x="160" y="146"/>
                    <a:pt x="160" y="146"/>
                  </a:cubicBezTo>
                  <a:cubicBezTo>
                    <a:pt x="160" y="146"/>
                    <a:pt x="160" y="149"/>
                    <a:pt x="159" y="149"/>
                  </a:cubicBezTo>
                  <a:cubicBezTo>
                    <a:pt x="158" y="149"/>
                    <a:pt x="153" y="151"/>
                    <a:pt x="152" y="152"/>
                  </a:cubicBezTo>
                  <a:cubicBezTo>
                    <a:pt x="152" y="152"/>
                    <a:pt x="148" y="154"/>
                    <a:pt x="147" y="154"/>
                  </a:cubicBezTo>
                  <a:cubicBezTo>
                    <a:pt x="146" y="154"/>
                    <a:pt x="148" y="157"/>
                    <a:pt x="146" y="154"/>
                  </a:cubicBezTo>
                  <a:cubicBezTo>
                    <a:pt x="144" y="151"/>
                    <a:pt x="145" y="153"/>
                    <a:pt x="144" y="149"/>
                  </a:cubicBezTo>
                  <a:cubicBezTo>
                    <a:pt x="142" y="145"/>
                    <a:pt x="142" y="148"/>
                    <a:pt x="142" y="145"/>
                  </a:cubicBezTo>
                  <a:cubicBezTo>
                    <a:pt x="142" y="143"/>
                    <a:pt x="142" y="145"/>
                    <a:pt x="142" y="143"/>
                  </a:cubicBezTo>
                  <a:cubicBezTo>
                    <a:pt x="142" y="140"/>
                    <a:pt x="143" y="142"/>
                    <a:pt x="141" y="139"/>
                  </a:cubicBezTo>
                  <a:cubicBezTo>
                    <a:pt x="140" y="136"/>
                    <a:pt x="140" y="137"/>
                    <a:pt x="138" y="135"/>
                  </a:cubicBezTo>
                  <a:cubicBezTo>
                    <a:pt x="136" y="133"/>
                    <a:pt x="135" y="135"/>
                    <a:pt x="136" y="132"/>
                  </a:cubicBezTo>
                  <a:cubicBezTo>
                    <a:pt x="137" y="129"/>
                    <a:pt x="137" y="132"/>
                    <a:pt x="137" y="129"/>
                  </a:cubicBezTo>
                  <a:cubicBezTo>
                    <a:pt x="138" y="126"/>
                    <a:pt x="137" y="125"/>
                    <a:pt x="139" y="124"/>
                  </a:cubicBezTo>
                  <a:cubicBezTo>
                    <a:pt x="141" y="123"/>
                    <a:pt x="142" y="122"/>
                    <a:pt x="142" y="121"/>
                  </a:cubicBezTo>
                  <a:cubicBezTo>
                    <a:pt x="142" y="119"/>
                    <a:pt x="142" y="118"/>
                    <a:pt x="142" y="117"/>
                  </a:cubicBezTo>
                  <a:cubicBezTo>
                    <a:pt x="141" y="116"/>
                    <a:pt x="139" y="114"/>
                    <a:pt x="139" y="113"/>
                  </a:cubicBezTo>
                  <a:cubicBezTo>
                    <a:pt x="139" y="112"/>
                    <a:pt x="139" y="113"/>
                    <a:pt x="137" y="111"/>
                  </a:cubicBezTo>
                  <a:cubicBezTo>
                    <a:pt x="136" y="109"/>
                    <a:pt x="135" y="108"/>
                    <a:pt x="135" y="108"/>
                  </a:cubicBezTo>
                  <a:cubicBezTo>
                    <a:pt x="135" y="108"/>
                    <a:pt x="135" y="103"/>
                    <a:pt x="135" y="101"/>
                  </a:cubicBezTo>
                  <a:cubicBezTo>
                    <a:pt x="135" y="99"/>
                    <a:pt x="134" y="102"/>
                    <a:pt x="135" y="99"/>
                  </a:cubicBezTo>
                  <a:cubicBezTo>
                    <a:pt x="135" y="96"/>
                    <a:pt x="135" y="94"/>
                    <a:pt x="135" y="94"/>
                  </a:cubicBezTo>
                  <a:cubicBezTo>
                    <a:pt x="135" y="94"/>
                    <a:pt x="132" y="92"/>
                    <a:pt x="131" y="92"/>
                  </a:cubicBezTo>
                  <a:cubicBezTo>
                    <a:pt x="129" y="92"/>
                    <a:pt x="129" y="94"/>
                    <a:pt x="127" y="93"/>
                  </a:cubicBezTo>
                  <a:cubicBezTo>
                    <a:pt x="125" y="91"/>
                    <a:pt x="126" y="90"/>
                    <a:pt x="125" y="89"/>
                  </a:cubicBezTo>
                  <a:cubicBezTo>
                    <a:pt x="124" y="89"/>
                    <a:pt x="123" y="89"/>
                    <a:pt x="122" y="90"/>
                  </a:cubicBezTo>
                  <a:cubicBezTo>
                    <a:pt x="121" y="91"/>
                    <a:pt x="118" y="91"/>
                    <a:pt x="116" y="91"/>
                  </a:cubicBezTo>
                  <a:cubicBezTo>
                    <a:pt x="114" y="92"/>
                    <a:pt x="113" y="92"/>
                    <a:pt x="110" y="92"/>
                  </a:cubicBezTo>
                  <a:cubicBezTo>
                    <a:pt x="108" y="92"/>
                    <a:pt x="104" y="93"/>
                    <a:pt x="102" y="92"/>
                  </a:cubicBezTo>
                  <a:cubicBezTo>
                    <a:pt x="100" y="91"/>
                    <a:pt x="100" y="92"/>
                    <a:pt x="99" y="90"/>
                  </a:cubicBezTo>
                  <a:cubicBezTo>
                    <a:pt x="98" y="88"/>
                    <a:pt x="99" y="88"/>
                    <a:pt x="97" y="87"/>
                  </a:cubicBezTo>
                  <a:cubicBezTo>
                    <a:pt x="95" y="86"/>
                    <a:pt x="94" y="87"/>
                    <a:pt x="94" y="85"/>
                  </a:cubicBezTo>
                  <a:cubicBezTo>
                    <a:pt x="94" y="82"/>
                    <a:pt x="95" y="83"/>
                    <a:pt x="93" y="81"/>
                  </a:cubicBezTo>
                  <a:cubicBezTo>
                    <a:pt x="92" y="79"/>
                    <a:pt x="94" y="82"/>
                    <a:pt x="92" y="79"/>
                  </a:cubicBezTo>
                  <a:cubicBezTo>
                    <a:pt x="89" y="76"/>
                    <a:pt x="88" y="79"/>
                    <a:pt x="89" y="76"/>
                  </a:cubicBezTo>
                  <a:cubicBezTo>
                    <a:pt x="90" y="74"/>
                    <a:pt x="91" y="75"/>
                    <a:pt x="91" y="73"/>
                  </a:cubicBezTo>
                  <a:cubicBezTo>
                    <a:pt x="91" y="70"/>
                    <a:pt x="95" y="74"/>
                    <a:pt x="92" y="68"/>
                  </a:cubicBezTo>
                  <a:cubicBezTo>
                    <a:pt x="90" y="63"/>
                    <a:pt x="89" y="64"/>
                    <a:pt x="92" y="60"/>
                  </a:cubicBezTo>
                  <a:cubicBezTo>
                    <a:pt x="94" y="55"/>
                    <a:pt x="97" y="54"/>
                    <a:pt x="98" y="53"/>
                  </a:cubicBezTo>
                  <a:cubicBezTo>
                    <a:pt x="98" y="52"/>
                    <a:pt x="99" y="50"/>
                    <a:pt x="100" y="49"/>
                  </a:cubicBezTo>
                  <a:cubicBezTo>
                    <a:pt x="101" y="48"/>
                    <a:pt x="100" y="48"/>
                    <a:pt x="102" y="48"/>
                  </a:cubicBezTo>
                  <a:cubicBezTo>
                    <a:pt x="104" y="48"/>
                    <a:pt x="107" y="47"/>
                    <a:pt x="108" y="46"/>
                  </a:cubicBezTo>
                  <a:cubicBezTo>
                    <a:pt x="109" y="45"/>
                    <a:pt x="111" y="42"/>
                    <a:pt x="112" y="42"/>
                  </a:cubicBezTo>
                  <a:cubicBezTo>
                    <a:pt x="113" y="42"/>
                    <a:pt x="113" y="42"/>
                    <a:pt x="115" y="42"/>
                  </a:cubicBezTo>
                  <a:cubicBezTo>
                    <a:pt x="117" y="41"/>
                    <a:pt x="117" y="41"/>
                    <a:pt x="119" y="41"/>
                  </a:cubicBezTo>
                  <a:cubicBezTo>
                    <a:pt x="120" y="41"/>
                    <a:pt x="117" y="42"/>
                    <a:pt x="121" y="41"/>
                  </a:cubicBezTo>
                  <a:cubicBezTo>
                    <a:pt x="125" y="40"/>
                    <a:pt x="124" y="40"/>
                    <a:pt x="125" y="40"/>
                  </a:cubicBezTo>
                  <a:cubicBezTo>
                    <a:pt x="126" y="40"/>
                    <a:pt x="126" y="41"/>
                    <a:pt x="127" y="41"/>
                  </a:cubicBezTo>
                  <a:cubicBezTo>
                    <a:pt x="129" y="41"/>
                    <a:pt x="129" y="38"/>
                    <a:pt x="129" y="41"/>
                  </a:cubicBezTo>
                  <a:cubicBezTo>
                    <a:pt x="129" y="45"/>
                    <a:pt x="128" y="46"/>
                    <a:pt x="130" y="46"/>
                  </a:cubicBezTo>
                  <a:cubicBezTo>
                    <a:pt x="133" y="47"/>
                    <a:pt x="130" y="47"/>
                    <a:pt x="133" y="47"/>
                  </a:cubicBezTo>
                  <a:cubicBezTo>
                    <a:pt x="136" y="47"/>
                    <a:pt x="135" y="47"/>
                    <a:pt x="137" y="48"/>
                  </a:cubicBezTo>
                  <a:cubicBezTo>
                    <a:pt x="138" y="48"/>
                    <a:pt x="139" y="49"/>
                    <a:pt x="141" y="49"/>
                  </a:cubicBezTo>
                  <a:cubicBezTo>
                    <a:pt x="143" y="49"/>
                    <a:pt x="140" y="52"/>
                    <a:pt x="143" y="49"/>
                  </a:cubicBezTo>
                  <a:cubicBezTo>
                    <a:pt x="146" y="46"/>
                    <a:pt x="141" y="46"/>
                    <a:pt x="146" y="46"/>
                  </a:cubicBezTo>
                  <a:cubicBezTo>
                    <a:pt x="151" y="47"/>
                    <a:pt x="152" y="48"/>
                    <a:pt x="153" y="48"/>
                  </a:cubicBezTo>
                  <a:cubicBezTo>
                    <a:pt x="154" y="47"/>
                    <a:pt x="154" y="48"/>
                    <a:pt x="156" y="47"/>
                  </a:cubicBezTo>
                  <a:cubicBezTo>
                    <a:pt x="159" y="46"/>
                    <a:pt x="159" y="46"/>
                    <a:pt x="160" y="46"/>
                  </a:cubicBezTo>
                  <a:cubicBezTo>
                    <a:pt x="161" y="47"/>
                    <a:pt x="161" y="49"/>
                    <a:pt x="162" y="47"/>
                  </a:cubicBezTo>
                  <a:cubicBezTo>
                    <a:pt x="163" y="45"/>
                    <a:pt x="165" y="45"/>
                    <a:pt x="162" y="44"/>
                  </a:cubicBezTo>
                  <a:cubicBezTo>
                    <a:pt x="159" y="42"/>
                    <a:pt x="158" y="44"/>
                    <a:pt x="158" y="42"/>
                  </a:cubicBezTo>
                  <a:cubicBezTo>
                    <a:pt x="157" y="40"/>
                    <a:pt x="160" y="41"/>
                    <a:pt x="157" y="40"/>
                  </a:cubicBezTo>
                  <a:cubicBezTo>
                    <a:pt x="154" y="40"/>
                    <a:pt x="155" y="40"/>
                    <a:pt x="153" y="39"/>
                  </a:cubicBezTo>
                  <a:cubicBezTo>
                    <a:pt x="151" y="38"/>
                    <a:pt x="149" y="41"/>
                    <a:pt x="148" y="39"/>
                  </a:cubicBezTo>
                  <a:cubicBezTo>
                    <a:pt x="147" y="37"/>
                    <a:pt x="143" y="41"/>
                    <a:pt x="147" y="37"/>
                  </a:cubicBezTo>
                  <a:cubicBezTo>
                    <a:pt x="151" y="34"/>
                    <a:pt x="149" y="32"/>
                    <a:pt x="152" y="33"/>
                  </a:cubicBezTo>
                  <a:cubicBezTo>
                    <a:pt x="155" y="34"/>
                    <a:pt x="154" y="36"/>
                    <a:pt x="155" y="35"/>
                  </a:cubicBezTo>
                  <a:cubicBezTo>
                    <a:pt x="157" y="33"/>
                    <a:pt x="160" y="32"/>
                    <a:pt x="157" y="30"/>
                  </a:cubicBezTo>
                  <a:cubicBezTo>
                    <a:pt x="154" y="28"/>
                    <a:pt x="156" y="29"/>
                    <a:pt x="153" y="28"/>
                  </a:cubicBezTo>
                  <a:cubicBezTo>
                    <a:pt x="150" y="26"/>
                    <a:pt x="147" y="33"/>
                    <a:pt x="146" y="32"/>
                  </a:cubicBezTo>
                  <a:cubicBezTo>
                    <a:pt x="145" y="31"/>
                    <a:pt x="144" y="30"/>
                    <a:pt x="143" y="31"/>
                  </a:cubicBezTo>
                  <a:cubicBezTo>
                    <a:pt x="142" y="31"/>
                    <a:pt x="142" y="34"/>
                    <a:pt x="142" y="36"/>
                  </a:cubicBezTo>
                  <a:cubicBezTo>
                    <a:pt x="142" y="38"/>
                    <a:pt x="143" y="38"/>
                    <a:pt x="140" y="37"/>
                  </a:cubicBezTo>
                  <a:cubicBezTo>
                    <a:pt x="137" y="35"/>
                    <a:pt x="144" y="36"/>
                    <a:pt x="137" y="33"/>
                  </a:cubicBezTo>
                  <a:cubicBezTo>
                    <a:pt x="130" y="31"/>
                    <a:pt x="128" y="31"/>
                    <a:pt x="127" y="32"/>
                  </a:cubicBezTo>
                  <a:cubicBezTo>
                    <a:pt x="126" y="33"/>
                    <a:pt x="125" y="33"/>
                    <a:pt x="124" y="34"/>
                  </a:cubicBezTo>
                  <a:cubicBezTo>
                    <a:pt x="123" y="35"/>
                    <a:pt x="126" y="36"/>
                    <a:pt x="123" y="35"/>
                  </a:cubicBezTo>
                  <a:cubicBezTo>
                    <a:pt x="120" y="33"/>
                    <a:pt x="118" y="35"/>
                    <a:pt x="118" y="35"/>
                  </a:cubicBezTo>
                  <a:cubicBezTo>
                    <a:pt x="118" y="35"/>
                    <a:pt x="117" y="35"/>
                    <a:pt x="116" y="36"/>
                  </a:cubicBezTo>
                  <a:cubicBezTo>
                    <a:pt x="114" y="37"/>
                    <a:pt x="112" y="38"/>
                    <a:pt x="111" y="37"/>
                  </a:cubicBezTo>
                  <a:cubicBezTo>
                    <a:pt x="109" y="37"/>
                    <a:pt x="106" y="38"/>
                    <a:pt x="109" y="34"/>
                  </a:cubicBezTo>
                  <a:cubicBezTo>
                    <a:pt x="111" y="31"/>
                    <a:pt x="109" y="33"/>
                    <a:pt x="113" y="31"/>
                  </a:cubicBezTo>
                  <a:cubicBezTo>
                    <a:pt x="117" y="30"/>
                    <a:pt x="123" y="29"/>
                    <a:pt x="118" y="28"/>
                  </a:cubicBezTo>
                  <a:cubicBezTo>
                    <a:pt x="113" y="27"/>
                    <a:pt x="121" y="27"/>
                    <a:pt x="114" y="24"/>
                  </a:cubicBezTo>
                  <a:cubicBezTo>
                    <a:pt x="107" y="21"/>
                    <a:pt x="107" y="25"/>
                    <a:pt x="107" y="21"/>
                  </a:cubicBezTo>
                  <a:cubicBezTo>
                    <a:pt x="108" y="16"/>
                    <a:pt x="107" y="16"/>
                    <a:pt x="106" y="16"/>
                  </a:cubicBezTo>
                  <a:cubicBezTo>
                    <a:pt x="104" y="16"/>
                    <a:pt x="100" y="17"/>
                    <a:pt x="98" y="18"/>
                  </a:cubicBezTo>
                  <a:cubicBezTo>
                    <a:pt x="97" y="18"/>
                    <a:pt x="99" y="19"/>
                    <a:pt x="96" y="17"/>
                  </a:cubicBezTo>
                  <a:cubicBezTo>
                    <a:pt x="92" y="15"/>
                    <a:pt x="91" y="18"/>
                    <a:pt x="92" y="15"/>
                  </a:cubicBezTo>
                  <a:cubicBezTo>
                    <a:pt x="94" y="13"/>
                    <a:pt x="94" y="12"/>
                    <a:pt x="96" y="11"/>
                  </a:cubicBezTo>
                  <a:cubicBezTo>
                    <a:pt x="98" y="9"/>
                    <a:pt x="97" y="3"/>
                    <a:pt x="102" y="5"/>
                  </a:cubicBezTo>
                  <a:cubicBezTo>
                    <a:pt x="106" y="8"/>
                    <a:pt x="105" y="7"/>
                    <a:pt x="108" y="7"/>
                  </a:cubicBezTo>
                  <a:cubicBezTo>
                    <a:pt x="112" y="7"/>
                    <a:pt x="114" y="7"/>
                    <a:pt x="114" y="6"/>
                  </a:cubicBezTo>
                  <a:cubicBezTo>
                    <a:pt x="114" y="5"/>
                    <a:pt x="109" y="3"/>
                    <a:pt x="109" y="3"/>
                  </a:cubicBezTo>
                  <a:cubicBezTo>
                    <a:pt x="109" y="3"/>
                    <a:pt x="108" y="4"/>
                    <a:pt x="109" y="3"/>
                  </a:cubicBezTo>
                  <a:cubicBezTo>
                    <a:pt x="109" y="2"/>
                    <a:pt x="110" y="1"/>
                    <a:pt x="110" y="1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0"/>
                    <a:pt x="96" y="0"/>
                    <a:pt x="9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</p:grpSp>
      <p:sp>
        <p:nvSpPr>
          <p:cNvPr id="70" name="Freeform 41"/>
          <p:cNvSpPr>
            <a:spLocks noEditPoints="1"/>
          </p:cNvSpPr>
          <p:nvPr/>
        </p:nvSpPr>
        <p:spPr bwMode="auto">
          <a:xfrm>
            <a:off x="5170394" y="2699848"/>
            <a:ext cx="321385" cy="292817"/>
          </a:xfrm>
          <a:custGeom>
            <a:avLst/>
            <a:gdLst>
              <a:gd name="T0" fmla="*/ 116 w 196"/>
              <a:gd name="T1" fmla="*/ 2 h 179"/>
              <a:gd name="T2" fmla="*/ 98 w 196"/>
              <a:gd name="T3" fmla="*/ 0 h 179"/>
              <a:gd name="T4" fmla="*/ 98 w 196"/>
              <a:gd name="T5" fmla="*/ 17 h 179"/>
              <a:gd name="T6" fmla="*/ 113 w 196"/>
              <a:gd name="T7" fmla="*/ 18 h 179"/>
              <a:gd name="T8" fmla="*/ 169 w 196"/>
              <a:gd name="T9" fmla="*/ 105 h 179"/>
              <a:gd name="T10" fmla="*/ 98 w 196"/>
              <a:gd name="T11" fmla="*/ 163 h 179"/>
              <a:gd name="T12" fmla="*/ 98 w 196"/>
              <a:gd name="T13" fmla="*/ 179 h 179"/>
              <a:gd name="T14" fmla="*/ 185 w 196"/>
              <a:gd name="T15" fmla="*/ 108 h 179"/>
              <a:gd name="T16" fmla="*/ 116 w 196"/>
              <a:gd name="T17" fmla="*/ 2 h 179"/>
              <a:gd name="T18" fmla="*/ 98 w 196"/>
              <a:gd name="T19" fmla="*/ 0 h 179"/>
              <a:gd name="T20" fmla="*/ 10 w 196"/>
              <a:gd name="T21" fmla="*/ 71 h 179"/>
              <a:gd name="T22" fmla="*/ 79 w 196"/>
              <a:gd name="T23" fmla="*/ 177 h 179"/>
              <a:gd name="T24" fmla="*/ 98 w 196"/>
              <a:gd name="T25" fmla="*/ 179 h 179"/>
              <a:gd name="T26" fmla="*/ 98 w 196"/>
              <a:gd name="T27" fmla="*/ 163 h 179"/>
              <a:gd name="T28" fmla="*/ 83 w 196"/>
              <a:gd name="T29" fmla="*/ 161 h 179"/>
              <a:gd name="T30" fmla="*/ 83 w 196"/>
              <a:gd name="T31" fmla="*/ 161 h 179"/>
              <a:gd name="T32" fmla="*/ 26 w 196"/>
              <a:gd name="T33" fmla="*/ 75 h 179"/>
              <a:gd name="T34" fmla="*/ 98 w 196"/>
              <a:gd name="T35" fmla="*/ 17 h 179"/>
              <a:gd name="T36" fmla="*/ 98 w 196"/>
              <a:gd name="T37" fmla="*/ 0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96" h="179">
                <a:moveTo>
                  <a:pt x="116" y="2"/>
                </a:moveTo>
                <a:cubicBezTo>
                  <a:pt x="110" y="1"/>
                  <a:pt x="104" y="0"/>
                  <a:pt x="98" y="0"/>
                </a:cubicBezTo>
                <a:cubicBezTo>
                  <a:pt x="98" y="17"/>
                  <a:pt x="98" y="17"/>
                  <a:pt x="98" y="17"/>
                </a:cubicBezTo>
                <a:cubicBezTo>
                  <a:pt x="103" y="17"/>
                  <a:pt x="108" y="17"/>
                  <a:pt x="113" y="18"/>
                </a:cubicBezTo>
                <a:cubicBezTo>
                  <a:pt x="152" y="27"/>
                  <a:pt x="177" y="65"/>
                  <a:pt x="169" y="105"/>
                </a:cubicBezTo>
                <a:cubicBezTo>
                  <a:pt x="162" y="139"/>
                  <a:pt x="131" y="163"/>
                  <a:pt x="98" y="163"/>
                </a:cubicBezTo>
                <a:cubicBezTo>
                  <a:pt x="98" y="179"/>
                  <a:pt x="98" y="179"/>
                  <a:pt x="98" y="179"/>
                </a:cubicBezTo>
                <a:cubicBezTo>
                  <a:pt x="139" y="179"/>
                  <a:pt x="177" y="150"/>
                  <a:pt x="185" y="108"/>
                </a:cubicBezTo>
                <a:cubicBezTo>
                  <a:pt x="196" y="60"/>
                  <a:pt x="165" y="12"/>
                  <a:pt x="116" y="2"/>
                </a:cubicBezTo>
                <a:close/>
                <a:moveTo>
                  <a:pt x="98" y="0"/>
                </a:moveTo>
                <a:cubicBezTo>
                  <a:pt x="56" y="0"/>
                  <a:pt x="19" y="29"/>
                  <a:pt x="10" y="71"/>
                </a:cubicBezTo>
                <a:cubicBezTo>
                  <a:pt x="0" y="120"/>
                  <a:pt x="31" y="167"/>
                  <a:pt x="79" y="177"/>
                </a:cubicBezTo>
                <a:cubicBezTo>
                  <a:pt x="85" y="179"/>
                  <a:pt x="92" y="179"/>
                  <a:pt x="98" y="179"/>
                </a:cubicBezTo>
                <a:cubicBezTo>
                  <a:pt x="98" y="163"/>
                  <a:pt x="98" y="163"/>
                  <a:pt x="98" y="163"/>
                </a:cubicBezTo>
                <a:cubicBezTo>
                  <a:pt x="93" y="163"/>
                  <a:pt x="88" y="162"/>
                  <a:pt x="83" y="161"/>
                </a:cubicBezTo>
                <a:cubicBezTo>
                  <a:pt x="83" y="161"/>
                  <a:pt x="83" y="161"/>
                  <a:pt x="83" y="161"/>
                </a:cubicBezTo>
                <a:cubicBezTo>
                  <a:pt x="43" y="153"/>
                  <a:pt x="18" y="114"/>
                  <a:pt x="26" y="75"/>
                </a:cubicBezTo>
                <a:cubicBezTo>
                  <a:pt x="33" y="40"/>
                  <a:pt x="64" y="17"/>
                  <a:pt x="98" y="17"/>
                </a:cubicBezTo>
                <a:lnTo>
                  <a:pt x="98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71" name="Freeform 42"/>
          <p:cNvSpPr>
            <a:spLocks/>
          </p:cNvSpPr>
          <p:nvPr/>
        </p:nvSpPr>
        <p:spPr bwMode="auto">
          <a:xfrm>
            <a:off x="5253714" y="2970049"/>
            <a:ext cx="69038" cy="148790"/>
          </a:xfrm>
          <a:custGeom>
            <a:avLst/>
            <a:gdLst>
              <a:gd name="T0" fmla="*/ 33 w 58"/>
              <a:gd name="T1" fmla="*/ 125 h 125"/>
              <a:gd name="T2" fmla="*/ 0 w 58"/>
              <a:gd name="T3" fmla="*/ 118 h 125"/>
              <a:gd name="T4" fmla="*/ 25 w 58"/>
              <a:gd name="T5" fmla="*/ 0 h 125"/>
              <a:gd name="T6" fmla="*/ 58 w 58"/>
              <a:gd name="T7" fmla="*/ 7 h 125"/>
              <a:gd name="T8" fmla="*/ 33 w 58"/>
              <a:gd name="T9" fmla="*/ 12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25">
                <a:moveTo>
                  <a:pt x="33" y="125"/>
                </a:moveTo>
                <a:lnTo>
                  <a:pt x="0" y="118"/>
                </a:lnTo>
                <a:lnTo>
                  <a:pt x="25" y="0"/>
                </a:lnTo>
                <a:lnTo>
                  <a:pt x="58" y="7"/>
                </a:lnTo>
                <a:lnTo>
                  <a:pt x="33" y="1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72" name="Freeform 43"/>
          <p:cNvSpPr>
            <a:spLocks/>
          </p:cNvSpPr>
          <p:nvPr/>
        </p:nvSpPr>
        <p:spPr bwMode="auto">
          <a:xfrm>
            <a:off x="5225146" y="3015280"/>
            <a:ext cx="97606" cy="201164"/>
          </a:xfrm>
          <a:custGeom>
            <a:avLst/>
            <a:gdLst>
              <a:gd name="T0" fmla="*/ 40 w 60"/>
              <a:gd name="T1" fmla="*/ 106 h 123"/>
              <a:gd name="T2" fmla="*/ 18 w 60"/>
              <a:gd name="T3" fmla="*/ 121 h 123"/>
              <a:gd name="T4" fmla="*/ 3 w 60"/>
              <a:gd name="T5" fmla="*/ 98 h 123"/>
              <a:gd name="T6" fmla="*/ 20 w 60"/>
              <a:gd name="T7" fmla="*/ 17 h 123"/>
              <a:gd name="T8" fmla="*/ 42 w 60"/>
              <a:gd name="T9" fmla="*/ 2 h 123"/>
              <a:gd name="T10" fmla="*/ 57 w 60"/>
              <a:gd name="T11" fmla="*/ 25 h 123"/>
              <a:gd name="T12" fmla="*/ 40 w 60"/>
              <a:gd name="T13" fmla="*/ 106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0" h="123">
                <a:moveTo>
                  <a:pt x="40" y="106"/>
                </a:moveTo>
                <a:cubicBezTo>
                  <a:pt x="38" y="116"/>
                  <a:pt x="28" y="123"/>
                  <a:pt x="18" y="121"/>
                </a:cubicBezTo>
                <a:cubicBezTo>
                  <a:pt x="7" y="118"/>
                  <a:pt x="0" y="108"/>
                  <a:pt x="3" y="98"/>
                </a:cubicBezTo>
                <a:cubicBezTo>
                  <a:pt x="20" y="17"/>
                  <a:pt x="20" y="17"/>
                  <a:pt x="20" y="17"/>
                </a:cubicBezTo>
                <a:cubicBezTo>
                  <a:pt x="22" y="6"/>
                  <a:pt x="32" y="0"/>
                  <a:pt x="42" y="2"/>
                </a:cubicBezTo>
                <a:cubicBezTo>
                  <a:pt x="53" y="4"/>
                  <a:pt x="60" y="14"/>
                  <a:pt x="57" y="25"/>
                </a:cubicBezTo>
                <a:lnTo>
                  <a:pt x="40" y="10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73" name="Freeform 44"/>
          <p:cNvSpPr>
            <a:spLocks/>
          </p:cNvSpPr>
          <p:nvPr/>
        </p:nvSpPr>
        <p:spPr bwMode="auto">
          <a:xfrm>
            <a:off x="4333600" y="762014"/>
            <a:ext cx="392804" cy="359475"/>
          </a:xfrm>
          <a:custGeom>
            <a:avLst/>
            <a:gdLst>
              <a:gd name="T0" fmla="*/ 117 w 240"/>
              <a:gd name="T1" fmla="*/ 220 h 220"/>
              <a:gd name="T2" fmla="*/ 0 w 240"/>
              <a:gd name="T3" fmla="*/ 219 h 220"/>
              <a:gd name="T4" fmla="*/ 0 w 240"/>
              <a:gd name="T5" fmla="*/ 44 h 220"/>
              <a:gd name="T6" fmla="*/ 120 w 240"/>
              <a:gd name="T7" fmla="*/ 44 h 220"/>
              <a:gd name="T8" fmla="*/ 240 w 240"/>
              <a:gd name="T9" fmla="*/ 44 h 220"/>
              <a:gd name="T10" fmla="*/ 240 w 240"/>
              <a:gd name="T11" fmla="*/ 219 h 220"/>
              <a:gd name="T12" fmla="*/ 117 w 240"/>
              <a:gd name="T13" fmla="*/ 22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40" h="220">
                <a:moveTo>
                  <a:pt x="117" y="220"/>
                </a:moveTo>
                <a:cubicBezTo>
                  <a:pt x="117" y="220"/>
                  <a:pt x="76" y="179"/>
                  <a:pt x="0" y="219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44"/>
                  <a:pt x="78" y="0"/>
                  <a:pt x="120" y="44"/>
                </a:cubicBezTo>
                <a:cubicBezTo>
                  <a:pt x="240" y="44"/>
                  <a:pt x="240" y="44"/>
                  <a:pt x="240" y="44"/>
                </a:cubicBezTo>
                <a:cubicBezTo>
                  <a:pt x="240" y="219"/>
                  <a:pt x="240" y="219"/>
                  <a:pt x="240" y="219"/>
                </a:cubicBezTo>
                <a:lnTo>
                  <a:pt x="117" y="220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74" name="Freeform 45"/>
          <p:cNvSpPr>
            <a:spLocks noEditPoints="1"/>
          </p:cNvSpPr>
          <p:nvPr/>
        </p:nvSpPr>
        <p:spPr bwMode="auto">
          <a:xfrm>
            <a:off x="4216951" y="2756983"/>
            <a:ext cx="478507" cy="396375"/>
          </a:xfrm>
          <a:custGeom>
            <a:avLst/>
            <a:gdLst>
              <a:gd name="T0" fmla="*/ 199 w 293"/>
              <a:gd name="T1" fmla="*/ 192 h 242"/>
              <a:gd name="T2" fmla="*/ 219 w 293"/>
              <a:gd name="T3" fmla="*/ 205 h 242"/>
              <a:gd name="T4" fmla="*/ 219 w 293"/>
              <a:gd name="T5" fmla="*/ 214 h 242"/>
              <a:gd name="T6" fmla="*/ 199 w 293"/>
              <a:gd name="T7" fmla="*/ 214 h 242"/>
              <a:gd name="T8" fmla="*/ 219 w 293"/>
              <a:gd name="T9" fmla="*/ 242 h 242"/>
              <a:gd name="T10" fmla="*/ 242 w 293"/>
              <a:gd name="T11" fmla="*/ 216 h 242"/>
              <a:gd name="T12" fmla="*/ 199 w 293"/>
              <a:gd name="T13" fmla="*/ 170 h 242"/>
              <a:gd name="T14" fmla="*/ 293 w 293"/>
              <a:gd name="T15" fmla="*/ 147 h 242"/>
              <a:gd name="T16" fmla="*/ 269 w 293"/>
              <a:gd name="T17" fmla="*/ 0 h 242"/>
              <a:gd name="T18" fmla="*/ 199 w 293"/>
              <a:gd name="T19" fmla="*/ 16 h 242"/>
              <a:gd name="T20" fmla="*/ 275 w 293"/>
              <a:gd name="T21" fmla="*/ 35 h 242"/>
              <a:gd name="T22" fmla="*/ 256 w 293"/>
              <a:gd name="T23" fmla="*/ 154 h 242"/>
              <a:gd name="T24" fmla="*/ 199 w 293"/>
              <a:gd name="T25" fmla="*/ 170 h 242"/>
              <a:gd name="T26" fmla="*/ 175 w 293"/>
              <a:gd name="T27" fmla="*/ 192 h 242"/>
              <a:gd name="T28" fmla="*/ 199 w 293"/>
              <a:gd name="T29" fmla="*/ 170 h 242"/>
              <a:gd name="T30" fmla="*/ 146 w 293"/>
              <a:gd name="T31" fmla="*/ 154 h 242"/>
              <a:gd name="T32" fmla="*/ 199 w 293"/>
              <a:gd name="T33" fmla="*/ 242 h 242"/>
              <a:gd name="T34" fmla="*/ 179 w 293"/>
              <a:gd name="T35" fmla="*/ 214 h 242"/>
              <a:gd name="T36" fmla="*/ 179 w 293"/>
              <a:gd name="T37" fmla="*/ 205 h 242"/>
              <a:gd name="T38" fmla="*/ 199 w 293"/>
              <a:gd name="T39" fmla="*/ 192 h 242"/>
              <a:gd name="T40" fmla="*/ 146 w 293"/>
              <a:gd name="T41" fmla="*/ 0 h 242"/>
              <a:gd name="T42" fmla="*/ 199 w 293"/>
              <a:gd name="T43" fmla="*/ 16 h 242"/>
              <a:gd name="T44" fmla="*/ 146 w 293"/>
              <a:gd name="T45" fmla="*/ 0 h 242"/>
              <a:gd name="T46" fmla="*/ 0 w 293"/>
              <a:gd name="T47" fmla="*/ 24 h 242"/>
              <a:gd name="T48" fmla="*/ 23 w 293"/>
              <a:gd name="T49" fmla="*/ 170 h 242"/>
              <a:gd name="T50" fmla="*/ 117 w 293"/>
              <a:gd name="T51" fmla="*/ 192 h 242"/>
              <a:gd name="T52" fmla="*/ 52 w 293"/>
              <a:gd name="T53" fmla="*/ 216 h 242"/>
              <a:gd name="T54" fmla="*/ 75 w 293"/>
              <a:gd name="T55" fmla="*/ 242 h 242"/>
              <a:gd name="T56" fmla="*/ 146 w 293"/>
              <a:gd name="T57" fmla="*/ 154 h 242"/>
              <a:gd name="T58" fmla="*/ 37 w 293"/>
              <a:gd name="T59" fmla="*/ 154 h 242"/>
              <a:gd name="T60" fmla="*/ 17 w 293"/>
              <a:gd name="T61" fmla="*/ 35 h 242"/>
              <a:gd name="T62" fmla="*/ 146 w 293"/>
              <a:gd name="T63" fmla="*/ 16 h 2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93" h="242">
                <a:moveTo>
                  <a:pt x="219" y="192"/>
                </a:moveTo>
                <a:cubicBezTo>
                  <a:pt x="199" y="192"/>
                  <a:pt x="199" y="192"/>
                  <a:pt x="199" y="192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219" y="205"/>
                  <a:pt x="219" y="205"/>
                  <a:pt x="219" y="205"/>
                </a:cubicBezTo>
                <a:cubicBezTo>
                  <a:pt x="221" y="205"/>
                  <a:pt x="223" y="207"/>
                  <a:pt x="223" y="209"/>
                </a:cubicBezTo>
                <a:cubicBezTo>
                  <a:pt x="223" y="212"/>
                  <a:pt x="221" y="214"/>
                  <a:pt x="219" y="214"/>
                </a:cubicBezTo>
                <a:cubicBezTo>
                  <a:pt x="219" y="214"/>
                  <a:pt x="219" y="214"/>
                  <a:pt x="219" y="214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219" y="242"/>
                  <a:pt x="219" y="242"/>
                  <a:pt x="219" y="242"/>
                </a:cubicBezTo>
                <a:cubicBezTo>
                  <a:pt x="232" y="242"/>
                  <a:pt x="242" y="232"/>
                  <a:pt x="242" y="219"/>
                </a:cubicBezTo>
                <a:cubicBezTo>
                  <a:pt x="242" y="216"/>
                  <a:pt x="242" y="216"/>
                  <a:pt x="242" y="216"/>
                </a:cubicBezTo>
                <a:cubicBezTo>
                  <a:pt x="242" y="203"/>
                  <a:pt x="232" y="192"/>
                  <a:pt x="219" y="192"/>
                </a:cubicBezTo>
                <a:close/>
                <a:moveTo>
                  <a:pt x="199" y="170"/>
                </a:moveTo>
                <a:cubicBezTo>
                  <a:pt x="269" y="170"/>
                  <a:pt x="269" y="170"/>
                  <a:pt x="269" y="170"/>
                </a:cubicBezTo>
                <a:cubicBezTo>
                  <a:pt x="282" y="170"/>
                  <a:pt x="293" y="160"/>
                  <a:pt x="293" y="147"/>
                </a:cubicBezTo>
                <a:cubicBezTo>
                  <a:pt x="293" y="24"/>
                  <a:pt x="293" y="24"/>
                  <a:pt x="293" y="24"/>
                </a:cubicBezTo>
                <a:cubicBezTo>
                  <a:pt x="293" y="11"/>
                  <a:pt x="282" y="0"/>
                  <a:pt x="269" y="0"/>
                </a:cubicBezTo>
                <a:cubicBezTo>
                  <a:pt x="199" y="0"/>
                  <a:pt x="199" y="0"/>
                  <a:pt x="199" y="0"/>
                </a:cubicBezTo>
                <a:cubicBezTo>
                  <a:pt x="199" y="16"/>
                  <a:pt x="199" y="16"/>
                  <a:pt x="199" y="16"/>
                </a:cubicBezTo>
                <a:cubicBezTo>
                  <a:pt x="256" y="16"/>
                  <a:pt x="256" y="16"/>
                  <a:pt x="256" y="16"/>
                </a:cubicBezTo>
                <a:cubicBezTo>
                  <a:pt x="267" y="16"/>
                  <a:pt x="275" y="24"/>
                  <a:pt x="275" y="35"/>
                </a:cubicBezTo>
                <a:cubicBezTo>
                  <a:pt x="275" y="135"/>
                  <a:pt x="275" y="135"/>
                  <a:pt x="275" y="135"/>
                </a:cubicBezTo>
                <a:cubicBezTo>
                  <a:pt x="275" y="146"/>
                  <a:pt x="267" y="154"/>
                  <a:pt x="256" y="154"/>
                </a:cubicBezTo>
                <a:cubicBezTo>
                  <a:pt x="199" y="154"/>
                  <a:pt x="199" y="154"/>
                  <a:pt x="199" y="154"/>
                </a:cubicBezTo>
                <a:lnTo>
                  <a:pt x="199" y="170"/>
                </a:lnTo>
                <a:close/>
                <a:moveTo>
                  <a:pt x="199" y="192"/>
                </a:moveTo>
                <a:cubicBezTo>
                  <a:pt x="175" y="192"/>
                  <a:pt x="175" y="192"/>
                  <a:pt x="175" y="192"/>
                </a:cubicBezTo>
                <a:cubicBezTo>
                  <a:pt x="175" y="170"/>
                  <a:pt x="175" y="170"/>
                  <a:pt x="175" y="170"/>
                </a:cubicBezTo>
                <a:cubicBezTo>
                  <a:pt x="199" y="170"/>
                  <a:pt x="199" y="170"/>
                  <a:pt x="199" y="170"/>
                </a:cubicBezTo>
                <a:cubicBezTo>
                  <a:pt x="199" y="154"/>
                  <a:pt x="199" y="154"/>
                  <a:pt x="199" y="154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99" y="242"/>
                  <a:pt x="199" y="242"/>
                  <a:pt x="199" y="242"/>
                </a:cubicBezTo>
                <a:cubicBezTo>
                  <a:pt x="199" y="214"/>
                  <a:pt x="199" y="214"/>
                  <a:pt x="199" y="214"/>
                </a:cubicBezTo>
                <a:cubicBezTo>
                  <a:pt x="179" y="214"/>
                  <a:pt x="179" y="214"/>
                  <a:pt x="179" y="214"/>
                </a:cubicBezTo>
                <a:cubicBezTo>
                  <a:pt x="177" y="214"/>
                  <a:pt x="175" y="212"/>
                  <a:pt x="175" y="209"/>
                </a:cubicBezTo>
                <a:cubicBezTo>
                  <a:pt x="175" y="207"/>
                  <a:pt x="177" y="205"/>
                  <a:pt x="179" y="205"/>
                </a:cubicBezTo>
                <a:cubicBezTo>
                  <a:pt x="199" y="205"/>
                  <a:pt x="199" y="205"/>
                  <a:pt x="199" y="205"/>
                </a:cubicBezTo>
                <a:cubicBezTo>
                  <a:pt x="199" y="192"/>
                  <a:pt x="199" y="192"/>
                  <a:pt x="199" y="192"/>
                </a:cubicBezTo>
                <a:close/>
                <a:moveTo>
                  <a:pt x="199" y="0"/>
                </a:moveTo>
                <a:cubicBezTo>
                  <a:pt x="146" y="0"/>
                  <a:pt x="146" y="0"/>
                  <a:pt x="146" y="0"/>
                </a:cubicBezTo>
                <a:cubicBezTo>
                  <a:pt x="146" y="16"/>
                  <a:pt x="146" y="16"/>
                  <a:pt x="146" y="16"/>
                </a:cubicBezTo>
                <a:cubicBezTo>
                  <a:pt x="199" y="16"/>
                  <a:pt x="199" y="16"/>
                  <a:pt x="199" y="16"/>
                </a:cubicBezTo>
                <a:lnTo>
                  <a:pt x="199" y="0"/>
                </a:lnTo>
                <a:close/>
                <a:moveTo>
                  <a:pt x="146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1"/>
                  <a:pt x="0" y="24"/>
                </a:cubicBezTo>
                <a:cubicBezTo>
                  <a:pt x="0" y="147"/>
                  <a:pt x="0" y="147"/>
                  <a:pt x="0" y="147"/>
                </a:cubicBezTo>
                <a:cubicBezTo>
                  <a:pt x="0" y="160"/>
                  <a:pt x="10" y="170"/>
                  <a:pt x="23" y="170"/>
                </a:cubicBezTo>
                <a:cubicBezTo>
                  <a:pt x="117" y="170"/>
                  <a:pt x="117" y="170"/>
                  <a:pt x="117" y="170"/>
                </a:cubicBezTo>
                <a:cubicBezTo>
                  <a:pt x="117" y="192"/>
                  <a:pt x="117" y="192"/>
                  <a:pt x="117" y="192"/>
                </a:cubicBezTo>
                <a:cubicBezTo>
                  <a:pt x="75" y="192"/>
                  <a:pt x="75" y="192"/>
                  <a:pt x="75" y="192"/>
                </a:cubicBezTo>
                <a:cubicBezTo>
                  <a:pt x="62" y="192"/>
                  <a:pt x="52" y="203"/>
                  <a:pt x="52" y="216"/>
                </a:cubicBezTo>
                <a:cubicBezTo>
                  <a:pt x="52" y="219"/>
                  <a:pt x="52" y="219"/>
                  <a:pt x="52" y="219"/>
                </a:cubicBezTo>
                <a:cubicBezTo>
                  <a:pt x="52" y="232"/>
                  <a:pt x="62" y="242"/>
                  <a:pt x="75" y="242"/>
                </a:cubicBezTo>
                <a:cubicBezTo>
                  <a:pt x="146" y="242"/>
                  <a:pt x="146" y="242"/>
                  <a:pt x="146" y="242"/>
                </a:cubicBezTo>
                <a:cubicBezTo>
                  <a:pt x="146" y="154"/>
                  <a:pt x="146" y="154"/>
                  <a:pt x="146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37" y="154"/>
                  <a:pt x="37" y="154"/>
                  <a:pt x="37" y="154"/>
                </a:cubicBezTo>
                <a:cubicBezTo>
                  <a:pt x="26" y="154"/>
                  <a:pt x="17" y="146"/>
                  <a:pt x="17" y="135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146" y="16"/>
                  <a:pt x="146" y="16"/>
                  <a:pt x="146" y="16"/>
                </a:cubicBezTo>
                <a:lnTo>
                  <a:pt x="146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75" name="Freeform 46"/>
          <p:cNvSpPr>
            <a:spLocks noEditPoints="1"/>
          </p:cNvSpPr>
          <p:nvPr/>
        </p:nvSpPr>
        <p:spPr bwMode="auto">
          <a:xfrm>
            <a:off x="5063265" y="1967803"/>
            <a:ext cx="614203" cy="716570"/>
          </a:xfrm>
          <a:custGeom>
            <a:avLst/>
            <a:gdLst>
              <a:gd name="T0" fmla="*/ 376 w 376"/>
              <a:gd name="T1" fmla="*/ 43 h 438"/>
              <a:gd name="T2" fmla="*/ 324 w 376"/>
              <a:gd name="T3" fmla="*/ 32 h 438"/>
              <a:gd name="T4" fmla="*/ 334 w 376"/>
              <a:gd name="T5" fmla="*/ 54 h 438"/>
              <a:gd name="T6" fmla="*/ 324 w 376"/>
              <a:gd name="T7" fmla="*/ 59 h 438"/>
              <a:gd name="T8" fmla="*/ 272 w 376"/>
              <a:gd name="T9" fmla="*/ 63 h 438"/>
              <a:gd name="T10" fmla="*/ 304 w 376"/>
              <a:gd name="T11" fmla="*/ 98 h 438"/>
              <a:gd name="T12" fmla="*/ 256 w 376"/>
              <a:gd name="T13" fmla="*/ 81 h 438"/>
              <a:gd name="T14" fmla="*/ 271 w 376"/>
              <a:gd name="T15" fmla="*/ 103 h 438"/>
              <a:gd name="T16" fmla="*/ 241 w 376"/>
              <a:gd name="T17" fmla="*/ 100 h 438"/>
              <a:gd name="T18" fmla="*/ 256 w 376"/>
              <a:gd name="T19" fmla="*/ 122 h 438"/>
              <a:gd name="T20" fmla="*/ 226 w 376"/>
              <a:gd name="T21" fmla="*/ 119 h 438"/>
              <a:gd name="T22" fmla="*/ 240 w 376"/>
              <a:gd name="T23" fmla="*/ 140 h 438"/>
              <a:gd name="T24" fmla="*/ 210 w 376"/>
              <a:gd name="T25" fmla="*/ 138 h 438"/>
              <a:gd name="T26" fmla="*/ 242 w 376"/>
              <a:gd name="T27" fmla="*/ 173 h 438"/>
              <a:gd name="T28" fmla="*/ 195 w 376"/>
              <a:gd name="T29" fmla="*/ 156 h 438"/>
              <a:gd name="T30" fmla="*/ 210 w 376"/>
              <a:gd name="T31" fmla="*/ 178 h 438"/>
              <a:gd name="T32" fmla="*/ 180 w 376"/>
              <a:gd name="T33" fmla="*/ 175 h 438"/>
              <a:gd name="T34" fmla="*/ 194 w 376"/>
              <a:gd name="T35" fmla="*/ 197 h 438"/>
              <a:gd name="T36" fmla="*/ 164 w 376"/>
              <a:gd name="T37" fmla="*/ 194 h 438"/>
              <a:gd name="T38" fmla="*/ 179 w 376"/>
              <a:gd name="T39" fmla="*/ 215 h 438"/>
              <a:gd name="T40" fmla="*/ 149 w 376"/>
              <a:gd name="T41" fmla="*/ 213 h 438"/>
              <a:gd name="T42" fmla="*/ 181 w 376"/>
              <a:gd name="T43" fmla="*/ 248 h 438"/>
              <a:gd name="T44" fmla="*/ 134 w 376"/>
              <a:gd name="T45" fmla="*/ 232 h 438"/>
              <a:gd name="T46" fmla="*/ 148 w 376"/>
              <a:gd name="T47" fmla="*/ 253 h 438"/>
              <a:gd name="T48" fmla="*/ 118 w 376"/>
              <a:gd name="T49" fmla="*/ 250 h 438"/>
              <a:gd name="T50" fmla="*/ 133 w 376"/>
              <a:gd name="T51" fmla="*/ 272 h 438"/>
              <a:gd name="T52" fmla="*/ 103 w 376"/>
              <a:gd name="T53" fmla="*/ 269 h 438"/>
              <a:gd name="T54" fmla="*/ 117 w 376"/>
              <a:gd name="T55" fmla="*/ 290 h 438"/>
              <a:gd name="T56" fmla="*/ 88 w 376"/>
              <a:gd name="T57" fmla="*/ 288 h 438"/>
              <a:gd name="T58" fmla="*/ 119 w 376"/>
              <a:gd name="T59" fmla="*/ 323 h 438"/>
              <a:gd name="T60" fmla="*/ 72 w 376"/>
              <a:gd name="T61" fmla="*/ 307 h 438"/>
              <a:gd name="T62" fmla="*/ 87 w 376"/>
              <a:gd name="T63" fmla="*/ 328 h 438"/>
              <a:gd name="T64" fmla="*/ 57 w 376"/>
              <a:gd name="T65" fmla="*/ 325 h 438"/>
              <a:gd name="T66" fmla="*/ 71 w 376"/>
              <a:gd name="T67" fmla="*/ 347 h 438"/>
              <a:gd name="T68" fmla="*/ 42 w 376"/>
              <a:gd name="T69" fmla="*/ 344 h 438"/>
              <a:gd name="T70" fmla="*/ 56 w 376"/>
              <a:gd name="T71" fmla="*/ 366 h 438"/>
              <a:gd name="T72" fmla="*/ 26 w 376"/>
              <a:gd name="T73" fmla="*/ 363 h 438"/>
              <a:gd name="T74" fmla="*/ 58 w 376"/>
              <a:gd name="T75" fmla="*/ 398 h 438"/>
              <a:gd name="T76" fmla="*/ 0 w 376"/>
              <a:gd name="T77" fmla="*/ 395 h 438"/>
              <a:gd name="T78" fmla="*/ 324 w 376"/>
              <a:gd name="T79" fmla="*/ 106 h 438"/>
              <a:gd name="T80" fmla="*/ 316 w 376"/>
              <a:gd name="T81" fmla="*/ 56 h 438"/>
              <a:gd name="T82" fmla="*/ 324 w 376"/>
              <a:gd name="T83" fmla="*/ 32 h 438"/>
              <a:gd name="T84" fmla="*/ 323 w 376"/>
              <a:gd name="T85" fmla="*/ 0 h 4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376" h="438">
                <a:moveTo>
                  <a:pt x="324" y="106"/>
                </a:moveTo>
                <a:cubicBezTo>
                  <a:pt x="376" y="43"/>
                  <a:pt x="376" y="43"/>
                  <a:pt x="376" y="43"/>
                </a:cubicBezTo>
                <a:cubicBezTo>
                  <a:pt x="324" y="1"/>
                  <a:pt x="324" y="1"/>
                  <a:pt x="324" y="1"/>
                </a:cubicBezTo>
                <a:cubicBezTo>
                  <a:pt x="324" y="32"/>
                  <a:pt x="324" y="32"/>
                  <a:pt x="324" y="32"/>
                </a:cubicBezTo>
                <a:cubicBezTo>
                  <a:pt x="327" y="32"/>
                  <a:pt x="330" y="33"/>
                  <a:pt x="332" y="35"/>
                </a:cubicBezTo>
                <a:cubicBezTo>
                  <a:pt x="338" y="40"/>
                  <a:pt x="339" y="49"/>
                  <a:pt x="334" y="54"/>
                </a:cubicBezTo>
                <a:cubicBezTo>
                  <a:pt x="334" y="54"/>
                  <a:pt x="334" y="54"/>
                  <a:pt x="334" y="54"/>
                </a:cubicBezTo>
                <a:cubicBezTo>
                  <a:pt x="332" y="57"/>
                  <a:pt x="328" y="59"/>
                  <a:pt x="324" y="59"/>
                </a:cubicBezTo>
                <a:lnTo>
                  <a:pt x="324" y="106"/>
                </a:lnTo>
                <a:close/>
                <a:moveTo>
                  <a:pt x="272" y="63"/>
                </a:moveTo>
                <a:cubicBezTo>
                  <a:pt x="308" y="92"/>
                  <a:pt x="308" y="92"/>
                  <a:pt x="308" y="92"/>
                </a:cubicBezTo>
                <a:cubicBezTo>
                  <a:pt x="304" y="98"/>
                  <a:pt x="304" y="98"/>
                  <a:pt x="304" y="98"/>
                </a:cubicBezTo>
                <a:cubicBezTo>
                  <a:pt x="267" y="68"/>
                  <a:pt x="267" y="68"/>
                  <a:pt x="267" y="68"/>
                </a:cubicBezTo>
                <a:cubicBezTo>
                  <a:pt x="256" y="81"/>
                  <a:pt x="256" y="81"/>
                  <a:pt x="256" y="81"/>
                </a:cubicBezTo>
                <a:cubicBezTo>
                  <a:pt x="276" y="97"/>
                  <a:pt x="276" y="97"/>
                  <a:pt x="276" y="97"/>
                </a:cubicBezTo>
                <a:cubicBezTo>
                  <a:pt x="271" y="103"/>
                  <a:pt x="271" y="103"/>
                  <a:pt x="271" y="103"/>
                </a:cubicBezTo>
                <a:cubicBezTo>
                  <a:pt x="252" y="87"/>
                  <a:pt x="252" y="87"/>
                  <a:pt x="252" y="87"/>
                </a:cubicBezTo>
                <a:cubicBezTo>
                  <a:pt x="241" y="100"/>
                  <a:pt x="241" y="100"/>
                  <a:pt x="241" y="100"/>
                </a:cubicBezTo>
                <a:cubicBezTo>
                  <a:pt x="260" y="116"/>
                  <a:pt x="260" y="116"/>
                  <a:pt x="260" y="116"/>
                </a:cubicBezTo>
                <a:cubicBezTo>
                  <a:pt x="256" y="122"/>
                  <a:pt x="256" y="122"/>
                  <a:pt x="256" y="122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6" y="119"/>
                  <a:pt x="226" y="119"/>
                  <a:pt x="226" y="119"/>
                </a:cubicBezTo>
                <a:cubicBezTo>
                  <a:pt x="245" y="135"/>
                  <a:pt x="245" y="135"/>
                  <a:pt x="245" y="135"/>
                </a:cubicBezTo>
                <a:cubicBezTo>
                  <a:pt x="240" y="140"/>
                  <a:pt x="240" y="140"/>
                  <a:pt x="240" y="140"/>
                </a:cubicBezTo>
                <a:cubicBezTo>
                  <a:pt x="221" y="125"/>
                  <a:pt x="221" y="125"/>
                  <a:pt x="221" y="125"/>
                </a:cubicBezTo>
                <a:cubicBezTo>
                  <a:pt x="210" y="138"/>
                  <a:pt x="210" y="138"/>
                  <a:pt x="210" y="138"/>
                </a:cubicBezTo>
                <a:cubicBezTo>
                  <a:pt x="247" y="167"/>
                  <a:pt x="247" y="167"/>
                  <a:pt x="247" y="167"/>
                </a:cubicBezTo>
                <a:cubicBezTo>
                  <a:pt x="242" y="173"/>
                  <a:pt x="242" y="173"/>
                  <a:pt x="242" y="173"/>
                </a:cubicBezTo>
                <a:cubicBezTo>
                  <a:pt x="206" y="143"/>
                  <a:pt x="206" y="143"/>
                  <a:pt x="206" y="143"/>
                </a:cubicBezTo>
                <a:cubicBezTo>
                  <a:pt x="195" y="156"/>
                  <a:pt x="195" y="156"/>
                  <a:pt x="195" y="156"/>
                </a:cubicBezTo>
                <a:cubicBezTo>
                  <a:pt x="214" y="172"/>
                  <a:pt x="214" y="172"/>
                  <a:pt x="214" y="172"/>
                </a:cubicBezTo>
                <a:cubicBezTo>
                  <a:pt x="210" y="178"/>
                  <a:pt x="210" y="178"/>
                  <a:pt x="210" y="178"/>
                </a:cubicBezTo>
                <a:cubicBezTo>
                  <a:pt x="190" y="162"/>
                  <a:pt x="190" y="162"/>
                  <a:pt x="190" y="162"/>
                </a:cubicBezTo>
                <a:cubicBezTo>
                  <a:pt x="180" y="175"/>
                  <a:pt x="180" y="175"/>
                  <a:pt x="180" y="175"/>
                </a:cubicBezTo>
                <a:cubicBezTo>
                  <a:pt x="199" y="191"/>
                  <a:pt x="199" y="191"/>
                  <a:pt x="199" y="191"/>
                </a:cubicBezTo>
                <a:cubicBezTo>
                  <a:pt x="194" y="197"/>
                  <a:pt x="194" y="197"/>
                  <a:pt x="194" y="197"/>
                </a:cubicBezTo>
                <a:cubicBezTo>
                  <a:pt x="175" y="181"/>
                  <a:pt x="175" y="181"/>
                  <a:pt x="175" y="181"/>
                </a:cubicBezTo>
                <a:cubicBezTo>
                  <a:pt x="164" y="194"/>
                  <a:pt x="164" y="194"/>
                  <a:pt x="164" y="194"/>
                </a:cubicBezTo>
                <a:cubicBezTo>
                  <a:pt x="184" y="210"/>
                  <a:pt x="184" y="210"/>
                  <a:pt x="184" y="210"/>
                </a:cubicBezTo>
                <a:cubicBezTo>
                  <a:pt x="179" y="215"/>
                  <a:pt x="179" y="215"/>
                  <a:pt x="179" y="215"/>
                </a:cubicBezTo>
                <a:cubicBezTo>
                  <a:pt x="160" y="200"/>
                  <a:pt x="160" y="200"/>
                  <a:pt x="160" y="200"/>
                </a:cubicBezTo>
                <a:cubicBezTo>
                  <a:pt x="149" y="213"/>
                  <a:pt x="149" y="213"/>
                  <a:pt x="149" y="213"/>
                </a:cubicBezTo>
                <a:cubicBezTo>
                  <a:pt x="185" y="243"/>
                  <a:pt x="185" y="243"/>
                  <a:pt x="185" y="243"/>
                </a:cubicBezTo>
                <a:cubicBezTo>
                  <a:pt x="181" y="248"/>
                  <a:pt x="181" y="248"/>
                  <a:pt x="181" y="248"/>
                </a:cubicBezTo>
                <a:cubicBezTo>
                  <a:pt x="144" y="218"/>
                  <a:pt x="144" y="218"/>
                  <a:pt x="144" y="218"/>
                </a:cubicBezTo>
                <a:cubicBezTo>
                  <a:pt x="134" y="232"/>
                  <a:pt x="134" y="232"/>
                  <a:pt x="134" y="232"/>
                </a:cubicBezTo>
                <a:cubicBezTo>
                  <a:pt x="153" y="247"/>
                  <a:pt x="153" y="247"/>
                  <a:pt x="153" y="247"/>
                </a:cubicBezTo>
                <a:cubicBezTo>
                  <a:pt x="148" y="253"/>
                  <a:pt x="148" y="253"/>
                  <a:pt x="148" y="253"/>
                </a:cubicBezTo>
                <a:cubicBezTo>
                  <a:pt x="129" y="237"/>
                  <a:pt x="129" y="237"/>
                  <a:pt x="129" y="237"/>
                </a:cubicBezTo>
                <a:cubicBezTo>
                  <a:pt x="118" y="250"/>
                  <a:pt x="118" y="250"/>
                  <a:pt x="118" y="250"/>
                </a:cubicBezTo>
                <a:cubicBezTo>
                  <a:pt x="137" y="266"/>
                  <a:pt x="137" y="266"/>
                  <a:pt x="137" y="266"/>
                </a:cubicBezTo>
                <a:cubicBezTo>
                  <a:pt x="133" y="272"/>
                  <a:pt x="133" y="272"/>
                  <a:pt x="133" y="272"/>
                </a:cubicBezTo>
                <a:cubicBezTo>
                  <a:pt x="114" y="256"/>
                  <a:pt x="114" y="256"/>
                  <a:pt x="114" y="256"/>
                </a:cubicBezTo>
                <a:cubicBezTo>
                  <a:pt x="103" y="269"/>
                  <a:pt x="103" y="269"/>
                  <a:pt x="103" y="269"/>
                </a:cubicBezTo>
                <a:cubicBezTo>
                  <a:pt x="122" y="285"/>
                  <a:pt x="122" y="285"/>
                  <a:pt x="122" y="285"/>
                </a:cubicBezTo>
                <a:cubicBezTo>
                  <a:pt x="117" y="290"/>
                  <a:pt x="117" y="290"/>
                  <a:pt x="117" y="290"/>
                </a:cubicBezTo>
                <a:cubicBezTo>
                  <a:pt x="98" y="275"/>
                  <a:pt x="98" y="275"/>
                  <a:pt x="98" y="275"/>
                </a:cubicBezTo>
                <a:cubicBezTo>
                  <a:pt x="88" y="288"/>
                  <a:pt x="88" y="288"/>
                  <a:pt x="88" y="288"/>
                </a:cubicBezTo>
                <a:cubicBezTo>
                  <a:pt x="124" y="318"/>
                  <a:pt x="124" y="318"/>
                  <a:pt x="124" y="318"/>
                </a:cubicBezTo>
                <a:cubicBezTo>
                  <a:pt x="119" y="323"/>
                  <a:pt x="119" y="323"/>
                  <a:pt x="119" y="323"/>
                </a:cubicBezTo>
                <a:cubicBezTo>
                  <a:pt x="83" y="294"/>
                  <a:pt x="83" y="294"/>
                  <a:pt x="83" y="294"/>
                </a:cubicBezTo>
                <a:cubicBezTo>
                  <a:pt x="72" y="307"/>
                  <a:pt x="72" y="307"/>
                  <a:pt x="72" y="307"/>
                </a:cubicBezTo>
                <a:cubicBezTo>
                  <a:pt x="91" y="322"/>
                  <a:pt x="91" y="322"/>
                  <a:pt x="91" y="322"/>
                </a:cubicBezTo>
                <a:cubicBezTo>
                  <a:pt x="87" y="328"/>
                  <a:pt x="87" y="328"/>
                  <a:pt x="87" y="328"/>
                </a:cubicBezTo>
                <a:cubicBezTo>
                  <a:pt x="68" y="312"/>
                  <a:pt x="68" y="312"/>
                  <a:pt x="68" y="312"/>
                </a:cubicBezTo>
                <a:cubicBezTo>
                  <a:pt x="57" y="325"/>
                  <a:pt x="57" y="325"/>
                  <a:pt x="57" y="325"/>
                </a:cubicBezTo>
                <a:cubicBezTo>
                  <a:pt x="76" y="341"/>
                  <a:pt x="76" y="341"/>
                  <a:pt x="76" y="341"/>
                </a:cubicBezTo>
                <a:cubicBezTo>
                  <a:pt x="71" y="347"/>
                  <a:pt x="71" y="347"/>
                  <a:pt x="71" y="347"/>
                </a:cubicBezTo>
                <a:cubicBezTo>
                  <a:pt x="52" y="331"/>
                  <a:pt x="52" y="331"/>
                  <a:pt x="52" y="331"/>
                </a:cubicBezTo>
                <a:cubicBezTo>
                  <a:pt x="42" y="344"/>
                  <a:pt x="42" y="344"/>
                  <a:pt x="42" y="344"/>
                </a:cubicBezTo>
                <a:cubicBezTo>
                  <a:pt x="61" y="360"/>
                  <a:pt x="61" y="360"/>
                  <a:pt x="61" y="360"/>
                </a:cubicBezTo>
                <a:cubicBezTo>
                  <a:pt x="56" y="366"/>
                  <a:pt x="56" y="366"/>
                  <a:pt x="56" y="366"/>
                </a:cubicBezTo>
                <a:cubicBezTo>
                  <a:pt x="37" y="350"/>
                  <a:pt x="37" y="350"/>
                  <a:pt x="37" y="350"/>
                </a:cubicBezTo>
                <a:cubicBezTo>
                  <a:pt x="26" y="363"/>
                  <a:pt x="26" y="363"/>
                  <a:pt x="26" y="363"/>
                </a:cubicBezTo>
                <a:cubicBezTo>
                  <a:pt x="63" y="393"/>
                  <a:pt x="63" y="393"/>
                  <a:pt x="63" y="393"/>
                </a:cubicBezTo>
                <a:cubicBezTo>
                  <a:pt x="58" y="398"/>
                  <a:pt x="58" y="398"/>
                  <a:pt x="58" y="398"/>
                </a:cubicBezTo>
                <a:cubicBezTo>
                  <a:pt x="22" y="369"/>
                  <a:pt x="22" y="369"/>
                  <a:pt x="22" y="369"/>
                </a:cubicBezTo>
                <a:cubicBezTo>
                  <a:pt x="0" y="395"/>
                  <a:pt x="0" y="395"/>
                  <a:pt x="0" y="395"/>
                </a:cubicBezTo>
                <a:cubicBezTo>
                  <a:pt x="53" y="438"/>
                  <a:pt x="53" y="438"/>
                  <a:pt x="53" y="438"/>
                </a:cubicBezTo>
                <a:cubicBezTo>
                  <a:pt x="324" y="106"/>
                  <a:pt x="324" y="106"/>
                  <a:pt x="324" y="106"/>
                </a:cubicBezTo>
                <a:cubicBezTo>
                  <a:pt x="324" y="59"/>
                  <a:pt x="324" y="59"/>
                  <a:pt x="324" y="59"/>
                </a:cubicBezTo>
                <a:cubicBezTo>
                  <a:pt x="321" y="59"/>
                  <a:pt x="318" y="58"/>
                  <a:pt x="316" y="56"/>
                </a:cubicBezTo>
                <a:cubicBezTo>
                  <a:pt x="310" y="51"/>
                  <a:pt x="309" y="43"/>
                  <a:pt x="314" y="37"/>
                </a:cubicBezTo>
                <a:cubicBezTo>
                  <a:pt x="316" y="34"/>
                  <a:pt x="320" y="32"/>
                  <a:pt x="324" y="32"/>
                </a:cubicBezTo>
                <a:cubicBezTo>
                  <a:pt x="324" y="1"/>
                  <a:pt x="324" y="1"/>
                  <a:pt x="324" y="1"/>
                </a:cubicBezTo>
                <a:cubicBezTo>
                  <a:pt x="323" y="0"/>
                  <a:pt x="323" y="0"/>
                  <a:pt x="323" y="0"/>
                </a:cubicBezTo>
                <a:lnTo>
                  <a:pt x="272" y="63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76" name="Freeform 47"/>
          <p:cNvSpPr>
            <a:spLocks noEditPoints="1"/>
          </p:cNvSpPr>
          <p:nvPr/>
        </p:nvSpPr>
        <p:spPr bwMode="auto">
          <a:xfrm>
            <a:off x="5528678" y="2177299"/>
            <a:ext cx="265441" cy="521358"/>
          </a:xfrm>
          <a:custGeom>
            <a:avLst/>
            <a:gdLst>
              <a:gd name="T0" fmla="*/ 121 w 162"/>
              <a:gd name="T1" fmla="*/ 144 h 319"/>
              <a:gd name="T2" fmla="*/ 128 w 162"/>
              <a:gd name="T3" fmla="*/ 138 h 319"/>
              <a:gd name="T4" fmla="*/ 150 w 162"/>
              <a:gd name="T5" fmla="*/ 80 h 319"/>
              <a:gd name="T6" fmla="*/ 147 w 162"/>
              <a:gd name="T7" fmla="*/ 69 h 319"/>
              <a:gd name="T8" fmla="*/ 156 w 162"/>
              <a:gd name="T9" fmla="*/ 46 h 319"/>
              <a:gd name="T10" fmla="*/ 137 w 162"/>
              <a:gd name="T11" fmla="*/ 3 h 319"/>
              <a:gd name="T12" fmla="*/ 121 w 162"/>
              <a:gd name="T13" fmla="*/ 1 h 319"/>
              <a:gd name="T14" fmla="*/ 121 w 162"/>
              <a:gd name="T15" fmla="*/ 58 h 319"/>
              <a:gd name="T16" fmla="*/ 126 w 162"/>
              <a:gd name="T17" fmla="*/ 61 h 319"/>
              <a:gd name="T18" fmla="*/ 121 w 162"/>
              <a:gd name="T19" fmla="*/ 59 h 319"/>
              <a:gd name="T20" fmla="*/ 121 w 162"/>
              <a:gd name="T21" fmla="*/ 85 h 319"/>
              <a:gd name="T22" fmla="*/ 125 w 162"/>
              <a:gd name="T23" fmla="*/ 75 h 319"/>
              <a:gd name="T24" fmla="*/ 123 w 162"/>
              <a:gd name="T25" fmla="*/ 66 h 319"/>
              <a:gd name="T26" fmla="*/ 139 w 162"/>
              <a:gd name="T27" fmla="*/ 72 h 319"/>
              <a:gd name="T28" fmla="*/ 144 w 162"/>
              <a:gd name="T29" fmla="*/ 83 h 319"/>
              <a:gd name="T30" fmla="*/ 125 w 162"/>
              <a:gd name="T31" fmla="*/ 132 h 319"/>
              <a:gd name="T32" fmla="*/ 121 w 162"/>
              <a:gd name="T33" fmla="*/ 136 h 319"/>
              <a:gd name="T34" fmla="*/ 121 w 162"/>
              <a:gd name="T35" fmla="*/ 144 h 319"/>
              <a:gd name="T36" fmla="*/ 66 w 162"/>
              <a:gd name="T37" fmla="*/ 284 h 319"/>
              <a:gd name="T38" fmla="*/ 121 w 162"/>
              <a:gd name="T39" fmla="*/ 144 h 319"/>
              <a:gd name="T40" fmla="*/ 121 w 162"/>
              <a:gd name="T41" fmla="*/ 144 h 319"/>
              <a:gd name="T42" fmla="*/ 121 w 162"/>
              <a:gd name="T43" fmla="*/ 136 h 319"/>
              <a:gd name="T44" fmla="*/ 114 w 162"/>
              <a:gd name="T45" fmla="*/ 137 h 319"/>
              <a:gd name="T46" fmla="*/ 98 w 162"/>
              <a:gd name="T47" fmla="*/ 130 h 319"/>
              <a:gd name="T48" fmla="*/ 98 w 162"/>
              <a:gd name="T49" fmla="*/ 130 h 319"/>
              <a:gd name="T50" fmla="*/ 106 w 162"/>
              <a:gd name="T51" fmla="*/ 125 h 319"/>
              <a:gd name="T52" fmla="*/ 121 w 162"/>
              <a:gd name="T53" fmla="*/ 85 h 319"/>
              <a:gd name="T54" fmla="*/ 121 w 162"/>
              <a:gd name="T55" fmla="*/ 59 h 319"/>
              <a:gd name="T56" fmla="*/ 85 w 162"/>
              <a:gd name="T57" fmla="*/ 45 h 319"/>
              <a:gd name="T58" fmla="*/ 74 w 162"/>
              <a:gd name="T59" fmla="*/ 51 h 319"/>
              <a:gd name="T60" fmla="*/ 52 w 162"/>
              <a:gd name="T61" fmla="*/ 108 h 319"/>
              <a:gd name="T62" fmla="*/ 54 w 162"/>
              <a:gd name="T63" fmla="*/ 118 h 319"/>
              <a:gd name="T64" fmla="*/ 35 w 162"/>
              <a:gd name="T65" fmla="*/ 168 h 319"/>
              <a:gd name="T66" fmla="*/ 35 w 162"/>
              <a:gd name="T67" fmla="*/ 256 h 319"/>
              <a:gd name="T68" fmla="*/ 39 w 162"/>
              <a:gd name="T69" fmla="*/ 257 h 319"/>
              <a:gd name="T70" fmla="*/ 45 w 162"/>
              <a:gd name="T71" fmla="*/ 268 h 319"/>
              <a:gd name="T72" fmla="*/ 58 w 162"/>
              <a:gd name="T73" fmla="*/ 264 h 319"/>
              <a:gd name="T74" fmla="*/ 64 w 162"/>
              <a:gd name="T75" fmla="*/ 278 h 319"/>
              <a:gd name="T76" fmla="*/ 63 w 162"/>
              <a:gd name="T77" fmla="*/ 281 h 319"/>
              <a:gd name="T78" fmla="*/ 35 w 162"/>
              <a:gd name="T79" fmla="*/ 300 h 319"/>
              <a:gd name="T80" fmla="*/ 35 w 162"/>
              <a:gd name="T81" fmla="*/ 306 h 319"/>
              <a:gd name="T82" fmla="*/ 66 w 162"/>
              <a:gd name="T83" fmla="*/ 284 h 319"/>
              <a:gd name="T84" fmla="*/ 121 w 162"/>
              <a:gd name="T85" fmla="*/ 1 h 319"/>
              <a:gd name="T86" fmla="*/ 121 w 162"/>
              <a:gd name="T87" fmla="*/ 58 h 319"/>
              <a:gd name="T88" fmla="*/ 88 w 162"/>
              <a:gd name="T89" fmla="*/ 36 h 319"/>
              <a:gd name="T90" fmla="*/ 94 w 162"/>
              <a:gd name="T91" fmla="*/ 22 h 319"/>
              <a:gd name="T92" fmla="*/ 121 w 162"/>
              <a:gd name="T93" fmla="*/ 1 h 319"/>
              <a:gd name="T94" fmla="*/ 35 w 162"/>
              <a:gd name="T95" fmla="*/ 168 h 319"/>
              <a:gd name="T96" fmla="*/ 0 w 162"/>
              <a:gd name="T97" fmla="*/ 258 h 319"/>
              <a:gd name="T98" fmla="*/ 15 w 162"/>
              <a:gd name="T99" fmla="*/ 319 h 319"/>
              <a:gd name="T100" fmla="*/ 35 w 162"/>
              <a:gd name="T101" fmla="*/ 306 h 319"/>
              <a:gd name="T102" fmla="*/ 35 w 162"/>
              <a:gd name="T103" fmla="*/ 300 h 319"/>
              <a:gd name="T104" fmla="*/ 33 w 162"/>
              <a:gd name="T105" fmla="*/ 301 h 319"/>
              <a:gd name="T106" fmla="*/ 13 w 162"/>
              <a:gd name="T107" fmla="*/ 294 h 319"/>
              <a:gd name="T108" fmla="*/ 5 w 162"/>
              <a:gd name="T109" fmla="*/ 259 h 319"/>
              <a:gd name="T110" fmla="*/ 5 w 162"/>
              <a:gd name="T111" fmla="*/ 259 h 319"/>
              <a:gd name="T112" fmla="*/ 6 w 162"/>
              <a:gd name="T113" fmla="*/ 256 h 319"/>
              <a:gd name="T114" fmla="*/ 19 w 162"/>
              <a:gd name="T115" fmla="*/ 250 h 319"/>
              <a:gd name="T116" fmla="*/ 26 w 162"/>
              <a:gd name="T117" fmla="*/ 261 h 319"/>
              <a:gd name="T118" fmla="*/ 35 w 162"/>
              <a:gd name="T119" fmla="*/ 256 h 319"/>
              <a:gd name="T120" fmla="*/ 35 w 162"/>
              <a:gd name="T121" fmla="*/ 168 h 3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2" h="319">
                <a:moveTo>
                  <a:pt x="121" y="144"/>
                </a:moveTo>
                <a:cubicBezTo>
                  <a:pt x="124" y="143"/>
                  <a:pt x="127" y="141"/>
                  <a:pt x="128" y="138"/>
                </a:cubicBezTo>
                <a:cubicBezTo>
                  <a:pt x="150" y="80"/>
                  <a:pt x="150" y="80"/>
                  <a:pt x="150" y="80"/>
                </a:cubicBezTo>
                <a:cubicBezTo>
                  <a:pt x="152" y="76"/>
                  <a:pt x="150" y="71"/>
                  <a:pt x="147" y="69"/>
                </a:cubicBezTo>
                <a:cubicBezTo>
                  <a:pt x="156" y="46"/>
                  <a:pt x="156" y="46"/>
                  <a:pt x="156" y="46"/>
                </a:cubicBezTo>
                <a:cubicBezTo>
                  <a:pt x="162" y="29"/>
                  <a:pt x="154" y="9"/>
                  <a:pt x="137" y="3"/>
                </a:cubicBezTo>
                <a:cubicBezTo>
                  <a:pt x="132" y="1"/>
                  <a:pt x="126" y="0"/>
                  <a:pt x="121" y="1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6" y="61"/>
                  <a:pt x="126" y="61"/>
                  <a:pt x="126" y="61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5" y="75"/>
                  <a:pt x="125" y="75"/>
                  <a:pt x="125" y="75"/>
                </a:cubicBezTo>
                <a:cubicBezTo>
                  <a:pt x="126" y="72"/>
                  <a:pt x="126" y="68"/>
                  <a:pt x="123" y="66"/>
                </a:cubicBezTo>
                <a:cubicBezTo>
                  <a:pt x="139" y="72"/>
                  <a:pt x="139" y="72"/>
                  <a:pt x="139" y="72"/>
                </a:cubicBezTo>
                <a:cubicBezTo>
                  <a:pt x="143" y="73"/>
                  <a:pt x="146" y="78"/>
                  <a:pt x="144" y="83"/>
                </a:cubicBezTo>
                <a:cubicBezTo>
                  <a:pt x="125" y="132"/>
                  <a:pt x="125" y="132"/>
                  <a:pt x="125" y="132"/>
                </a:cubicBezTo>
                <a:cubicBezTo>
                  <a:pt x="124" y="134"/>
                  <a:pt x="123" y="135"/>
                  <a:pt x="121" y="136"/>
                </a:cubicBezTo>
                <a:lnTo>
                  <a:pt x="121" y="144"/>
                </a:lnTo>
                <a:close/>
                <a:moveTo>
                  <a:pt x="66" y="284"/>
                </a:moveTo>
                <a:cubicBezTo>
                  <a:pt x="121" y="144"/>
                  <a:pt x="121" y="144"/>
                  <a:pt x="121" y="144"/>
                </a:cubicBezTo>
                <a:cubicBezTo>
                  <a:pt x="121" y="144"/>
                  <a:pt x="121" y="144"/>
                  <a:pt x="121" y="144"/>
                </a:cubicBezTo>
                <a:cubicBezTo>
                  <a:pt x="121" y="136"/>
                  <a:pt x="121" y="136"/>
                  <a:pt x="121" y="136"/>
                </a:cubicBezTo>
                <a:cubicBezTo>
                  <a:pt x="119" y="137"/>
                  <a:pt x="117" y="137"/>
                  <a:pt x="114" y="137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98" y="130"/>
                  <a:pt x="98" y="130"/>
                  <a:pt x="98" y="130"/>
                </a:cubicBezTo>
                <a:cubicBezTo>
                  <a:pt x="102" y="130"/>
                  <a:pt x="105" y="128"/>
                  <a:pt x="106" y="125"/>
                </a:cubicBezTo>
                <a:cubicBezTo>
                  <a:pt x="121" y="85"/>
                  <a:pt x="121" y="85"/>
                  <a:pt x="121" y="85"/>
                </a:cubicBezTo>
                <a:cubicBezTo>
                  <a:pt x="121" y="59"/>
                  <a:pt x="121" y="59"/>
                  <a:pt x="121" y="59"/>
                </a:cubicBezTo>
                <a:cubicBezTo>
                  <a:pt x="85" y="45"/>
                  <a:pt x="85" y="45"/>
                  <a:pt x="85" y="45"/>
                </a:cubicBezTo>
                <a:cubicBezTo>
                  <a:pt x="80" y="44"/>
                  <a:pt x="76" y="47"/>
                  <a:pt x="74" y="51"/>
                </a:cubicBezTo>
                <a:cubicBezTo>
                  <a:pt x="52" y="108"/>
                  <a:pt x="52" y="108"/>
                  <a:pt x="52" y="108"/>
                </a:cubicBezTo>
                <a:cubicBezTo>
                  <a:pt x="51" y="112"/>
                  <a:pt x="52" y="115"/>
                  <a:pt x="54" y="118"/>
                </a:cubicBezTo>
                <a:cubicBezTo>
                  <a:pt x="35" y="168"/>
                  <a:pt x="35" y="168"/>
                  <a:pt x="35" y="168"/>
                </a:cubicBezTo>
                <a:cubicBezTo>
                  <a:pt x="35" y="256"/>
                  <a:pt x="35" y="256"/>
                  <a:pt x="35" y="256"/>
                </a:cubicBezTo>
                <a:cubicBezTo>
                  <a:pt x="36" y="256"/>
                  <a:pt x="37" y="257"/>
                  <a:pt x="39" y="257"/>
                </a:cubicBezTo>
                <a:cubicBezTo>
                  <a:pt x="43" y="259"/>
                  <a:pt x="46" y="264"/>
                  <a:pt x="45" y="268"/>
                </a:cubicBezTo>
                <a:cubicBezTo>
                  <a:pt x="48" y="264"/>
                  <a:pt x="53" y="263"/>
                  <a:pt x="58" y="264"/>
                </a:cubicBezTo>
                <a:cubicBezTo>
                  <a:pt x="63" y="267"/>
                  <a:pt x="66" y="273"/>
                  <a:pt x="64" y="278"/>
                </a:cubicBezTo>
                <a:cubicBezTo>
                  <a:pt x="63" y="281"/>
                  <a:pt x="63" y="281"/>
                  <a:pt x="63" y="281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66" y="284"/>
                  <a:pt x="66" y="284"/>
                  <a:pt x="66" y="284"/>
                </a:cubicBezTo>
                <a:close/>
                <a:moveTo>
                  <a:pt x="121" y="1"/>
                </a:moveTo>
                <a:cubicBezTo>
                  <a:pt x="121" y="58"/>
                  <a:pt x="121" y="58"/>
                  <a:pt x="121" y="58"/>
                </a:cubicBezTo>
                <a:cubicBezTo>
                  <a:pt x="88" y="36"/>
                  <a:pt x="88" y="36"/>
                  <a:pt x="88" y="36"/>
                </a:cubicBezTo>
                <a:cubicBezTo>
                  <a:pt x="94" y="22"/>
                  <a:pt x="94" y="22"/>
                  <a:pt x="94" y="22"/>
                </a:cubicBezTo>
                <a:cubicBezTo>
                  <a:pt x="98" y="10"/>
                  <a:pt x="109" y="2"/>
                  <a:pt x="121" y="1"/>
                </a:cubicBezTo>
                <a:close/>
                <a:moveTo>
                  <a:pt x="35" y="168"/>
                </a:moveTo>
                <a:cubicBezTo>
                  <a:pt x="0" y="258"/>
                  <a:pt x="0" y="258"/>
                  <a:pt x="0" y="258"/>
                </a:cubicBezTo>
                <a:cubicBezTo>
                  <a:pt x="15" y="319"/>
                  <a:pt x="15" y="319"/>
                  <a:pt x="15" y="319"/>
                </a:cubicBezTo>
                <a:cubicBezTo>
                  <a:pt x="35" y="306"/>
                  <a:pt x="35" y="306"/>
                  <a:pt x="35" y="306"/>
                </a:cubicBezTo>
                <a:cubicBezTo>
                  <a:pt x="35" y="300"/>
                  <a:pt x="35" y="300"/>
                  <a:pt x="35" y="300"/>
                </a:cubicBezTo>
                <a:cubicBezTo>
                  <a:pt x="33" y="301"/>
                  <a:pt x="33" y="301"/>
                  <a:pt x="33" y="301"/>
                </a:cubicBezTo>
                <a:cubicBezTo>
                  <a:pt x="13" y="294"/>
                  <a:pt x="13" y="294"/>
                  <a:pt x="13" y="294"/>
                </a:cubicBezTo>
                <a:cubicBezTo>
                  <a:pt x="5" y="259"/>
                  <a:pt x="5" y="259"/>
                  <a:pt x="5" y="259"/>
                </a:cubicBezTo>
                <a:cubicBezTo>
                  <a:pt x="5" y="259"/>
                  <a:pt x="5" y="259"/>
                  <a:pt x="5" y="259"/>
                </a:cubicBezTo>
                <a:cubicBezTo>
                  <a:pt x="6" y="256"/>
                  <a:pt x="6" y="256"/>
                  <a:pt x="6" y="256"/>
                </a:cubicBezTo>
                <a:cubicBezTo>
                  <a:pt x="8" y="250"/>
                  <a:pt x="14" y="248"/>
                  <a:pt x="19" y="250"/>
                </a:cubicBezTo>
                <a:cubicBezTo>
                  <a:pt x="24" y="251"/>
                  <a:pt x="27" y="256"/>
                  <a:pt x="26" y="261"/>
                </a:cubicBezTo>
                <a:cubicBezTo>
                  <a:pt x="28" y="258"/>
                  <a:pt x="31" y="256"/>
                  <a:pt x="35" y="256"/>
                </a:cubicBezTo>
                <a:lnTo>
                  <a:pt x="35" y="168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77" name="Freeform 48"/>
          <p:cNvSpPr>
            <a:spLocks noEditPoints="1"/>
          </p:cNvSpPr>
          <p:nvPr/>
        </p:nvSpPr>
        <p:spPr bwMode="auto">
          <a:xfrm>
            <a:off x="4602613" y="2243958"/>
            <a:ext cx="434465" cy="434465"/>
          </a:xfrm>
          <a:custGeom>
            <a:avLst/>
            <a:gdLst>
              <a:gd name="T0" fmla="*/ 133 w 266"/>
              <a:gd name="T1" fmla="*/ 0 h 266"/>
              <a:gd name="T2" fmla="*/ 133 w 266"/>
              <a:gd name="T3" fmla="*/ 0 h 266"/>
              <a:gd name="T4" fmla="*/ 133 w 266"/>
              <a:gd name="T5" fmla="*/ 35 h 266"/>
              <a:gd name="T6" fmla="*/ 150 w 266"/>
              <a:gd name="T7" fmla="*/ 24 h 266"/>
              <a:gd name="T8" fmla="*/ 242 w 266"/>
              <a:gd name="T9" fmla="*/ 117 h 266"/>
              <a:gd name="T10" fmla="*/ 231 w 266"/>
              <a:gd name="T11" fmla="*/ 133 h 266"/>
              <a:gd name="T12" fmla="*/ 242 w 266"/>
              <a:gd name="T13" fmla="*/ 149 h 266"/>
              <a:gd name="T14" fmla="*/ 150 w 266"/>
              <a:gd name="T15" fmla="*/ 242 h 266"/>
              <a:gd name="T16" fmla="*/ 150 w 266"/>
              <a:gd name="T17" fmla="*/ 242 h 266"/>
              <a:gd name="T18" fmla="*/ 133 w 266"/>
              <a:gd name="T19" fmla="*/ 231 h 266"/>
              <a:gd name="T20" fmla="*/ 133 w 266"/>
              <a:gd name="T21" fmla="*/ 266 h 266"/>
              <a:gd name="T22" fmla="*/ 133 w 266"/>
              <a:gd name="T23" fmla="*/ 266 h 266"/>
              <a:gd name="T24" fmla="*/ 266 w 266"/>
              <a:gd name="T25" fmla="*/ 133 h 266"/>
              <a:gd name="T26" fmla="*/ 133 w 266"/>
              <a:gd name="T27" fmla="*/ 0 h 266"/>
              <a:gd name="T28" fmla="*/ 133 w 266"/>
              <a:gd name="T29" fmla="*/ 0 h 266"/>
              <a:gd name="T30" fmla="*/ 133 w 266"/>
              <a:gd name="T31" fmla="*/ 0 h 266"/>
              <a:gd name="T32" fmla="*/ 0 w 266"/>
              <a:gd name="T33" fmla="*/ 133 h 266"/>
              <a:gd name="T34" fmla="*/ 133 w 266"/>
              <a:gd name="T35" fmla="*/ 266 h 266"/>
              <a:gd name="T36" fmla="*/ 133 w 266"/>
              <a:gd name="T37" fmla="*/ 266 h 266"/>
              <a:gd name="T38" fmla="*/ 133 w 266"/>
              <a:gd name="T39" fmla="*/ 231 h 266"/>
              <a:gd name="T40" fmla="*/ 133 w 266"/>
              <a:gd name="T41" fmla="*/ 231 h 266"/>
              <a:gd name="T42" fmla="*/ 117 w 266"/>
              <a:gd name="T43" fmla="*/ 242 h 266"/>
              <a:gd name="T44" fmla="*/ 24 w 266"/>
              <a:gd name="T45" fmla="*/ 149 h 266"/>
              <a:gd name="T46" fmla="*/ 35 w 266"/>
              <a:gd name="T47" fmla="*/ 133 h 266"/>
              <a:gd name="T48" fmla="*/ 24 w 266"/>
              <a:gd name="T49" fmla="*/ 117 h 266"/>
              <a:gd name="T50" fmla="*/ 117 w 266"/>
              <a:gd name="T51" fmla="*/ 24 h 266"/>
              <a:gd name="T52" fmla="*/ 133 w 266"/>
              <a:gd name="T53" fmla="*/ 35 h 266"/>
              <a:gd name="T54" fmla="*/ 133 w 266"/>
              <a:gd name="T55" fmla="*/ 35 h 266"/>
              <a:gd name="T56" fmla="*/ 133 w 266"/>
              <a:gd name="T57" fmla="*/ 0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66" h="266"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41" y="35"/>
                  <a:pt x="147" y="30"/>
                  <a:pt x="150" y="24"/>
                </a:cubicBezTo>
                <a:cubicBezTo>
                  <a:pt x="197" y="31"/>
                  <a:pt x="235" y="69"/>
                  <a:pt x="242" y="117"/>
                </a:cubicBezTo>
                <a:cubicBezTo>
                  <a:pt x="236" y="119"/>
                  <a:pt x="231" y="125"/>
                  <a:pt x="231" y="133"/>
                </a:cubicBezTo>
                <a:cubicBezTo>
                  <a:pt x="231" y="140"/>
                  <a:pt x="236" y="147"/>
                  <a:pt x="242" y="149"/>
                </a:cubicBezTo>
                <a:cubicBezTo>
                  <a:pt x="235" y="197"/>
                  <a:pt x="197" y="235"/>
                  <a:pt x="150" y="242"/>
                </a:cubicBezTo>
                <a:cubicBezTo>
                  <a:pt x="150" y="242"/>
                  <a:pt x="150" y="242"/>
                  <a:pt x="150" y="242"/>
                </a:cubicBezTo>
                <a:cubicBezTo>
                  <a:pt x="147" y="236"/>
                  <a:pt x="141" y="231"/>
                  <a:pt x="133" y="231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207" y="266"/>
                  <a:pt x="266" y="206"/>
                  <a:pt x="266" y="133"/>
                </a:cubicBezTo>
                <a:cubicBezTo>
                  <a:pt x="266" y="59"/>
                  <a:pt x="207" y="0"/>
                  <a:pt x="133" y="0"/>
                </a:cubicBezTo>
                <a:close/>
                <a:moveTo>
                  <a:pt x="133" y="0"/>
                </a:moveTo>
                <a:cubicBezTo>
                  <a:pt x="133" y="0"/>
                  <a:pt x="133" y="0"/>
                  <a:pt x="133" y="0"/>
                </a:cubicBezTo>
                <a:cubicBezTo>
                  <a:pt x="60" y="0"/>
                  <a:pt x="0" y="59"/>
                  <a:pt x="0" y="133"/>
                </a:cubicBezTo>
                <a:cubicBezTo>
                  <a:pt x="0" y="206"/>
                  <a:pt x="60" y="266"/>
                  <a:pt x="133" y="266"/>
                </a:cubicBezTo>
                <a:cubicBezTo>
                  <a:pt x="133" y="266"/>
                  <a:pt x="133" y="266"/>
                  <a:pt x="133" y="266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33" y="231"/>
                  <a:pt x="133" y="231"/>
                  <a:pt x="133" y="231"/>
                </a:cubicBezTo>
                <a:cubicBezTo>
                  <a:pt x="126" y="231"/>
                  <a:pt x="120" y="236"/>
                  <a:pt x="117" y="242"/>
                </a:cubicBezTo>
                <a:cubicBezTo>
                  <a:pt x="69" y="235"/>
                  <a:pt x="31" y="197"/>
                  <a:pt x="24" y="149"/>
                </a:cubicBezTo>
                <a:cubicBezTo>
                  <a:pt x="31" y="147"/>
                  <a:pt x="35" y="140"/>
                  <a:pt x="35" y="133"/>
                </a:cubicBezTo>
                <a:cubicBezTo>
                  <a:pt x="35" y="125"/>
                  <a:pt x="31" y="119"/>
                  <a:pt x="24" y="117"/>
                </a:cubicBezTo>
                <a:cubicBezTo>
                  <a:pt x="31" y="69"/>
                  <a:pt x="69" y="31"/>
                  <a:pt x="117" y="24"/>
                </a:cubicBezTo>
                <a:cubicBezTo>
                  <a:pt x="120" y="30"/>
                  <a:pt x="126" y="35"/>
                  <a:pt x="133" y="35"/>
                </a:cubicBezTo>
                <a:cubicBezTo>
                  <a:pt x="133" y="35"/>
                  <a:pt x="133" y="35"/>
                  <a:pt x="133" y="35"/>
                </a:cubicBezTo>
                <a:lnTo>
                  <a:pt x="133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78" name="Freeform 49"/>
          <p:cNvSpPr>
            <a:spLocks/>
          </p:cNvSpPr>
          <p:nvPr/>
        </p:nvSpPr>
        <p:spPr bwMode="auto">
          <a:xfrm>
            <a:off x="4682365" y="2382033"/>
            <a:ext cx="216637" cy="114270"/>
          </a:xfrm>
          <a:custGeom>
            <a:avLst/>
            <a:gdLst>
              <a:gd name="T0" fmla="*/ 124 w 133"/>
              <a:gd name="T1" fmla="*/ 0 h 70"/>
              <a:gd name="T2" fmla="*/ 93 w 133"/>
              <a:gd name="T3" fmla="*/ 30 h 70"/>
              <a:gd name="T4" fmla="*/ 84 w 133"/>
              <a:gd name="T5" fmla="*/ 28 h 70"/>
              <a:gd name="T6" fmla="*/ 65 w 133"/>
              <a:gd name="T7" fmla="*/ 42 h 70"/>
              <a:gd name="T8" fmla="*/ 0 w 133"/>
              <a:gd name="T9" fmla="*/ 42 h 70"/>
              <a:gd name="T10" fmla="*/ 0 w 133"/>
              <a:gd name="T11" fmla="*/ 56 h 70"/>
              <a:gd name="T12" fmla="*/ 65 w 133"/>
              <a:gd name="T13" fmla="*/ 56 h 70"/>
              <a:gd name="T14" fmla="*/ 84 w 133"/>
              <a:gd name="T15" fmla="*/ 70 h 70"/>
              <a:gd name="T16" fmla="*/ 105 w 133"/>
              <a:gd name="T17" fmla="*/ 49 h 70"/>
              <a:gd name="T18" fmla="*/ 103 w 133"/>
              <a:gd name="T19" fmla="*/ 40 h 70"/>
              <a:gd name="T20" fmla="*/ 133 w 133"/>
              <a:gd name="T21" fmla="*/ 9 h 70"/>
              <a:gd name="T22" fmla="*/ 124 w 133"/>
              <a:gd name="T23" fmla="*/ 0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3" h="70">
                <a:moveTo>
                  <a:pt x="124" y="0"/>
                </a:moveTo>
                <a:cubicBezTo>
                  <a:pt x="93" y="30"/>
                  <a:pt x="93" y="30"/>
                  <a:pt x="93" y="30"/>
                </a:cubicBezTo>
                <a:cubicBezTo>
                  <a:pt x="91" y="29"/>
                  <a:pt x="88" y="28"/>
                  <a:pt x="84" y="28"/>
                </a:cubicBezTo>
                <a:cubicBezTo>
                  <a:pt x="75" y="28"/>
                  <a:pt x="67" y="34"/>
                  <a:pt x="65" y="42"/>
                </a:cubicBezTo>
                <a:cubicBezTo>
                  <a:pt x="0" y="42"/>
                  <a:pt x="0" y="42"/>
                  <a:pt x="0" y="42"/>
                </a:cubicBezTo>
                <a:cubicBezTo>
                  <a:pt x="0" y="56"/>
                  <a:pt x="0" y="56"/>
                  <a:pt x="0" y="56"/>
                </a:cubicBezTo>
                <a:cubicBezTo>
                  <a:pt x="65" y="56"/>
                  <a:pt x="65" y="56"/>
                  <a:pt x="65" y="56"/>
                </a:cubicBezTo>
                <a:cubicBezTo>
                  <a:pt x="67" y="64"/>
                  <a:pt x="75" y="70"/>
                  <a:pt x="84" y="70"/>
                </a:cubicBezTo>
                <a:cubicBezTo>
                  <a:pt x="96" y="70"/>
                  <a:pt x="105" y="60"/>
                  <a:pt x="105" y="49"/>
                </a:cubicBezTo>
                <a:cubicBezTo>
                  <a:pt x="105" y="46"/>
                  <a:pt x="104" y="43"/>
                  <a:pt x="103" y="40"/>
                </a:cubicBezTo>
                <a:cubicBezTo>
                  <a:pt x="133" y="9"/>
                  <a:pt x="133" y="9"/>
                  <a:pt x="133" y="9"/>
                </a:cubicBezTo>
                <a:lnTo>
                  <a:pt x="124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grpSp>
        <p:nvGrpSpPr>
          <p:cNvPr id="79" name="Group 126"/>
          <p:cNvGrpSpPr/>
          <p:nvPr/>
        </p:nvGrpSpPr>
        <p:grpSpPr>
          <a:xfrm>
            <a:off x="4776397" y="2803404"/>
            <a:ext cx="340430" cy="323766"/>
            <a:chOff x="8505825" y="3605213"/>
            <a:chExt cx="454025" cy="431800"/>
          </a:xfrm>
        </p:grpSpPr>
        <p:sp>
          <p:nvSpPr>
            <p:cNvPr id="80" name="Freeform 50"/>
            <p:cNvSpPr>
              <a:spLocks/>
            </p:cNvSpPr>
            <p:nvPr/>
          </p:nvSpPr>
          <p:spPr bwMode="auto">
            <a:xfrm>
              <a:off x="8505825" y="3694113"/>
              <a:ext cx="454025" cy="342900"/>
            </a:xfrm>
            <a:custGeom>
              <a:avLst/>
              <a:gdLst>
                <a:gd name="T0" fmla="*/ 146 w 208"/>
                <a:gd name="T1" fmla="*/ 0 h 157"/>
                <a:gd name="T2" fmla="*/ 104 w 208"/>
                <a:gd name="T3" fmla="*/ 15 h 157"/>
                <a:gd name="T4" fmla="*/ 62 w 208"/>
                <a:gd name="T5" fmla="*/ 0 h 157"/>
                <a:gd name="T6" fmla="*/ 0 w 208"/>
                <a:gd name="T7" fmla="*/ 60 h 157"/>
                <a:gd name="T8" fmla="*/ 107 w 208"/>
                <a:gd name="T9" fmla="*/ 157 h 157"/>
                <a:gd name="T10" fmla="*/ 208 w 208"/>
                <a:gd name="T11" fmla="*/ 60 h 157"/>
                <a:gd name="T12" fmla="*/ 146 w 208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8" h="157">
                  <a:moveTo>
                    <a:pt x="146" y="0"/>
                  </a:moveTo>
                  <a:cubicBezTo>
                    <a:pt x="130" y="0"/>
                    <a:pt x="115" y="6"/>
                    <a:pt x="104" y="15"/>
                  </a:cubicBezTo>
                  <a:cubicBezTo>
                    <a:pt x="93" y="6"/>
                    <a:pt x="78" y="0"/>
                    <a:pt x="62" y="0"/>
                  </a:cubicBezTo>
                  <a:cubicBezTo>
                    <a:pt x="28" y="0"/>
                    <a:pt x="0" y="27"/>
                    <a:pt x="0" y="60"/>
                  </a:cubicBezTo>
                  <a:cubicBezTo>
                    <a:pt x="0" y="98"/>
                    <a:pt x="31" y="157"/>
                    <a:pt x="107" y="157"/>
                  </a:cubicBezTo>
                  <a:cubicBezTo>
                    <a:pt x="185" y="157"/>
                    <a:pt x="208" y="95"/>
                    <a:pt x="208" y="60"/>
                  </a:cubicBezTo>
                  <a:cubicBezTo>
                    <a:pt x="208" y="27"/>
                    <a:pt x="180" y="0"/>
                    <a:pt x="146" y="0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  <p:sp>
          <p:nvSpPr>
            <p:cNvPr id="81" name="Freeform 51"/>
            <p:cNvSpPr>
              <a:spLocks/>
            </p:cNvSpPr>
            <p:nvPr/>
          </p:nvSpPr>
          <p:spPr bwMode="auto">
            <a:xfrm>
              <a:off x="8709025" y="3605213"/>
              <a:ext cx="123825" cy="157163"/>
            </a:xfrm>
            <a:custGeom>
              <a:avLst/>
              <a:gdLst>
                <a:gd name="T0" fmla="*/ 12 w 57"/>
                <a:gd name="T1" fmla="*/ 72 h 72"/>
                <a:gd name="T2" fmla="*/ 27 w 57"/>
                <a:gd name="T3" fmla="*/ 0 h 72"/>
                <a:gd name="T4" fmla="*/ 57 w 57"/>
                <a:gd name="T5" fmla="*/ 6 h 72"/>
                <a:gd name="T6" fmla="*/ 12 w 57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72">
                  <a:moveTo>
                    <a:pt x="12" y="72"/>
                  </a:moveTo>
                  <a:cubicBezTo>
                    <a:pt x="0" y="48"/>
                    <a:pt x="7" y="20"/>
                    <a:pt x="27" y="0"/>
                  </a:cubicBezTo>
                  <a:cubicBezTo>
                    <a:pt x="57" y="6"/>
                    <a:pt x="57" y="6"/>
                    <a:pt x="57" y="6"/>
                  </a:cubicBezTo>
                  <a:cubicBezTo>
                    <a:pt x="29" y="21"/>
                    <a:pt x="12" y="37"/>
                    <a:pt x="12" y="72"/>
                  </a:cubicBezTo>
                  <a:close/>
                </a:path>
              </a:pathLst>
            </a:custGeom>
            <a:solidFill>
              <a:srgbClr val="C5C5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62" tIns="34281" rIns="68562" bIns="34281" numCol="1" anchor="t" anchorCtr="0" compatLnSpc="1">
              <a:prstTxWarp prst="textNoShape">
                <a:avLst/>
              </a:prstTxWarp>
            </a:bodyPr>
            <a:lstStyle/>
            <a:p>
              <a:endParaRPr lang="id-ID" sz="1012"/>
            </a:p>
          </p:txBody>
        </p:sp>
      </p:grpSp>
      <p:sp>
        <p:nvSpPr>
          <p:cNvPr id="82" name="Freeform 52"/>
          <p:cNvSpPr>
            <a:spLocks/>
          </p:cNvSpPr>
          <p:nvPr/>
        </p:nvSpPr>
        <p:spPr bwMode="auto">
          <a:xfrm>
            <a:off x="3726541" y="876285"/>
            <a:ext cx="509455" cy="414230"/>
          </a:xfrm>
          <a:custGeom>
            <a:avLst/>
            <a:gdLst>
              <a:gd name="T0" fmla="*/ 312 w 312"/>
              <a:gd name="T1" fmla="*/ 86 h 253"/>
              <a:gd name="T2" fmla="*/ 305 w 312"/>
              <a:gd name="T3" fmla="*/ 75 h 253"/>
              <a:gd name="T4" fmla="*/ 79 w 312"/>
              <a:gd name="T5" fmla="*/ 226 h 253"/>
              <a:gd name="T6" fmla="*/ 28 w 312"/>
              <a:gd name="T7" fmla="*/ 214 h 253"/>
              <a:gd name="T8" fmla="*/ 35 w 312"/>
              <a:gd name="T9" fmla="*/ 162 h 253"/>
              <a:gd name="T10" fmla="*/ 262 w 312"/>
              <a:gd name="T11" fmla="*/ 11 h 253"/>
              <a:gd name="T12" fmla="*/ 254 w 312"/>
              <a:gd name="T13" fmla="*/ 0 h 253"/>
              <a:gd name="T14" fmla="*/ 26 w 312"/>
              <a:gd name="T15" fmla="*/ 153 h 253"/>
              <a:gd name="T16" fmla="*/ 15 w 312"/>
              <a:gd name="T17" fmla="*/ 222 h 253"/>
              <a:gd name="T18" fmla="*/ 83 w 312"/>
              <a:gd name="T19" fmla="*/ 239 h 253"/>
              <a:gd name="T20" fmla="*/ 312 w 312"/>
              <a:gd name="T21" fmla="*/ 86 h 2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12" h="253">
                <a:moveTo>
                  <a:pt x="312" y="86"/>
                </a:moveTo>
                <a:cubicBezTo>
                  <a:pt x="305" y="75"/>
                  <a:pt x="305" y="75"/>
                  <a:pt x="305" y="75"/>
                </a:cubicBezTo>
                <a:cubicBezTo>
                  <a:pt x="79" y="226"/>
                  <a:pt x="79" y="226"/>
                  <a:pt x="79" y="226"/>
                </a:cubicBezTo>
                <a:cubicBezTo>
                  <a:pt x="63" y="237"/>
                  <a:pt x="40" y="231"/>
                  <a:pt x="28" y="214"/>
                </a:cubicBezTo>
                <a:cubicBezTo>
                  <a:pt x="16" y="196"/>
                  <a:pt x="19" y="173"/>
                  <a:pt x="35" y="162"/>
                </a:cubicBezTo>
                <a:cubicBezTo>
                  <a:pt x="262" y="11"/>
                  <a:pt x="262" y="11"/>
                  <a:pt x="262" y="11"/>
                </a:cubicBezTo>
                <a:cubicBezTo>
                  <a:pt x="254" y="0"/>
                  <a:pt x="254" y="0"/>
                  <a:pt x="254" y="0"/>
                </a:cubicBezTo>
                <a:cubicBezTo>
                  <a:pt x="26" y="153"/>
                  <a:pt x="26" y="153"/>
                  <a:pt x="26" y="153"/>
                </a:cubicBezTo>
                <a:cubicBezTo>
                  <a:pt x="4" y="167"/>
                  <a:pt x="0" y="198"/>
                  <a:pt x="15" y="222"/>
                </a:cubicBezTo>
                <a:cubicBezTo>
                  <a:pt x="31" y="246"/>
                  <a:pt x="62" y="253"/>
                  <a:pt x="83" y="239"/>
                </a:cubicBezTo>
                <a:lnTo>
                  <a:pt x="312" y="86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83" name="Freeform 53"/>
          <p:cNvSpPr>
            <a:spLocks/>
          </p:cNvSpPr>
          <p:nvPr/>
        </p:nvSpPr>
        <p:spPr bwMode="auto">
          <a:xfrm>
            <a:off x="4113392" y="853670"/>
            <a:ext cx="140457" cy="192831"/>
          </a:xfrm>
          <a:custGeom>
            <a:avLst/>
            <a:gdLst>
              <a:gd name="T0" fmla="*/ 80 w 86"/>
              <a:gd name="T1" fmla="*/ 115 h 118"/>
              <a:gd name="T2" fmla="*/ 68 w 86"/>
              <a:gd name="T3" fmla="*/ 113 h 118"/>
              <a:gd name="T4" fmla="*/ 3 w 86"/>
              <a:gd name="T5" fmla="*/ 16 h 118"/>
              <a:gd name="T6" fmla="*/ 6 w 86"/>
              <a:gd name="T7" fmla="*/ 3 h 118"/>
              <a:gd name="T8" fmla="*/ 19 w 86"/>
              <a:gd name="T9" fmla="*/ 6 h 118"/>
              <a:gd name="T10" fmla="*/ 83 w 86"/>
              <a:gd name="T11" fmla="*/ 102 h 118"/>
              <a:gd name="T12" fmla="*/ 80 w 86"/>
              <a:gd name="T13" fmla="*/ 115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" h="118">
                <a:moveTo>
                  <a:pt x="80" y="115"/>
                </a:moveTo>
                <a:cubicBezTo>
                  <a:pt x="76" y="118"/>
                  <a:pt x="70" y="117"/>
                  <a:pt x="68" y="113"/>
                </a:cubicBezTo>
                <a:cubicBezTo>
                  <a:pt x="3" y="16"/>
                  <a:pt x="3" y="16"/>
                  <a:pt x="3" y="16"/>
                </a:cubicBezTo>
                <a:cubicBezTo>
                  <a:pt x="0" y="12"/>
                  <a:pt x="1" y="6"/>
                  <a:pt x="6" y="3"/>
                </a:cubicBezTo>
                <a:cubicBezTo>
                  <a:pt x="10" y="0"/>
                  <a:pt x="16" y="2"/>
                  <a:pt x="19" y="6"/>
                </a:cubicBezTo>
                <a:cubicBezTo>
                  <a:pt x="83" y="102"/>
                  <a:pt x="83" y="102"/>
                  <a:pt x="83" y="102"/>
                </a:cubicBezTo>
                <a:cubicBezTo>
                  <a:pt x="86" y="107"/>
                  <a:pt x="85" y="112"/>
                  <a:pt x="80" y="11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84" name="Freeform 54"/>
          <p:cNvSpPr>
            <a:spLocks/>
          </p:cNvSpPr>
          <p:nvPr/>
        </p:nvSpPr>
        <p:spPr bwMode="auto">
          <a:xfrm>
            <a:off x="3793197" y="985794"/>
            <a:ext cx="385662" cy="252347"/>
          </a:xfrm>
          <a:custGeom>
            <a:avLst/>
            <a:gdLst>
              <a:gd name="T0" fmla="*/ 236 w 236"/>
              <a:gd name="T1" fmla="*/ 13 h 154"/>
              <a:gd name="T2" fmla="*/ 227 w 236"/>
              <a:gd name="T3" fmla="*/ 0 h 154"/>
              <a:gd name="T4" fmla="*/ 25 w 236"/>
              <a:gd name="T5" fmla="*/ 135 h 154"/>
              <a:gd name="T6" fmla="*/ 0 w 236"/>
              <a:gd name="T7" fmla="*/ 136 h 154"/>
              <a:gd name="T8" fmla="*/ 1 w 236"/>
              <a:gd name="T9" fmla="*/ 138 h 154"/>
              <a:gd name="T10" fmla="*/ 36 w 236"/>
              <a:gd name="T11" fmla="*/ 146 h 154"/>
              <a:gd name="T12" fmla="*/ 236 w 236"/>
              <a:gd name="T13" fmla="*/ 13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36" h="154">
                <a:moveTo>
                  <a:pt x="236" y="13"/>
                </a:moveTo>
                <a:cubicBezTo>
                  <a:pt x="227" y="0"/>
                  <a:pt x="227" y="0"/>
                  <a:pt x="227" y="0"/>
                </a:cubicBezTo>
                <a:cubicBezTo>
                  <a:pt x="25" y="135"/>
                  <a:pt x="25" y="135"/>
                  <a:pt x="25" y="135"/>
                </a:cubicBezTo>
                <a:cubicBezTo>
                  <a:pt x="17" y="140"/>
                  <a:pt x="8" y="140"/>
                  <a:pt x="0" y="136"/>
                </a:cubicBezTo>
                <a:cubicBezTo>
                  <a:pt x="0" y="137"/>
                  <a:pt x="0" y="137"/>
                  <a:pt x="1" y="138"/>
                </a:cubicBezTo>
                <a:cubicBezTo>
                  <a:pt x="9" y="150"/>
                  <a:pt x="25" y="154"/>
                  <a:pt x="36" y="146"/>
                </a:cubicBezTo>
                <a:lnTo>
                  <a:pt x="236" y="1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85" name="Freeform 55"/>
          <p:cNvSpPr>
            <a:spLocks noEditPoints="1"/>
          </p:cNvSpPr>
          <p:nvPr/>
        </p:nvSpPr>
        <p:spPr bwMode="auto">
          <a:xfrm>
            <a:off x="3478956" y="1207193"/>
            <a:ext cx="222589" cy="390423"/>
          </a:xfrm>
          <a:custGeom>
            <a:avLst/>
            <a:gdLst>
              <a:gd name="T0" fmla="*/ 59 w 136"/>
              <a:gd name="T1" fmla="*/ 203 h 239"/>
              <a:gd name="T2" fmla="*/ 54 w 136"/>
              <a:gd name="T3" fmla="*/ 203 h 239"/>
              <a:gd name="T4" fmla="*/ 54 w 136"/>
              <a:gd name="T5" fmla="*/ 239 h 239"/>
              <a:gd name="T6" fmla="*/ 72 w 136"/>
              <a:gd name="T7" fmla="*/ 226 h 239"/>
              <a:gd name="T8" fmla="*/ 59 w 136"/>
              <a:gd name="T9" fmla="*/ 203 h 239"/>
              <a:gd name="T10" fmla="*/ 54 w 136"/>
              <a:gd name="T11" fmla="*/ 187 h 239"/>
              <a:gd name="T12" fmla="*/ 54 w 136"/>
              <a:gd name="T13" fmla="*/ 82 h 239"/>
              <a:gd name="T14" fmla="*/ 81 w 136"/>
              <a:gd name="T15" fmla="*/ 74 h 239"/>
              <a:gd name="T16" fmla="*/ 97 w 136"/>
              <a:gd name="T17" fmla="*/ 13 h 239"/>
              <a:gd name="T18" fmla="*/ 114 w 136"/>
              <a:gd name="T19" fmla="*/ 2 h 239"/>
              <a:gd name="T20" fmla="*/ 124 w 136"/>
              <a:gd name="T21" fmla="*/ 20 h 239"/>
              <a:gd name="T22" fmla="*/ 109 w 136"/>
              <a:gd name="T23" fmla="*/ 81 h 239"/>
              <a:gd name="T24" fmla="*/ 130 w 136"/>
              <a:gd name="T25" fmla="*/ 134 h 239"/>
              <a:gd name="T26" fmla="*/ 122 w 136"/>
              <a:gd name="T27" fmla="*/ 164 h 239"/>
              <a:gd name="T28" fmla="*/ 122 w 136"/>
              <a:gd name="T29" fmla="*/ 164 h 239"/>
              <a:gd name="T30" fmla="*/ 136 w 136"/>
              <a:gd name="T31" fmla="*/ 187 h 239"/>
              <a:gd name="T32" fmla="*/ 131 w 136"/>
              <a:gd name="T33" fmla="*/ 207 h 239"/>
              <a:gd name="T34" fmla="*/ 54 w 136"/>
              <a:gd name="T35" fmla="*/ 187 h 239"/>
              <a:gd name="T36" fmla="*/ 54 w 136"/>
              <a:gd name="T37" fmla="*/ 203 h 239"/>
              <a:gd name="T38" fmla="*/ 36 w 136"/>
              <a:gd name="T39" fmla="*/ 216 h 239"/>
              <a:gd name="T40" fmla="*/ 50 w 136"/>
              <a:gd name="T41" fmla="*/ 239 h 239"/>
              <a:gd name="T42" fmla="*/ 54 w 136"/>
              <a:gd name="T43" fmla="*/ 239 h 239"/>
              <a:gd name="T44" fmla="*/ 54 w 136"/>
              <a:gd name="T45" fmla="*/ 203 h 239"/>
              <a:gd name="T46" fmla="*/ 54 w 136"/>
              <a:gd name="T47" fmla="*/ 82 h 239"/>
              <a:gd name="T48" fmla="*/ 54 w 136"/>
              <a:gd name="T49" fmla="*/ 187 h 239"/>
              <a:gd name="T50" fmla="*/ 0 w 136"/>
              <a:gd name="T51" fmla="*/ 173 h 239"/>
              <a:gd name="T52" fmla="*/ 5 w 136"/>
              <a:gd name="T53" fmla="*/ 152 h 239"/>
              <a:gd name="T54" fmla="*/ 29 w 136"/>
              <a:gd name="T55" fmla="*/ 140 h 239"/>
              <a:gd name="T56" fmla="*/ 37 w 136"/>
              <a:gd name="T57" fmla="*/ 109 h 239"/>
              <a:gd name="T58" fmla="*/ 54 w 136"/>
              <a:gd name="T59" fmla="*/ 82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36" h="239">
                <a:moveTo>
                  <a:pt x="59" y="203"/>
                </a:moveTo>
                <a:cubicBezTo>
                  <a:pt x="57" y="203"/>
                  <a:pt x="56" y="203"/>
                  <a:pt x="54" y="203"/>
                </a:cubicBezTo>
                <a:cubicBezTo>
                  <a:pt x="54" y="239"/>
                  <a:pt x="54" y="239"/>
                  <a:pt x="54" y="239"/>
                </a:cubicBezTo>
                <a:cubicBezTo>
                  <a:pt x="62" y="239"/>
                  <a:pt x="70" y="234"/>
                  <a:pt x="72" y="226"/>
                </a:cubicBezTo>
                <a:cubicBezTo>
                  <a:pt x="74" y="216"/>
                  <a:pt x="69" y="206"/>
                  <a:pt x="59" y="203"/>
                </a:cubicBezTo>
                <a:close/>
                <a:moveTo>
                  <a:pt x="54" y="187"/>
                </a:moveTo>
                <a:cubicBezTo>
                  <a:pt x="54" y="82"/>
                  <a:pt x="54" y="82"/>
                  <a:pt x="54" y="82"/>
                </a:cubicBezTo>
                <a:cubicBezTo>
                  <a:pt x="62" y="76"/>
                  <a:pt x="71" y="74"/>
                  <a:pt x="81" y="74"/>
                </a:cubicBezTo>
                <a:cubicBezTo>
                  <a:pt x="97" y="13"/>
                  <a:pt x="97" y="13"/>
                  <a:pt x="97" y="13"/>
                </a:cubicBezTo>
                <a:cubicBezTo>
                  <a:pt x="99" y="5"/>
                  <a:pt x="107" y="0"/>
                  <a:pt x="114" y="2"/>
                </a:cubicBezTo>
                <a:cubicBezTo>
                  <a:pt x="122" y="4"/>
                  <a:pt x="126" y="12"/>
                  <a:pt x="124" y="20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25" y="90"/>
                  <a:pt x="136" y="109"/>
                  <a:pt x="130" y="134"/>
                </a:cubicBezTo>
                <a:cubicBezTo>
                  <a:pt x="130" y="134"/>
                  <a:pt x="125" y="154"/>
                  <a:pt x="122" y="164"/>
                </a:cubicBezTo>
                <a:cubicBezTo>
                  <a:pt x="122" y="164"/>
                  <a:pt x="122" y="164"/>
                  <a:pt x="122" y="164"/>
                </a:cubicBezTo>
                <a:cubicBezTo>
                  <a:pt x="118" y="178"/>
                  <a:pt x="136" y="187"/>
                  <a:pt x="136" y="187"/>
                </a:cubicBezTo>
                <a:cubicBezTo>
                  <a:pt x="131" y="207"/>
                  <a:pt x="131" y="207"/>
                  <a:pt x="131" y="207"/>
                </a:cubicBezTo>
                <a:lnTo>
                  <a:pt x="54" y="187"/>
                </a:lnTo>
                <a:close/>
                <a:moveTo>
                  <a:pt x="54" y="203"/>
                </a:moveTo>
                <a:cubicBezTo>
                  <a:pt x="46" y="203"/>
                  <a:pt x="38" y="208"/>
                  <a:pt x="36" y="216"/>
                </a:cubicBezTo>
                <a:cubicBezTo>
                  <a:pt x="34" y="226"/>
                  <a:pt x="40" y="236"/>
                  <a:pt x="50" y="239"/>
                </a:cubicBezTo>
                <a:cubicBezTo>
                  <a:pt x="51" y="239"/>
                  <a:pt x="53" y="239"/>
                  <a:pt x="54" y="239"/>
                </a:cubicBezTo>
                <a:cubicBezTo>
                  <a:pt x="54" y="203"/>
                  <a:pt x="54" y="203"/>
                  <a:pt x="54" y="203"/>
                </a:cubicBezTo>
                <a:close/>
                <a:moveTo>
                  <a:pt x="54" y="82"/>
                </a:moveTo>
                <a:cubicBezTo>
                  <a:pt x="54" y="187"/>
                  <a:pt x="54" y="187"/>
                  <a:pt x="54" y="187"/>
                </a:cubicBezTo>
                <a:cubicBezTo>
                  <a:pt x="0" y="173"/>
                  <a:pt x="0" y="173"/>
                  <a:pt x="0" y="173"/>
                </a:cubicBezTo>
                <a:cubicBezTo>
                  <a:pt x="5" y="152"/>
                  <a:pt x="5" y="152"/>
                  <a:pt x="5" y="152"/>
                </a:cubicBezTo>
                <a:cubicBezTo>
                  <a:pt x="5" y="152"/>
                  <a:pt x="25" y="154"/>
                  <a:pt x="29" y="140"/>
                </a:cubicBezTo>
                <a:cubicBezTo>
                  <a:pt x="32" y="128"/>
                  <a:pt x="37" y="109"/>
                  <a:pt x="37" y="109"/>
                </a:cubicBezTo>
                <a:cubicBezTo>
                  <a:pt x="40" y="97"/>
                  <a:pt x="46" y="88"/>
                  <a:pt x="54" y="82"/>
                </a:cubicBezTo>
                <a:close/>
              </a:path>
            </a:pathLst>
          </a:custGeom>
          <a:solidFill>
            <a:srgbClr val="24BEBC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86" name="Freeform 56"/>
          <p:cNvSpPr>
            <a:spLocks noEditPoints="1"/>
          </p:cNvSpPr>
          <p:nvPr/>
        </p:nvSpPr>
        <p:spPr bwMode="auto">
          <a:xfrm>
            <a:off x="3276600" y="2024939"/>
            <a:ext cx="416610" cy="453510"/>
          </a:xfrm>
          <a:custGeom>
            <a:avLst/>
            <a:gdLst>
              <a:gd name="T0" fmla="*/ 198 w 255"/>
              <a:gd name="T1" fmla="*/ 128 h 277"/>
              <a:gd name="T2" fmla="*/ 191 w 255"/>
              <a:gd name="T3" fmla="*/ 158 h 277"/>
              <a:gd name="T4" fmla="*/ 191 w 255"/>
              <a:gd name="T5" fmla="*/ 185 h 277"/>
              <a:gd name="T6" fmla="*/ 196 w 255"/>
              <a:gd name="T7" fmla="*/ 187 h 277"/>
              <a:gd name="T8" fmla="*/ 218 w 255"/>
              <a:gd name="T9" fmla="*/ 218 h 277"/>
              <a:gd name="T10" fmla="*/ 191 w 255"/>
              <a:gd name="T11" fmla="*/ 201 h 277"/>
              <a:gd name="T12" fmla="*/ 191 w 255"/>
              <a:gd name="T13" fmla="*/ 55 h 277"/>
              <a:gd name="T14" fmla="*/ 218 w 255"/>
              <a:gd name="T15" fmla="*/ 38 h 277"/>
              <a:gd name="T16" fmla="*/ 196 w 255"/>
              <a:gd name="T17" fmla="*/ 69 h 277"/>
              <a:gd name="T18" fmla="*/ 191 w 255"/>
              <a:gd name="T19" fmla="*/ 71 h 277"/>
              <a:gd name="T20" fmla="*/ 249 w 255"/>
              <a:gd name="T21" fmla="*/ 121 h 277"/>
              <a:gd name="T22" fmla="*/ 211 w 255"/>
              <a:gd name="T23" fmla="*/ 128 h 277"/>
              <a:gd name="T24" fmla="*/ 249 w 255"/>
              <a:gd name="T25" fmla="*/ 134 h 277"/>
              <a:gd name="T26" fmla="*/ 249 w 255"/>
              <a:gd name="T27" fmla="*/ 121 h 277"/>
              <a:gd name="T28" fmla="*/ 132 w 255"/>
              <a:gd name="T29" fmla="*/ 277 h 277"/>
              <a:gd name="T30" fmla="*/ 167 w 255"/>
              <a:gd name="T31" fmla="*/ 186 h 277"/>
              <a:gd name="T32" fmla="*/ 191 w 255"/>
              <a:gd name="T33" fmla="*/ 98 h 277"/>
              <a:gd name="T34" fmla="*/ 127 w 255"/>
              <a:gd name="T35" fmla="*/ 72 h 277"/>
              <a:gd name="T36" fmla="*/ 183 w 255"/>
              <a:gd name="T37" fmla="*/ 128 h 277"/>
              <a:gd name="T38" fmla="*/ 156 w 255"/>
              <a:gd name="T39" fmla="*/ 176 h 277"/>
              <a:gd name="T40" fmla="*/ 153 w 255"/>
              <a:gd name="T41" fmla="*/ 214 h 277"/>
              <a:gd name="T42" fmla="*/ 127 w 255"/>
              <a:gd name="T43" fmla="*/ 277 h 277"/>
              <a:gd name="T44" fmla="*/ 191 w 255"/>
              <a:gd name="T45" fmla="*/ 71 h 277"/>
              <a:gd name="T46" fmla="*/ 186 w 255"/>
              <a:gd name="T47" fmla="*/ 60 h 277"/>
              <a:gd name="T48" fmla="*/ 191 w 255"/>
              <a:gd name="T49" fmla="*/ 185 h 277"/>
              <a:gd name="T50" fmla="*/ 186 w 255"/>
              <a:gd name="T51" fmla="*/ 196 h 277"/>
              <a:gd name="T52" fmla="*/ 191 w 255"/>
              <a:gd name="T53" fmla="*/ 185 h 277"/>
              <a:gd name="T54" fmla="*/ 127 w 255"/>
              <a:gd name="T55" fmla="*/ 0 h 277"/>
              <a:gd name="T56" fmla="*/ 134 w 255"/>
              <a:gd name="T57" fmla="*/ 7 h 277"/>
              <a:gd name="T58" fmla="*/ 128 w 255"/>
              <a:gd name="T59" fmla="*/ 45 h 277"/>
              <a:gd name="T60" fmla="*/ 127 w 255"/>
              <a:gd name="T61" fmla="*/ 45 h 277"/>
              <a:gd name="T62" fmla="*/ 64 w 255"/>
              <a:gd name="T63" fmla="*/ 97 h 277"/>
              <a:gd name="T64" fmla="*/ 89 w 255"/>
              <a:gd name="T65" fmla="*/ 187 h 277"/>
              <a:gd name="T66" fmla="*/ 124 w 255"/>
              <a:gd name="T67" fmla="*/ 277 h 277"/>
              <a:gd name="T68" fmla="*/ 127 w 255"/>
              <a:gd name="T69" fmla="*/ 214 h 277"/>
              <a:gd name="T70" fmla="*/ 103 w 255"/>
              <a:gd name="T71" fmla="*/ 183 h 277"/>
              <a:gd name="T72" fmla="*/ 71 w 255"/>
              <a:gd name="T73" fmla="*/ 128 h 277"/>
              <a:gd name="T74" fmla="*/ 127 w 255"/>
              <a:gd name="T75" fmla="*/ 72 h 277"/>
              <a:gd name="T76" fmla="*/ 127 w 255"/>
              <a:gd name="T77" fmla="*/ 57 h 277"/>
              <a:gd name="T78" fmla="*/ 127 w 255"/>
              <a:gd name="T79" fmla="*/ 0 h 277"/>
              <a:gd name="T80" fmla="*/ 121 w 255"/>
              <a:gd name="T81" fmla="*/ 38 h 277"/>
              <a:gd name="T82" fmla="*/ 127 w 255"/>
              <a:gd name="T83" fmla="*/ 0 h 277"/>
              <a:gd name="T84" fmla="*/ 64 w 255"/>
              <a:gd name="T85" fmla="*/ 185 h 277"/>
              <a:gd name="T86" fmla="*/ 69 w 255"/>
              <a:gd name="T87" fmla="*/ 196 h 277"/>
              <a:gd name="T88" fmla="*/ 64 w 255"/>
              <a:gd name="T89" fmla="*/ 71 h 277"/>
              <a:gd name="T90" fmla="*/ 69 w 255"/>
              <a:gd name="T91" fmla="*/ 60 h 277"/>
              <a:gd name="T92" fmla="*/ 64 w 255"/>
              <a:gd name="T93" fmla="*/ 71 h 277"/>
              <a:gd name="T94" fmla="*/ 57 w 255"/>
              <a:gd name="T95" fmla="*/ 128 h 277"/>
              <a:gd name="T96" fmla="*/ 64 w 255"/>
              <a:gd name="T97" fmla="*/ 97 h 277"/>
              <a:gd name="T98" fmla="*/ 64 w 255"/>
              <a:gd name="T99" fmla="*/ 71 h 277"/>
              <a:gd name="T100" fmla="*/ 60 w 255"/>
              <a:gd name="T101" fmla="*/ 69 h 277"/>
              <a:gd name="T102" fmla="*/ 38 w 255"/>
              <a:gd name="T103" fmla="*/ 38 h 277"/>
              <a:gd name="T104" fmla="*/ 64 w 255"/>
              <a:gd name="T105" fmla="*/ 55 h 277"/>
              <a:gd name="T106" fmla="*/ 64 w 255"/>
              <a:gd name="T107" fmla="*/ 201 h 277"/>
              <a:gd name="T108" fmla="*/ 38 w 255"/>
              <a:gd name="T109" fmla="*/ 218 h 277"/>
              <a:gd name="T110" fmla="*/ 60 w 255"/>
              <a:gd name="T111" fmla="*/ 187 h 277"/>
              <a:gd name="T112" fmla="*/ 64 w 255"/>
              <a:gd name="T113" fmla="*/ 185 h 277"/>
              <a:gd name="T114" fmla="*/ 45 w 255"/>
              <a:gd name="T115" fmla="*/ 128 h 277"/>
              <a:gd name="T116" fmla="*/ 7 w 255"/>
              <a:gd name="T117" fmla="*/ 121 h 277"/>
              <a:gd name="T118" fmla="*/ 7 w 255"/>
              <a:gd name="T119" fmla="*/ 134 h 277"/>
              <a:gd name="T120" fmla="*/ 45 w 255"/>
              <a:gd name="T121" fmla="*/ 12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5" h="277">
                <a:moveTo>
                  <a:pt x="191" y="158"/>
                </a:moveTo>
                <a:cubicBezTo>
                  <a:pt x="195" y="149"/>
                  <a:pt x="198" y="139"/>
                  <a:pt x="198" y="128"/>
                </a:cubicBezTo>
                <a:cubicBezTo>
                  <a:pt x="198" y="117"/>
                  <a:pt x="195" y="107"/>
                  <a:pt x="191" y="98"/>
                </a:cubicBezTo>
                <a:cubicBezTo>
                  <a:pt x="191" y="158"/>
                  <a:pt x="191" y="158"/>
                  <a:pt x="191" y="158"/>
                </a:cubicBezTo>
                <a:close/>
                <a:moveTo>
                  <a:pt x="191" y="201"/>
                </a:moveTo>
                <a:cubicBezTo>
                  <a:pt x="191" y="185"/>
                  <a:pt x="191" y="185"/>
                  <a:pt x="191" y="185"/>
                </a:cubicBezTo>
                <a:cubicBezTo>
                  <a:pt x="193" y="185"/>
                  <a:pt x="194" y="185"/>
                  <a:pt x="196" y="187"/>
                </a:cubicBezTo>
                <a:cubicBezTo>
                  <a:pt x="196" y="187"/>
                  <a:pt x="196" y="187"/>
                  <a:pt x="196" y="187"/>
                </a:cubicBezTo>
                <a:cubicBezTo>
                  <a:pt x="218" y="209"/>
                  <a:pt x="218" y="209"/>
                  <a:pt x="218" y="209"/>
                </a:cubicBezTo>
                <a:cubicBezTo>
                  <a:pt x="220" y="211"/>
                  <a:pt x="220" y="216"/>
                  <a:pt x="218" y="218"/>
                </a:cubicBezTo>
                <a:cubicBezTo>
                  <a:pt x="215" y="221"/>
                  <a:pt x="211" y="221"/>
                  <a:pt x="209" y="218"/>
                </a:cubicBezTo>
                <a:cubicBezTo>
                  <a:pt x="191" y="201"/>
                  <a:pt x="191" y="201"/>
                  <a:pt x="191" y="201"/>
                </a:cubicBezTo>
                <a:close/>
                <a:moveTo>
                  <a:pt x="191" y="71"/>
                </a:moveTo>
                <a:cubicBezTo>
                  <a:pt x="191" y="55"/>
                  <a:pt x="191" y="55"/>
                  <a:pt x="191" y="55"/>
                </a:cubicBezTo>
                <a:cubicBezTo>
                  <a:pt x="209" y="38"/>
                  <a:pt x="209" y="38"/>
                  <a:pt x="209" y="38"/>
                </a:cubicBezTo>
                <a:cubicBezTo>
                  <a:pt x="211" y="35"/>
                  <a:pt x="215" y="35"/>
                  <a:pt x="218" y="38"/>
                </a:cubicBezTo>
                <a:cubicBezTo>
                  <a:pt x="220" y="40"/>
                  <a:pt x="220" y="44"/>
                  <a:pt x="218" y="47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6" y="69"/>
                  <a:pt x="196" y="69"/>
                  <a:pt x="196" y="69"/>
                </a:cubicBezTo>
                <a:cubicBezTo>
                  <a:pt x="194" y="71"/>
                  <a:pt x="193" y="71"/>
                  <a:pt x="191" y="71"/>
                </a:cubicBezTo>
                <a:close/>
                <a:moveTo>
                  <a:pt x="249" y="121"/>
                </a:moveTo>
                <a:cubicBezTo>
                  <a:pt x="249" y="121"/>
                  <a:pt x="249" y="121"/>
                  <a:pt x="249" y="121"/>
                </a:cubicBezTo>
                <a:cubicBezTo>
                  <a:pt x="217" y="121"/>
                  <a:pt x="217" y="121"/>
                  <a:pt x="217" y="121"/>
                </a:cubicBezTo>
                <a:cubicBezTo>
                  <a:pt x="214" y="121"/>
                  <a:pt x="211" y="124"/>
                  <a:pt x="211" y="128"/>
                </a:cubicBezTo>
                <a:cubicBezTo>
                  <a:pt x="211" y="132"/>
                  <a:pt x="214" y="134"/>
                  <a:pt x="217" y="134"/>
                </a:cubicBezTo>
                <a:cubicBezTo>
                  <a:pt x="249" y="134"/>
                  <a:pt x="249" y="134"/>
                  <a:pt x="249" y="134"/>
                </a:cubicBezTo>
                <a:cubicBezTo>
                  <a:pt x="252" y="134"/>
                  <a:pt x="255" y="132"/>
                  <a:pt x="255" y="128"/>
                </a:cubicBezTo>
                <a:cubicBezTo>
                  <a:pt x="255" y="124"/>
                  <a:pt x="252" y="121"/>
                  <a:pt x="249" y="121"/>
                </a:cubicBezTo>
                <a:close/>
                <a:moveTo>
                  <a:pt x="127" y="277"/>
                </a:moveTo>
                <a:cubicBezTo>
                  <a:pt x="132" y="277"/>
                  <a:pt x="132" y="277"/>
                  <a:pt x="132" y="277"/>
                </a:cubicBezTo>
                <a:cubicBezTo>
                  <a:pt x="151" y="277"/>
                  <a:pt x="167" y="262"/>
                  <a:pt x="167" y="242"/>
                </a:cubicBezTo>
                <a:cubicBezTo>
                  <a:pt x="167" y="186"/>
                  <a:pt x="167" y="186"/>
                  <a:pt x="167" y="186"/>
                </a:cubicBezTo>
                <a:cubicBezTo>
                  <a:pt x="177" y="179"/>
                  <a:pt x="186" y="169"/>
                  <a:pt x="191" y="158"/>
                </a:cubicBezTo>
                <a:cubicBezTo>
                  <a:pt x="191" y="98"/>
                  <a:pt x="191" y="98"/>
                  <a:pt x="191" y="98"/>
                </a:cubicBezTo>
                <a:cubicBezTo>
                  <a:pt x="180" y="74"/>
                  <a:pt x="156" y="57"/>
                  <a:pt x="127" y="57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43" y="72"/>
                  <a:pt x="157" y="78"/>
                  <a:pt x="167" y="88"/>
                </a:cubicBezTo>
                <a:cubicBezTo>
                  <a:pt x="177" y="98"/>
                  <a:pt x="183" y="112"/>
                  <a:pt x="183" y="128"/>
                </a:cubicBezTo>
                <a:cubicBezTo>
                  <a:pt x="183" y="148"/>
                  <a:pt x="172" y="166"/>
                  <a:pt x="156" y="176"/>
                </a:cubicBezTo>
                <a:cubicBezTo>
                  <a:pt x="156" y="176"/>
                  <a:pt x="156" y="176"/>
                  <a:pt x="156" y="176"/>
                </a:cubicBezTo>
                <a:cubicBezTo>
                  <a:pt x="154" y="177"/>
                  <a:pt x="153" y="180"/>
                  <a:pt x="153" y="182"/>
                </a:cubicBezTo>
                <a:cubicBezTo>
                  <a:pt x="153" y="214"/>
                  <a:pt x="153" y="214"/>
                  <a:pt x="153" y="214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27" y="277"/>
                  <a:pt x="127" y="277"/>
                  <a:pt x="127" y="277"/>
                </a:cubicBezTo>
                <a:close/>
                <a:moveTo>
                  <a:pt x="191" y="55"/>
                </a:moveTo>
                <a:cubicBezTo>
                  <a:pt x="191" y="71"/>
                  <a:pt x="191" y="71"/>
                  <a:pt x="191" y="71"/>
                </a:cubicBezTo>
                <a:cubicBezTo>
                  <a:pt x="189" y="71"/>
                  <a:pt x="188" y="71"/>
                  <a:pt x="186" y="69"/>
                </a:cubicBezTo>
                <a:cubicBezTo>
                  <a:pt x="184" y="67"/>
                  <a:pt x="184" y="63"/>
                  <a:pt x="186" y="60"/>
                </a:cubicBezTo>
                <a:cubicBezTo>
                  <a:pt x="191" y="55"/>
                  <a:pt x="191" y="55"/>
                  <a:pt x="191" y="55"/>
                </a:cubicBezTo>
                <a:close/>
                <a:moveTo>
                  <a:pt x="191" y="185"/>
                </a:moveTo>
                <a:cubicBezTo>
                  <a:pt x="191" y="201"/>
                  <a:pt x="191" y="201"/>
                  <a:pt x="191" y="201"/>
                </a:cubicBezTo>
                <a:cubicBezTo>
                  <a:pt x="186" y="196"/>
                  <a:pt x="186" y="196"/>
                  <a:pt x="186" y="196"/>
                </a:cubicBezTo>
                <a:cubicBezTo>
                  <a:pt x="184" y="193"/>
                  <a:pt x="184" y="189"/>
                  <a:pt x="186" y="187"/>
                </a:cubicBezTo>
                <a:cubicBezTo>
                  <a:pt x="188" y="185"/>
                  <a:pt x="189" y="185"/>
                  <a:pt x="191" y="185"/>
                </a:cubicBezTo>
                <a:close/>
                <a:moveTo>
                  <a:pt x="127" y="45"/>
                </a:moveTo>
                <a:cubicBezTo>
                  <a:pt x="127" y="0"/>
                  <a:pt x="127" y="0"/>
                  <a:pt x="127" y="0"/>
                </a:cubicBezTo>
                <a:cubicBezTo>
                  <a:pt x="127" y="0"/>
                  <a:pt x="128" y="0"/>
                  <a:pt x="128" y="0"/>
                </a:cubicBezTo>
                <a:cubicBezTo>
                  <a:pt x="131" y="0"/>
                  <a:pt x="134" y="3"/>
                  <a:pt x="134" y="7"/>
                </a:cubicBezTo>
                <a:cubicBezTo>
                  <a:pt x="134" y="38"/>
                  <a:pt x="134" y="38"/>
                  <a:pt x="134" y="38"/>
                </a:cubicBezTo>
                <a:cubicBezTo>
                  <a:pt x="134" y="42"/>
                  <a:pt x="131" y="45"/>
                  <a:pt x="128" y="45"/>
                </a:cubicBezTo>
                <a:cubicBezTo>
                  <a:pt x="128" y="45"/>
                  <a:pt x="128" y="45"/>
                  <a:pt x="128" y="45"/>
                </a:cubicBezTo>
                <a:cubicBezTo>
                  <a:pt x="128" y="45"/>
                  <a:pt x="127" y="45"/>
                  <a:pt x="127" y="45"/>
                </a:cubicBezTo>
                <a:close/>
                <a:moveTo>
                  <a:pt x="127" y="57"/>
                </a:moveTo>
                <a:cubicBezTo>
                  <a:pt x="99" y="57"/>
                  <a:pt x="75" y="74"/>
                  <a:pt x="64" y="97"/>
                </a:cubicBezTo>
                <a:cubicBezTo>
                  <a:pt x="64" y="159"/>
                  <a:pt x="64" y="159"/>
                  <a:pt x="64" y="159"/>
                </a:cubicBezTo>
                <a:cubicBezTo>
                  <a:pt x="70" y="170"/>
                  <a:pt x="78" y="180"/>
                  <a:pt x="89" y="187"/>
                </a:cubicBezTo>
                <a:cubicBezTo>
                  <a:pt x="89" y="242"/>
                  <a:pt x="89" y="242"/>
                  <a:pt x="89" y="242"/>
                </a:cubicBezTo>
                <a:cubicBezTo>
                  <a:pt x="89" y="262"/>
                  <a:pt x="104" y="277"/>
                  <a:pt x="124" y="277"/>
                </a:cubicBezTo>
                <a:cubicBezTo>
                  <a:pt x="127" y="277"/>
                  <a:pt x="127" y="277"/>
                  <a:pt x="127" y="277"/>
                </a:cubicBezTo>
                <a:cubicBezTo>
                  <a:pt x="127" y="214"/>
                  <a:pt x="127" y="214"/>
                  <a:pt x="127" y="214"/>
                </a:cubicBezTo>
                <a:cubicBezTo>
                  <a:pt x="103" y="214"/>
                  <a:pt x="103" y="214"/>
                  <a:pt x="103" y="214"/>
                </a:cubicBezTo>
                <a:cubicBezTo>
                  <a:pt x="103" y="183"/>
                  <a:pt x="103" y="183"/>
                  <a:pt x="103" y="183"/>
                </a:cubicBezTo>
                <a:cubicBezTo>
                  <a:pt x="103" y="180"/>
                  <a:pt x="102" y="178"/>
                  <a:pt x="100" y="176"/>
                </a:cubicBezTo>
                <a:cubicBezTo>
                  <a:pt x="83" y="167"/>
                  <a:pt x="71" y="149"/>
                  <a:pt x="71" y="128"/>
                </a:cubicBezTo>
                <a:cubicBezTo>
                  <a:pt x="71" y="112"/>
                  <a:pt x="78" y="98"/>
                  <a:pt x="88" y="88"/>
                </a:cubicBezTo>
                <a:cubicBezTo>
                  <a:pt x="98" y="78"/>
                  <a:pt x="112" y="72"/>
                  <a:pt x="127" y="72"/>
                </a:cubicBezTo>
                <a:cubicBezTo>
                  <a:pt x="127" y="72"/>
                  <a:pt x="127" y="72"/>
                  <a:pt x="127" y="72"/>
                </a:cubicBezTo>
                <a:cubicBezTo>
                  <a:pt x="127" y="57"/>
                  <a:pt x="127" y="57"/>
                  <a:pt x="127" y="57"/>
                </a:cubicBezTo>
                <a:cubicBezTo>
                  <a:pt x="127" y="57"/>
                  <a:pt x="127" y="57"/>
                  <a:pt x="127" y="57"/>
                </a:cubicBezTo>
                <a:close/>
                <a:moveTo>
                  <a:pt x="127" y="0"/>
                </a:moveTo>
                <a:cubicBezTo>
                  <a:pt x="127" y="45"/>
                  <a:pt x="127" y="45"/>
                  <a:pt x="127" y="45"/>
                </a:cubicBezTo>
                <a:cubicBezTo>
                  <a:pt x="124" y="45"/>
                  <a:pt x="121" y="42"/>
                  <a:pt x="121" y="38"/>
                </a:cubicBezTo>
                <a:cubicBezTo>
                  <a:pt x="121" y="7"/>
                  <a:pt x="121" y="7"/>
                  <a:pt x="121" y="7"/>
                </a:cubicBezTo>
                <a:cubicBezTo>
                  <a:pt x="121" y="4"/>
                  <a:pt x="124" y="1"/>
                  <a:pt x="127" y="0"/>
                </a:cubicBezTo>
                <a:close/>
                <a:moveTo>
                  <a:pt x="64" y="201"/>
                </a:moveTo>
                <a:cubicBezTo>
                  <a:pt x="64" y="185"/>
                  <a:pt x="64" y="185"/>
                  <a:pt x="64" y="185"/>
                </a:cubicBezTo>
                <a:cubicBezTo>
                  <a:pt x="66" y="185"/>
                  <a:pt x="68" y="185"/>
                  <a:pt x="69" y="187"/>
                </a:cubicBezTo>
                <a:cubicBezTo>
                  <a:pt x="72" y="189"/>
                  <a:pt x="72" y="193"/>
                  <a:pt x="69" y="196"/>
                </a:cubicBezTo>
                <a:cubicBezTo>
                  <a:pt x="64" y="201"/>
                  <a:pt x="64" y="201"/>
                  <a:pt x="64" y="201"/>
                </a:cubicBezTo>
                <a:close/>
                <a:moveTo>
                  <a:pt x="64" y="71"/>
                </a:moveTo>
                <a:cubicBezTo>
                  <a:pt x="64" y="55"/>
                  <a:pt x="64" y="55"/>
                  <a:pt x="64" y="55"/>
                </a:cubicBezTo>
                <a:cubicBezTo>
                  <a:pt x="69" y="60"/>
                  <a:pt x="69" y="60"/>
                  <a:pt x="69" y="60"/>
                </a:cubicBezTo>
                <a:cubicBezTo>
                  <a:pt x="72" y="63"/>
                  <a:pt x="72" y="67"/>
                  <a:pt x="69" y="69"/>
                </a:cubicBezTo>
                <a:cubicBezTo>
                  <a:pt x="68" y="71"/>
                  <a:pt x="66" y="71"/>
                  <a:pt x="64" y="71"/>
                </a:cubicBezTo>
                <a:close/>
                <a:moveTo>
                  <a:pt x="64" y="97"/>
                </a:moveTo>
                <a:cubicBezTo>
                  <a:pt x="59" y="106"/>
                  <a:pt x="57" y="117"/>
                  <a:pt x="57" y="128"/>
                </a:cubicBezTo>
                <a:cubicBezTo>
                  <a:pt x="57" y="139"/>
                  <a:pt x="59" y="149"/>
                  <a:pt x="64" y="159"/>
                </a:cubicBezTo>
                <a:cubicBezTo>
                  <a:pt x="64" y="97"/>
                  <a:pt x="64" y="97"/>
                  <a:pt x="64" y="97"/>
                </a:cubicBezTo>
                <a:close/>
                <a:moveTo>
                  <a:pt x="64" y="55"/>
                </a:moveTo>
                <a:cubicBezTo>
                  <a:pt x="64" y="71"/>
                  <a:pt x="64" y="71"/>
                  <a:pt x="64" y="71"/>
                </a:cubicBezTo>
                <a:cubicBezTo>
                  <a:pt x="62" y="71"/>
                  <a:pt x="61" y="70"/>
                  <a:pt x="60" y="69"/>
                </a:cubicBezTo>
                <a:cubicBezTo>
                  <a:pt x="60" y="69"/>
                  <a:pt x="60" y="69"/>
                  <a:pt x="60" y="69"/>
                </a:cubicBezTo>
                <a:cubicBezTo>
                  <a:pt x="38" y="47"/>
                  <a:pt x="38" y="47"/>
                  <a:pt x="38" y="47"/>
                </a:cubicBezTo>
                <a:cubicBezTo>
                  <a:pt x="35" y="44"/>
                  <a:pt x="35" y="40"/>
                  <a:pt x="38" y="38"/>
                </a:cubicBezTo>
                <a:cubicBezTo>
                  <a:pt x="40" y="35"/>
                  <a:pt x="44" y="35"/>
                  <a:pt x="47" y="38"/>
                </a:cubicBezTo>
                <a:cubicBezTo>
                  <a:pt x="64" y="55"/>
                  <a:pt x="64" y="55"/>
                  <a:pt x="64" y="55"/>
                </a:cubicBezTo>
                <a:close/>
                <a:moveTo>
                  <a:pt x="64" y="185"/>
                </a:moveTo>
                <a:cubicBezTo>
                  <a:pt x="64" y="201"/>
                  <a:pt x="64" y="201"/>
                  <a:pt x="64" y="201"/>
                </a:cubicBezTo>
                <a:cubicBezTo>
                  <a:pt x="47" y="218"/>
                  <a:pt x="47" y="218"/>
                  <a:pt x="47" y="218"/>
                </a:cubicBezTo>
                <a:cubicBezTo>
                  <a:pt x="44" y="221"/>
                  <a:pt x="40" y="221"/>
                  <a:pt x="38" y="218"/>
                </a:cubicBezTo>
                <a:cubicBezTo>
                  <a:pt x="35" y="216"/>
                  <a:pt x="35" y="211"/>
                  <a:pt x="38" y="209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0" y="187"/>
                  <a:pt x="60" y="187"/>
                  <a:pt x="60" y="187"/>
                </a:cubicBezTo>
                <a:cubicBezTo>
                  <a:pt x="61" y="185"/>
                  <a:pt x="62" y="185"/>
                  <a:pt x="64" y="185"/>
                </a:cubicBezTo>
                <a:close/>
                <a:moveTo>
                  <a:pt x="45" y="128"/>
                </a:moveTo>
                <a:cubicBezTo>
                  <a:pt x="45" y="128"/>
                  <a:pt x="45" y="128"/>
                  <a:pt x="45" y="128"/>
                </a:cubicBezTo>
                <a:cubicBezTo>
                  <a:pt x="45" y="124"/>
                  <a:pt x="42" y="121"/>
                  <a:pt x="38" y="121"/>
                </a:cubicBezTo>
                <a:cubicBezTo>
                  <a:pt x="7" y="121"/>
                  <a:pt x="7" y="121"/>
                  <a:pt x="7" y="121"/>
                </a:cubicBezTo>
                <a:cubicBezTo>
                  <a:pt x="3" y="121"/>
                  <a:pt x="0" y="124"/>
                  <a:pt x="0" y="128"/>
                </a:cubicBezTo>
                <a:cubicBezTo>
                  <a:pt x="0" y="132"/>
                  <a:pt x="3" y="134"/>
                  <a:pt x="7" y="134"/>
                </a:cubicBezTo>
                <a:cubicBezTo>
                  <a:pt x="38" y="134"/>
                  <a:pt x="38" y="134"/>
                  <a:pt x="38" y="134"/>
                </a:cubicBezTo>
                <a:cubicBezTo>
                  <a:pt x="42" y="134"/>
                  <a:pt x="45" y="132"/>
                  <a:pt x="45" y="128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87" name="Freeform 57"/>
          <p:cNvSpPr>
            <a:spLocks noEditPoints="1"/>
          </p:cNvSpPr>
          <p:nvPr/>
        </p:nvSpPr>
        <p:spPr bwMode="auto">
          <a:xfrm>
            <a:off x="4813299" y="852479"/>
            <a:ext cx="396375" cy="389233"/>
          </a:xfrm>
          <a:custGeom>
            <a:avLst/>
            <a:gdLst>
              <a:gd name="T0" fmla="*/ 231 w 243"/>
              <a:gd name="T1" fmla="*/ 92 h 238"/>
              <a:gd name="T2" fmla="*/ 214 w 243"/>
              <a:gd name="T3" fmla="*/ 83 h 238"/>
              <a:gd name="T4" fmla="*/ 206 w 243"/>
              <a:gd name="T5" fmla="*/ 71 h 238"/>
              <a:gd name="T6" fmla="*/ 192 w 243"/>
              <a:gd name="T7" fmla="*/ 82 h 238"/>
              <a:gd name="T8" fmla="*/ 194 w 243"/>
              <a:gd name="T9" fmla="*/ 64 h 238"/>
              <a:gd name="T10" fmla="*/ 179 w 243"/>
              <a:gd name="T11" fmla="*/ 64 h 238"/>
              <a:gd name="T12" fmla="*/ 162 w 243"/>
              <a:gd name="T13" fmla="*/ 54 h 238"/>
              <a:gd name="T14" fmla="*/ 154 w 243"/>
              <a:gd name="T15" fmla="*/ 42 h 238"/>
              <a:gd name="T16" fmla="*/ 140 w 243"/>
              <a:gd name="T17" fmla="*/ 53 h 238"/>
              <a:gd name="T18" fmla="*/ 142 w 243"/>
              <a:gd name="T19" fmla="*/ 35 h 238"/>
              <a:gd name="T20" fmla="*/ 128 w 243"/>
              <a:gd name="T21" fmla="*/ 35 h 238"/>
              <a:gd name="T22" fmla="*/ 110 w 243"/>
              <a:gd name="T23" fmla="*/ 25 h 238"/>
              <a:gd name="T24" fmla="*/ 102 w 243"/>
              <a:gd name="T25" fmla="*/ 13 h 238"/>
              <a:gd name="T26" fmla="*/ 101 w 243"/>
              <a:gd name="T27" fmla="*/ 22 h 238"/>
              <a:gd name="T28" fmla="*/ 208 w 243"/>
              <a:gd name="T29" fmla="*/ 128 h 238"/>
              <a:gd name="T30" fmla="*/ 206 w 243"/>
              <a:gd name="T31" fmla="*/ 132 h 238"/>
              <a:gd name="T32" fmla="*/ 101 w 243"/>
              <a:gd name="T33" fmla="*/ 74 h 238"/>
              <a:gd name="T34" fmla="*/ 196 w 243"/>
              <a:gd name="T35" fmla="*/ 149 h 238"/>
              <a:gd name="T36" fmla="*/ 194 w 243"/>
              <a:gd name="T37" fmla="*/ 153 h 238"/>
              <a:gd name="T38" fmla="*/ 101 w 243"/>
              <a:gd name="T39" fmla="*/ 101 h 238"/>
              <a:gd name="T40" fmla="*/ 185 w 243"/>
              <a:gd name="T41" fmla="*/ 170 h 238"/>
              <a:gd name="T42" fmla="*/ 182 w 243"/>
              <a:gd name="T43" fmla="*/ 174 h 238"/>
              <a:gd name="T44" fmla="*/ 101 w 243"/>
              <a:gd name="T45" fmla="*/ 129 h 238"/>
              <a:gd name="T46" fmla="*/ 173 w 243"/>
              <a:gd name="T47" fmla="*/ 191 h 238"/>
              <a:gd name="T48" fmla="*/ 171 w 243"/>
              <a:gd name="T49" fmla="*/ 195 h 238"/>
              <a:gd name="T50" fmla="*/ 101 w 243"/>
              <a:gd name="T51" fmla="*/ 156 h 238"/>
              <a:gd name="T52" fmla="*/ 138 w 243"/>
              <a:gd name="T53" fmla="*/ 231 h 238"/>
              <a:gd name="T54" fmla="*/ 243 w 243"/>
              <a:gd name="T55" fmla="*/ 91 h 238"/>
              <a:gd name="T56" fmla="*/ 101 w 243"/>
              <a:gd name="T57" fmla="*/ 22 h 238"/>
              <a:gd name="T58" fmla="*/ 85 w 243"/>
              <a:gd name="T59" fmla="*/ 11 h 238"/>
              <a:gd name="T60" fmla="*/ 78 w 243"/>
              <a:gd name="T61" fmla="*/ 0 h 238"/>
              <a:gd name="T62" fmla="*/ 15 w 243"/>
              <a:gd name="T63" fmla="*/ 163 h 238"/>
              <a:gd name="T64" fmla="*/ 101 w 243"/>
              <a:gd name="T65" fmla="*/ 156 h 238"/>
              <a:gd name="T66" fmla="*/ 27 w 243"/>
              <a:gd name="T67" fmla="*/ 113 h 238"/>
              <a:gd name="T68" fmla="*/ 101 w 243"/>
              <a:gd name="T69" fmla="*/ 151 h 238"/>
              <a:gd name="T70" fmla="*/ 40 w 243"/>
              <a:gd name="T71" fmla="*/ 95 h 238"/>
              <a:gd name="T72" fmla="*/ 42 w 243"/>
              <a:gd name="T73" fmla="*/ 91 h 238"/>
              <a:gd name="T74" fmla="*/ 101 w 243"/>
              <a:gd name="T75" fmla="*/ 101 h 238"/>
              <a:gd name="T76" fmla="*/ 51 w 243"/>
              <a:gd name="T77" fmla="*/ 71 h 238"/>
              <a:gd name="T78" fmla="*/ 101 w 243"/>
              <a:gd name="T79" fmla="*/ 96 h 238"/>
              <a:gd name="T80" fmla="*/ 63 w 243"/>
              <a:gd name="T81" fmla="*/ 53 h 238"/>
              <a:gd name="T82" fmla="*/ 65 w 243"/>
              <a:gd name="T83" fmla="*/ 49 h 238"/>
              <a:gd name="T84" fmla="*/ 101 w 243"/>
              <a:gd name="T85" fmla="*/ 22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43" h="238">
                <a:moveTo>
                  <a:pt x="232" y="85"/>
                </a:moveTo>
                <a:cubicBezTo>
                  <a:pt x="233" y="87"/>
                  <a:pt x="233" y="90"/>
                  <a:pt x="231" y="92"/>
                </a:cubicBezTo>
                <a:cubicBezTo>
                  <a:pt x="229" y="97"/>
                  <a:pt x="223" y="99"/>
                  <a:pt x="218" y="96"/>
                </a:cubicBezTo>
                <a:cubicBezTo>
                  <a:pt x="213" y="94"/>
                  <a:pt x="212" y="88"/>
                  <a:pt x="214" y="83"/>
                </a:cubicBezTo>
                <a:cubicBezTo>
                  <a:pt x="216" y="81"/>
                  <a:pt x="218" y="79"/>
                  <a:pt x="220" y="78"/>
                </a:cubicBezTo>
                <a:cubicBezTo>
                  <a:pt x="206" y="71"/>
                  <a:pt x="206" y="71"/>
                  <a:pt x="206" y="71"/>
                </a:cubicBezTo>
                <a:cubicBezTo>
                  <a:pt x="207" y="73"/>
                  <a:pt x="207" y="76"/>
                  <a:pt x="205" y="78"/>
                </a:cubicBezTo>
                <a:cubicBezTo>
                  <a:pt x="203" y="83"/>
                  <a:pt x="197" y="84"/>
                  <a:pt x="192" y="82"/>
                </a:cubicBezTo>
                <a:cubicBezTo>
                  <a:pt x="188" y="79"/>
                  <a:pt x="186" y="73"/>
                  <a:pt x="188" y="69"/>
                </a:cubicBezTo>
                <a:cubicBezTo>
                  <a:pt x="190" y="66"/>
                  <a:pt x="192" y="65"/>
                  <a:pt x="194" y="64"/>
                </a:cubicBezTo>
                <a:cubicBezTo>
                  <a:pt x="180" y="56"/>
                  <a:pt x="180" y="56"/>
                  <a:pt x="180" y="56"/>
                </a:cubicBezTo>
                <a:cubicBezTo>
                  <a:pt x="181" y="59"/>
                  <a:pt x="181" y="61"/>
                  <a:pt x="179" y="64"/>
                </a:cubicBezTo>
                <a:cubicBezTo>
                  <a:pt x="177" y="68"/>
                  <a:pt x="171" y="70"/>
                  <a:pt x="166" y="67"/>
                </a:cubicBezTo>
                <a:cubicBezTo>
                  <a:pt x="161" y="65"/>
                  <a:pt x="160" y="59"/>
                  <a:pt x="162" y="54"/>
                </a:cubicBezTo>
                <a:cubicBezTo>
                  <a:pt x="164" y="52"/>
                  <a:pt x="166" y="50"/>
                  <a:pt x="168" y="50"/>
                </a:cubicBezTo>
                <a:cubicBezTo>
                  <a:pt x="154" y="42"/>
                  <a:pt x="154" y="42"/>
                  <a:pt x="154" y="42"/>
                </a:cubicBezTo>
                <a:cubicBezTo>
                  <a:pt x="155" y="44"/>
                  <a:pt x="155" y="47"/>
                  <a:pt x="153" y="49"/>
                </a:cubicBezTo>
                <a:cubicBezTo>
                  <a:pt x="151" y="54"/>
                  <a:pt x="145" y="56"/>
                  <a:pt x="140" y="53"/>
                </a:cubicBezTo>
                <a:cubicBezTo>
                  <a:pt x="136" y="50"/>
                  <a:pt x="134" y="45"/>
                  <a:pt x="136" y="40"/>
                </a:cubicBezTo>
                <a:cubicBezTo>
                  <a:pt x="138" y="37"/>
                  <a:pt x="140" y="36"/>
                  <a:pt x="142" y="35"/>
                </a:cubicBezTo>
                <a:cubicBezTo>
                  <a:pt x="128" y="28"/>
                  <a:pt x="128" y="28"/>
                  <a:pt x="128" y="28"/>
                </a:cubicBezTo>
                <a:cubicBezTo>
                  <a:pt x="129" y="30"/>
                  <a:pt x="129" y="33"/>
                  <a:pt x="128" y="35"/>
                </a:cubicBezTo>
                <a:cubicBezTo>
                  <a:pt x="125" y="40"/>
                  <a:pt x="119" y="41"/>
                  <a:pt x="114" y="39"/>
                </a:cubicBezTo>
                <a:cubicBezTo>
                  <a:pt x="110" y="36"/>
                  <a:pt x="108" y="30"/>
                  <a:pt x="110" y="25"/>
                </a:cubicBezTo>
                <a:cubicBezTo>
                  <a:pt x="112" y="23"/>
                  <a:pt x="114" y="22"/>
                  <a:pt x="116" y="21"/>
                </a:cubicBezTo>
                <a:cubicBezTo>
                  <a:pt x="102" y="13"/>
                  <a:pt x="102" y="13"/>
                  <a:pt x="102" y="13"/>
                </a:cubicBezTo>
                <a:cubicBezTo>
                  <a:pt x="103" y="16"/>
                  <a:pt x="103" y="18"/>
                  <a:pt x="102" y="21"/>
                </a:cubicBezTo>
                <a:cubicBezTo>
                  <a:pt x="101" y="21"/>
                  <a:pt x="101" y="22"/>
                  <a:pt x="101" y="22"/>
                </a:cubicBezTo>
                <a:cubicBezTo>
                  <a:pt x="101" y="69"/>
                  <a:pt x="101" y="69"/>
                  <a:pt x="101" y="69"/>
                </a:cubicBezTo>
                <a:cubicBezTo>
                  <a:pt x="208" y="128"/>
                  <a:pt x="208" y="128"/>
                  <a:pt x="208" y="128"/>
                </a:cubicBezTo>
                <a:cubicBezTo>
                  <a:pt x="209" y="129"/>
                  <a:pt x="209" y="130"/>
                  <a:pt x="209" y="131"/>
                </a:cubicBezTo>
                <a:cubicBezTo>
                  <a:pt x="208" y="132"/>
                  <a:pt x="207" y="133"/>
                  <a:pt x="206" y="132"/>
                </a:cubicBezTo>
                <a:cubicBezTo>
                  <a:pt x="206" y="132"/>
                  <a:pt x="206" y="132"/>
                  <a:pt x="206" y="132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96" y="149"/>
                  <a:pt x="196" y="149"/>
                  <a:pt x="196" y="149"/>
                </a:cubicBezTo>
                <a:cubicBezTo>
                  <a:pt x="197" y="150"/>
                  <a:pt x="198" y="151"/>
                  <a:pt x="197" y="152"/>
                </a:cubicBezTo>
                <a:cubicBezTo>
                  <a:pt x="197" y="153"/>
                  <a:pt x="195" y="154"/>
                  <a:pt x="194" y="153"/>
                </a:cubicBezTo>
                <a:cubicBezTo>
                  <a:pt x="194" y="153"/>
                  <a:pt x="194" y="153"/>
                  <a:pt x="194" y="153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85" y="170"/>
                  <a:pt x="185" y="170"/>
                  <a:pt x="185" y="170"/>
                </a:cubicBezTo>
                <a:cubicBezTo>
                  <a:pt x="186" y="171"/>
                  <a:pt x="186" y="172"/>
                  <a:pt x="186" y="173"/>
                </a:cubicBezTo>
                <a:cubicBezTo>
                  <a:pt x="185" y="174"/>
                  <a:pt x="184" y="175"/>
                  <a:pt x="182" y="174"/>
                </a:cubicBezTo>
                <a:cubicBezTo>
                  <a:pt x="182" y="174"/>
                  <a:pt x="182" y="174"/>
                  <a:pt x="182" y="174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73" y="191"/>
                  <a:pt x="173" y="191"/>
                  <a:pt x="173" y="191"/>
                </a:cubicBezTo>
                <a:cubicBezTo>
                  <a:pt x="174" y="192"/>
                  <a:pt x="174" y="193"/>
                  <a:pt x="174" y="194"/>
                </a:cubicBezTo>
                <a:cubicBezTo>
                  <a:pt x="173" y="196"/>
                  <a:pt x="172" y="196"/>
                  <a:pt x="171" y="195"/>
                </a:cubicBezTo>
                <a:cubicBezTo>
                  <a:pt x="171" y="195"/>
                  <a:pt x="171" y="195"/>
                  <a:pt x="171" y="195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38" y="231"/>
                  <a:pt x="138" y="231"/>
                  <a:pt x="138" y="231"/>
                </a:cubicBezTo>
                <a:cubicBezTo>
                  <a:pt x="150" y="238"/>
                  <a:pt x="164" y="233"/>
                  <a:pt x="171" y="222"/>
                </a:cubicBezTo>
                <a:cubicBezTo>
                  <a:pt x="243" y="91"/>
                  <a:pt x="243" y="91"/>
                  <a:pt x="243" y="91"/>
                </a:cubicBezTo>
                <a:lnTo>
                  <a:pt x="232" y="85"/>
                </a:lnTo>
                <a:close/>
                <a:moveTo>
                  <a:pt x="101" y="22"/>
                </a:moveTo>
                <a:cubicBezTo>
                  <a:pt x="98" y="26"/>
                  <a:pt x="93" y="27"/>
                  <a:pt x="88" y="24"/>
                </a:cubicBezTo>
                <a:cubicBezTo>
                  <a:pt x="84" y="22"/>
                  <a:pt x="82" y="16"/>
                  <a:pt x="85" y="11"/>
                </a:cubicBezTo>
                <a:cubicBezTo>
                  <a:pt x="86" y="9"/>
                  <a:pt x="88" y="7"/>
                  <a:pt x="90" y="6"/>
                </a:cubicBezTo>
                <a:cubicBezTo>
                  <a:pt x="78" y="0"/>
                  <a:pt x="78" y="0"/>
                  <a:pt x="78" y="0"/>
                </a:cubicBezTo>
                <a:cubicBezTo>
                  <a:pt x="6" y="130"/>
                  <a:pt x="6" y="130"/>
                  <a:pt x="6" y="130"/>
                </a:cubicBezTo>
                <a:cubicBezTo>
                  <a:pt x="0" y="142"/>
                  <a:pt x="4" y="157"/>
                  <a:pt x="15" y="163"/>
                </a:cubicBezTo>
                <a:cubicBezTo>
                  <a:pt x="101" y="210"/>
                  <a:pt x="101" y="210"/>
                  <a:pt x="101" y="210"/>
                </a:cubicBezTo>
                <a:cubicBezTo>
                  <a:pt x="101" y="156"/>
                  <a:pt x="101" y="156"/>
                  <a:pt x="101" y="156"/>
                </a:cubicBezTo>
                <a:cubicBezTo>
                  <a:pt x="28" y="116"/>
                  <a:pt x="28" y="116"/>
                  <a:pt x="28" y="116"/>
                </a:cubicBezTo>
                <a:cubicBezTo>
                  <a:pt x="27" y="116"/>
                  <a:pt x="27" y="114"/>
                  <a:pt x="27" y="113"/>
                </a:cubicBezTo>
                <a:cubicBezTo>
                  <a:pt x="28" y="112"/>
                  <a:pt x="29" y="112"/>
                  <a:pt x="30" y="112"/>
                </a:cubicBezTo>
                <a:cubicBezTo>
                  <a:pt x="101" y="151"/>
                  <a:pt x="101" y="151"/>
                  <a:pt x="101" y="151"/>
                </a:cubicBezTo>
                <a:cubicBezTo>
                  <a:pt x="101" y="129"/>
                  <a:pt x="101" y="129"/>
                  <a:pt x="101" y="129"/>
                </a:cubicBezTo>
                <a:cubicBezTo>
                  <a:pt x="40" y="95"/>
                  <a:pt x="40" y="95"/>
                  <a:pt x="40" y="95"/>
                </a:cubicBezTo>
                <a:cubicBezTo>
                  <a:pt x="39" y="95"/>
                  <a:pt x="38" y="93"/>
                  <a:pt x="39" y="92"/>
                </a:cubicBezTo>
                <a:cubicBezTo>
                  <a:pt x="40" y="91"/>
                  <a:pt x="41" y="91"/>
                  <a:pt x="42" y="91"/>
                </a:cubicBezTo>
                <a:cubicBezTo>
                  <a:pt x="101" y="124"/>
                  <a:pt x="101" y="124"/>
                  <a:pt x="101" y="124"/>
                </a:cubicBezTo>
                <a:cubicBezTo>
                  <a:pt x="101" y="101"/>
                  <a:pt x="101" y="101"/>
                  <a:pt x="101" y="101"/>
                </a:cubicBezTo>
                <a:cubicBezTo>
                  <a:pt x="51" y="74"/>
                  <a:pt x="51" y="74"/>
                  <a:pt x="51" y="74"/>
                </a:cubicBezTo>
                <a:cubicBezTo>
                  <a:pt x="50" y="74"/>
                  <a:pt x="50" y="72"/>
                  <a:pt x="51" y="71"/>
                </a:cubicBezTo>
                <a:cubicBezTo>
                  <a:pt x="51" y="70"/>
                  <a:pt x="53" y="70"/>
                  <a:pt x="54" y="70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101" y="74"/>
                  <a:pt x="101" y="74"/>
                  <a:pt x="101" y="74"/>
                </a:cubicBezTo>
                <a:cubicBezTo>
                  <a:pt x="63" y="53"/>
                  <a:pt x="63" y="53"/>
                  <a:pt x="63" y="53"/>
                </a:cubicBezTo>
                <a:cubicBezTo>
                  <a:pt x="62" y="53"/>
                  <a:pt x="62" y="51"/>
                  <a:pt x="62" y="50"/>
                </a:cubicBezTo>
                <a:cubicBezTo>
                  <a:pt x="63" y="49"/>
                  <a:pt x="64" y="49"/>
                  <a:pt x="65" y="49"/>
                </a:cubicBezTo>
                <a:cubicBezTo>
                  <a:pt x="101" y="69"/>
                  <a:pt x="101" y="69"/>
                  <a:pt x="101" y="69"/>
                </a:cubicBezTo>
                <a:lnTo>
                  <a:pt x="101" y="22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88" name="Freeform 58"/>
          <p:cNvSpPr>
            <a:spLocks noEditPoints="1"/>
          </p:cNvSpPr>
          <p:nvPr/>
        </p:nvSpPr>
        <p:spPr bwMode="auto">
          <a:xfrm>
            <a:off x="3413106" y="2476274"/>
            <a:ext cx="385662" cy="390423"/>
          </a:xfrm>
          <a:custGeom>
            <a:avLst/>
            <a:gdLst>
              <a:gd name="T0" fmla="*/ 189 w 236"/>
              <a:gd name="T1" fmla="*/ 60 h 239"/>
              <a:gd name="T2" fmla="*/ 196 w 236"/>
              <a:gd name="T3" fmla="*/ 122 h 239"/>
              <a:gd name="T4" fmla="*/ 198 w 236"/>
              <a:gd name="T5" fmla="*/ 136 h 239"/>
              <a:gd name="T6" fmla="*/ 208 w 236"/>
              <a:gd name="T7" fmla="*/ 157 h 239"/>
              <a:gd name="T8" fmla="*/ 189 w 236"/>
              <a:gd name="T9" fmla="*/ 195 h 239"/>
              <a:gd name="T10" fmla="*/ 168 w 236"/>
              <a:gd name="T11" fmla="*/ 156 h 239"/>
              <a:gd name="T12" fmla="*/ 168 w 236"/>
              <a:gd name="T13" fmla="*/ 78 h 239"/>
              <a:gd name="T14" fmla="*/ 182 w 236"/>
              <a:gd name="T15" fmla="*/ 92 h 239"/>
              <a:gd name="T16" fmla="*/ 185 w 236"/>
              <a:gd name="T17" fmla="*/ 107 h 239"/>
              <a:gd name="T18" fmla="*/ 189 w 236"/>
              <a:gd name="T19" fmla="*/ 141 h 239"/>
              <a:gd name="T20" fmla="*/ 189 w 236"/>
              <a:gd name="T21" fmla="*/ 130 h 239"/>
              <a:gd name="T22" fmla="*/ 168 w 236"/>
              <a:gd name="T23" fmla="*/ 155 h 239"/>
              <a:gd name="T24" fmla="*/ 160 w 236"/>
              <a:gd name="T25" fmla="*/ 138 h 239"/>
              <a:gd name="T26" fmla="*/ 165 w 236"/>
              <a:gd name="T27" fmla="*/ 172 h 239"/>
              <a:gd name="T28" fmla="*/ 168 w 236"/>
              <a:gd name="T29" fmla="*/ 16 h 239"/>
              <a:gd name="T30" fmla="*/ 163 w 236"/>
              <a:gd name="T31" fmla="*/ 49 h 239"/>
              <a:gd name="T32" fmla="*/ 168 w 236"/>
              <a:gd name="T33" fmla="*/ 78 h 239"/>
              <a:gd name="T34" fmla="*/ 159 w 236"/>
              <a:gd name="T35" fmla="*/ 118 h 239"/>
              <a:gd name="T36" fmla="*/ 159 w 236"/>
              <a:gd name="T37" fmla="*/ 209 h 239"/>
              <a:gd name="T38" fmla="*/ 159 w 236"/>
              <a:gd name="T39" fmla="*/ 5 h 239"/>
              <a:gd name="T40" fmla="*/ 159 w 236"/>
              <a:gd name="T41" fmla="*/ 40 h 239"/>
              <a:gd name="T42" fmla="*/ 144 w 236"/>
              <a:gd name="T43" fmla="*/ 89 h 239"/>
              <a:gd name="T44" fmla="*/ 159 w 236"/>
              <a:gd name="T45" fmla="*/ 108 h 239"/>
              <a:gd name="T46" fmla="*/ 159 w 236"/>
              <a:gd name="T47" fmla="*/ 136 h 239"/>
              <a:gd name="T48" fmla="*/ 144 w 236"/>
              <a:gd name="T49" fmla="*/ 162 h 239"/>
              <a:gd name="T50" fmla="*/ 151 w 236"/>
              <a:gd name="T51" fmla="*/ 143 h 239"/>
              <a:gd name="T52" fmla="*/ 146 w 236"/>
              <a:gd name="T53" fmla="*/ 109 h 239"/>
              <a:gd name="T54" fmla="*/ 123 w 236"/>
              <a:gd name="T55" fmla="*/ 7 h 239"/>
              <a:gd name="T56" fmla="*/ 144 w 236"/>
              <a:gd name="T57" fmla="*/ 0 h 239"/>
              <a:gd name="T58" fmla="*/ 144 w 236"/>
              <a:gd name="T59" fmla="*/ 187 h 239"/>
              <a:gd name="T60" fmla="*/ 123 w 236"/>
              <a:gd name="T61" fmla="*/ 225 h 239"/>
              <a:gd name="T62" fmla="*/ 140 w 236"/>
              <a:gd name="T63" fmla="*/ 96 h 239"/>
              <a:gd name="T64" fmla="*/ 123 w 236"/>
              <a:gd name="T65" fmla="*/ 135 h 239"/>
              <a:gd name="T66" fmla="*/ 137 w 236"/>
              <a:gd name="T67" fmla="*/ 113 h 239"/>
              <a:gd name="T68" fmla="*/ 123 w 236"/>
              <a:gd name="T69" fmla="*/ 82 h 239"/>
              <a:gd name="T70" fmla="*/ 125 w 236"/>
              <a:gd name="T71" fmla="*/ 171 h 239"/>
              <a:gd name="T72" fmla="*/ 123 w 236"/>
              <a:gd name="T73" fmla="*/ 7 h 239"/>
              <a:gd name="T74" fmla="*/ 123 w 236"/>
              <a:gd name="T75" fmla="*/ 7 h 239"/>
              <a:gd name="T76" fmla="*/ 123 w 236"/>
              <a:gd name="T77" fmla="*/ 177 h 239"/>
              <a:gd name="T78" fmla="*/ 121 w 236"/>
              <a:gd name="T79" fmla="*/ 162 h 239"/>
              <a:gd name="T80" fmla="*/ 123 w 236"/>
              <a:gd name="T81" fmla="*/ 135 h 239"/>
              <a:gd name="T82" fmla="*/ 99 w 236"/>
              <a:gd name="T83" fmla="*/ 124 h 239"/>
              <a:gd name="T84" fmla="*/ 106 w 236"/>
              <a:gd name="T85" fmla="*/ 164 h 239"/>
              <a:gd name="T86" fmla="*/ 108 w 236"/>
              <a:gd name="T87" fmla="*/ 179 h 239"/>
              <a:gd name="T88" fmla="*/ 118 w 236"/>
              <a:gd name="T89" fmla="*/ 199 h 239"/>
              <a:gd name="T90" fmla="*/ 123 w 236"/>
              <a:gd name="T91" fmla="*/ 99 h 239"/>
              <a:gd name="T92" fmla="*/ 99 w 236"/>
              <a:gd name="T93" fmla="*/ 18 h 239"/>
              <a:gd name="T94" fmla="*/ 99 w 236"/>
              <a:gd name="T95" fmla="*/ 18 h 239"/>
              <a:gd name="T96" fmla="*/ 89 w 236"/>
              <a:gd name="T97" fmla="*/ 212 h 239"/>
              <a:gd name="T98" fmla="*/ 99 w 236"/>
              <a:gd name="T99" fmla="*/ 183 h 239"/>
              <a:gd name="T100" fmla="*/ 71 w 236"/>
              <a:gd name="T101" fmla="*/ 227 h 239"/>
              <a:gd name="T102" fmla="*/ 95 w 236"/>
              <a:gd name="T103" fmla="*/ 117 h 239"/>
              <a:gd name="T104" fmla="*/ 71 w 236"/>
              <a:gd name="T105" fmla="*/ 160 h 239"/>
              <a:gd name="T106" fmla="*/ 92 w 236"/>
              <a:gd name="T107" fmla="*/ 134 h 239"/>
              <a:gd name="T108" fmla="*/ 71 w 236"/>
              <a:gd name="T109" fmla="*/ 107 h 239"/>
              <a:gd name="T110" fmla="*/ 7 w 236"/>
              <a:gd name="T111" fmla="*/ 91 h 239"/>
              <a:gd name="T112" fmla="*/ 70 w 236"/>
              <a:gd name="T113" fmla="*/ 181 h 239"/>
              <a:gd name="T114" fmla="*/ 71 w 236"/>
              <a:gd name="T115" fmla="*/ 149 h 239"/>
              <a:gd name="T116" fmla="*/ 52 w 236"/>
              <a:gd name="T117" fmla="*/ 133 h 239"/>
              <a:gd name="T118" fmla="*/ 35 w 236"/>
              <a:gd name="T119" fmla="*/ 109 h 239"/>
              <a:gd name="T120" fmla="*/ 71 w 236"/>
              <a:gd name="T121" fmla="*/ 31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36" h="239">
                <a:moveTo>
                  <a:pt x="189" y="195"/>
                </a:moveTo>
                <a:cubicBezTo>
                  <a:pt x="216" y="182"/>
                  <a:pt x="216" y="182"/>
                  <a:pt x="216" y="182"/>
                </a:cubicBezTo>
                <a:cubicBezTo>
                  <a:pt x="230" y="176"/>
                  <a:pt x="236" y="159"/>
                  <a:pt x="229" y="146"/>
                </a:cubicBezTo>
                <a:cubicBezTo>
                  <a:pt x="189" y="60"/>
                  <a:pt x="189" y="60"/>
                  <a:pt x="189" y="60"/>
                </a:cubicBezTo>
                <a:cubicBezTo>
                  <a:pt x="189" y="107"/>
                  <a:pt x="189" y="107"/>
                  <a:pt x="189" y="107"/>
                </a:cubicBezTo>
                <a:cubicBezTo>
                  <a:pt x="190" y="108"/>
                  <a:pt x="190" y="108"/>
                  <a:pt x="190" y="109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6" y="122"/>
                  <a:pt x="196" y="122"/>
                  <a:pt x="196" y="122"/>
                </a:cubicBezTo>
                <a:cubicBezTo>
                  <a:pt x="197" y="124"/>
                  <a:pt x="196" y="126"/>
                  <a:pt x="194" y="127"/>
                </a:cubicBezTo>
                <a:cubicBezTo>
                  <a:pt x="189" y="130"/>
                  <a:pt x="189" y="130"/>
                  <a:pt x="189" y="130"/>
                </a:cubicBezTo>
                <a:cubicBezTo>
                  <a:pt x="189" y="141"/>
                  <a:pt x="189" y="141"/>
                  <a:pt x="189" y="141"/>
                </a:cubicBezTo>
                <a:cubicBezTo>
                  <a:pt x="198" y="136"/>
                  <a:pt x="198" y="136"/>
                  <a:pt x="198" y="136"/>
                </a:cubicBezTo>
                <a:cubicBezTo>
                  <a:pt x="201" y="135"/>
                  <a:pt x="203" y="136"/>
                  <a:pt x="204" y="138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0" y="151"/>
                  <a:pt x="210" y="151"/>
                  <a:pt x="210" y="151"/>
                </a:cubicBezTo>
                <a:cubicBezTo>
                  <a:pt x="211" y="153"/>
                  <a:pt x="210" y="156"/>
                  <a:pt x="208" y="157"/>
                </a:cubicBezTo>
                <a:cubicBezTo>
                  <a:pt x="189" y="166"/>
                  <a:pt x="189" y="166"/>
                  <a:pt x="189" y="166"/>
                </a:cubicBezTo>
                <a:lnTo>
                  <a:pt x="189" y="195"/>
                </a:lnTo>
                <a:close/>
                <a:moveTo>
                  <a:pt x="168" y="204"/>
                </a:moveTo>
                <a:cubicBezTo>
                  <a:pt x="189" y="195"/>
                  <a:pt x="189" y="195"/>
                  <a:pt x="189" y="195"/>
                </a:cubicBezTo>
                <a:cubicBezTo>
                  <a:pt x="189" y="166"/>
                  <a:pt x="189" y="166"/>
                  <a:pt x="189" y="166"/>
                </a:cubicBezTo>
                <a:cubicBezTo>
                  <a:pt x="180" y="170"/>
                  <a:pt x="180" y="170"/>
                  <a:pt x="180" y="170"/>
                </a:cubicBezTo>
                <a:cubicBezTo>
                  <a:pt x="178" y="171"/>
                  <a:pt x="175" y="170"/>
                  <a:pt x="174" y="168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204"/>
                  <a:pt x="168" y="204"/>
                  <a:pt x="168" y="204"/>
                </a:cubicBezTo>
                <a:close/>
                <a:moveTo>
                  <a:pt x="189" y="60"/>
                </a:moveTo>
                <a:cubicBezTo>
                  <a:pt x="168" y="16"/>
                  <a:pt x="168" y="16"/>
                  <a:pt x="168" y="16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71" y="77"/>
                  <a:pt x="171" y="77"/>
                  <a:pt x="171" y="77"/>
                </a:cubicBezTo>
                <a:cubicBezTo>
                  <a:pt x="173" y="76"/>
                  <a:pt x="175" y="77"/>
                  <a:pt x="176" y="79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2" y="92"/>
                  <a:pt x="182" y="92"/>
                  <a:pt x="182" y="92"/>
                </a:cubicBezTo>
                <a:cubicBezTo>
                  <a:pt x="183" y="94"/>
                  <a:pt x="182" y="97"/>
                  <a:pt x="180" y="98"/>
                </a:cubicBezTo>
                <a:cubicBezTo>
                  <a:pt x="168" y="103"/>
                  <a:pt x="168" y="103"/>
                  <a:pt x="168" y="103"/>
                </a:cubicBezTo>
                <a:cubicBezTo>
                  <a:pt x="168" y="114"/>
                  <a:pt x="168" y="114"/>
                  <a:pt x="168" y="114"/>
                </a:cubicBezTo>
                <a:cubicBezTo>
                  <a:pt x="185" y="107"/>
                  <a:pt x="185" y="107"/>
                  <a:pt x="185" y="107"/>
                </a:cubicBezTo>
                <a:cubicBezTo>
                  <a:pt x="186" y="106"/>
                  <a:pt x="188" y="106"/>
                  <a:pt x="189" y="107"/>
                </a:cubicBezTo>
                <a:cubicBezTo>
                  <a:pt x="189" y="60"/>
                  <a:pt x="189" y="60"/>
                  <a:pt x="189" y="60"/>
                </a:cubicBezTo>
                <a:close/>
                <a:moveTo>
                  <a:pt x="189" y="130"/>
                </a:moveTo>
                <a:cubicBezTo>
                  <a:pt x="189" y="141"/>
                  <a:pt x="189" y="141"/>
                  <a:pt x="189" y="141"/>
                </a:cubicBezTo>
                <a:cubicBezTo>
                  <a:pt x="170" y="150"/>
                  <a:pt x="170" y="150"/>
                  <a:pt x="170" y="150"/>
                </a:cubicBezTo>
                <a:cubicBezTo>
                  <a:pt x="169" y="150"/>
                  <a:pt x="169" y="151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lnTo>
                  <a:pt x="189" y="130"/>
                </a:lnTo>
                <a:close/>
                <a:moveTo>
                  <a:pt x="159" y="209"/>
                </a:moveTo>
                <a:cubicBezTo>
                  <a:pt x="168" y="204"/>
                  <a:pt x="168" y="204"/>
                  <a:pt x="168" y="204"/>
                </a:cubicBezTo>
                <a:cubicBezTo>
                  <a:pt x="168" y="156"/>
                  <a:pt x="168" y="156"/>
                  <a:pt x="168" y="156"/>
                </a:cubicBezTo>
                <a:cubicBezTo>
                  <a:pt x="168" y="155"/>
                  <a:pt x="168" y="155"/>
                  <a:pt x="168" y="155"/>
                </a:cubicBezTo>
                <a:cubicBezTo>
                  <a:pt x="168" y="154"/>
                  <a:pt x="168" y="152"/>
                  <a:pt x="168" y="151"/>
                </a:cubicBezTo>
                <a:cubicBezTo>
                  <a:pt x="168" y="139"/>
                  <a:pt x="168" y="139"/>
                  <a:pt x="168" y="139"/>
                </a:cubicBezTo>
                <a:cubicBezTo>
                  <a:pt x="166" y="141"/>
                  <a:pt x="166" y="141"/>
                  <a:pt x="166" y="141"/>
                </a:cubicBezTo>
                <a:cubicBezTo>
                  <a:pt x="164" y="142"/>
                  <a:pt x="161" y="141"/>
                  <a:pt x="160" y="138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5" y="172"/>
                  <a:pt x="165" y="172"/>
                  <a:pt x="165" y="172"/>
                </a:cubicBezTo>
                <a:cubicBezTo>
                  <a:pt x="166" y="175"/>
                  <a:pt x="165" y="177"/>
                  <a:pt x="163" y="178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59" y="209"/>
                  <a:pt x="159" y="209"/>
                  <a:pt x="159" y="209"/>
                </a:cubicBezTo>
                <a:close/>
                <a:moveTo>
                  <a:pt x="168" y="16"/>
                </a:moveTo>
                <a:cubicBezTo>
                  <a:pt x="168" y="15"/>
                  <a:pt x="168" y="15"/>
                  <a:pt x="168" y="15"/>
                </a:cubicBezTo>
                <a:cubicBezTo>
                  <a:pt x="166" y="11"/>
                  <a:pt x="163" y="7"/>
                  <a:pt x="159" y="5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3" y="49"/>
                  <a:pt x="163" y="49"/>
                  <a:pt x="163" y="49"/>
                </a:cubicBezTo>
                <a:cubicBezTo>
                  <a:pt x="166" y="55"/>
                  <a:pt x="164" y="61"/>
                  <a:pt x="159" y="65"/>
                </a:cubicBezTo>
                <a:cubicBezTo>
                  <a:pt x="159" y="82"/>
                  <a:pt x="159" y="82"/>
                  <a:pt x="159" y="82"/>
                </a:cubicBezTo>
                <a:cubicBezTo>
                  <a:pt x="168" y="78"/>
                  <a:pt x="168" y="78"/>
                  <a:pt x="168" y="78"/>
                </a:cubicBezTo>
                <a:cubicBezTo>
                  <a:pt x="168" y="16"/>
                  <a:pt x="168" y="16"/>
                  <a:pt x="168" y="16"/>
                </a:cubicBezTo>
                <a:close/>
                <a:moveTo>
                  <a:pt x="168" y="103"/>
                </a:moveTo>
                <a:cubicBezTo>
                  <a:pt x="168" y="114"/>
                  <a:pt x="168" y="114"/>
                  <a:pt x="168" y="114"/>
                </a:cubicBezTo>
                <a:cubicBezTo>
                  <a:pt x="159" y="118"/>
                  <a:pt x="159" y="118"/>
                  <a:pt x="159" y="118"/>
                </a:cubicBezTo>
                <a:cubicBezTo>
                  <a:pt x="159" y="108"/>
                  <a:pt x="159" y="108"/>
                  <a:pt x="159" y="108"/>
                </a:cubicBezTo>
                <a:lnTo>
                  <a:pt x="168" y="103"/>
                </a:lnTo>
                <a:close/>
                <a:moveTo>
                  <a:pt x="144" y="216"/>
                </a:moveTo>
                <a:cubicBezTo>
                  <a:pt x="159" y="209"/>
                  <a:pt x="159" y="209"/>
                  <a:pt x="159" y="209"/>
                </a:cubicBezTo>
                <a:cubicBezTo>
                  <a:pt x="159" y="180"/>
                  <a:pt x="159" y="180"/>
                  <a:pt x="159" y="180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44" y="216"/>
                  <a:pt x="144" y="216"/>
                  <a:pt x="144" y="216"/>
                </a:cubicBezTo>
                <a:close/>
                <a:moveTo>
                  <a:pt x="159" y="5"/>
                </a:moveTo>
                <a:cubicBezTo>
                  <a:pt x="155" y="2"/>
                  <a:pt x="149" y="0"/>
                  <a:pt x="144" y="0"/>
                </a:cubicBezTo>
                <a:cubicBezTo>
                  <a:pt x="144" y="22"/>
                  <a:pt x="144" y="22"/>
                  <a:pt x="144" y="22"/>
                </a:cubicBezTo>
                <a:cubicBezTo>
                  <a:pt x="148" y="23"/>
                  <a:pt x="152" y="25"/>
                  <a:pt x="154" y="30"/>
                </a:cubicBezTo>
                <a:cubicBezTo>
                  <a:pt x="159" y="40"/>
                  <a:pt x="159" y="40"/>
                  <a:pt x="159" y="40"/>
                </a:cubicBezTo>
                <a:cubicBezTo>
                  <a:pt x="159" y="5"/>
                  <a:pt x="159" y="5"/>
                  <a:pt x="159" y="5"/>
                </a:cubicBezTo>
                <a:close/>
                <a:moveTo>
                  <a:pt x="159" y="65"/>
                </a:moveTo>
                <a:cubicBezTo>
                  <a:pt x="159" y="82"/>
                  <a:pt x="159" y="82"/>
                  <a:pt x="159" y="82"/>
                </a:cubicBezTo>
                <a:cubicBezTo>
                  <a:pt x="144" y="89"/>
                  <a:pt x="144" y="89"/>
                  <a:pt x="144" y="89"/>
                </a:cubicBezTo>
                <a:cubicBezTo>
                  <a:pt x="144" y="72"/>
                  <a:pt x="144" y="72"/>
                  <a:pt x="144" y="72"/>
                </a:cubicBezTo>
                <a:cubicBezTo>
                  <a:pt x="157" y="66"/>
                  <a:pt x="157" y="66"/>
                  <a:pt x="157" y="66"/>
                </a:cubicBezTo>
                <a:cubicBezTo>
                  <a:pt x="158" y="66"/>
                  <a:pt x="159" y="66"/>
                  <a:pt x="159" y="65"/>
                </a:cubicBezTo>
                <a:close/>
                <a:moveTo>
                  <a:pt x="159" y="108"/>
                </a:moveTo>
                <a:cubicBezTo>
                  <a:pt x="159" y="118"/>
                  <a:pt x="159" y="118"/>
                  <a:pt x="159" y="118"/>
                </a:cubicBezTo>
                <a:cubicBezTo>
                  <a:pt x="156" y="120"/>
                  <a:pt x="156" y="120"/>
                  <a:pt x="156" y="120"/>
                </a:cubicBezTo>
                <a:cubicBezTo>
                  <a:pt x="154" y="121"/>
                  <a:pt x="153" y="123"/>
                  <a:pt x="154" y="126"/>
                </a:cubicBezTo>
                <a:cubicBezTo>
                  <a:pt x="159" y="136"/>
                  <a:pt x="159" y="136"/>
                  <a:pt x="159" y="136"/>
                </a:cubicBezTo>
                <a:cubicBezTo>
                  <a:pt x="159" y="160"/>
                  <a:pt x="159" y="160"/>
                  <a:pt x="159" y="160"/>
                </a:cubicBezTo>
                <a:cubicBezTo>
                  <a:pt x="159" y="159"/>
                  <a:pt x="159" y="159"/>
                  <a:pt x="159" y="159"/>
                </a:cubicBezTo>
                <a:cubicBezTo>
                  <a:pt x="158" y="157"/>
                  <a:pt x="155" y="156"/>
                  <a:pt x="153" y="157"/>
                </a:cubicBezTo>
                <a:cubicBezTo>
                  <a:pt x="144" y="162"/>
                  <a:pt x="144" y="162"/>
                  <a:pt x="144" y="162"/>
                </a:cubicBezTo>
                <a:cubicBezTo>
                  <a:pt x="144" y="151"/>
                  <a:pt x="144" y="151"/>
                  <a:pt x="144" y="151"/>
                </a:cubicBezTo>
                <a:cubicBezTo>
                  <a:pt x="149" y="148"/>
                  <a:pt x="149" y="148"/>
                  <a:pt x="149" y="148"/>
                </a:cubicBezTo>
                <a:cubicBezTo>
                  <a:pt x="151" y="147"/>
                  <a:pt x="152" y="145"/>
                  <a:pt x="151" y="143"/>
                </a:cubicBezTo>
                <a:cubicBezTo>
                  <a:pt x="151" y="143"/>
                  <a:pt x="151" y="143"/>
                  <a:pt x="151" y="143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5" y="129"/>
                  <a:pt x="144" y="129"/>
                  <a:pt x="144" y="128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6" y="109"/>
                  <a:pt x="146" y="109"/>
                  <a:pt x="146" y="109"/>
                </a:cubicBezTo>
                <a:cubicBezTo>
                  <a:pt x="147" y="111"/>
                  <a:pt x="150" y="112"/>
                  <a:pt x="152" y="111"/>
                </a:cubicBezTo>
                <a:lnTo>
                  <a:pt x="159" y="108"/>
                </a:lnTo>
                <a:close/>
                <a:moveTo>
                  <a:pt x="132" y="2"/>
                </a:moveTo>
                <a:cubicBezTo>
                  <a:pt x="123" y="7"/>
                  <a:pt x="123" y="7"/>
                  <a:pt x="123" y="7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37" y="23"/>
                  <a:pt x="137" y="23"/>
                  <a:pt x="137" y="23"/>
                </a:cubicBezTo>
                <a:cubicBezTo>
                  <a:pt x="139" y="22"/>
                  <a:pt x="142" y="22"/>
                  <a:pt x="144" y="22"/>
                </a:cubicBezTo>
                <a:cubicBezTo>
                  <a:pt x="144" y="0"/>
                  <a:pt x="144" y="0"/>
                  <a:pt x="144" y="0"/>
                </a:cubicBezTo>
                <a:cubicBezTo>
                  <a:pt x="140" y="0"/>
                  <a:pt x="136" y="1"/>
                  <a:pt x="132" y="2"/>
                </a:cubicBezTo>
                <a:close/>
                <a:moveTo>
                  <a:pt x="123" y="225"/>
                </a:moveTo>
                <a:cubicBezTo>
                  <a:pt x="144" y="216"/>
                  <a:pt x="144" y="216"/>
                  <a:pt x="144" y="216"/>
                </a:cubicBezTo>
                <a:cubicBezTo>
                  <a:pt x="144" y="187"/>
                  <a:pt x="144" y="187"/>
                  <a:pt x="144" y="187"/>
                </a:cubicBezTo>
                <a:cubicBezTo>
                  <a:pt x="135" y="191"/>
                  <a:pt x="135" y="191"/>
                  <a:pt x="135" y="191"/>
                </a:cubicBezTo>
                <a:cubicBezTo>
                  <a:pt x="133" y="192"/>
                  <a:pt x="130" y="191"/>
                  <a:pt x="129" y="189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225"/>
                  <a:pt x="123" y="225"/>
                  <a:pt x="123" y="225"/>
                </a:cubicBezTo>
                <a:close/>
                <a:moveTo>
                  <a:pt x="144" y="72"/>
                </a:moveTo>
                <a:cubicBezTo>
                  <a:pt x="144" y="89"/>
                  <a:pt x="144" y="89"/>
                  <a:pt x="144" y="89"/>
                </a:cubicBezTo>
                <a:cubicBezTo>
                  <a:pt x="142" y="90"/>
                  <a:pt x="142" y="90"/>
                  <a:pt x="142" y="90"/>
                </a:cubicBezTo>
                <a:cubicBezTo>
                  <a:pt x="140" y="91"/>
                  <a:pt x="139" y="94"/>
                  <a:pt x="140" y="96"/>
                </a:cubicBezTo>
                <a:cubicBezTo>
                  <a:pt x="144" y="104"/>
                  <a:pt x="144" y="104"/>
                  <a:pt x="144" y="104"/>
                </a:cubicBezTo>
                <a:cubicBezTo>
                  <a:pt x="144" y="128"/>
                  <a:pt x="144" y="128"/>
                  <a:pt x="144" y="128"/>
                </a:cubicBezTo>
                <a:cubicBezTo>
                  <a:pt x="143" y="127"/>
                  <a:pt x="141" y="127"/>
                  <a:pt x="139" y="128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35" y="119"/>
                  <a:pt x="135" y="119"/>
                  <a:pt x="135" y="119"/>
                </a:cubicBezTo>
                <a:cubicBezTo>
                  <a:pt x="137" y="118"/>
                  <a:pt x="138" y="115"/>
                  <a:pt x="137" y="113"/>
                </a:cubicBezTo>
                <a:cubicBezTo>
                  <a:pt x="137" y="113"/>
                  <a:pt x="137" y="113"/>
                  <a:pt x="137" y="113"/>
                </a:cubicBezTo>
                <a:cubicBezTo>
                  <a:pt x="131" y="100"/>
                  <a:pt x="131" y="100"/>
                  <a:pt x="131" y="100"/>
                </a:cubicBezTo>
                <a:cubicBezTo>
                  <a:pt x="130" y="98"/>
                  <a:pt x="128" y="97"/>
                  <a:pt x="126" y="98"/>
                </a:cubicBezTo>
                <a:cubicBezTo>
                  <a:pt x="123" y="99"/>
                  <a:pt x="123" y="99"/>
                  <a:pt x="123" y="99"/>
                </a:cubicBezTo>
                <a:cubicBezTo>
                  <a:pt x="123" y="82"/>
                  <a:pt x="123" y="82"/>
                  <a:pt x="123" y="82"/>
                </a:cubicBezTo>
                <a:cubicBezTo>
                  <a:pt x="144" y="72"/>
                  <a:pt x="144" y="72"/>
                  <a:pt x="144" y="72"/>
                </a:cubicBezTo>
                <a:close/>
                <a:moveTo>
                  <a:pt x="144" y="151"/>
                </a:moveTo>
                <a:cubicBezTo>
                  <a:pt x="144" y="162"/>
                  <a:pt x="144" y="162"/>
                  <a:pt x="144" y="162"/>
                </a:cubicBezTo>
                <a:cubicBezTo>
                  <a:pt x="125" y="171"/>
                  <a:pt x="125" y="171"/>
                  <a:pt x="125" y="171"/>
                </a:cubicBezTo>
                <a:cubicBezTo>
                  <a:pt x="124" y="171"/>
                  <a:pt x="124" y="172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lnTo>
                  <a:pt x="144" y="151"/>
                </a:lnTo>
                <a:close/>
                <a:moveTo>
                  <a:pt x="123" y="7"/>
                </a:moveTo>
                <a:cubicBezTo>
                  <a:pt x="99" y="18"/>
                  <a:pt x="99" y="18"/>
                  <a:pt x="99" y="18"/>
                </a:cubicBezTo>
                <a:cubicBezTo>
                  <a:pt x="99" y="41"/>
                  <a:pt x="99" y="41"/>
                  <a:pt x="99" y="41"/>
                </a:cubicBezTo>
                <a:cubicBezTo>
                  <a:pt x="123" y="30"/>
                  <a:pt x="123" y="30"/>
                  <a:pt x="123" y="30"/>
                </a:cubicBezTo>
                <a:cubicBezTo>
                  <a:pt x="123" y="7"/>
                  <a:pt x="123" y="7"/>
                  <a:pt x="123" y="7"/>
                </a:cubicBezTo>
                <a:close/>
                <a:moveTo>
                  <a:pt x="99" y="236"/>
                </a:moveTo>
                <a:cubicBezTo>
                  <a:pt x="100" y="236"/>
                  <a:pt x="102" y="235"/>
                  <a:pt x="103" y="235"/>
                </a:cubicBezTo>
                <a:cubicBezTo>
                  <a:pt x="123" y="225"/>
                  <a:pt x="123" y="225"/>
                  <a:pt x="123" y="225"/>
                </a:cubicBezTo>
                <a:cubicBezTo>
                  <a:pt x="123" y="177"/>
                  <a:pt x="123" y="177"/>
                  <a:pt x="123" y="177"/>
                </a:cubicBezTo>
                <a:cubicBezTo>
                  <a:pt x="123" y="176"/>
                  <a:pt x="123" y="176"/>
                  <a:pt x="123" y="176"/>
                </a:cubicBezTo>
                <a:cubicBezTo>
                  <a:pt x="122" y="175"/>
                  <a:pt x="123" y="174"/>
                  <a:pt x="123" y="172"/>
                </a:cubicBezTo>
                <a:cubicBezTo>
                  <a:pt x="123" y="161"/>
                  <a:pt x="123" y="161"/>
                  <a:pt x="123" y="161"/>
                </a:cubicBezTo>
                <a:cubicBezTo>
                  <a:pt x="121" y="162"/>
                  <a:pt x="121" y="162"/>
                  <a:pt x="121" y="162"/>
                </a:cubicBezTo>
                <a:cubicBezTo>
                  <a:pt x="119" y="163"/>
                  <a:pt x="116" y="162"/>
                  <a:pt x="115" y="159"/>
                </a:cubicBezTo>
                <a:cubicBezTo>
                  <a:pt x="109" y="147"/>
                  <a:pt x="109" y="147"/>
                  <a:pt x="109" y="147"/>
                </a:cubicBezTo>
                <a:cubicBezTo>
                  <a:pt x="108" y="145"/>
                  <a:pt x="109" y="142"/>
                  <a:pt x="111" y="141"/>
                </a:cubicBezTo>
                <a:cubicBezTo>
                  <a:pt x="123" y="135"/>
                  <a:pt x="123" y="135"/>
                  <a:pt x="123" y="135"/>
                </a:cubicBezTo>
                <a:cubicBezTo>
                  <a:pt x="123" y="125"/>
                  <a:pt x="123" y="125"/>
                  <a:pt x="123" y="125"/>
                </a:cubicBezTo>
                <a:cubicBezTo>
                  <a:pt x="107" y="132"/>
                  <a:pt x="107" y="132"/>
                  <a:pt x="107" y="132"/>
                </a:cubicBezTo>
                <a:cubicBezTo>
                  <a:pt x="105" y="133"/>
                  <a:pt x="102" y="132"/>
                  <a:pt x="101" y="130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9" y="150"/>
                  <a:pt x="99" y="151"/>
                  <a:pt x="100" y="151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6" y="164"/>
                  <a:pt x="106" y="164"/>
                  <a:pt x="106" y="164"/>
                </a:cubicBezTo>
                <a:cubicBezTo>
                  <a:pt x="107" y="166"/>
                  <a:pt x="106" y="169"/>
                  <a:pt x="104" y="170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108" y="179"/>
                  <a:pt x="108" y="179"/>
                  <a:pt x="108" y="179"/>
                </a:cubicBezTo>
                <a:cubicBezTo>
                  <a:pt x="110" y="178"/>
                  <a:pt x="113" y="179"/>
                  <a:pt x="114" y="181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0" y="194"/>
                  <a:pt x="120" y="194"/>
                  <a:pt x="120" y="194"/>
                </a:cubicBezTo>
                <a:cubicBezTo>
                  <a:pt x="121" y="196"/>
                  <a:pt x="120" y="198"/>
                  <a:pt x="118" y="199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36"/>
                  <a:pt x="99" y="236"/>
                  <a:pt x="99" y="236"/>
                </a:cubicBezTo>
                <a:close/>
                <a:moveTo>
                  <a:pt x="123" y="82"/>
                </a:moveTo>
                <a:cubicBezTo>
                  <a:pt x="123" y="99"/>
                  <a:pt x="123" y="99"/>
                  <a:pt x="123" y="99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9" y="94"/>
                  <a:pt x="99" y="94"/>
                  <a:pt x="99" y="94"/>
                </a:cubicBezTo>
                <a:lnTo>
                  <a:pt x="123" y="82"/>
                </a:lnTo>
                <a:close/>
                <a:moveTo>
                  <a:pt x="99" y="18"/>
                </a:moveTo>
                <a:cubicBezTo>
                  <a:pt x="71" y="31"/>
                  <a:pt x="71" y="31"/>
                  <a:pt x="71" y="31"/>
                </a:cubicBezTo>
                <a:cubicBezTo>
                  <a:pt x="71" y="54"/>
                  <a:pt x="71" y="54"/>
                  <a:pt x="71" y="54"/>
                </a:cubicBezTo>
                <a:cubicBezTo>
                  <a:pt x="99" y="41"/>
                  <a:pt x="99" y="41"/>
                  <a:pt x="99" y="41"/>
                </a:cubicBezTo>
                <a:cubicBezTo>
                  <a:pt x="99" y="18"/>
                  <a:pt x="99" y="18"/>
                  <a:pt x="99" y="18"/>
                </a:cubicBezTo>
                <a:close/>
                <a:moveTo>
                  <a:pt x="71" y="227"/>
                </a:moveTo>
                <a:cubicBezTo>
                  <a:pt x="77" y="235"/>
                  <a:pt x="88" y="239"/>
                  <a:pt x="99" y="236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89" y="212"/>
                  <a:pt x="89" y="212"/>
                  <a:pt x="89" y="212"/>
                </a:cubicBezTo>
                <a:cubicBezTo>
                  <a:pt x="87" y="213"/>
                  <a:pt x="85" y="213"/>
                  <a:pt x="84" y="210"/>
                </a:cubicBezTo>
                <a:cubicBezTo>
                  <a:pt x="78" y="197"/>
                  <a:pt x="78" y="197"/>
                  <a:pt x="78" y="197"/>
                </a:cubicBezTo>
                <a:cubicBezTo>
                  <a:pt x="77" y="195"/>
                  <a:pt x="78" y="193"/>
                  <a:pt x="80" y="192"/>
                </a:cubicBezTo>
                <a:cubicBezTo>
                  <a:pt x="99" y="183"/>
                  <a:pt x="99" y="183"/>
                  <a:pt x="99" y="183"/>
                </a:cubicBezTo>
                <a:cubicBezTo>
                  <a:pt x="99" y="172"/>
                  <a:pt x="99" y="172"/>
                  <a:pt x="99" y="172"/>
                </a:cubicBezTo>
                <a:cubicBezTo>
                  <a:pt x="75" y="183"/>
                  <a:pt x="75" y="183"/>
                  <a:pt x="75" y="183"/>
                </a:cubicBezTo>
                <a:cubicBezTo>
                  <a:pt x="74" y="184"/>
                  <a:pt x="72" y="183"/>
                  <a:pt x="71" y="182"/>
                </a:cubicBezTo>
                <a:cubicBezTo>
                  <a:pt x="71" y="227"/>
                  <a:pt x="71" y="227"/>
                  <a:pt x="71" y="227"/>
                </a:cubicBezTo>
                <a:close/>
                <a:moveTo>
                  <a:pt x="99" y="94"/>
                </a:moveTo>
                <a:cubicBezTo>
                  <a:pt x="99" y="111"/>
                  <a:pt x="99" y="111"/>
                  <a:pt x="99" y="111"/>
                </a:cubicBezTo>
                <a:cubicBezTo>
                  <a:pt x="97" y="111"/>
                  <a:pt x="97" y="111"/>
                  <a:pt x="97" y="111"/>
                </a:cubicBezTo>
                <a:cubicBezTo>
                  <a:pt x="95" y="112"/>
                  <a:pt x="94" y="115"/>
                  <a:pt x="95" y="117"/>
                </a:cubicBezTo>
                <a:cubicBezTo>
                  <a:pt x="99" y="124"/>
                  <a:pt x="99" y="124"/>
                  <a:pt x="99" y="124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7" y="149"/>
                  <a:pt x="96" y="148"/>
                  <a:pt x="94" y="149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90" y="140"/>
                  <a:pt x="90" y="140"/>
                  <a:pt x="90" y="140"/>
                </a:cubicBezTo>
                <a:cubicBezTo>
                  <a:pt x="92" y="139"/>
                  <a:pt x="93" y="136"/>
                  <a:pt x="92" y="134"/>
                </a:cubicBezTo>
                <a:cubicBezTo>
                  <a:pt x="92" y="134"/>
                  <a:pt x="92" y="134"/>
                  <a:pt x="92" y="134"/>
                </a:cubicBezTo>
                <a:cubicBezTo>
                  <a:pt x="86" y="122"/>
                  <a:pt x="86" y="122"/>
                  <a:pt x="86" y="122"/>
                </a:cubicBezTo>
                <a:cubicBezTo>
                  <a:pt x="85" y="119"/>
                  <a:pt x="82" y="118"/>
                  <a:pt x="80" y="119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lnTo>
                  <a:pt x="99" y="94"/>
                </a:lnTo>
                <a:close/>
                <a:moveTo>
                  <a:pt x="71" y="31"/>
                </a:moveTo>
                <a:cubicBezTo>
                  <a:pt x="20" y="55"/>
                  <a:pt x="20" y="55"/>
                  <a:pt x="20" y="55"/>
                </a:cubicBezTo>
                <a:cubicBezTo>
                  <a:pt x="6" y="62"/>
                  <a:pt x="0" y="78"/>
                  <a:pt x="7" y="91"/>
                </a:cubicBezTo>
                <a:cubicBezTo>
                  <a:pt x="68" y="222"/>
                  <a:pt x="68" y="222"/>
                  <a:pt x="68" y="222"/>
                </a:cubicBezTo>
                <a:cubicBezTo>
                  <a:pt x="69" y="223"/>
                  <a:pt x="70" y="225"/>
                  <a:pt x="71" y="227"/>
                </a:cubicBezTo>
                <a:cubicBezTo>
                  <a:pt x="71" y="182"/>
                  <a:pt x="71" y="182"/>
                  <a:pt x="71" y="182"/>
                </a:cubicBezTo>
                <a:cubicBezTo>
                  <a:pt x="71" y="182"/>
                  <a:pt x="70" y="181"/>
                  <a:pt x="70" y="181"/>
                </a:cubicBezTo>
                <a:cubicBezTo>
                  <a:pt x="64" y="168"/>
                  <a:pt x="64" y="168"/>
                  <a:pt x="64" y="168"/>
                </a:cubicBezTo>
                <a:cubicBezTo>
                  <a:pt x="63" y="166"/>
                  <a:pt x="64" y="163"/>
                  <a:pt x="66" y="162"/>
                </a:cubicBezTo>
                <a:cubicBezTo>
                  <a:pt x="71" y="160"/>
                  <a:pt x="71" y="160"/>
                  <a:pt x="71" y="160"/>
                </a:cubicBezTo>
                <a:cubicBezTo>
                  <a:pt x="71" y="149"/>
                  <a:pt x="71" y="149"/>
                  <a:pt x="71" y="149"/>
                </a:cubicBezTo>
                <a:cubicBezTo>
                  <a:pt x="62" y="153"/>
                  <a:pt x="62" y="153"/>
                  <a:pt x="62" y="153"/>
                </a:cubicBezTo>
                <a:cubicBezTo>
                  <a:pt x="60" y="154"/>
                  <a:pt x="57" y="153"/>
                  <a:pt x="56" y="151"/>
                </a:cubicBezTo>
                <a:cubicBezTo>
                  <a:pt x="50" y="138"/>
                  <a:pt x="50" y="138"/>
                  <a:pt x="50" y="138"/>
                </a:cubicBezTo>
                <a:cubicBezTo>
                  <a:pt x="49" y="136"/>
                  <a:pt x="50" y="134"/>
                  <a:pt x="52" y="133"/>
                </a:cubicBezTo>
                <a:cubicBezTo>
                  <a:pt x="71" y="124"/>
                  <a:pt x="71" y="124"/>
                  <a:pt x="71" y="124"/>
                </a:cubicBezTo>
                <a:cubicBezTo>
                  <a:pt x="71" y="107"/>
                  <a:pt x="71" y="107"/>
                  <a:pt x="71" y="107"/>
                </a:cubicBezTo>
                <a:cubicBezTo>
                  <a:pt x="53" y="115"/>
                  <a:pt x="53" y="115"/>
                  <a:pt x="53" y="115"/>
                </a:cubicBezTo>
                <a:cubicBezTo>
                  <a:pt x="46" y="118"/>
                  <a:pt x="38" y="116"/>
                  <a:pt x="35" y="109"/>
                </a:cubicBezTo>
                <a:cubicBezTo>
                  <a:pt x="26" y="89"/>
                  <a:pt x="26" y="89"/>
                  <a:pt x="26" y="89"/>
                </a:cubicBezTo>
                <a:cubicBezTo>
                  <a:pt x="23" y="83"/>
                  <a:pt x="26" y="75"/>
                  <a:pt x="33" y="72"/>
                </a:cubicBezTo>
                <a:cubicBezTo>
                  <a:pt x="71" y="54"/>
                  <a:pt x="71" y="54"/>
                  <a:pt x="71" y="54"/>
                </a:cubicBezTo>
                <a:lnTo>
                  <a:pt x="71" y="31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89" name="Rectangle 59"/>
          <p:cNvSpPr>
            <a:spLocks noChangeArrowheads="1"/>
          </p:cNvSpPr>
          <p:nvPr/>
        </p:nvSpPr>
        <p:spPr bwMode="auto">
          <a:xfrm>
            <a:off x="4909714" y="2105880"/>
            <a:ext cx="47017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90" name="Rectangle 60"/>
          <p:cNvSpPr>
            <a:spLocks noChangeArrowheads="1"/>
          </p:cNvSpPr>
          <p:nvPr/>
        </p:nvSpPr>
        <p:spPr bwMode="auto">
          <a:xfrm>
            <a:off x="4928759" y="2058267"/>
            <a:ext cx="43208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91" name="Rectangle 61"/>
          <p:cNvSpPr>
            <a:spLocks noChangeArrowheads="1"/>
          </p:cNvSpPr>
          <p:nvPr/>
        </p:nvSpPr>
        <p:spPr bwMode="auto">
          <a:xfrm>
            <a:off x="5098974" y="2009465"/>
            <a:ext cx="9165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92" name="Rectangle 62"/>
          <p:cNvSpPr>
            <a:spLocks noChangeArrowheads="1"/>
          </p:cNvSpPr>
          <p:nvPr/>
        </p:nvSpPr>
        <p:spPr bwMode="auto">
          <a:xfrm>
            <a:off x="5115637" y="1834488"/>
            <a:ext cx="58326" cy="1904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93" name="Rectangle 63"/>
          <p:cNvSpPr>
            <a:spLocks noChangeArrowheads="1"/>
          </p:cNvSpPr>
          <p:nvPr/>
        </p:nvSpPr>
        <p:spPr bwMode="auto">
          <a:xfrm>
            <a:off x="5098974" y="1824966"/>
            <a:ext cx="9165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94" name="Rectangle 64"/>
          <p:cNvSpPr>
            <a:spLocks noChangeArrowheads="1"/>
          </p:cNvSpPr>
          <p:nvPr/>
        </p:nvSpPr>
        <p:spPr bwMode="auto">
          <a:xfrm>
            <a:off x="5238239" y="2009465"/>
            <a:ext cx="89274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95" name="Rectangle 65"/>
          <p:cNvSpPr>
            <a:spLocks noChangeArrowheads="1"/>
          </p:cNvSpPr>
          <p:nvPr/>
        </p:nvSpPr>
        <p:spPr bwMode="auto">
          <a:xfrm>
            <a:off x="5253715" y="1834488"/>
            <a:ext cx="57135" cy="1904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96" name="Rectangle 66"/>
          <p:cNvSpPr>
            <a:spLocks noChangeArrowheads="1"/>
          </p:cNvSpPr>
          <p:nvPr/>
        </p:nvSpPr>
        <p:spPr bwMode="auto">
          <a:xfrm>
            <a:off x="5238239" y="1824966"/>
            <a:ext cx="89274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97" name="Rectangle 67"/>
          <p:cNvSpPr>
            <a:spLocks noChangeArrowheads="1"/>
          </p:cNvSpPr>
          <p:nvPr/>
        </p:nvSpPr>
        <p:spPr bwMode="auto">
          <a:xfrm>
            <a:off x="4962088" y="2009465"/>
            <a:ext cx="9165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98" name="Rectangle 68"/>
          <p:cNvSpPr>
            <a:spLocks noChangeArrowheads="1"/>
          </p:cNvSpPr>
          <p:nvPr/>
        </p:nvSpPr>
        <p:spPr bwMode="auto">
          <a:xfrm>
            <a:off x="4977561" y="1834488"/>
            <a:ext cx="59516" cy="190450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99" name="Rectangle 69"/>
          <p:cNvSpPr>
            <a:spLocks noChangeArrowheads="1"/>
          </p:cNvSpPr>
          <p:nvPr/>
        </p:nvSpPr>
        <p:spPr bwMode="auto">
          <a:xfrm>
            <a:off x="4962088" y="1824966"/>
            <a:ext cx="9165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00" name="Rectangle 70"/>
          <p:cNvSpPr>
            <a:spLocks noChangeArrowheads="1"/>
          </p:cNvSpPr>
          <p:nvPr/>
        </p:nvSpPr>
        <p:spPr bwMode="auto">
          <a:xfrm>
            <a:off x="4928759" y="1772592"/>
            <a:ext cx="432085" cy="23806"/>
          </a:xfrm>
          <a:prstGeom prst="rect">
            <a:avLst/>
          </a:pr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01" name="Freeform 71"/>
          <p:cNvSpPr>
            <a:spLocks/>
          </p:cNvSpPr>
          <p:nvPr/>
        </p:nvSpPr>
        <p:spPr bwMode="auto">
          <a:xfrm>
            <a:off x="4928759" y="1634516"/>
            <a:ext cx="432085" cy="138077"/>
          </a:xfrm>
          <a:custGeom>
            <a:avLst/>
            <a:gdLst>
              <a:gd name="T0" fmla="*/ 181 w 363"/>
              <a:gd name="T1" fmla="*/ 0 h 116"/>
              <a:gd name="T2" fmla="*/ 363 w 363"/>
              <a:gd name="T3" fmla="*/ 116 h 116"/>
              <a:gd name="T4" fmla="*/ 0 w 363"/>
              <a:gd name="T5" fmla="*/ 116 h 116"/>
              <a:gd name="T6" fmla="*/ 181 w 363"/>
              <a:gd name="T7" fmla="*/ 0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63" h="116">
                <a:moveTo>
                  <a:pt x="181" y="0"/>
                </a:moveTo>
                <a:lnTo>
                  <a:pt x="363" y="116"/>
                </a:lnTo>
                <a:lnTo>
                  <a:pt x="0" y="116"/>
                </a:lnTo>
                <a:lnTo>
                  <a:pt x="181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02" name="Freeform 72"/>
          <p:cNvSpPr>
            <a:spLocks noEditPoints="1"/>
          </p:cNvSpPr>
          <p:nvPr/>
        </p:nvSpPr>
        <p:spPr bwMode="auto">
          <a:xfrm>
            <a:off x="3740825" y="1759498"/>
            <a:ext cx="599919" cy="391614"/>
          </a:xfrm>
          <a:custGeom>
            <a:avLst/>
            <a:gdLst>
              <a:gd name="T0" fmla="*/ 82 w 367"/>
              <a:gd name="T1" fmla="*/ 27 h 240"/>
              <a:gd name="T2" fmla="*/ 367 w 367"/>
              <a:gd name="T3" fmla="*/ 120 h 240"/>
              <a:gd name="T4" fmla="*/ 82 w 367"/>
              <a:gd name="T5" fmla="*/ 213 h 240"/>
              <a:gd name="T6" fmla="*/ 82 w 367"/>
              <a:gd name="T7" fmla="*/ 177 h 240"/>
              <a:gd name="T8" fmla="*/ 127 w 367"/>
              <a:gd name="T9" fmla="*/ 143 h 240"/>
              <a:gd name="T10" fmla="*/ 127 w 367"/>
              <a:gd name="T11" fmla="*/ 87 h 240"/>
              <a:gd name="T12" fmla="*/ 138 w 367"/>
              <a:gd name="T13" fmla="*/ 87 h 240"/>
              <a:gd name="T14" fmla="*/ 138 w 367"/>
              <a:gd name="T15" fmla="*/ 64 h 240"/>
              <a:gd name="T16" fmla="*/ 127 w 367"/>
              <a:gd name="T17" fmla="*/ 64 h 240"/>
              <a:gd name="T18" fmla="*/ 102 w 367"/>
              <a:gd name="T19" fmla="*/ 64 h 240"/>
              <a:gd name="T20" fmla="*/ 91 w 367"/>
              <a:gd name="T21" fmla="*/ 64 h 240"/>
              <a:gd name="T22" fmla="*/ 91 w 367"/>
              <a:gd name="T23" fmla="*/ 87 h 240"/>
              <a:gd name="T24" fmla="*/ 102 w 367"/>
              <a:gd name="T25" fmla="*/ 87 h 240"/>
              <a:gd name="T26" fmla="*/ 102 w 367"/>
              <a:gd name="T27" fmla="*/ 143 h 240"/>
              <a:gd name="T28" fmla="*/ 82 w 367"/>
              <a:gd name="T29" fmla="*/ 156 h 240"/>
              <a:gd name="T30" fmla="*/ 82 w 367"/>
              <a:gd name="T31" fmla="*/ 27 h 240"/>
              <a:gd name="T32" fmla="*/ 0 w 367"/>
              <a:gd name="T33" fmla="*/ 0 h 240"/>
              <a:gd name="T34" fmla="*/ 82 w 367"/>
              <a:gd name="T35" fmla="*/ 27 h 240"/>
              <a:gd name="T36" fmla="*/ 82 w 367"/>
              <a:gd name="T37" fmla="*/ 156 h 240"/>
              <a:gd name="T38" fmla="*/ 82 w 367"/>
              <a:gd name="T39" fmla="*/ 156 h 240"/>
              <a:gd name="T40" fmla="*/ 62 w 367"/>
              <a:gd name="T41" fmla="*/ 143 h 240"/>
              <a:gd name="T42" fmla="*/ 62 w 367"/>
              <a:gd name="T43" fmla="*/ 87 h 240"/>
              <a:gd name="T44" fmla="*/ 73 w 367"/>
              <a:gd name="T45" fmla="*/ 87 h 240"/>
              <a:gd name="T46" fmla="*/ 73 w 367"/>
              <a:gd name="T47" fmla="*/ 64 h 240"/>
              <a:gd name="T48" fmla="*/ 62 w 367"/>
              <a:gd name="T49" fmla="*/ 64 h 240"/>
              <a:gd name="T50" fmla="*/ 37 w 367"/>
              <a:gd name="T51" fmla="*/ 64 h 240"/>
              <a:gd name="T52" fmla="*/ 26 w 367"/>
              <a:gd name="T53" fmla="*/ 64 h 240"/>
              <a:gd name="T54" fmla="*/ 26 w 367"/>
              <a:gd name="T55" fmla="*/ 87 h 240"/>
              <a:gd name="T56" fmla="*/ 37 w 367"/>
              <a:gd name="T57" fmla="*/ 87 h 240"/>
              <a:gd name="T58" fmla="*/ 37 w 367"/>
              <a:gd name="T59" fmla="*/ 143 h 240"/>
              <a:gd name="T60" fmla="*/ 82 w 367"/>
              <a:gd name="T61" fmla="*/ 177 h 240"/>
              <a:gd name="T62" fmla="*/ 82 w 367"/>
              <a:gd name="T63" fmla="*/ 177 h 240"/>
              <a:gd name="T64" fmla="*/ 82 w 367"/>
              <a:gd name="T65" fmla="*/ 213 h 240"/>
              <a:gd name="T66" fmla="*/ 0 w 367"/>
              <a:gd name="T67" fmla="*/ 240 h 240"/>
              <a:gd name="T68" fmla="*/ 0 w 367"/>
              <a:gd name="T69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67" h="240">
                <a:moveTo>
                  <a:pt x="82" y="27"/>
                </a:moveTo>
                <a:cubicBezTo>
                  <a:pt x="367" y="120"/>
                  <a:pt x="367" y="120"/>
                  <a:pt x="367" y="120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107" y="177"/>
                  <a:pt x="127" y="162"/>
                  <a:pt x="127" y="143"/>
                </a:cubicBezTo>
                <a:cubicBezTo>
                  <a:pt x="127" y="87"/>
                  <a:pt x="127" y="87"/>
                  <a:pt x="127" y="87"/>
                </a:cubicBezTo>
                <a:cubicBezTo>
                  <a:pt x="138" y="87"/>
                  <a:pt x="138" y="87"/>
                  <a:pt x="138" y="87"/>
                </a:cubicBezTo>
                <a:cubicBezTo>
                  <a:pt x="138" y="64"/>
                  <a:pt x="138" y="64"/>
                  <a:pt x="138" y="64"/>
                </a:cubicBezTo>
                <a:cubicBezTo>
                  <a:pt x="127" y="64"/>
                  <a:pt x="127" y="64"/>
                  <a:pt x="127" y="64"/>
                </a:cubicBezTo>
                <a:cubicBezTo>
                  <a:pt x="102" y="64"/>
                  <a:pt x="102" y="64"/>
                  <a:pt x="102" y="64"/>
                </a:cubicBezTo>
                <a:cubicBezTo>
                  <a:pt x="91" y="64"/>
                  <a:pt x="91" y="64"/>
                  <a:pt x="91" y="64"/>
                </a:cubicBezTo>
                <a:cubicBezTo>
                  <a:pt x="91" y="87"/>
                  <a:pt x="91" y="87"/>
                  <a:pt x="91" y="87"/>
                </a:cubicBezTo>
                <a:cubicBezTo>
                  <a:pt x="102" y="87"/>
                  <a:pt x="102" y="87"/>
                  <a:pt x="102" y="87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102" y="150"/>
                  <a:pt x="93" y="156"/>
                  <a:pt x="82" y="156"/>
                </a:cubicBezTo>
                <a:lnTo>
                  <a:pt x="82" y="27"/>
                </a:lnTo>
                <a:close/>
                <a:moveTo>
                  <a:pt x="0" y="0"/>
                </a:moveTo>
                <a:cubicBezTo>
                  <a:pt x="82" y="27"/>
                  <a:pt x="82" y="27"/>
                  <a:pt x="82" y="27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71" y="156"/>
                  <a:pt x="62" y="150"/>
                  <a:pt x="62" y="143"/>
                </a:cubicBezTo>
                <a:cubicBezTo>
                  <a:pt x="62" y="87"/>
                  <a:pt x="62" y="87"/>
                  <a:pt x="62" y="87"/>
                </a:cubicBezTo>
                <a:cubicBezTo>
                  <a:pt x="73" y="87"/>
                  <a:pt x="73" y="87"/>
                  <a:pt x="73" y="87"/>
                </a:cubicBezTo>
                <a:cubicBezTo>
                  <a:pt x="73" y="64"/>
                  <a:pt x="73" y="64"/>
                  <a:pt x="73" y="64"/>
                </a:cubicBezTo>
                <a:cubicBezTo>
                  <a:pt x="62" y="64"/>
                  <a:pt x="62" y="64"/>
                  <a:pt x="62" y="64"/>
                </a:cubicBezTo>
                <a:cubicBezTo>
                  <a:pt x="37" y="64"/>
                  <a:pt x="37" y="64"/>
                  <a:pt x="37" y="64"/>
                </a:cubicBezTo>
                <a:cubicBezTo>
                  <a:pt x="26" y="64"/>
                  <a:pt x="26" y="64"/>
                  <a:pt x="26" y="64"/>
                </a:cubicBezTo>
                <a:cubicBezTo>
                  <a:pt x="26" y="87"/>
                  <a:pt x="26" y="87"/>
                  <a:pt x="26" y="87"/>
                </a:cubicBezTo>
                <a:cubicBezTo>
                  <a:pt x="37" y="87"/>
                  <a:pt x="37" y="87"/>
                  <a:pt x="37" y="87"/>
                </a:cubicBezTo>
                <a:cubicBezTo>
                  <a:pt x="37" y="143"/>
                  <a:pt x="37" y="143"/>
                  <a:pt x="37" y="143"/>
                </a:cubicBezTo>
                <a:cubicBezTo>
                  <a:pt x="37" y="162"/>
                  <a:pt x="57" y="177"/>
                  <a:pt x="82" y="177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213"/>
                  <a:pt x="82" y="213"/>
                  <a:pt x="82" y="213"/>
                </a:cubicBezTo>
                <a:cubicBezTo>
                  <a:pt x="0" y="240"/>
                  <a:pt x="0" y="240"/>
                  <a:pt x="0" y="240"/>
                </a:cubicBezTo>
                <a:lnTo>
                  <a:pt x="0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03" name="Freeform 73"/>
          <p:cNvSpPr>
            <a:spLocks noEditPoints="1"/>
          </p:cNvSpPr>
          <p:nvPr/>
        </p:nvSpPr>
        <p:spPr bwMode="auto">
          <a:xfrm>
            <a:off x="5064455" y="2189203"/>
            <a:ext cx="140457" cy="245205"/>
          </a:xfrm>
          <a:custGeom>
            <a:avLst/>
            <a:gdLst>
              <a:gd name="T0" fmla="*/ 37 w 86"/>
              <a:gd name="T1" fmla="*/ 128 h 150"/>
              <a:gd name="T2" fmla="*/ 34 w 86"/>
              <a:gd name="T3" fmla="*/ 127 h 150"/>
              <a:gd name="T4" fmla="*/ 34 w 86"/>
              <a:gd name="T5" fmla="*/ 150 h 150"/>
              <a:gd name="T6" fmla="*/ 45 w 86"/>
              <a:gd name="T7" fmla="*/ 142 h 150"/>
              <a:gd name="T8" fmla="*/ 37 w 86"/>
              <a:gd name="T9" fmla="*/ 128 h 150"/>
              <a:gd name="T10" fmla="*/ 34 w 86"/>
              <a:gd name="T11" fmla="*/ 118 h 150"/>
              <a:gd name="T12" fmla="*/ 34 w 86"/>
              <a:gd name="T13" fmla="*/ 51 h 150"/>
              <a:gd name="T14" fmla="*/ 51 w 86"/>
              <a:gd name="T15" fmla="*/ 46 h 150"/>
              <a:gd name="T16" fmla="*/ 61 w 86"/>
              <a:gd name="T17" fmla="*/ 8 h 150"/>
              <a:gd name="T18" fmla="*/ 72 w 86"/>
              <a:gd name="T19" fmla="*/ 1 h 150"/>
              <a:gd name="T20" fmla="*/ 78 w 86"/>
              <a:gd name="T21" fmla="*/ 12 h 150"/>
              <a:gd name="T22" fmla="*/ 69 w 86"/>
              <a:gd name="T23" fmla="*/ 51 h 150"/>
              <a:gd name="T24" fmla="*/ 82 w 86"/>
              <a:gd name="T25" fmla="*/ 84 h 150"/>
              <a:gd name="T26" fmla="*/ 77 w 86"/>
              <a:gd name="T27" fmla="*/ 103 h 150"/>
              <a:gd name="T28" fmla="*/ 77 w 86"/>
              <a:gd name="T29" fmla="*/ 103 h 150"/>
              <a:gd name="T30" fmla="*/ 86 w 86"/>
              <a:gd name="T31" fmla="*/ 117 h 150"/>
              <a:gd name="T32" fmla="*/ 83 w 86"/>
              <a:gd name="T33" fmla="*/ 130 h 150"/>
              <a:gd name="T34" fmla="*/ 34 w 86"/>
              <a:gd name="T35" fmla="*/ 118 h 150"/>
              <a:gd name="T36" fmla="*/ 34 w 86"/>
              <a:gd name="T37" fmla="*/ 127 h 150"/>
              <a:gd name="T38" fmla="*/ 23 w 86"/>
              <a:gd name="T39" fmla="*/ 136 h 150"/>
              <a:gd name="T40" fmla="*/ 31 w 86"/>
              <a:gd name="T41" fmla="*/ 150 h 150"/>
              <a:gd name="T42" fmla="*/ 34 w 86"/>
              <a:gd name="T43" fmla="*/ 150 h 150"/>
              <a:gd name="T44" fmla="*/ 34 w 86"/>
              <a:gd name="T45" fmla="*/ 127 h 150"/>
              <a:gd name="T46" fmla="*/ 34 w 86"/>
              <a:gd name="T47" fmla="*/ 51 h 150"/>
              <a:gd name="T48" fmla="*/ 34 w 86"/>
              <a:gd name="T49" fmla="*/ 118 h 150"/>
              <a:gd name="T50" fmla="*/ 0 w 86"/>
              <a:gd name="T51" fmla="*/ 109 h 150"/>
              <a:gd name="T52" fmla="*/ 3 w 86"/>
              <a:gd name="T53" fmla="*/ 96 h 150"/>
              <a:gd name="T54" fmla="*/ 18 w 86"/>
              <a:gd name="T55" fmla="*/ 88 h 150"/>
              <a:gd name="T56" fmla="*/ 23 w 86"/>
              <a:gd name="T57" fmla="*/ 69 h 150"/>
              <a:gd name="T58" fmla="*/ 34 w 86"/>
              <a:gd name="T59" fmla="*/ 51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86" h="150">
                <a:moveTo>
                  <a:pt x="37" y="128"/>
                </a:moveTo>
                <a:cubicBezTo>
                  <a:pt x="36" y="127"/>
                  <a:pt x="35" y="127"/>
                  <a:pt x="34" y="127"/>
                </a:cubicBezTo>
                <a:cubicBezTo>
                  <a:pt x="34" y="150"/>
                  <a:pt x="34" y="150"/>
                  <a:pt x="34" y="150"/>
                </a:cubicBezTo>
                <a:cubicBezTo>
                  <a:pt x="39" y="150"/>
                  <a:pt x="44" y="147"/>
                  <a:pt x="45" y="142"/>
                </a:cubicBezTo>
                <a:cubicBezTo>
                  <a:pt x="47" y="136"/>
                  <a:pt x="43" y="129"/>
                  <a:pt x="37" y="128"/>
                </a:cubicBezTo>
                <a:close/>
                <a:moveTo>
                  <a:pt x="34" y="118"/>
                </a:moveTo>
                <a:cubicBezTo>
                  <a:pt x="34" y="51"/>
                  <a:pt x="34" y="51"/>
                  <a:pt x="34" y="51"/>
                </a:cubicBezTo>
                <a:cubicBezTo>
                  <a:pt x="39" y="48"/>
                  <a:pt x="45" y="46"/>
                  <a:pt x="51" y="46"/>
                </a:cubicBezTo>
                <a:cubicBezTo>
                  <a:pt x="61" y="8"/>
                  <a:pt x="61" y="8"/>
                  <a:pt x="61" y="8"/>
                </a:cubicBezTo>
                <a:cubicBezTo>
                  <a:pt x="62" y="3"/>
                  <a:pt x="67" y="0"/>
                  <a:pt x="72" y="1"/>
                </a:cubicBezTo>
                <a:cubicBezTo>
                  <a:pt x="77" y="2"/>
                  <a:pt x="80" y="7"/>
                  <a:pt x="78" y="12"/>
                </a:cubicBezTo>
                <a:cubicBezTo>
                  <a:pt x="69" y="51"/>
                  <a:pt x="69" y="51"/>
                  <a:pt x="69" y="51"/>
                </a:cubicBezTo>
                <a:cubicBezTo>
                  <a:pt x="79" y="57"/>
                  <a:pt x="86" y="68"/>
                  <a:pt x="82" y="84"/>
                </a:cubicBezTo>
                <a:cubicBezTo>
                  <a:pt x="82" y="84"/>
                  <a:pt x="79" y="97"/>
                  <a:pt x="77" y="103"/>
                </a:cubicBezTo>
                <a:cubicBezTo>
                  <a:pt x="77" y="103"/>
                  <a:pt x="77" y="103"/>
                  <a:pt x="77" y="103"/>
                </a:cubicBezTo>
                <a:cubicBezTo>
                  <a:pt x="75" y="112"/>
                  <a:pt x="86" y="117"/>
                  <a:pt x="86" y="117"/>
                </a:cubicBezTo>
                <a:cubicBezTo>
                  <a:pt x="83" y="130"/>
                  <a:pt x="83" y="130"/>
                  <a:pt x="83" y="130"/>
                </a:cubicBezTo>
                <a:lnTo>
                  <a:pt x="34" y="118"/>
                </a:lnTo>
                <a:close/>
                <a:moveTo>
                  <a:pt x="34" y="127"/>
                </a:moveTo>
                <a:cubicBezTo>
                  <a:pt x="29" y="127"/>
                  <a:pt x="24" y="131"/>
                  <a:pt x="23" y="136"/>
                </a:cubicBezTo>
                <a:cubicBezTo>
                  <a:pt x="21" y="142"/>
                  <a:pt x="25" y="148"/>
                  <a:pt x="31" y="150"/>
                </a:cubicBezTo>
                <a:cubicBezTo>
                  <a:pt x="32" y="150"/>
                  <a:pt x="33" y="150"/>
                  <a:pt x="34" y="150"/>
                </a:cubicBezTo>
                <a:cubicBezTo>
                  <a:pt x="34" y="127"/>
                  <a:pt x="34" y="127"/>
                  <a:pt x="34" y="127"/>
                </a:cubicBezTo>
                <a:close/>
                <a:moveTo>
                  <a:pt x="34" y="51"/>
                </a:moveTo>
                <a:cubicBezTo>
                  <a:pt x="34" y="118"/>
                  <a:pt x="34" y="118"/>
                  <a:pt x="34" y="118"/>
                </a:cubicBezTo>
                <a:cubicBezTo>
                  <a:pt x="0" y="109"/>
                  <a:pt x="0" y="109"/>
                  <a:pt x="0" y="109"/>
                </a:cubicBezTo>
                <a:cubicBezTo>
                  <a:pt x="3" y="96"/>
                  <a:pt x="3" y="96"/>
                  <a:pt x="3" y="96"/>
                </a:cubicBezTo>
                <a:cubicBezTo>
                  <a:pt x="3" y="96"/>
                  <a:pt x="16" y="97"/>
                  <a:pt x="18" y="88"/>
                </a:cubicBezTo>
                <a:cubicBezTo>
                  <a:pt x="20" y="80"/>
                  <a:pt x="23" y="69"/>
                  <a:pt x="23" y="69"/>
                </a:cubicBezTo>
                <a:cubicBezTo>
                  <a:pt x="25" y="61"/>
                  <a:pt x="29" y="55"/>
                  <a:pt x="34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04" name="Freeform 74"/>
          <p:cNvSpPr>
            <a:spLocks noEditPoints="1"/>
          </p:cNvSpPr>
          <p:nvPr/>
        </p:nvSpPr>
        <p:spPr bwMode="auto">
          <a:xfrm>
            <a:off x="3838430" y="1348841"/>
            <a:ext cx="282105" cy="345191"/>
          </a:xfrm>
          <a:custGeom>
            <a:avLst/>
            <a:gdLst>
              <a:gd name="T0" fmla="*/ 172 w 172"/>
              <a:gd name="T1" fmla="*/ 9 h 211"/>
              <a:gd name="T2" fmla="*/ 121 w 172"/>
              <a:gd name="T3" fmla="*/ 37 h 211"/>
              <a:gd name="T4" fmla="*/ 143 w 172"/>
              <a:gd name="T5" fmla="*/ 211 h 211"/>
              <a:gd name="T6" fmla="*/ 124 w 172"/>
              <a:gd name="T7" fmla="*/ 165 h 211"/>
              <a:gd name="T8" fmla="*/ 131 w 172"/>
              <a:gd name="T9" fmla="*/ 108 h 211"/>
              <a:gd name="T10" fmla="*/ 121 w 172"/>
              <a:gd name="T11" fmla="*/ 86 h 211"/>
              <a:gd name="T12" fmla="*/ 129 w 172"/>
              <a:gd name="T13" fmla="*/ 146 h 211"/>
              <a:gd name="T14" fmla="*/ 127 w 172"/>
              <a:gd name="T15" fmla="*/ 116 h 211"/>
              <a:gd name="T16" fmla="*/ 121 w 172"/>
              <a:gd name="T17" fmla="*/ 156 h 211"/>
              <a:gd name="T18" fmla="*/ 121 w 172"/>
              <a:gd name="T19" fmla="*/ 9 h 211"/>
              <a:gd name="T20" fmla="*/ 98 w 172"/>
              <a:gd name="T21" fmla="*/ 37 h 211"/>
              <a:gd name="T22" fmla="*/ 110 w 172"/>
              <a:gd name="T23" fmla="*/ 88 h 211"/>
              <a:gd name="T24" fmla="*/ 100 w 172"/>
              <a:gd name="T25" fmla="*/ 81 h 211"/>
              <a:gd name="T26" fmla="*/ 121 w 172"/>
              <a:gd name="T27" fmla="*/ 211 h 211"/>
              <a:gd name="T28" fmla="*/ 101 w 172"/>
              <a:gd name="T29" fmla="*/ 163 h 211"/>
              <a:gd name="T30" fmla="*/ 121 w 172"/>
              <a:gd name="T31" fmla="*/ 211 h 211"/>
              <a:gd name="T32" fmla="*/ 113 w 172"/>
              <a:gd name="T33" fmla="*/ 148 h 211"/>
              <a:gd name="T34" fmla="*/ 121 w 172"/>
              <a:gd name="T35" fmla="*/ 156 h 211"/>
              <a:gd name="T36" fmla="*/ 98 w 172"/>
              <a:gd name="T37" fmla="*/ 0 h 211"/>
              <a:gd name="T38" fmla="*/ 71 w 172"/>
              <a:gd name="T39" fmla="*/ 0 h 211"/>
              <a:gd name="T40" fmla="*/ 98 w 172"/>
              <a:gd name="T41" fmla="*/ 80 h 211"/>
              <a:gd name="T42" fmla="*/ 71 w 172"/>
              <a:gd name="T43" fmla="*/ 37 h 211"/>
              <a:gd name="T44" fmla="*/ 71 w 172"/>
              <a:gd name="T45" fmla="*/ 166 h 211"/>
              <a:gd name="T46" fmla="*/ 98 w 172"/>
              <a:gd name="T47" fmla="*/ 141 h 211"/>
              <a:gd name="T48" fmla="*/ 98 w 172"/>
              <a:gd name="T49" fmla="*/ 160 h 211"/>
              <a:gd name="T50" fmla="*/ 74 w 172"/>
              <a:gd name="T51" fmla="*/ 124 h 211"/>
              <a:gd name="T52" fmla="*/ 71 w 172"/>
              <a:gd name="T53" fmla="*/ 118 h 211"/>
              <a:gd name="T54" fmla="*/ 71 w 172"/>
              <a:gd name="T55" fmla="*/ 98 h 211"/>
              <a:gd name="T56" fmla="*/ 71 w 172"/>
              <a:gd name="T57" fmla="*/ 0 h 211"/>
              <a:gd name="T58" fmla="*/ 60 w 172"/>
              <a:gd name="T59" fmla="*/ 0 h 211"/>
              <a:gd name="T60" fmla="*/ 71 w 172"/>
              <a:gd name="T61" fmla="*/ 88 h 211"/>
              <a:gd name="T62" fmla="*/ 60 w 172"/>
              <a:gd name="T63" fmla="*/ 37 h 211"/>
              <a:gd name="T64" fmla="*/ 60 w 172"/>
              <a:gd name="T65" fmla="*/ 120 h 211"/>
              <a:gd name="T66" fmla="*/ 65 w 172"/>
              <a:gd name="T67" fmla="*/ 166 h 211"/>
              <a:gd name="T68" fmla="*/ 71 w 172"/>
              <a:gd name="T69" fmla="*/ 98 h 211"/>
              <a:gd name="T70" fmla="*/ 71 w 172"/>
              <a:gd name="T71" fmla="*/ 98 h 211"/>
              <a:gd name="T72" fmla="*/ 60 w 172"/>
              <a:gd name="T73" fmla="*/ 9 h 211"/>
              <a:gd name="T74" fmla="*/ 12 w 172"/>
              <a:gd name="T75" fmla="*/ 23 h 211"/>
              <a:gd name="T76" fmla="*/ 60 w 172"/>
              <a:gd name="T77" fmla="*/ 100 h 211"/>
              <a:gd name="T78" fmla="*/ 28 w 172"/>
              <a:gd name="T79" fmla="*/ 118 h 211"/>
              <a:gd name="T80" fmla="*/ 29 w 172"/>
              <a:gd name="T81" fmla="*/ 134 h 211"/>
              <a:gd name="T82" fmla="*/ 34 w 172"/>
              <a:gd name="T83" fmla="*/ 127 h 211"/>
              <a:gd name="T84" fmla="*/ 47 w 172"/>
              <a:gd name="T85" fmla="*/ 120 h 211"/>
              <a:gd name="T86" fmla="*/ 36 w 172"/>
              <a:gd name="T87" fmla="*/ 178 h 211"/>
              <a:gd name="T88" fmla="*/ 45 w 172"/>
              <a:gd name="T89" fmla="*/ 163 h 211"/>
              <a:gd name="T90" fmla="*/ 60 w 172"/>
              <a:gd name="T91" fmla="*/ 211 h 211"/>
              <a:gd name="T92" fmla="*/ 0 w 172"/>
              <a:gd name="T93" fmla="*/ 2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72" h="211">
                <a:moveTo>
                  <a:pt x="121" y="0"/>
                </a:moveTo>
                <a:cubicBezTo>
                  <a:pt x="172" y="0"/>
                  <a:pt x="172" y="0"/>
                  <a:pt x="172" y="0"/>
                </a:cubicBezTo>
                <a:cubicBezTo>
                  <a:pt x="172" y="9"/>
                  <a:pt x="172" y="9"/>
                  <a:pt x="172" y="9"/>
                </a:cubicBezTo>
                <a:cubicBezTo>
                  <a:pt x="121" y="9"/>
                  <a:pt x="121" y="9"/>
                  <a:pt x="121" y="9"/>
                </a:cubicBezTo>
                <a:cubicBezTo>
                  <a:pt x="121" y="0"/>
                  <a:pt x="121" y="0"/>
                  <a:pt x="121" y="0"/>
                </a:cubicBezTo>
                <a:close/>
                <a:moveTo>
                  <a:pt x="121" y="37"/>
                </a:moveTo>
                <a:cubicBezTo>
                  <a:pt x="172" y="37"/>
                  <a:pt x="172" y="37"/>
                  <a:pt x="172" y="37"/>
                </a:cubicBezTo>
                <a:cubicBezTo>
                  <a:pt x="172" y="183"/>
                  <a:pt x="172" y="183"/>
                  <a:pt x="172" y="183"/>
                </a:cubicBezTo>
                <a:cubicBezTo>
                  <a:pt x="172" y="198"/>
                  <a:pt x="159" y="211"/>
                  <a:pt x="143" y="211"/>
                </a:cubicBezTo>
                <a:cubicBezTo>
                  <a:pt x="121" y="211"/>
                  <a:pt x="121" y="211"/>
                  <a:pt x="121" y="211"/>
                </a:cubicBezTo>
                <a:cubicBezTo>
                  <a:pt x="121" y="166"/>
                  <a:pt x="121" y="166"/>
                  <a:pt x="121" y="166"/>
                </a:cubicBezTo>
                <a:cubicBezTo>
                  <a:pt x="122" y="166"/>
                  <a:pt x="123" y="166"/>
                  <a:pt x="124" y="165"/>
                </a:cubicBezTo>
                <a:cubicBezTo>
                  <a:pt x="130" y="163"/>
                  <a:pt x="134" y="159"/>
                  <a:pt x="138" y="153"/>
                </a:cubicBezTo>
                <a:cubicBezTo>
                  <a:pt x="142" y="145"/>
                  <a:pt x="145" y="137"/>
                  <a:pt x="145" y="128"/>
                </a:cubicBezTo>
                <a:cubicBezTo>
                  <a:pt x="145" y="115"/>
                  <a:pt x="140" y="108"/>
                  <a:pt x="131" y="108"/>
                </a:cubicBezTo>
                <a:cubicBezTo>
                  <a:pt x="128" y="108"/>
                  <a:pt x="125" y="109"/>
                  <a:pt x="121" y="111"/>
                </a:cubicBezTo>
                <a:cubicBezTo>
                  <a:pt x="127" y="85"/>
                  <a:pt x="127" y="85"/>
                  <a:pt x="127" y="85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21" y="37"/>
                  <a:pt x="121" y="37"/>
                  <a:pt x="121" y="37"/>
                </a:cubicBezTo>
                <a:close/>
                <a:moveTo>
                  <a:pt x="121" y="156"/>
                </a:moveTo>
                <a:cubicBezTo>
                  <a:pt x="123" y="155"/>
                  <a:pt x="126" y="152"/>
                  <a:pt x="129" y="146"/>
                </a:cubicBezTo>
                <a:cubicBezTo>
                  <a:pt x="131" y="140"/>
                  <a:pt x="133" y="134"/>
                  <a:pt x="133" y="129"/>
                </a:cubicBezTo>
                <a:cubicBezTo>
                  <a:pt x="133" y="123"/>
                  <a:pt x="132" y="119"/>
                  <a:pt x="129" y="117"/>
                </a:cubicBezTo>
                <a:cubicBezTo>
                  <a:pt x="129" y="117"/>
                  <a:pt x="128" y="116"/>
                  <a:pt x="127" y="116"/>
                </a:cubicBezTo>
                <a:cubicBezTo>
                  <a:pt x="126" y="116"/>
                  <a:pt x="124" y="117"/>
                  <a:pt x="123" y="117"/>
                </a:cubicBezTo>
                <a:cubicBezTo>
                  <a:pt x="122" y="117"/>
                  <a:pt x="121" y="117"/>
                  <a:pt x="121" y="118"/>
                </a:cubicBezTo>
                <a:lnTo>
                  <a:pt x="121" y="156"/>
                </a:lnTo>
                <a:close/>
                <a:moveTo>
                  <a:pt x="98" y="0"/>
                </a:moveTo>
                <a:cubicBezTo>
                  <a:pt x="121" y="0"/>
                  <a:pt x="121" y="0"/>
                  <a:pt x="121" y="0"/>
                </a:cubicBezTo>
                <a:cubicBezTo>
                  <a:pt x="121" y="9"/>
                  <a:pt x="121" y="9"/>
                  <a:pt x="121" y="9"/>
                </a:cubicBezTo>
                <a:cubicBezTo>
                  <a:pt x="98" y="9"/>
                  <a:pt x="98" y="9"/>
                  <a:pt x="98" y="9"/>
                </a:cubicBezTo>
                <a:cubicBezTo>
                  <a:pt x="98" y="0"/>
                  <a:pt x="98" y="0"/>
                  <a:pt x="98" y="0"/>
                </a:cubicBezTo>
                <a:close/>
                <a:moveTo>
                  <a:pt x="98" y="37"/>
                </a:moveTo>
                <a:cubicBezTo>
                  <a:pt x="121" y="37"/>
                  <a:pt x="121" y="37"/>
                  <a:pt x="121" y="37"/>
                </a:cubicBezTo>
                <a:cubicBezTo>
                  <a:pt x="121" y="86"/>
                  <a:pt x="121" y="86"/>
                  <a:pt x="121" y="86"/>
                </a:cubicBezTo>
                <a:cubicBezTo>
                  <a:pt x="110" y="88"/>
                  <a:pt x="110" y="88"/>
                  <a:pt x="110" y="88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8" y="90"/>
                  <a:pt x="98" y="90"/>
                  <a:pt x="98" y="90"/>
                </a:cubicBezTo>
                <a:cubicBezTo>
                  <a:pt x="100" y="81"/>
                  <a:pt x="100" y="81"/>
                  <a:pt x="100" y="81"/>
                </a:cubicBezTo>
                <a:cubicBezTo>
                  <a:pt x="100" y="81"/>
                  <a:pt x="99" y="81"/>
                  <a:pt x="98" y="80"/>
                </a:cubicBezTo>
                <a:cubicBezTo>
                  <a:pt x="98" y="37"/>
                  <a:pt x="98" y="37"/>
                  <a:pt x="98" y="37"/>
                </a:cubicBezTo>
                <a:close/>
                <a:moveTo>
                  <a:pt x="121" y="211"/>
                </a:moveTo>
                <a:cubicBezTo>
                  <a:pt x="98" y="211"/>
                  <a:pt x="98" y="211"/>
                  <a:pt x="98" y="211"/>
                </a:cubicBezTo>
                <a:cubicBezTo>
                  <a:pt x="98" y="160"/>
                  <a:pt x="98" y="160"/>
                  <a:pt x="98" y="160"/>
                </a:cubicBezTo>
                <a:cubicBezTo>
                  <a:pt x="99" y="161"/>
                  <a:pt x="100" y="162"/>
                  <a:pt x="101" y="163"/>
                </a:cubicBezTo>
                <a:cubicBezTo>
                  <a:pt x="103" y="166"/>
                  <a:pt x="107" y="167"/>
                  <a:pt x="112" y="167"/>
                </a:cubicBezTo>
                <a:cubicBezTo>
                  <a:pt x="115" y="167"/>
                  <a:pt x="118" y="167"/>
                  <a:pt x="121" y="166"/>
                </a:cubicBezTo>
                <a:cubicBezTo>
                  <a:pt x="121" y="211"/>
                  <a:pt x="121" y="211"/>
                  <a:pt x="121" y="211"/>
                </a:cubicBezTo>
                <a:close/>
                <a:moveTo>
                  <a:pt x="121" y="118"/>
                </a:moveTo>
                <a:cubicBezTo>
                  <a:pt x="120" y="118"/>
                  <a:pt x="120" y="118"/>
                  <a:pt x="120" y="119"/>
                </a:cubicBezTo>
                <a:cubicBezTo>
                  <a:pt x="113" y="148"/>
                  <a:pt x="113" y="148"/>
                  <a:pt x="113" y="148"/>
                </a:cubicBezTo>
                <a:cubicBezTo>
                  <a:pt x="113" y="149"/>
                  <a:pt x="113" y="150"/>
                  <a:pt x="113" y="151"/>
                </a:cubicBezTo>
                <a:cubicBezTo>
                  <a:pt x="113" y="154"/>
                  <a:pt x="115" y="156"/>
                  <a:pt x="119" y="156"/>
                </a:cubicBezTo>
                <a:cubicBezTo>
                  <a:pt x="120" y="156"/>
                  <a:pt x="120" y="156"/>
                  <a:pt x="121" y="156"/>
                </a:cubicBezTo>
                <a:lnTo>
                  <a:pt x="121" y="118"/>
                </a:lnTo>
                <a:close/>
                <a:moveTo>
                  <a:pt x="71" y="0"/>
                </a:moveTo>
                <a:cubicBezTo>
                  <a:pt x="98" y="0"/>
                  <a:pt x="98" y="0"/>
                  <a:pt x="98" y="0"/>
                </a:cubicBezTo>
                <a:cubicBezTo>
                  <a:pt x="98" y="9"/>
                  <a:pt x="98" y="9"/>
                  <a:pt x="98" y="9"/>
                </a:cubicBezTo>
                <a:cubicBezTo>
                  <a:pt x="71" y="9"/>
                  <a:pt x="71" y="9"/>
                  <a:pt x="71" y="9"/>
                </a:cubicBezTo>
                <a:cubicBezTo>
                  <a:pt x="71" y="0"/>
                  <a:pt x="71" y="0"/>
                  <a:pt x="71" y="0"/>
                </a:cubicBezTo>
                <a:close/>
                <a:moveTo>
                  <a:pt x="71" y="37"/>
                </a:moveTo>
                <a:cubicBezTo>
                  <a:pt x="98" y="37"/>
                  <a:pt x="98" y="37"/>
                  <a:pt x="98" y="37"/>
                </a:cubicBezTo>
                <a:cubicBezTo>
                  <a:pt x="98" y="80"/>
                  <a:pt x="98" y="80"/>
                  <a:pt x="98" y="80"/>
                </a:cubicBezTo>
                <a:cubicBezTo>
                  <a:pt x="96" y="80"/>
                  <a:pt x="94" y="80"/>
                  <a:pt x="91" y="80"/>
                </a:cubicBezTo>
                <a:cubicBezTo>
                  <a:pt x="85" y="80"/>
                  <a:pt x="78" y="83"/>
                  <a:pt x="71" y="88"/>
                </a:cubicBezTo>
                <a:cubicBezTo>
                  <a:pt x="71" y="37"/>
                  <a:pt x="71" y="37"/>
                  <a:pt x="71" y="37"/>
                </a:cubicBezTo>
                <a:close/>
                <a:moveTo>
                  <a:pt x="98" y="211"/>
                </a:moveTo>
                <a:cubicBezTo>
                  <a:pt x="71" y="211"/>
                  <a:pt x="71" y="211"/>
                  <a:pt x="71" y="211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82" y="166"/>
                  <a:pt x="82" y="166"/>
                  <a:pt x="82" y="166"/>
                </a:cubicBezTo>
                <a:cubicBezTo>
                  <a:pt x="98" y="90"/>
                  <a:pt x="98" y="90"/>
                  <a:pt x="98" y="90"/>
                </a:cubicBezTo>
                <a:cubicBezTo>
                  <a:pt x="98" y="141"/>
                  <a:pt x="98" y="141"/>
                  <a:pt x="98" y="141"/>
                </a:cubicBezTo>
                <a:cubicBezTo>
                  <a:pt x="97" y="146"/>
                  <a:pt x="97" y="146"/>
                  <a:pt x="97" y="146"/>
                </a:cubicBezTo>
                <a:cubicBezTo>
                  <a:pt x="97" y="148"/>
                  <a:pt x="97" y="150"/>
                  <a:pt x="97" y="152"/>
                </a:cubicBezTo>
                <a:cubicBezTo>
                  <a:pt x="97" y="155"/>
                  <a:pt x="97" y="158"/>
                  <a:pt x="98" y="160"/>
                </a:cubicBezTo>
                <a:cubicBezTo>
                  <a:pt x="98" y="211"/>
                  <a:pt x="98" y="211"/>
                  <a:pt x="98" y="211"/>
                </a:cubicBezTo>
                <a:close/>
                <a:moveTo>
                  <a:pt x="71" y="137"/>
                </a:moveTo>
                <a:cubicBezTo>
                  <a:pt x="74" y="124"/>
                  <a:pt x="74" y="124"/>
                  <a:pt x="74" y="124"/>
                </a:cubicBezTo>
                <a:cubicBezTo>
                  <a:pt x="73" y="124"/>
                  <a:pt x="72" y="124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lose/>
                <a:moveTo>
                  <a:pt x="71" y="118"/>
                </a:moveTo>
                <a:cubicBezTo>
                  <a:pt x="73" y="118"/>
                  <a:pt x="74" y="119"/>
                  <a:pt x="75" y="119"/>
                </a:cubicBezTo>
                <a:cubicBezTo>
                  <a:pt x="82" y="88"/>
                  <a:pt x="82" y="88"/>
                  <a:pt x="82" y="88"/>
                </a:cubicBezTo>
                <a:cubicBezTo>
                  <a:pt x="79" y="90"/>
                  <a:pt x="75" y="93"/>
                  <a:pt x="71" y="98"/>
                </a:cubicBezTo>
                <a:lnTo>
                  <a:pt x="71" y="118"/>
                </a:lnTo>
                <a:close/>
                <a:moveTo>
                  <a:pt x="60" y="0"/>
                </a:moveTo>
                <a:cubicBezTo>
                  <a:pt x="71" y="0"/>
                  <a:pt x="71" y="0"/>
                  <a:pt x="71" y="0"/>
                </a:cubicBezTo>
                <a:cubicBezTo>
                  <a:pt x="71" y="9"/>
                  <a:pt x="71" y="9"/>
                  <a:pt x="71" y="9"/>
                </a:cubicBezTo>
                <a:cubicBezTo>
                  <a:pt x="60" y="9"/>
                  <a:pt x="60" y="9"/>
                  <a:pt x="60" y="9"/>
                </a:cubicBezTo>
                <a:cubicBezTo>
                  <a:pt x="60" y="0"/>
                  <a:pt x="60" y="0"/>
                  <a:pt x="60" y="0"/>
                </a:cubicBezTo>
                <a:close/>
                <a:moveTo>
                  <a:pt x="60" y="37"/>
                </a:moveTo>
                <a:cubicBezTo>
                  <a:pt x="71" y="37"/>
                  <a:pt x="71" y="37"/>
                  <a:pt x="71" y="37"/>
                </a:cubicBezTo>
                <a:cubicBezTo>
                  <a:pt x="71" y="88"/>
                  <a:pt x="71" y="88"/>
                  <a:pt x="71" y="88"/>
                </a:cubicBezTo>
                <a:cubicBezTo>
                  <a:pt x="71" y="89"/>
                  <a:pt x="71" y="89"/>
                  <a:pt x="71" y="89"/>
                </a:cubicBezTo>
                <a:cubicBezTo>
                  <a:pt x="67" y="92"/>
                  <a:pt x="64" y="96"/>
                  <a:pt x="60" y="100"/>
                </a:cubicBezTo>
                <a:cubicBezTo>
                  <a:pt x="60" y="37"/>
                  <a:pt x="60" y="37"/>
                  <a:pt x="60" y="37"/>
                </a:cubicBezTo>
                <a:close/>
                <a:moveTo>
                  <a:pt x="71" y="211"/>
                </a:moveTo>
                <a:cubicBezTo>
                  <a:pt x="60" y="211"/>
                  <a:pt x="60" y="211"/>
                  <a:pt x="60" y="211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4" y="121"/>
                  <a:pt x="68" y="122"/>
                  <a:pt x="71" y="123"/>
                </a:cubicBezTo>
                <a:cubicBezTo>
                  <a:pt x="71" y="137"/>
                  <a:pt x="71" y="137"/>
                  <a:pt x="71" y="137"/>
                </a:cubicBezTo>
                <a:cubicBezTo>
                  <a:pt x="65" y="166"/>
                  <a:pt x="65" y="166"/>
                  <a:pt x="65" y="166"/>
                </a:cubicBezTo>
                <a:cubicBezTo>
                  <a:pt x="71" y="166"/>
                  <a:pt x="71" y="166"/>
                  <a:pt x="71" y="166"/>
                </a:cubicBezTo>
                <a:cubicBezTo>
                  <a:pt x="71" y="211"/>
                  <a:pt x="71" y="211"/>
                  <a:pt x="71" y="211"/>
                </a:cubicBezTo>
                <a:close/>
                <a:moveTo>
                  <a:pt x="71" y="98"/>
                </a:moveTo>
                <a:cubicBezTo>
                  <a:pt x="68" y="102"/>
                  <a:pt x="65" y="108"/>
                  <a:pt x="61" y="115"/>
                </a:cubicBezTo>
                <a:cubicBezTo>
                  <a:pt x="65" y="116"/>
                  <a:pt x="68" y="117"/>
                  <a:pt x="71" y="118"/>
                </a:cubicBezTo>
                <a:lnTo>
                  <a:pt x="71" y="98"/>
                </a:lnTo>
                <a:close/>
                <a:moveTo>
                  <a:pt x="29" y="0"/>
                </a:moveTo>
                <a:cubicBezTo>
                  <a:pt x="60" y="0"/>
                  <a:pt x="60" y="0"/>
                  <a:pt x="60" y="0"/>
                </a:cubicBezTo>
                <a:cubicBezTo>
                  <a:pt x="60" y="9"/>
                  <a:pt x="60" y="9"/>
                  <a:pt x="60" y="9"/>
                </a:cubicBezTo>
                <a:cubicBezTo>
                  <a:pt x="26" y="9"/>
                  <a:pt x="26" y="9"/>
                  <a:pt x="26" y="9"/>
                </a:cubicBezTo>
                <a:cubicBezTo>
                  <a:pt x="18" y="9"/>
                  <a:pt x="12" y="15"/>
                  <a:pt x="12" y="23"/>
                </a:cubicBezTo>
                <a:cubicBezTo>
                  <a:pt x="12" y="23"/>
                  <a:pt x="12" y="23"/>
                  <a:pt x="12" y="23"/>
                </a:cubicBezTo>
                <a:cubicBezTo>
                  <a:pt x="12" y="30"/>
                  <a:pt x="18" y="37"/>
                  <a:pt x="26" y="37"/>
                </a:cubicBezTo>
                <a:cubicBezTo>
                  <a:pt x="60" y="37"/>
                  <a:pt x="60" y="37"/>
                  <a:pt x="60" y="37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57" y="104"/>
                  <a:pt x="54" y="109"/>
                  <a:pt x="51" y="114"/>
                </a:cubicBezTo>
                <a:cubicBezTo>
                  <a:pt x="48" y="114"/>
                  <a:pt x="46" y="113"/>
                  <a:pt x="45" y="113"/>
                </a:cubicBezTo>
                <a:cubicBezTo>
                  <a:pt x="38" y="113"/>
                  <a:pt x="32" y="115"/>
                  <a:pt x="28" y="118"/>
                </a:cubicBezTo>
                <a:cubicBezTo>
                  <a:pt x="23" y="120"/>
                  <a:pt x="21" y="124"/>
                  <a:pt x="21" y="128"/>
                </a:cubicBezTo>
                <a:cubicBezTo>
                  <a:pt x="21" y="130"/>
                  <a:pt x="22" y="131"/>
                  <a:pt x="23" y="133"/>
                </a:cubicBezTo>
                <a:cubicBezTo>
                  <a:pt x="24" y="134"/>
                  <a:pt x="26" y="134"/>
                  <a:pt x="29" y="134"/>
                </a:cubicBezTo>
                <a:cubicBezTo>
                  <a:pt x="30" y="134"/>
                  <a:pt x="31" y="134"/>
                  <a:pt x="33" y="133"/>
                </a:cubicBezTo>
                <a:cubicBezTo>
                  <a:pt x="34" y="132"/>
                  <a:pt x="35" y="131"/>
                  <a:pt x="35" y="130"/>
                </a:cubicBezTo>
                <a:cubicBezTo>
                  <a:pt x="35" y="129"/>
                  <a:pt x="34" y="128"/>
                  <a:pt x="34" y="127"/>
                </a:cubicBezTo>
                <a:cubicBezTo>
                  <a:pt x="34" y="127"/>
                  <a:pt x="33" y="126"/>
                  <a:pt x="33" y="126"/>
                </a:cubicBezTo>
                <a:cubicBezTo>
                  <a:pt x="34" y="124"/>
                  <a:pt x="35" y="123"/>
                  <a:pt x="38" y="122"/>
                </a:cubicBezTo>
                <a:cubicBezTo>
                  <a:pt x="40" y="121"/>
                  <a:pt x="43" y="120"/>
                  <a:pt x="47" y="120"/>
                </a:cubicBezTo>
                <a:cubicBezTo>
                  <a:pt x="44" y="125"/>
                  <a:pt x="42" y="129"/>
                  <a:pt x="40" y="134"/>
                </a:cubicBezTo>
                <a:cubicBezTo>
                  <a:pt x="33" y="148"/>
                  <a:pt x="30" y="159"/>
                  <a:pt x="30" y="167"/>
                </a:cubicBezTo>
                <a:cubicBezTo>
                  <a:pt x="30" y="173"/>
                  <a:pt x="32" y="176"/>
                  <a:pt x="36" y="178"/>
                </a:cubicBezTo>
                <a:cubicBezTo>
                  <a:pt x="37" y="179"/>
                  <a:pt x="41" y="180"/>
                  <a:pt x="45" y="180"/>
                </a:cubicBezTo>
                <a:cubicBezTo>
                  <a:pt x="44" y="178"/>
                  <a:pt x="44" y="176"/>
                  <a:pt x="44" y="173"/>
                </a:cubicBezTo>
                <a:cubicBezTo>
                  <a:pt x="44" y="170"/>
                  <a:pt x="44" y="167"/>
                  <a:pt x="45" y="163"/>
                </a:cubicBezTo>
                <a:cubicBezTo>
                  <a:pt x="47" y="150"/>
                  <a:pt x="52" y="136"/>
                  <a:pt x="59" y="120"/>
                </a:cubicBezTo>
                <a:cubicBezTo>
                  <a:pt x="59" y="120"/>
                  <a:pt x="60" y="120"/>
                  <a:pt x="60" y="120"/>
                </a:cubicBezTo>
                <a:cubicBezTo>
                  <a:pt x="60" y="211"/>
                  <a:pt x="60" y="211"/>
                  <a:pt x="60" y="211"/>
                </a:cubicBezTo>
                <a:cubicBezTo>
                  <a:pt x="29" y="211"/>
                  <a:pt x="29" y="211"/>
                  <a:pt x="29" y="211"/>
                </a:cubicBezTo>
                <a:cubicBezTo>
                  <a:pt x="13" y="211"/>
                  <a:pt x="0" y="198"/>
                  <a:pt x="0" y="183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13"/>
                  <a:pt x="13" y="0"/>
                  <a:pt x="29" y="0"/>
                </a:cubicBezTo>
                <a:close/>
              </a:path>
            </a:pathLst>
          </a:custGeom>
          <a:solidFill>
            <a:srgbClr val="24BEBC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05" name="Freeform 75"/>
          <p:cNvSpPr>
            <a:spLocks noEditPoints="1"/>
          </p:cNvSpPr>
          <p:nvPr/>
        </p:nvSpPr>
        <p:spPr bwMode="auto">
          <a:xfrm>
            <a:off x="4381215" y="1711886"/>
            <a:ext cx="427323" cy="428513"/>
          </a:xfrm>
          <a:custGeom>
            <a:avLst/>
            <a:gdLst>
              <a:gd name="T0" fmla="*/ 249 w 261"/>
              <a:gd name="T1" fmla="*/ 220 h 262"/>
              <a:gd name="T2" fmla="*/ 261 w 261"/>
              <a:gd name="T3" fmla="*/ 70 h 262"/>
              <a:gd name="T4" fmla="*/ 249 w 261"/>
              <a:gd name="T5" fmla="*/ 70 h 262"/>
              <a:gd name="T6" fmla="*/ 249 w 261"/>
              <a:gd name="T7" fmla="*/ 154 h 262"/>
              <a:gd name="T8" fmla="*/ 227 w 261"/>
              <a:gd name="T9" fmla="*/ 180 h 262"/>
              <a:gd name="T10" fmla="*/ 209 w 261"/>
              <a:gd name="T11" fmla="*/ 262 h 262"/>
              <a:gd name="T12" fmla="*/ 209 w 261"/>
              <a:gd name="T13" fmla="*/ 262 h 262"/>
              <a:gd name="T14" fmla="*/ 209 w 261"/>
              <a:gd name="T15" fmla="*/ 15 h 262"/>
              <a:gd name="T16" fmla="*/ 203 w 261"/>
              <a:gd name="T17" fmla="*/ 28 h 262"/>
              <a:gd name="T18" fmla="*/ 209 w 261"/>
              <a:gd name="T19" fmla="*/ 50 h 262"/>
              <a:gd name="T20" fmla="*/ 201 w 261"/>
              <a:gd name="T21" fmla="*/ 120 h 262"/>
              <a:gd name="T22" fmla="*/ 209 w 261"/>
              <a:gd name="T23" fmla="*/ 197 h 262"/>
              <a:gd name="T24" fmla="*/ 209 w 261"/>
              <a:gd name="T25" fmla="*/ 197 h 262"/>
              <a:gd name="T26" fmla="*/ 195 w 261"/>
              <a:gd name="T27" fmla="*/ 232 h 262"/>
              <a:gd name="T28" fmla="*/ 168 w 261"/>
              <a:gd name="T29" fmla="*/ 36 h 262"/>
              <a:gd name="T30" fmla="*/ 195 w 261"/>
              <a:gd name="T31" fmla="*/ 20 h 262"/>
              <a:gd name="T32" fmla="*/ 195 w 261"/>
              <a:gd name="T33" fmla="*/ 50 h 262"/>
              <a:gd name="T34" fmla="*/ 195 w 261"/>
              <a:gd name="T35" fmla="*/ 120 h 262"/>
              <a:gd name="T36" fmla="*/ 168 w 261"/>
              <a:gd name="T37" fmla="*/ 220 h 262"/>
              <a:gd name="T38" fmla="*/ 192 w 261"/>
              <a:gd name="T39" fmla="*/ 249 h 262"/>
              <a:gd name="T40" fmla="*/ 168 w 261"/>
              <a:gd name="T41" fmla="*/ 21 h 262"/>
              <a:gd name="T42" fmla="*/ 168 w 261"/>
              <a:gd name="T43" fmla="*/ 44 h 262"/>
              <a:gd name="T44" fmla="*/ 135 w 261"/>
              <a:gd name="T45" fmla="*/ 120 h 262"/>
              <a:gd name="T46" fmla="*/ 167 w 261"/>
              <a:gd name="T47" fmla="*/ 198 h 262"/>
              <a:gd name="T48" fmla="*/ 167 w 261"/>
              <a:gd name="T49" fmla="*/ 167 h 262"/>
              <a:gd name="T50" fmla="*/ 130 w 261"/>
              <a:gd name="T51" fmla="*/ 147 h 262"/>
              <a:gd name="T52" fmla="*/ 93 w 261"/>
              <a:gd name="T53" fmla="*/ 44 h 262"/>
              <a:gd name="T54" fmla="*/ 130 w 261"/>
              <a:gd name="T55" fmla="*/ 0 h 262"/>
              <a:gd name="T56" fmla="*/ 126 w 261"/>
              <a:gd name="T57" fmla="*/ 120 h 262"/>
              <a:gd name="T58" fmla="*/ 130 w 261"/>
              <a:gd name="T59" fmla="*/ 159 h 262"/>
              <a:gd name="T60" fmla="*/ 130 w 261"/>
              <a:gd name="T61" fmla="*/ 179 h 262"/>
              <a:gd name="T62" fmla="*/ 130 w 261"/>
              <a:gd name="T63" fmla="*/ 198 h 262"/>
              <a:gd name="T64" fmla="*/ 93 w 261"/>
              <a:gd name="T65" fmla="*/ 3 h 262"/>
              <a:gd name="T66" fmla="*/ 93 w 261"/>
              <a:gd name="T67" fmla="*/ 36 h 262"/>
              <a:gd name="T68" fmla="*/ 67 w 261"/>
              <a:gd name="T69" fmla="*/ 20 h 262"/>
              <a:gd name="T70" fmla="*/ 67 w 261"/>
              <a:gd name="T71" fmla="*/ 70 h 262"/>
              <a:gd name="T72" fmla="*/ 92 w 261"/>
              <a:gd name="T73" fmla="*/ 147 h 262"/>
              <a:gd name="T74" fmla="*/ 92 w 261"/>
              <a:gd name="T75" fmla="*/ 179 h 262"/>
              <a:gd name="T76" fmla="*/ 93 w 261"/>
              <a:gd name="T77" fmla="*/ 198 h 262"/>
              <a:gd name="T78" fmla="*/ 67 w 261"/>
              <a:gd name="T79" fmla="*/ 171 h 262"/>
              <a:gd name="T80" fmla="*/ 69 w 261"/>
              <a:gd name="T81" fmla="*/ 232 h 262"/>
              <a:gd name="T82" fmla="*/ 58 w 261"/>
              <a:gd name="T83" fmla="*/ 28 h 262"/>
              <a:gd name="T84" fmla="*/ 67 w 261"/>
              <a:gd name="T85" fmla="*/ 9 h 262"/>
              <a:gd name="T86" fmla="*/ 67 w 261"/>
              <a:gd name="T87" fmla="*/ 120 h 262"/>
              <a:gd name="T88" fmla="*/ 67 w 261"/>
              <a:gd name="T89" fmla="*/ 188 h 262"/>
              <a:gd name="T90" fmla="*/ 67 w 261"/>
              <a:gd name="T91" fmla="*/ 232 h 262"/>
              <a:gd name="T92" fmla="*/ 67 w 261"/>
              <a:gd name="T93" fmla="*/ 232 h 262"/>
              <a:gd name="T94" fmla="*/ 52 w 261"/>
              <a:gd name="T95" fmla="*/ 50 h 262"/>
              <a:gd name="T96" fmla="*/ 12 w 261"/>
              <a:gd name="T97" fmla="*/ 220 h 262"/>
              <a:gd name="T98" fmla="*/ 52 w 261"/>
              <a:gd name="T99" fmla="*/ 232 h 262"/>
              <a:gd name="T100" fmla="*/ 52 w 261"/>
              <a:gd name="T101" fmla="*/ 232 h 262"/>
              <a:gd name="T102" fmla="*/ 12 w 261"/>
              <a:gd name="T103" fmla="*/ 114 h 262"/>
              <a:gd name="T104" fmla="*/ 0 w 261"/>
              <a:gd name="T105" fmla="*/ 104 h 262"/>
              <a:gd name="T106" fmla="*/ 12 w 261"/>
              <a:gd name="T107" fmla="*/ 15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61" h="262">
                <a:moveTo>
                  <a:pt x="249" y="220"/>
                </a:moveTo>
                <a:cubicBezTo>
                  <a:pt x="249" y="154"/>
                  <a:pt x="249" y="154"/>
                  <a:pt x="249" y="154"/>
                </a:cubicBezTo>
                <a:cubicBezTo>
                  <a:pt x="251" y="157"/>
                  <a:pt x="252" y="160"/>
                  <a:pt x="252" y="164"/>
                </a:cubicBezTo>
                <a:cubicBezTo>
                  <a:pt x="252" y="220"/>
                  <a:pt x="252" y="220"/>
                  <a:pt x="252" y="220"/>
                </a:cubicBezTo>
                <a:cubicBezTo>
                  <a:pt x="249" y="220"/>
                  <a:pt x="249" y="220"/>
                  <a:pt x="249" y="220"/>
                </a:cubicBezTo>
                <a:close/>
                <a:moveTo>
                  <a:pt x="249" y="114"/>
                </a:moveTo>
                <a:cubicBezTo>
                  <a:pt x="249" y="70"/>
                  <a:pt x="249" y="70"/>
                  <a:pt x="249" y="70"/>
                </a:cubicBezTo>
                <a:cubicBezTo>
                  <a:pt x="250" y="70"/>
                  <a:pt x="250" y="70"/>
                  <a:pt x="250" y="69"/>
                </a:cubicBezTo>
                <a:cubicBezTo>
                  <a:pt x="257" y="67"/>
                  <a:pt x="257" y="67"/>
                  <a:pt x="257" y="67"/>
                </a:cubicBezTo>
                <a:cubicBezTo>
                  <a:pt x="259" y="66"/>
                  <a:pt x="261" y="67"/>
                  <a:pt x="261" y="70"/>
                </a:cubicBezTo>
                <a:cubicBezTo>
                  <a:pt x="261" y="104"/>
                  <a:pt x="261" y="104"/>
                  <a:pt x="261" y="104"/>
                </a:cubicBezTo>
                <a:cubicBezTo>
                  <a:pt x="261" y="107"/>
                  <a:pt x="259" y="110"/>
                  <a:pt x="257" y="111"/>
                </a:cubicBezTo>
                <a:cubicBezTo>
                  <a:pt x="250" y="113"/>
                  <a:pt x="250" y="113"/>
                  <a:pt x="250" y="113"/>
                </a:cubicBezTo>
                <a:cubicBezTo>
                  <a:pt x="250" y="114"/>
                  <a:pt x="250" y="114"/>
                  <a:pt x="249" y="114"/>
                </a:cubicBezTo>
                <a:close/>
                <a:moveTo>
                  <a:pt x="249" y="70"/>
                </a:moveTo>
                <a:cubicBezTo>
                  <a:pt x="249" y="114"/>
                  <a:pt x="249" y="114"/>
                  <a:pt x="249" y="114"/>
                </a:cubicBezTo>
                <a:cubicBezTo>
                  <a:pt x="248" y="114"/>
                  <a:pt x="246" y="112"/>
                  <a:pt x="246" y="110"/>
                </a:cubicBezTo>
                <a:cubicBezTo>
                  <a:pt x="246" y="76"/>
                  <a:pt x="246" y="76"/>
                  <a:pt x="246" y="76"/>
                </a:cubicBezTo>
                <a:cubicBezTo>
                  <a:pt x="246" y="74"/>
                  <a:pt x="248" y="71"/>
                  <a:pt x="249" y="70"/>
                </a:cubicBezTo>
                <a:close/>
                <a:moveTo>
                  <a:pt x="249" y="154"/>
                </a:moveTo>
                <a:cubicBezTo>
                  <a:pt x="246" y="150"/>
                  <a:pt x="241" y="146"/>
                  <a:pt x="235" y="146"/>
                </a:cubicBezTo>
                <a:cubicBezTo>
                  <a:pt x="235" y="50"/>
                  <a:pt x="235" y="50"/>
                  <a:pt x="235" y="50"/>
                </a:cubicBezTo>
                <a:cubicBezTo>
                  <a:pt x="209" y="50"/>
                  <a:pt x="209" y="50"/>
                  <a:pt x="209" y="50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19" y="162"/>
                  <a:pt x="227" y="170"/>
                  <a:pt x="227" y="180"/>
                </a:cubicBezTo>
                <a:cubicBezTo>
                  <a:pt x="227" y="189"/>
                  <a:pt x="219" y="197"/>
                  <a:pt x="209" y="197"/>
                </a:cubicBezTo>
                <a:cubicBezTo>
                  <a:pt x="209" y="220"/>
                  <a:pt x="209" y="220"/>
                  <a:pt x="209" y="220"/>
                </a:cubicBezTo>
                <a:cubicBezTo>
                  <a:pt x="249" y="220"/>
                  <a:pt x="249" y="220"/>
                  <a:pt x="249" y="220"/>
                </a:cubicBezTo>
                <a:cubicBezTo>
                  <a:pt x="249" y="154"/>
                  <a:pt x="249" y="154"/>
                  <a:pt x="249" y="154"/>
                </a:cubicBezTo>
                <a:close/>
                <a:moveTo>
                  <a:pt x="209" y="262"/>
                </a:moveTo>
                <a:cubicBezTo>
                  <a:pt x="209" y="232"/>
                  <a:pt x="209" y="232"/>
                  <a:pt x="209" y="232"/>
                </a:cubicBezTo>
                <a:cubicBezTo>
                  <a:pt x="226" y="232"/>
                  <a:pt x="226" y="232"/>
                  <a:pt x="226" y="232"/>
                </a:cubicBezTo>
                <a:cubicBezTo>
                  <a:pt x="226" y="249"/>
                  <a:pt x="226" y="249"/>
                  <a:pt x="226" y="249"/>
                </a:cubicBezTo>
                <a:cubicBezTo>
                  <a:pt x="226" y="257"/>
                  <a:pt x="220" y="262"/>
                  <a:pt x="213" y="262"/>
                </a:cubicBezTo>
                <a:cubicBezTo>
                  <a:pt x="209" y="262"/>
                  <a:pt x="209" y="262"/>
                  <a:pt x="209" y="262"/>
                </a:cubicBezTo>
                <a:close/>
                <a:moveTo>
                  <a:pt x="209" y="44"/>
                </a:moveTo>
                <a:cubicBezTo>
                  <a:pt x="209" y="15"/>
                  <a:pt x="209" y="15"/>
                  <a:pt x="209" y="15"/>
                </a:cubicBezTo>
                <a:cubicBezTo>
                  <a:pt x="225" y="23"/>
                  <a:pt x="235" y="33"/>
                  <a:pt x="235" y="44"/>
                </a:cubicBezTo>
                <a:lnTo>
                  <a:pt x="209" y="44"/>
                </a:lnTo>
                <a:close/>
                <a:moveTo>
                  <a:pt x="209" y="15"/>
                </a:moveTo>
                <a:cubicBezTo>
                  <a:pt x="209" y="44"/>
                  <a:pt x="209" y="44"/>
                  <a:pt x="209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9" y="37"/>
                  <a:pt x="203" y="33"/>
                  <a:pt x="203" y="28"/>
                </a:cubicBezTo>
                <a:cubicBezTo>
                  <a:pt x="203" y="24"/>
                  <a:pt x="199" y="20"/>
                  <a:pt x="195" y="20"/>
                </a:cubicBezTo>
                <a:cubicBezTo>
                  <a:pt x="195" y="20"/>
                  <a:pt x="195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200" y="11"/>
                  <a:pt x="205" y="13"/>
                  <a:pt x="209" y="15"/>
                </a:cubicBezTo>
                <a:close/>
                <a:moveTo>
                  <a:pt x="209" y="50"/>
                </a:moveTo>
                <a:cubicBezTo>
                  <a:pt x="209" y="162"/>
                  <a:pt x="209" y="162"/>
                  <a:pt x="209" y="162"/>
                </a:cubicBezTo>
                <a:cubicBezTo>
                  <a:pt x="209" y="162"/>
                  <a:pt x="209" y="162"/>
                  <a:pt x="209" y="162"/>
                </a:cubicBezTo>
                <a:cubicBezTo>
                  <a:pt x="203" y="162"/>
                  <a:pt x="198" y="166"/>
                  <a:pt x="195" y="171"/>
                </a:cubicBezTo>
                <a:cubicBezTo>
                  <a:pt x="195" y="120"/>
                  <a:pt x="195" y="120"/>
                  <a:pt x="195" y="120"/>
                </a:cubicBezTo>
                <a:cubicBezTo>
                  <a:pt x="201" y="120"/>
                  <a:pt x="201" y="120"/>
                  <a:pt x="201" y="120"/>
                </a:cubicBezTo>
                <a:cubicBezTo>
                  <a:pt x="201" y="70"/>
                  <a:pt x="201" y="70"/>
                  <a:pt x="201" y="70"/>
                </a:cubicBezTo>
                <a:cubicBezTo>
                  <a:pt x="195" y="70"/>
                  <a:pt x="195" y="70"/>
                  <a:pt x="195" y="70"/>
                </a:cubicBezTo>
                <a:cubicBezTo>
                  <a:pt x="195" y="50"/>
                  <a:pt x="195" y="50"/>
                  <a:pt x="195" y="50"/>
                </a:cubicBezTo>
                <a:cubicBezTo>
                  <a:pt x="209" y="50"/>
                  <a:pt x="209" y="50"/>
                  <a:pt x="209" y="50"/>
                </a:cubicBezTo>
                <a:close/>
                <a:moveTo>
                  <a:pt x="209" y="197"/>
                </a:moveTo>
                <a:cubicBezTo>
                  <a:pt x="209" y="220"/>
                  <a:pt x="209" y="220"/>
                  <a:pt x="209" y="220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95" y="188"/>
                  <a:pt x="195" y="188"/>
                  <a:pt x="195" y="188"/>
                </a:cubicBezTo>
                <a:cubicBezTo>
                  <a:pt x="198" y="193"/>
                  <a:pt x="203" y="197"/>
                  <a:pt x="209" y="197"/>
                </a:cubicBezTo>
                <a:cubicBezTo>
                  <a:pt x="209" y="197"/>
                  <a:pt x="209" y="197"/>
                  <a:pt x="209" y="197"/>
                </a:cubicBezTo>
                <a:close/>
                <a:moveTo>
                  <a:pt x="209" y="232"/>
                </a:moveTo>
                <a:cubicBezTo>
                  <a:pt x="209" y="262"/>
                  <a:pt x="209" y="262"/>
                  <a:pt x="209" y="262"/>
                </a:cubicBezTo>
                <a:cubicBezTo>
                  <a:pt x="206" y="262"/>
                  <a:pt x="206" y="262"/>
                  <a:pt x="206" y="262"/>
                </a:cubicBezTo>
                <a:cubicBezTo>
                  <a:pt x="201" y="262"/>
                  <a:pt x="197" y="260"/>
                  <a:pt x="195" y="257"/>
                </a:cubicBezTo>
                <a:cubicBezTo>
                  <a:pt x="195" y="232"/>
                  <a:pt x="195" y="232"/>
                  <a:pt x="195" y="232"/>
                </a:cubicBezTo>
                <a:lnTo>
                  <a:pt x="209" y="232"/>
                </a:lnTo>
                <a:close/>
                <a:moveTo>
                  <a:pt x="171" y="20"/>
                </a:moveTo>
                <a:cubicBezTo>
                  <a:pt x="175" y="20"/>
                  <a:pt x="179" y="24"/>
                  <a:pt x="179" y="28"/>
                </a:cubicBezTo>
                <a:cubicBezTo>
                  <a:pt x="179" y="33"/>
                  <a:pt x="175" y="37"/>
                  <a:pt x="171" y="37"/>
                </a:cubicBezTo>
                <a:cubicBezTo>
                  <a:pt x="170" y="37"/>
                  <a:pt x="169" y="37"/>
                  <a:pt x="168" y="36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195" y="37"/>
                  <a:pt x="195" y="37"/>
                  <a:pt x="195" y="37"/>
                </a:cubicBezTo>
                <a:cubicBezTo>
                  <a:pt x="190" y="37"/>
                  <a:pt x="186" y="33"/>
                  <a:pt x="186" y="28"/>
                </a:cubicBezTo>
                <a:cubicBezTo>
                  <a:pt x="186" y="24"/>
                  <a:pt x="190" y="20"/>
                  <a:pt x="195" y="20"/>
                </a:cubicBezTo>
                <a:cubicBezTo>
                  <a:pt x="195" y="9"/>
                  <a:pt x="195" y="9"/>
                  <a:pt x="195" y="9"/>
                </a:cubicBezTo>
                <a:cubicBezTo>
                  <a:pt x="187" y="6"/>
                  <a:pt x="178" y="4"/>
                  <a:pt x="168" y="3"/>
                </a:cubicBezTo>
                <a:cubicBezTo>
                  <a:pt x="168" y="21"/>
                  <a:pt x="168" y="21"/>
                  <a:pt x="168" y="21"/>
                </a:cubicBezTo>
                <a:cubicBezTo>
                  <a:pt x="169" y="20"/>
                  <a:pt x="170" y="20"/>
                  <a:pt x="171" y="20"/>
                </a:cubicBezTo>
                <a:close/>
                <a:moveTo>
                  <a:pt x="195" y="50"/>
                </a:moveTo>
                <a:cubicBezTo>
                  <a:pt x="195" y="70"/>
                  <a:pt x="195" y="70"/>
                  <a:pt x="195" y="70"/>
                </a:cubicBezTo>
                <a:cubicBezTo>
                  <a:pt x="168" y="70"/>
                  <a:pt x="168" y="70"/>
                  <a:pt x="168" y="70"/>
                </a:cubicBezTo>
                <a:cubicBezTo>
                  <a:pt x="168" y="50"/>
                  <a:pt x="168" y="50"/>
                  <a:pt x="168" y="50"/>
                </a:cubicBezTo>
                <a:cubicBezTo>
                  <a:pt x="195" y="50"/>
                  <a:pt x="195" y="50"/>
                  <a:pt x="195" y="50"/>
                </a:cubicBezTo>
                <a:close/>
                <a:moveTo>
                  <a:pt x="195" y="120"/>
                </a:moveTo>
                <a:cubicBezTo>
                  <a:pt x="195" y="171"/>
                  <a:pt x="195" y="171"/>
                  <a:pt x="195" y="171"/>
                </a:cubicBezTo>
                <a:cubicBezTo>
                  <a:pt x="193" y="173"/>
                  <a:pt x="192" y="176"/>
                  <a:pt x="192" y="180"/>
                </a:cubicBezTo>
                <a:cubicBezTo>
                  <a:pt x="192" y="183"/>
                  <a:pt x="193" y="186"/>
                  <a:pt x="195" y="188"/>
                </a:cubicBezTo>
                <a:cubicBezTo>
                  <a:pt x="195" y="220"/>
                  <a:pt x="195" y="220"/>
                  <a:pt x="195" y="2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95" y="120"/>
                  <a:pt x="195" y="120"/>
                  <a:pt x="195" y="120"/>
                </a:cubicBezTo>
                <a:close/>
                <a:moveTo>
                  <a:pt x="195" y="232"/>
                </a:moveTo>
                <a:cubicBezTo>
                  <a:pt x="195" y="257"/>
                  <a:pt x="195" y="257"/>
                  <a:pt x="195" y="257"/>
                </a:cubicBezTo>
                <a:cubicBezTo>
                  <a:pt x="193" y="254"/>
                  <a:pt x="192" y="252"/>
                  <a:pt x="192" y="249"/>
                </a:cubicBezTo>
                <a:cubicBezTo>
                  <a:pt x="192" y="232"/>
                  <a:pt x="192" y="232"/>
                  <a:pt x="192" y="232"/>
                </a:cubicBezTo>
                <a:lnTo>
                  <a:pt x="195" y="232"/>
                </a:lnTo>
                <a:close/>
                <a:moveTo>
                  <a:pt x="168" y="36"/>
                </a:moveTo>
                <a:cubicBezTo>
                  <a:pt x="165" y="35"/>
                  <a:pt x="162" y="32"/>
                  <a:pt x="162" y="28"/>
                </a:cubicBezTo>
                <a:cubicBezTo>
                  <a:pt x="162" y="25"/>
                  <a:pt x="165" y="22"/>
                  <a:pt x="168" y="21"/>
                </a:cubicBezTo>
                <a:cubicBezTo>
                  <a:pt x="168" y="3"/>
                  <a:pt x="168" y="3"/>
                  <a:pt x="168" y="3"/>
                </a:cubicBezTo>
                <a:cubicBezTo>
                  <a:pt x="157" y="1"/>
                  <a:pt x="144" y="0"/>
                  <a:pt x="131" y="0"/>
                </a:cubicBezTo>
                <a:cubicBezTo>
                  <a:pt x="130" y="0"/>
                  <a:pt x="130" y="0"/>
                  <a:pt x="130" y="0"/>
                </a:cubicBezTo>
                <a:cubicBezTo>
                  <a:pt x="130" y="44"/>
                  <a:pt x="130" y="44"/>
                  <a:pt x="130" y="44"/>
                </a:cubicBezTo>
                <a:cubicBezTo>
                  <a:pt x="168" y="44"/>
                  <a:pt x="168" y="44"/>
                  <a:pt x="168" y="44"/>
                </a:cubicBezTo>
                <a:cubicBezTo>
                  <a:pt x="168" y="36"/>
                  <a:pt x="168" y="36"/>
                  <a:pt x="168" y="36"/>
                </a:cubicBezTo>
                <a:close/>
                <a:moveTo>
                  <a:pt x="168" y="50"/>
                </a:moveTo>
                <a:cubicBezTo>
                  <a:pt x="168" y="70"/>
                  <a:pt x="168" y="70"/>
                  <a:pt x="168" y="70"/>
                </a:cubicBezTo>
                <a:cubicBezTo>
                  <a:pt x="135" y="70"/>
                  <a:pt x="135" y="70"/>
                  <a:pt x="135" y="70"/>
                </a:cubicBezTo>
                <a:cubicBezTo>
                  <a:pt x="135" y="120"/>
                  <a:pt x="135" y="120"/>
                  <a:pt x="135" y="120"/>
                </a:cubicBezTo>
                <a:cubicBezTo>
                  <a:pt x="168" y="120"/>
                  <a:pt x="168" y="120"/>
                  <a:pt x="168" y="120"/>
                </a:cubicBezTo>
                <a:cubicBezTo>
                  <a:pt x="168" y="220"/>
                  <a:pt x="168" y="220"/>
                  <a:pt x="168" y="220"/>
                </a:cubicBezTo>
                <a:cubicBezTo>
                  <a:pt x="130" y="220"/>
                  <a:pt x="130" y="220"/>
                  <a:pt x="130" y="220"/>
                </a:cubicBezTo>
                <a:cubicBezTo>
                  <a:pt x="130" y="198"/>
                  <a:pt x="130" y="198"/>
                  <a:pt x="130" y="198"/>
                </a:cubicBezTo>
                <a:cubicBezTo>
                  <a:pt x="167" y="198"/>
                  <a:pt x="167" y="198"/>
                  <a:pt x="167" y="198"/>
                </a:cubicBezTo>
                <a:cubicBezTo>
                  <a:pt x="167" y="187"/>
                  <a:pt x="167" y="187"/>
                  <a:pt x="167" y="187"/>
                </a:cubicBezTo>
                <a:cubicBezTo>
                  <a:pt x="130" y="187"/>
                  <a:pt x="130" y="187"/>
                  <a:pt x="130" y="187"/>
                </a:cubicBezTo>
                <a:cubicBezTo>
                  <a:pt x="130" y="179"/>
                  <a:pt x="130" y="179"/>
                  <a:pt x="130" y="179"/>
                </a:cubicBezTo>
                <a:cubicBezTo>
                  <a:pt x="167" y="179"/>
                  <a:pt x="167" y="179"/>
                  <a:pt x="167" y="179"/>
                </a:cubicBezTo>
                <a:cubicBezTo>
                  <a:pt x="167" y="167"/>
                  <a:pt x="167" y="167"/>
                  <a:pt x="167" y="167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130" y="159"/>
                  <a:pt x="130" y="159"/>
                  <a:pt x="130" y="159"/>
                </a:cubicBezTo>
                <a:cubicBezTo>
                  <a:pt x="167" y="159"/>
                  <a:pt x="167" y="159"/>
                  <a:pt x="167" y="159"/>
                </a:cubicBezTo>
                <a:cubicBezTo>
                  <a:pt x="167" y="147"/>
                  <a:pt x="167" y="147"/>
                  <a:pt x="167" y="147"/>
                </a:cubicBezTo>
                <a:cubicBezTo>
                  <a:pt x="130" y="147"/>
                  <a:pt x="130" y="147"/>
                  <a:pt x="130" y="147"/>
                </a:cubicBezTo>
                <a:cubicBezTo>
                  <a:pt x="130" y="50"/>
                  <a:pt x="130" y="50"/>
                  <a:pt x="130" y="50"/>
                </a:cubicBezTo>
                <a:lnTo>
                  <a:pt x="168" y="50"/>
                </a:lnTo>
                <a:close/>
                <a:moveTo>
                  <a:pt x="130" y="0"/>
                </a:moveTo>
                <a:cubicBezTo>
                  <a:pt x="130" y="44"/>
                  <a:pt x="130" y="44"/>
                  <a:pt x="130" y="44"/>
                </a:cubicBezTo>
                <a:cubicBezTo>
                  <a:pt x="93" y="44"/>
                  <a:pt x="93" y="44"/>
                  <a:pt x="93" y="44"/>
                </a:cubicBezTo>
                <a:cubicBezTo>
                  <a:pt x="93" y="36"/>
                  <a:pt x="93" y="36"/>
                  <a:pt x="93" y="36"/>
                </a:cubicBezTo>
                <a:cubicBezTo>
                  <a:pt x="96" y="35"/>
                  <a:pt x="99" y="32"/>
                  <a:pt x="99" y="28"/>
                </a:cubicBezTo>
                <a:cubicBezTo>
                  <a:pt x="99" y="25"/>
                  <a:pt x="96" y="22"/>
                  <a:pt x="93" y="21"/>
                </a:cubicBezTo>
                <a:cubicBezTo>
                  <a:pt x="93" y="3"/>
                  <a:pt x="93" y="3"/>
                  <a:pt x="93" y="3"/>
                </a:cubicBezTo>
                <a:cubicBezTo>
                  <a:pt x="104" y="1"/>
                  <a:pt x="117" y="0"/>
                  <a:pt x="130" y="0"/>
                </a:cubicBezTo>
                <a:close/>
                <a:moveTo>
                  <a:pt x="130" y="50"/>
                </a:moveTo>
                <a:cubicBezTo>
                  <a:pt x="130" y="147"/>
                  <a:pt x="130" y="147"/>
                  <a:pt x="130" y="147"/>
                </a:cubicBezTo>
                <a:cubicBezTo>
                  <a:pt x="93" y="147"/>
                  <a:pt x="93" y="147"/>
                  <a:pt x="93" y="147"/>
                </a:cubicBezTo>
                <a:cubicBezTo>
                  <a:pt x="93" y="120"/>
                  <a:pt x="93" y="120"/>
                  <a:pt x="93" y="120"/>
                </a:cubicBezTo>
                <a:cubicBezTo>
                  <a:pt x="126" y="120"/>
                  <a:pt x="126" y="120"/>
                  <a:pt x="126" y="120"/>
                </a:cubicBezTo>
                <a:cubicBezTo>
                  <a:pt x="126" y="70"/>
                  <a:pt x="126" y="70"/>
                  <a:pt x="126" y="70"/>
                </a:cubicBezTo>
                <a:cubicBezTo>
                  <a:pt x="93" y="70"/>
                  <a:pt x="93" y="70"/>
                  <a:pt x="93" y="70"/>
                </a:cubicBezTo>
                <a:cubicBezTo>
                  <a:pt x="93" y="50"/>
                  <a:pt x="93" y="50"/>
                  <a:pt x="93" y="50"/>
                </a:cubicBezTo>
                <a:cubicBezTo>
                  <a:pt x="130" y="50"/>
                  <a:pt x="130" y="50"/>
                  <a:pt x="130" y="50"/>
                </a:cubicBezTo>
                <a:close/>
                <a:moveTo>
                  <a:pt x="130" y="159"/>
                </a:moveTo>
                <a:cubicBezTo>
                  <a:pt x="130" y="167"/>
                  <a:pt x="130" y="167"/>
                  <a:pt x="130" y="167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130" y="159"/>
                  <a:pt x="130" y="159"/>
                  <a:pt x="130" y="159"/>
                </a:cubicBezTo>
                <a:close/>
                <a:moveTo>
                  <a:pt x="130" y="179"/>
                </a:moveTo>
                <a:cubicBezTo>
                  <a:pt x="130" y="187"/>
                  <a:pt x="130" y="187"/>
                  <a:pt x="130" y="187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130" y="179"/>
                  <a:pt x="130" y="179"/>
                  <a:pt x="130" y="179"/>
                </a:cubicBezTo>
                <a:close/>
                <a:moveTo>
                  <a:pt x="130" y="198"/>
                </a:moveTo>
                <a:cubicBezTo>
                  <a:pt x="130" y="220"/>
                  <a:pt x="130" y="220"/>
                  <a:pt x="130" y="220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93" y="198"/>
                  <a:pt x="93" y="198"/>
                  <a:pt x="93" y="198"/>
                </a:cubicBezTo>
                <a:lnTo>
                  <a:pt x="130" y="198"/>
                </a:lnTo>
                <a:close/>
                <a:moveTo>
                  <a:pt x="93" y="3"/>
                </a:moveTo>
                <a:cubicBezTo>
                  <a:pt x="93" y="21"/>
                  <a:pt x="93" y="21"/>
                  <a:pt x="93" y="21"/>
                </a:cubicBezTo>
                <a:cubicBezTo>
                  <a:pt x="92" y="20"/>
                  <a:pt x="92" y="20"/>
                  <a:pt x="91" y="20"/>
                </a:cubicBezTo>
                <a:cubicBezTo>
                  <a:pt x="86" y="20"/>
                  <a:pt x="83" y="24"/>
                  <a:pt x="83" y="28"/>
                </a:cubicBezTo>
                <a:cubicBezTo>
                  <a:pt x="83" y="33"/>
                  <a:pt x="86" y="37"/>
                  <a:pt x="91" y="37"/>
                </a:cubicBezTo>
                <a:cubicBezTo>
                  <a:pt x="92" y="37"/>
                  <a:pt x="92" y="37"/>
                  <a:pt x="93" y="36"/>
                </a:cubicBezTo>
                <a:cubicBezTo>
                  <a:pt x="93" y="44"/>
                  <a:pt x="93" y="44"/>
                  <a:pt x="93" y="44"/>
                </a:cubicBezTo>
                <a:cubicBezTo>
                  <a:pt x="67" y="44"/>
                  <a:pt x="67" y="44"/>
                  <a:pt x="67" y="44"/>
                </a:cubicBezTo>
                <a:cubicBezTo>
                  <a:pt x="67" y="37"/>
                  <a:pt x="67" y="37"/>
                  <a:pt x="67" y="37"/>
                </a:cubicBezTo>
                <a:cubicBezTo>
                  <a:pt x="71" y="37"/>
                  <a:pt x="75" y="33"/>
                  <a:pt x="75" y="28"/>
                </a:cubicBezTo>
                <a:cubicBezTo>
                  <a:pt x="75" y="24"/>
                  <a:pt x="71" y="20"/>
                  <a:pt x="67" y="20"/>
                </a:cubicBezTo>
                <a:cubicBezTo>
                  <a:pt x="67" y="9"/>
                  <a:pt x="67" y="9"/>
                  <a:pt x="67" y="9"/>
                </a:cubicBezTo>
                <a:cubicBezTo>
                  <a:pt x="75" y="6"/>
                  <a:pt x="84" y="4"/>
                  <a:pt x="93" y="3"/>
                </a:cubicBezTo>
                <a:close/>
                <a:moveTo>
                  <a:pt x="93" y="50"/>
                </a:moveTo>
                <a:cubicBezTo>
                  <a:pt x="93" y="70"/>
                  <a:pt x="93" y="70"/>
                  <a:pt x="93" y="70"/>
                </a:cubicBezTo>
                <a:cubicBezTo>
                  <a:pt x="67" y="70"/>
                  <a:pt x="67" y="70"/>
                  <a:pt x="67" y="70"/>
                </a:cubicBezTo>
                <a:cubicBezTo>
                  <a:pt x="67" y="50"/>
                  <a:pt x="67" y="50"/>
                  <a:pt x="67" y="50"/>
                </a:cubicBezTo>
                <a:cubicBezTo>
                  <a:pt x="93" y="50"/>
                  <a:pt x="93" y="50"/>
                  <a:pt x="93" y="50"/>
                </a:cubicBezTo>
                <a:close/>
                <a:moveTo>
                  <a:pt x="93" y="120"/>
                </a:moveTo>
                <a:cubicBezTo>
                  <a:pt x="93" y="147"/>
                  <a:pt x="93" y="147"/>
                  <a:pt x="93" y="147"/>
                </a:cubicBezTo>
                <a:cubicBezTo>
                  <a:pt x="92" y="147"/>
                  <a:pt x="92" y="147"/>
                  <a:pt x="92" y="147"/>
                </a:cubicBezTo>
                <a:cubicBezTo>
                  <a:pt x="92" y="159"/>
                  <a:pt x="92" y="159"/>
                  <a:pt x="92" y="159"/>
                </a:cubicBezTo>
                <a:cubicBezTo>
                  <a:pt x="93" y="159"/>
                  <a:pt x="93" y="159"/>
                  <a:pt x="93" y="159"/>
                </a:cubicBezTo>
                <a:cubicBezTo>
                  <a:pt x="93" y="167"/>
                  <a:pt x="93" y="167"/>
                  <a:pt x="93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79"/>
                  <a:pt x="92" y="179"/>
                  <a:pt x="92" y="179"/>
                </a:cubicBezTo>
                <a:cubicBezTo>
                  <a:pt x="93" y="179"/>
                  <a:pt x="93" y="179"/>
                  <a:pt x="93" y="179"/>
                </a:cubicBezTo>
                <a:cubicBezTo>
                  <a:pt x="93" y="187"/>
                  <a:pt x="93" y="187"/>
                  <a:pt x="93" y="187"/>
                </a:cubicBezTo>
                <a:cubicBezTo>
                  <a:pt x="92" y="187"/>
                  <a:pt x="92" y="187"/>
                  <a:pt x="92" y="187"/>
                </a:cubicBezTo>
                <a:cubicBezTo>
                  <a:pt x="92" y="198"/>
                  <a:pt x="92" y="198"/>
                  <a:pt x="92" y="198"/>
                </a:cubicBezTo>
                <a:cubicBezTo>
                  <a:pt x="93" y="198"/>
                  <a:pt x="93" y="198"/>
                  <a:pt x="93" y="198"/>
                </a:cubicBezTo>
                <a:cubicBezTo>
                  <a:pt x="93" y="220"/>
                  <a:pt x="93" y="220"/>
                  <a:pt x="93" y="220"/>
                </a:cubicBezTo>
                <a:cubicBezTo>
                  <a:pt x="67" y="220"/>
                  <a:pt x="67" y="220"/>
                  <a:pt x="67" y="220"/>
                </a:cubicBezTo>
                <a:cubicBezTo>
                  <a:pt x="67" y="188"/>
                  <a:pt x="67" y="188"/>
                  <a:pt x="67" y="188"/>
                </a:cubicBezTo>
                <a:cubicBezTo>
                  <a:pt x="68" y="186"/>
                  <a:pt x="69" y="183"/>
                  <a:pt x="69" y="180"/>
                </a:cubicBezTo>
                <a:cubicBezTo>
                  <a:pt x="69" y="176"/>
                  <a:pt x="68" y="173"/>
                  <a:pt x="67" y="171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93" y="120"/>
                  <a:pt x="93" y="120"/>
                  <a:pt x="93" y="120"/>
                </a:cubicBezTo>
                <a:close/>
                <a:moveTo>
                  <a:pt x="67" y="257"/>
                </a:moveTo>
                <a:cubicBezTo>
                  <a:pt x="67" y="232"/>
                  <a:pt x="67" y="232"/>
                  <a:pt x="67" y="232"/>
                </a:cubicBezTo>
                <a:cubicBezTo>
                  <a:pt x="69" y="232"/>
                  <a:pt x="69" y="232"/>
                  <a:pt x="69" y="232"/>
                </a:cubicBezTo>
                <a:cubicBezTo>
                  <a:pt x="69" y="249"/>
                  <a:pt x="69" y="249"/>
                  <a:pt x="69" y="249"/>
                </a:cubicBezTo>
                <a:cubicBezTo>
                  <a:pt x="69" y="252"/>
                  <a:pt x="68" y="254"/>
                  <a:pt x="67" y="257"/>
                </a:cubicBezTo>
                <a:close/>
                <a:moveTo>
                  <a:pt x="67" y="9"/>
                </a:moveTo>
                <a:cubicBezTo>
                  <a:pt x="67" y="20"/>
                  <a:pt x="67" y="20"/>
                  <a:pt x="67" y="20"/>
                </a:cubicBezTo>
                <a:cubicBezTo>
                  <a:pt x="62" y="20"/>
                  <a:pt x="58" y="24"/>
                  <a:pt x="58" y="28"/>
                </a:cubicBezTo>
                <a:cubicBezTo>
                  <a:pt x="58" y="33"/>
                  <a:pt x="62" y="37"/>
                  <a:pt x="67" y="37"/>
                </a:cubicBezTo>
                <a:cubicBezTo>
                  <a:pt x="67" y="44"/>
                  <a:pt x="67" y="44"/>
                  <a:pt x="67" y="44"/>
                </a:cubicBezTo>
                <a:cubicBezTo>
                  <a:pt x="52" y="44"/>
                  <a:pt x="52" y="44"/>
                  <a:pt x="52" y="44"/>
                </a:cubicBezTo>
                <a:cubicBezTo>
                  <a:pt x="52" y="15"/>
                  <a:pt x="52" y="15"/>
                  <a:pt x="52" y="15"/>
                </a:cubicBezTo>
                <a:cubicBezTo>
                  <a:pt x="56" y="13"/>
                  <a:pt x="61" y="11"/>
                  <a:pt x="67" y="9"/>
                </a:cubicBezTo>
                <a:close/>
                <a:moveTo>
                  <a:pt x="67" y="50"/>
                </a:moveTo>
                <a:cubicBezTo>
                  <a:pt x="67" y="70"/>
                  <a:pt x="67" y="70"/>
                  <a:pt x="67" y="70"/>
                </a:cubicBezTo>
                <a:cubicBezTo>
                  <a:pt x="60" y="70"/>
                  <a:pt x="60" y="70"/>
                  <a:pt x="60" y="70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67" y="120"/>
                  <a:pt x="67" y="120"/>
                  <a:pt x="67" y="120"/>
                </a:cubicBezTo>
                <a:cubicBezTo>
                  <a:pt x="67" y="171"/>
                  <a:pt x="67" y="171"/>
                  <a:pt x="67" y="171"/>
                </a:cubicBezTo>
                <a:cubicBezTo>
                  <a:pt x="64" y="166"/>
                  <a:pt x="58" y="162"/>
                  <a:pt x="52" y="162"/>
                </a:cubicBezTo>
                <a:cubicBezTo>
                  <a:pt x="52" y="50"/>
                  <a:pt x="52" y="50"/>
                  <a:pt x="52" y="50"/>
                </a:cubicBezTo>
                <a:cubicBezTo>
                  <a:pt x="67" y="50"/>
                  <a:pt x="67" y="50"/>
                  <a:pt x="67" y="50"/>
                </a:cubicBezTo>
                <a:close/>
                <a:moveTo>
                  <a:pt x="67" y="188"/>
                </a:moveTo>
                <a:cubicBezTo>
                  <a:pt x="67" y="220"/>
                  <a:pt x="67" y="220"/>
                  <a:pt x="67" y="220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52" y="197"/>
                  <a:pt x="52" y="197"/>
                  <a:pt x="52" y="197"/>
                </a:cubicBezTo>
                <a:cubicBezTo>
                  <a:pt x="58" y="197"/>
                  <a:pt x="64" y="193"/>
                  <a:pt x="67" y="188"/>
                </a:cubicBezTo>
                <a:close/>
                <a:moveTo>
                  <a:pt x="67" y="232"/>
                </a:moveTo>
                <a:cubicBezTo>
                  <a:pt x="67" y="257"/>
                  <a:pt x="67" y="257"/>
                  <a:pt x="67" y="257"/>
                </a:cubicBezTo>
                <a:cubicBezTo>
                  <a:pt x="64" y="260"/>
                  <a:pt x="60" y="262"/>
                  <a:pt x="56" y="262"/>
                </a:cubicBezTo>
                <a:cubicBezTo>
                  <a:pt x="52" y="262"/>
                  <a:pt x="52" y="262"/>
                  <a:pt x="52" y="262"/>
                </a:cubicBezTo>
                <a:cubicBezTo>
                  <a:pt x="52" y="232"/>
                  <a:pt x="52" y="232"/>
                  <a:pt x="52" y="232"/>
                </a:cubicBezTo>
                <a:lnTo>
                  <a:pt x="67" y="232"/>
                </a:lnTo>
                <a:close/>
                <a:moveTo>
                  <a:pt x="52" y="15"/>
                </a:moveTo>
                <a:cubicBezTo>
                  <a:pt x="52" y="44"/>
                  <a:pt x="52" y="44"/>
                  <a:pt x="52" y="44"/>
                </a:cubicBezTo>
                <a:cubicBezTo>
                  <a:pt x="27" y="44"/>
                  <a:pt x="27" y="44"/>
                  <a:pt x="27" y="44"/>
                </a:cubicBezTo>
                <a:cubicBezTo>
                  <a:pt x="27" y="33"/>
                  <a:pt x="36" y="23"/>
                  <a:pt x="52" y="15"/>
                </a:cubicBezTo>
                <a:close/>
                <a:moveTo>
                  <a:pt x="52" y="50"/>
                </a:moveTo>
                <a:cubicBezTo>
                  <a:pt x="52" y="162"/>
                  <a:pt x="52" y="162"/>
                  <a:pt x="52" y="162"/>
                </a:cubicBezTo>
                <a:cubicBezTo>
                  <a:pt x="42" y="162"/>
                  <a:pt x="35" y="170"/>
                  <a:pt x="35" y="180"/>
                </a:cubicBezTo>
                <a:cubicBezTo>
                  <a:pt x="35" y="189"/>
                  <a:pt x="42" y="197"/>
                  <a:pt x="52" y="197"/>
                </a:cubicBezTo>
                <a:cubicBezTo>
                  <a:pt x="52" y="220"/>
                  <a:pt x="52" y="220"/>
                  <a:pt x="52" y="220"/>
                </a:cubicBezTo>
                <a:cubicBezTo>
                  <a:pt x="12" y="220"/>
                  <a:pt x="12" y="220"/>
                  <a:pt x="12" y="220"/>
                </a:cubicBezTo>
                <a:cubicBezTo>
                  <a:pt x="12" y="154"/>
                  <a:pt x="12" y="154"/>
                  <a:pt x="12" y="154"/>
                </a:cubicBezTo>
                <a:cubicBezTo>
                  <a:pt x="15" y="150"/>
                  <a:pt x="21" y="146"/>
                  <a:pt x="27" y="146"/>
                </a:cubicBezTo>
                <a:cubicBezTo>
                  <a:pt x="27" y="50"/>
                  <a:pt x="27" y="50"/>
                  <a:pt x="27" y="50"/>
                </a:cubicBezTo>
                <a:cubicBezTo>
                  <a:pt x="52" y="50"/>
                  <a:pt x="52" y="50"/>
                  <a:pt x="52" y="50"/>
                </a:cubicBezTo>
                <a:close/>
                <a:moveTo>
                  <a:pt x="52" y="232"/>
                </a:moveTo>
                <a:cubicBezTo>
                  <a:pt x="52" y="262"/>
                  <a:pt x="52" y="262"/>
                  <a:pt x="52" y="262"/>
                </a:cubicBezTo>
                <a:cubicBezTo>
                  <a:pt x="48" y="262"/>
                  <a:pt x="48" y="262"/>
                  <a:pt x="48" y="262"/>
                </a:cubicBezTo>
                <a:cubicBezTo>
                  <a:pt x="41" y="262"/>
                  <a:pt x="35" y="257"/>
                  <a:pt x="35" y="249"/>
                </a:cubicBezTo>
                <a:cubicBezTo>
                  <a:pt x="35" y="232"/>
                  <a:pt x="35" y="232"/>
                  <a:pt x="35" y="232"/>
                </a:cubicBezTo>
                <a:cubicBezTo>
                  <a:pt x="52" y="232"/>
                  <a:pt x="52" y="232"/>
                  <a:pt x="52" y="232"/>
                </a:cubicBezTo>
                <a:close/>
                <a:moveTo>
                  <a:pt x="12" y="114"/>
                </a:moveTo>
                <a:cubicBezTo>
                  <a:pt x="14" y="114"/>
                  <a:pt x="15" y="112"/>
                  <a:pt x="15" y="110"/>
                </a:cubicBezTo>
                <a:cubicBezTo>
                  <a:pt x="15" y="76"/>
                  <a:pt x="15" y="76"/>
                  <a:pt x="15" y="76"/>
                </a:cubicBezTo>
                <a:cubicBezTo>
                  <a:pt x="15" y="74"/>
                  <a:pt x="14" y="71"/>
                  <a:pt x="12" y="70"/>
                </a:cubicBezTo>
                <a:lnTo>
                  <a:pt x="12" y="114"/>
                </a:lnTo>
                <a:close/>
                <a:moveTo>
                  <a:pt x="12" y="70"/>
                </a:moveTo>
                <a:cubicBezTo>
                  <a:pt x="12" y="114"/>
                  <a:pt x="12" y="114"/>
                  <a:pt x="12" y="114"/>
                </a:cubicBezTo>
                <a:cubicBezTo>
                  <a:pt x="12" y="114"/>
                  <a:pt x="11" y="114"/>
                  <a:pt x="11" y="113"/>
                </a:cubicBezTo>
                <a:cubicBezTo>
                  <a:pt x="4" y="111"/>
                  <a:pt x="4" y="111"/>
                  <a:pt x="4" y="111"/>
                </a:cubicBezTo>
                <a:cubicBezTo>
                  <a:pt x="2" y="110"/>
                  <a:pt x="0" y="107"/>
                  <a:pt x="0" y="104"/>
                </a:cubicBezTo>
                <a:cubicBezTo>
                  <a:pt x="0" y="70"/>
                  <a:pt x="0" y="70"/>
                  <a:pt x="0" y="70"/>
                </a:cubicBezTo>
                <a:cubicBezTo>
                  <a:pt x="0" y="67"/>
                  <a:pt x="2" y="66"/>
                  <a:pt x="4" y="67"/>
                </a:cubicBezTo>
                <a:cubicBezTo>
                  <a:pt x="11" y="69"/>
                  <a:pt x="11" y="69"/>
                  <a:pt x="11" y="69"/>
                </a:cubicBezTo>
                <a:cubicBezTo>
                  <a:pt x="11" y="70"/>
                  <a:pt x="12" y="70"/>
                  <a:pt x="12" y="70"/>
                </a:cubicBezTo>
                <a:close/>
                <a:moveTo>
                  <a:pt x="12" y="154"/>
                </a:moveTo>
                <a:cubicBezTo>
                  <a:pt x="12" y="220"/>
                  <a:pt x="12" y="220"/>
                  <a:pt x="12" y="220"/>
                </a:cubicBezTo>
                <a:cubicBezTo>
                  <a:pt x="9" y="220"/>
                  <a:pt x="9" y="220"/>
                  <a:pt x="9" y="220"/>
                </a:cubicBezTo>
                <a:cubicBezTo>
                  <a:pt x="9" y="164"/>
                  <a:pt x="9" y="164"/>
                  <a:pt x="9" y="164"/>
                </a:cubicBezTo>
                <a:cubicBezTo>
                  <a:pt x="9" y="160"/>
                  <a:pt x="10" y="157"/>
                  <a:pt x="12" y="154"/>
                </a:cubicBezTo>
                <a:close/>
              </a:path>
            </a:pathLst>
          </a:custGeom>
          <a:solidFill>
            <a:srgbClr val="24BEBC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06" name="Freeform 76"/>
          <p:cNvSpPr>
            <a:spLocks noEditPoints="1"/>
          </p:cNvSpPr>
          <p:nvPr/>
        </p:nvSpPr>
        <p:spPr bwMode="auto">
          <a:xfrm>
            <a:off x="3955079" y="2264192"/>
            <a:ext cx="482078" cy="365427"/>
          </a:xfrm>
          <a:custGeom>
            <a:avLst/>
            <a:gdLst>
              <a:gd name="T0" fmla="*/ 271 w 295"/>
              <a:gd name="T1" fmla="*/ 0 h 224"/>
              <a:gd name="T2" fmla="*/ 277 w 295"/>
              <a:gd name="T3" fmla="*/ 35 h 224"/>
              <a:gd name="T4" fmla="*/ 224 w 295"/>
              <a:gd name="T5" fmla="*/ 224 h 224"/>
              <a:gd name="T6" fmla="*/ 248 w 295"/>
              <a:gd name="T7" fmla="*/ 188 h 224"/>
              <a:gd name="T8" fmla="*/ 249 w 295"/>
              <a:gd name="T9" fmla="*/ 29 h 224"/>
              <a:gd name="T10" fmla="*/ 224 w 295"/>
              <a:gd name="T11" fmla="*/ 194 h 224"/>
              <a:gd name="T12" fmla="*/ 224 w 295"/>
              <a:gd name="T13" fmla="*/ 16 h 224"/>
              <a:gd name="T14" fmla="*/ 224 w 295"/>
              <a:gd name="T15" fmla="*/ 208 h 224"/>
              <a:gd name="T16" fmla="*/ 224 w 295"/>
              <a:gd name="T17" fmla="*/ 179 h 224"/>
              <a:gd name="T18" fmla="*/ 224 w 295"/>
              <a:gd name="T19" fmla="*/ 194 h 224"/>
              <a:gd name="T20" fmla="*/ 201 w 295"/>
              <a:gd name="T21" fmla="*/ 128 h 224"/>
              <a:gd name="T22" fmla="*/ 203 w 295"/>
              <a:gd name="T23" fmla="*/ 98 h 224"/>
              <a:gd name="T24" fmla="*/ 195 w 295"/>
              <a:gd name="T25" fmla="*/ 67 h 224"/>
              <a:gd name="T26" fmla="*/ 187 w 295"/>
              <a:gd name="T27" fmla="*/ 128 h 224"/>
              <a:gd name="T28" fmla="*/ 187 w 295"/>
              <a:gd name="T29" fmla="*/ 100 h 224"/>
              <a:gd name="T30" fmla="*/ 190 w 295"/>
              <a:gd name="T31" fmla="*/ 75 h 224"/>
              <a:gd name="T32" fmla="*/ 187 w 295"/>
              <a:gd name="T33" fmla="*/ 0 h 224"/>
              <a:gd name="T34" fmla="*/ 187 w 295"/>
              <a:gd name="T35" fmla="*/ 0 h 224"/>
              <a:gd name="T36" fmla="*/ 147 w 295"/>
              <a:gd name="T37" fmla="*/ 208 h 224"/>
              <a:gd name="T38" fmla="*/ 182 w 295"/>
              <a:gd name="T39" fmla="*/ 67 h 224"/>
              <a:gd name="T40" fmla="*/ 168 w 295"/>
              <a:gd name="T41" fmla="*/ 109 h 224"/>
              <a:gd name="T42" fmla="*/ 187 w 295"/>
              <a:gd name="T43" fmla="*/ 194 h 224"/>
              <a:gd name="T44" fmla="*/ 148 w 295"/>
              <a:gd name="T45" fmla="*/ 125 h 224"/>
              <a:gd name="T46" fmla="*/ 147 w 295"/>
              <a:gd name="T47" fmla="*/ 106 h 224"/>
              <a:gd name="T48" fmla="*/ 184 w 295"/>
              <a:gd name="T49" fmla="*/ 70 h 224"/>
              <a:gd name="T50" fmla="*/ 187 w 295"/>
              <a:gd name="T51" fmla="*/ 91 h 224"/>
              <a:gd name="T52" fmla="*/ 179 w 295"/>
              <a:gd name="T53" fmla="*/ 116 h 224"/>
              <a:gd name="T54" fmla="*/ 187 w 295"/>
              <a:gd name="T55" fmla="*/ 100 h 224"/>
              <a:gd name="T56" fmla="*/ 147 w 295"/>
              <a:gd name="T57" fmla="*/ 16 h 224"/>
              <a:gd name="T58" fmla="*/ 147 w 295"/>
              <a:gd name="T59" fmla="*/ 208 h 224"/>
              <a:gd name="T60" fmla="*/ 147 w 295"/>
              <a:gd name="T61" fmla="*/ 106 h 224"/>
              <a:gd name="T62" fmla="*/ 127 w 295"/>
              <a:gd name="T63" fmla="*/ 121 h 224"/>
              <a:gd name="T64" fmla="*/ 147 w 295"/>
              <a:gd name="T65" fmla="*/ 137 h 224"/>
              <a:gd name="T66" fmla="*/ 102 w 295"/>
              <a:gd name="T67" fmla="*/ 156 h 224"/>
              <a:gd name="T68" fmla="*/ 109 w 295"/>
              <a:gd name="T69" fmla="*/ 113 h 224"/>
              <a:gd name="T70" fmla="*/ 100 w 295"/>
              <a:gd name="T71" fmla="*/ 93 h 224"/>
              <a:gd name="T72" fmla="*/ 111 w 295"/>
              <a:gd name="T73" fmla="*/ 97 h 224"/>
              <a:gd name="T74" fmla="*/ 99 w 295"/>
              <a:gd name="T75" fmla="*/ 88 h 224"/>
              <a:gd name="T76" fmla="*/ 101 w 295"/>
              <a:gd name="T77" fmla="*/ 150 h 224"/>
              <a:gd name="T78" fmla="*/ 99 w 295"/>
              <a:gd name="T79" fmla="*/ 123 h 224"/>
              <a:gd name="T80" fmla="*/ 0 w 295"/>
              <a:gd name="T81" fmla="*/ 23 h 224"/>
              <a:gd name="T82" fmla="*/ 99 w 295"/>
              <a:gd name="T83" fmla="*/ 208 h 224"/>
              <a:gd name="T84" fmla="*/ 17 w 295"/>
              <a:gd name="T85" fmla="*/ 35 h 224"/>
              <a:gd name="T86" fmla="*/ 99 w 295"/>
              <a:gd name="T87" fmla="*/ 29 h 224"/>
              <a:gd name="T88" fmla="*/ 79 w 295"/>
              <a:gd name="T89" fmla="*/ 129 h 224"/>
              <a:gd name="T90" fmla="*/ 99 w 295"/>
              <a:gd name="T91" fmla="*/ 157 h 224"/>
              <a:gd name="T92" fmla="*/ 30 w 295"/>
              <a:gd name="T93" fmla="*/ 45 h 224"/>
              <a:gd name="T94" fmla="*/ 99 w 295"/>
              <a:gd name="T95" fmla="*/ 115 h 224"/>
              <a:gd name="T96" fmla="*/ 99 w 295"/>
              <a:gd name="T97" fmla="*/ 123 h 224"/>
              <a:gd name="T98" fmla="*/ 91 w 295"/>
              <a:gd name="T99" fmla="*/ 133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5" h="224">
                <a:moveTo>
                  <a:pt x="271" y="224"/>
                </a:moveTo>
                <a:cubicBezTo>
                  <a:pt x="284" y="224"/>
                  <a:pt x="295" y="213"/>
                  <a:pt x="295" y="200"/>
                </a:cubicBezTo>
                <a:cubicBezTo>
                  <a:pt x="295" y="23"/>
                  <a:pt x="295" y="23"/>
                  <a:pt x="295" y="23"/>
                </a:cubicBezTo>
                <a:cubicBezTo>
                  <a:pt x="295" y="10"/>
                  <a:pt x="284" y="0"/>
                  <a:pt x="271" y="0"/>
                </a:cubicBezTo>
                <a:cubicBezTo>
                  <a:pt x="224" y="0"/>
                  <a:pt x="224" y="0"/>
                  <a:pt x="224" y="0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58" y="16"/>
                  <a:pt x="258" y="16"/>
                  <a:pt x="258" y="16"/>
                </a:cubicBezTo>
                <a:cubicBezTo>
                  <a:pt x="268" y="16"/>
                  <a:pt x="277" y="24"/>
                  <a:pt x="277" y="35"/>
                </a:cubicBezTo>
                <a:cubicBezTo>
                  <a:pt x="277" y="189"/>
                  <a:pt x="277" y="189"/>
                  <a:pt x="277" y="189"/>
                </a:cubicBezTo>
                <a:cubicBezTo>
                  <a:pt x="277" y="199"/>
                  <a:pt x="268" y="208"/>
                  <a:pt x="258" y="208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224" y="224"/>
                  <a:pt x="224" y="224"/>
                  <a:pt x="224" y="224"/>
                </a:cubicBezTo>
                <a:cubicBezTo>
                  <a:pt x="271" y="224"/>
                  <a:pt x="271" y="224"/>
                  <a:pt x="271" y="224"/>
                </a:cubicBezTo>
                <a:close/>
                <a:moveTo>
                  <a:pt x="224" y="194"/>
                </a:moveTo>
                <a:cubicBezTo>
                  <a:pt x="224" y="188"/>
                  <a:pt x="224" y="188"/>
                  <a:pt x="224" y="188"/>
                </a:cubicBezTo>
                <a:cubicBezTo>
                  <a:pt x="248" y="188"/>
                  <a:pt x="248" y="188"/>
                  <a:pt x="248" y="188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24" y="179"/>
                  <a:pt x="224" y="179"/>
                  <a:pt x="224" y="179"/>
                </a:cubicBezTo>
                <a:cubicBezTo>
                  <a:pt x="224" y="29"/>
                  <a:pt x="224" y="29"/>
                  <a:pt x="224" y="29"/>
                </a:cubicBezTo>
                <a:cubicBezTo>
                  <a:pt x="249" y="29"/>
                  <a:pt x="249" y="29"/>
                  <a:pt x="249" y="29"/>
                </a:cubicBezTo>
                <a:cubicBezTo>
                  <a:pt x="257" y="29"/>
                  <a:pt x="264" y="36"/>
                  <a:pt x="264" y="45"/>
                </a:cubicBezTo>
                <a:cubicBezTo>
                  <a:pt x="264" y="179"/>
                  <a:pt x="264" y="179"/>
                  <a:pt x="264" y="179"/>
                </a:cubicBezTo>
                <a:cubicBezTo>
                  <a:pt x="264" y="187"/>
                  <a:pt x="257" y="194"/>
                  <a:pt x="249" y="194"/>
                </a:cubicBezTo>
                <a:lnTo>
                  <a:pt x="224" y="194"/>
                </a:lnTo>
                <a:close/>
                <a:moveTo>
                  <a:pt x="224" y="0"/>
                </a:moveTo>
                <a:cubicBezTo>
                  <a:pt x="187" y="0"/>
                  <a:pt x="187" y="0"/>
                  <a:pt x="187" y="0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224" y="16"/>
                  <a:pt x="224" y="16"/>
                  <a:pt x="224" y="16"/>
                </a:cubicBezTo>
                <a:cubicBezTo>
                  <a:pt x="224" y="0"/>
                  <a:pt x="224" y="0"/>
                  <a:pt x="224" y="0"/>
                </a:cubicBezTo>
                <a:close/>
                <a:moveTo>
                  <a:pt x="187" y="224"/>
                </a:moveTo>
                <a:cubicBezTo>
                  <a:pt x="224" y="224"/>
                  <a:pt x="224" y="224"/>
                  <a:pt x="224" y="224"/>
                </a:cubicBezTo>
                <a:cubicBezTo>
                  <a:pt x="224" y="208"/>
                  <a:pt x="224" y="208"/>
                  <a:pt x="224" y="208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87" y="224"/>
                  <a:pt x="187" y="224"/>
                  <a:pt x="187" y="224"/>
                </a:cubicBezTo>
                <a:close/>
                <a:moveTo>
                  <a:pt x="224" y="29"/>
                </a:moveTo>
                <a:cubicBezTo>
                  <a:pt x="224" y="179"/>
                  <a:pt x="224" y="179"/>
                  <a:pt x="224" y="179"/>
                </a:cubicBezTo>
                <a:cubicBezTo>
                  <a:pt x="200" y="179"/>
                  <a:pt x="200" y="179"/>
                  <a:pt x="200" y="179"/>
                </a:cubicBezTo>
                <a:cubicBezTo>
                  <a:pt x="200" y="188"/>
                  <a:pt x="200" y="188"/>
                  <a:pt x="200" y="188"/>
                </a:cubicBezTo>
                <a:cubicBezTo>
                  <a:pt x="224" y="188"/>
                  <a:pt x="224" y="188"/>
                  <a:pt x="224" y="188"/>
                </a:cubicBezTo>
                <a:cubicBezTo>
                  <a:pt x="224" y="194"/>
                  <a:pt x="224" y="194"/>
                  <a:pt x="224" y="194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87" y="135"/>
                  <a:pt x="187" y="135"/>
                  <a:pt x="187" y="135"/>
                </a:cubicBezTo>
                <a:cubicBezTo>
                  <a:pt x="188" y="135"/>
                  <a:pt x="189" y="134"/>
                  <a:pt x="189" y="134"/>
                </a:cubicBezTo>
                <a:cubicBezTo>
                  <a:pt x="194" y="133"/>
                  <a:pt x="197" y="131"/>
                  <a:pt x="201" y="128"/>
                </a:cubicBezTo>
                <a:cubicBezTo>
                  <a:pt x="204" y="124"/>
                  <a:pt x="206" y="121"/>
                  <a:pt x="207" y="117"/>
                </a:cubicBezTo>
                <a:cubicBezTo>
                  <a:pt x="208" y="115"/>
                  <a:pt x="208" y="113"/>
                  <a:pt x="208" y="111"/>
                </a:cubicBezTo>
                <a:cubicBezTo>
                  <a:pt x="208" y="109"/>
                  <a:pt x="208" y="107"/>
                  <a:pt x="207" y="104"/>
                </a:cubicBezTo>
                <a:cubicBezTo>
                  <a:pt x="207" y="102"/>
                  <a:pt x="205" y="100"/>
                  <a:pt x="203" y="98"/>
                </a:cubicBezTo>
                <a:cubicBezTo>
                  <a:pt x="200" y="96"/>
                  <a:pt x="197" y="94"/>
                  <a:pt x="193" y="94"/>
                </a:cubicBezTo>
                <a:cubicBezTo>
                  <a:pt x="197" y="91"/>
                  <a:pt x="199" y="88"/>
                  <a:pt x="201" y="85"/>
                </a:cubicBezTo>
                <a:cubicBezTo>
                  <a:pt x="202" y="81"/>
                  <a:pt x="202" y="78"/>
                  <a:pt x="201" y="74"/>
                </a:cubicBezTo>
                <a:cubicBezTo>
                  <a:pt x="200" y="71"/>
                  <a:pt x="198" y="69"/>
                  <a:pt x="195" y="67"/>
                </a:cubicBezTo>
                <a:cubicBezTo>
                  <a:pt x="193" y="66"/>
                  <a:pt x="190" y="66"/>
                  <a:pt x="187" y="66"/>
                </a:cubicBezTo>
                <a:cubicBezTo>
                  <a:pt x="187" y="29"/>
                  <a:pt x="187" y="29"/>
                  <a:pt x="187" y="29"/>
                </a:cubicBezTo>
                <a:cubicBezTo>
                  <a:pt x="224" y="29"/>
                  <a:pt x="224" y="29"/>
                  <a:pt x="224" y="29"/>
                </a:cubicBezTo>
                <a:close/>
                <a:moveTo>
                  <a:pt x="187" y="128"/>
                </a:moveTo>
                <a:cubicBezTo>
                  <a:pt x="187" y="128"/>
                  <a:pt x="188" y="128"/>
                  <a:pt x="188" y="128"/>
                </a:cubicBezTo>
                <a:cubicBezTo>
                  <a:pt x="191" y="127"/>
                  <a:pt x="193" y="125"/>
                  <a:pt x="194" y="122"/>
                </a:cubicBezTo>
                <a:cubicBezTo>
                  <a:pt x="195" y="118"/>
                  <a:pt x="195" y="115"/>
                  <a:pt x="194" y="111"/>
                </a:cubicBezTo>
                <a:cubicBezTo>
                  <a:pt x="193" y="106"/>
                  <a:pt x="191" y="103"/>
                  <a:pt x="187" y="100"/>
                </a:cubicBezTo>
                <a:cubicBezTo>
                  <a:pt x="187" y="128"/>
                  <a:pt x="187" y="128"/>
                  <a:pt x="187" y="128"/>
                </a:cubicBezTo>
                <a:close/>
                <a:moveTo>
                  <a:pt x="187" y="91"/>
                </a:moveTo>
                <a:cubicBezTo>
                  <a:pt x="189" y="87"/>
                  <a:pt x="190" y="84"/>
                  <a:pt x="190" y="80"/>
                </a:cubicBezTo>
                <a:cubicBezTo>
                  <a:pt x="190" y="78"/>
                  <a:pt x="190" y="77"/>
                  <a:pt x="190" y="75"/>
                </a:cubicBezTo>
                <a:cubicBezTo>
                  <a:pt x="189" y="74"/>
                  <a:pt x="189" y="72"/>
                  <a:pt x="188" y="71"/>
                </a:cubicBezTo>
                <a:cubicBezTo>
                  <a:pt x="187" y="71"/>
                  <a:pt x="187" y="71"/>
                  <a:pt x="187" y="71"/>
                </a:cubicBezTo>
                <a:lnTo>
                  <a:pt x="187" y="91"/>
                </a:lnTo>
                <a:close/>
                <a:moveTo>
                  <a:pt x="187" y="0"/>
                </a:moveTo>
                <a:cubicBezTo>
                  <a:pt x="147" y="0"/>
                  <a:pt x="147" y="0"/>
                  <a:pt x="147" y="0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87" y="16"/>
                  <a:pt x="187" y="16"/>
                  <a:pt x="187" y="16"/>
                </a:cubicBezTo>
                <a:cubicBezTo>
                  <a:pt x="187" y="0"/>
                  <a:pt x="187" y="0"/>
                  <a:pt x="187" y="0"/>
                </a:cubicBezTo>
                <a:close/>
                <a:moveTo>
                  <a:pt x="147" y="224"/>
                </a:moveTo>
                <a:cubicBezTo>
                  <a:pt x="187" y="224"/>
                  <a:pt x="187" y="224"/>
                  <a:pt x="187" y="224"/>
                </a:cubicBezTo>
                <a:cubicBezTo>
                  <a:pt x="187" y="208"/>
                  <a:pt x="187" y="208"/>
                  <a:pt x="187" y="208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147" y="224"/>
                  <a:pt x="147" y="224"/>
                  <a:pt x="147" y="224"/>
                </a:cubicBezTo>
                <a:close/>
                <a:moveTo>
                  <a:pt x="187" y="29"/>
                </a:moveTo>
                <a:cubicBezTo>
                  <a:pt x="187" y="66"/>
                  <a:pt x="187" y="66"/>
                  <a:pt x="187" y="66"/>
                </a:cubicBezTo>
                <a:cubicBezTo>
                  <a:pt x="185" y="66"/>
                  <a:pt x="184" y="66"/>
                  <a:pt x="182" y="67"/>
                </a:cubicBezTo>
                <a:cubicBezTo>
                  <a:pt x="176" y="68"/>
                  <a:pt x="172" y="71"/>
                  <a:pt x="169" y="75"/>
                </a:cubicBezTo>
                <a:cubicBezTo>
                  <a:pt x="167" y="80"/>
                  <a:pt x="166" y="84"/>
                  <a:pt x="167" y="88"/>
                </a:cubicBezTo>
                <a:cubicBezTo>
                  <a:pt x="168" y="93"/>
                  <a:pt x="172" y="97"/>
                  <a:pt x="177" y="98"/>
                </a:cubicBezTo>
                <a:cubicBezTo>
                  <a:pt x="173" y="101"/>
                  <a:pt x="169" y="105"/>
                  <a:pt x="168" y="109"/>
                </a:cubicBezTo>
                <a:cubicBezTo>
                  <a:pt x="166" y="113"/>
                  <a:pt x="165" y="117"/>
                  <a:pt x="167" y="122"/>
                </a:cubicBezTo>
                <a:cubicBezTo>
                  <a:pt x="168" y="126"/>
                  <a:pt x="170" y="130"/>
                  <a:pt x="175" y="133"/>
                </a:cubicBezTo>
                <a:cubicBezTo>
                  <a:pt x="178" y="135"/>
                  <a:pt x="182" y="135"/>
                  <a:pt x="187" y="135"/>
                </a:cubicBezTo>
                <a:cubicBezTo>
                  <a:pt x="187" y="194"/>
                  <a:pt x="187" y="194"/>
                  <a:pt x="187" y="194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8" y="137"/>
                  <a:pt x="148" y="137"/>
                  <a:pt x="148" y="137"/>
                </a:cubicBezTo>
                <a:cubicBezTo>
                  <a:pt x="148" y="125"/>
                  <a:pt x="148" y="125"/>
                  <a:pt x="148" y="125"/>
                </a:cubicBezTo>
                <a:cubicBezTo>
                  <a:pt x="159" y="123"/>
                  <a:pt x="159" y="123"/>
                  <a:pt x="159" y="123"/>
                </a:cubicBezTo>
                <a:cubicBezTo>
                  <a:pt x="158" y="112"/>
                  <a:pt x="158" y="112"/>
                  <a:pt x="158" y="112"/>
                </a:cubicBezTo>
                <a:cubicBezTo>
                  <a:pt x="147" y="115"/>
                  <a:pt x="147" y="115"/>
                  <a:pt x="147" y="115"/>
                </a:cubicBezTo>
                <a:cubicBezTo>
                  <a:pt x="147" y="106"/>
                  <a:pt x="147" y="106"/>
                  <a:pt x="147" y="106"/>
                </a:cubicBezTo>
                <a:cubicBezTo>
                  <a:pt x="147" y="29"/>
                  <a:pt x="147" y="29"/>
                  <a:pt x="147" y="29"/>
                </a:cubicBezTo>
                <a:cubicBezTo>
                  <a:pt x="187" y="29"/>
                  <a:pt x="187" y="29"/>
                  <a:pt x="187" y="29"/>
                </a:cubicBezTo>
                <a:close/>
                <a:moveTo>
                  <a:pt x="187" y="71"/>
                </a:moveTo>
                <a:cubicBezTo>
                  <a:pt x="186" y="70"/>
                  <a:pt x="185" y="70"/>
                  <a:pt x="184" y="70"/>
                </a:cubicBezTo>
                <a:cubicBezTo>
                  <a:pt x="181" y="71"/>
                  <a:pt x="179" y="73"/>
                  <a:pt x="178" y="76"/>
                </a:cubicBezTo>
                <a:cubicBezTo>
                  <a:pt x="177" y="78"/>
                  <a:pt x="177" y="81"/>
                  <a:pt x="178" y="83"/>
                </a:cubicBezTo>
                <a:cubicBezTo>
                  <a:pt x="179" y="88"/>
                  <a:pt x="181" y="91"/>
                  <a:pt x="185" y="93"/>
                </a:cubicBezTo>
                <a:cubicBezTo>
                  <a:pt x="186" y="92"/>
                  <a:pt x="187" y="91"/>
                  <a:pt x="187" y="91"/>
                </a:cubicBezTo>
                <a:cubicBezTo>
                  <a:pt x="187" y="71"/>
                  <a:pt x="187" y="71"/>
                  <a:pt x="187" y="71"/>
                </a:cubicBezTo>
                <a:close/>
                <a:moveTo>
                  <a:pt x="187" y="100"/>
                </a:moveTo>
                <a:cubicBezTo>
                  <a:pt x="187" y="100"/>
                  <a:pt x="186" y="100"/>
                  <a:pt x="186" y="99"/>
                </a:cubicBezTo>
                <a:cubicBezTo>
                  <a:pt x="181" y="104"/>
                  <a:pt x="179" y="110"/>
                  <a:pt x="179" y="116"/>
                </a:cubicBezTo>
                <a:cubicBezTo>
                  <a:pt x="179" y="118"/>
                  <a:pt x="179" y="120"/>
                  <a:pt x="180" y="121"/>
                </a:cubicBezTo>
                <a:cubicBezTo>
                  <a:pt x="180" y="124"/>
                  <a:pt x="182" y="126"/>
                  <a:pt x="183" y="127"/>
                </a:cubicBezTo>
                <a:cubicBezTo>
                  <a:pt x="184" y="128"/>
                  <a:pt x="186" y="128"/>
                  <a:pt x="187" y="128"/>
                </a:cubicBezTo>
                <a:lnTo>
                  <a:pt x="187" y="100"/>
                </a:lnTo>
                <a:close/>
                <a:moveTo>
                  <a:pt x="147" y="0"/>
                </a:moveTo>
                <a:cubicBezTo>
                  <a:pt x="99" y="0"/>
                  <a:pt x="99" y="0"/>
                  <a:pt x="99" y="0"/>
                </a:cubicBezTo>
                <a:cubicBezTo>
                  <a:pt x="99" y="16"/>
                  <a:pt x="99" y="16"/>
                  <a:pt x="99" y="16"/>
                </a:cubicBezTo>
                <a:cubicBezTo>
                  <a:pt x="147" y="16"/>
                  <a:pt x="147" y="16"/>
                  <a:pt x="147" y="16"/>
                </a:cubicBezTo>
                <a:cubicBezTo>
                  <a:pt x="147" y="0"/>
                  <a:pt x="147" y="0"/>
                  <a:pt x="147" y="0"/>
                </a:cubicBezTo>
                <a:close/>
                <a:moveTo>
                  <a:pt x="99" y="224"/>
                </a:moveTo>
                <a:cubicBezTo>
                  <a:pt x="147" y="224"/>
                  <a:pt x="147" y="224"/>
                  <a:pt x="147" y="224"/>
                </a:cubicBezTo>
                <a:cubicBezTo>
                  <a:pt x="147" y="208"/>
                  <a:pt x="147" y="208"/>
                  <a:pt x="147" y="208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99" y="224"/>
                  <a:pt x="99" y="224"/>
                  <a:pt x="99" y="224"/>
                </a:cubicBezTo>
                <a:close/>
                <a:moveTo>
                  <a:pt x="147" y="29"/>
                </a:moveTo>
                <a:cubicBezTo>
                  <a:pt x="147" y="106"/>
                  <a:pt x="147" y="106"/>
                  <a:pt x="147" y="106"/>
                </a:cubicBezTo>
                <a:cubicBezTo>
                  <a:pt x="147" y="104"/>
                  <a:pt x="147" y="104"/>
                  <a:pt x="147" y="104"/>
                </a:cubicBezTo>
                <a:cubicBezTo>
                  <a:pt x="137" y="107"/>
                  <a:pt x="137" y="107"/>
                  <a:pt x="137" y="107"/>
                </a:cubicBezTo>
                <a:cubicBezTo>
                  <a:pt x="138" y="118"/>
                  <a:pt x="138" y="118"/>
                  <a:pt x="138" y="118"/>
                </a:cubicBezTo>
                <a:cubicBezTo>
                  <a:pt x="127" y="121"/>
                  <a:pt x="127" y="121"/>
                  <a:pt x="127" y="121"/>
                </a:cubicBezTo>
                <a:cubicBezTo>
                  <a:pt x="127" y="131"/>
                  <a:pt x="127" y="131"/>
                  <a:pt x="127" y="131"/>
                </a:cubicBezTo>
                <a:cubicBezTo>
                  <a:pt x="138" y="128"/>
                  <a:pt x="138" y="128"/>
                  <a:pt x="138" y="128"/>
                </a:cubicBezTo>
                <a:cubicBezTo>
                  <a:pt x="138" y="139"/>
                  <a:pt x="138" y="139"/>
                  <a:pt x="138" y="139"/>
                </a:cubicBezTo>
                <a:cubicBezTo>
                  <a:pt x="147" y="137"/>
                  <a:pt x="147" y="137"/>
                  <a:pt x="147" y="137"/>
                </a:cubicBezTo>
                <a:cubicBezTo>
                  <a:pt x="147" y="194"/>
                  <a:pt x="147" y="194"/>
                  <a:pt x="147" y="194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99" y="157"/>
                  <a:pt x="99" y="157"/>
                  <a:pt x="99" y="157"/>
                </a:cubicBezTo>
                <a:cubicBezTo>
                  <a:pt x="100" y="157"/>
                  <a:pt x="101" y="157"/>
                  <a:pt x="102" y="156"/>
                </a:cubicBezTo>
                <a:cubicBezTo>
                  <a:pt x="109" y="155"/>
                  <a:pt x="113" y="151"/>
                  <a:pt x="117" y="145"/>
                </a:cubicBezTo>
                <a:cubicBezTo>
                  <a:pt x="120" y="139"/>
                  <a:pt x="121" y="132"/>
                  <a:pt x="119" y="124"/>
                </a:cubicBezTo>
                <a:cubicBezTo>
                  <a:pt x="118" y="120"/>
                  <a:pt x="116" y="117"/>
                  <a:pt x="114" y="115"/>
                </a:cubicBezTo>
                <a:cubicBezTo>
                  <a:pt x="112" y="114"/>
                  <a:pt x="111" y="113"/>
                  <a:pt x="109" y="113"/>
                </a:cubicBezTo>
                <a:cubicBezTo>
                  <a:pt x="108" y="112"/>
                  <a:pt x="105" y="113"/>
                  <a:pt x="103" y="113"/>
                </a:cubicBezTo>
                <a:cubicBezTo>
                  <a:pt x="101" y="114"/>
                  <a:pt x="100" y="114"/>
                  <a:pt x="99" y="115"/>
                </a:cubicBezTo>
                <a:cubicBezTo>
                  <a:pt x="99" y="93"/>
                  <a:pt x="99" y="93"/>
                  <a:pt x="99" y="93"/>
                </a:cubicBezTo>
                <a:cubicBezTo>
                  <a:pt x="100" y="93"/>
                  <a:pt x="100" y="93"/>
                  <a:pt x="100" y="93"/>
                </a:cubicBezTo>
                <a:cubicBezTo>
                  <a:pt x="102" y="93"/>
                  <a:pt x="103" y="93"/>
                  <a:pt x="104" y="94"/>
                </a:cubicBezTo>
                <a:cubicBezTo>
                  <a:pt x="105" y="94"/>
                  <a:pt x="106" y="95"/>
                  <a:pt x="106" y="97"/>
                </a:cubicBezTo>
                <a:cubicBezTo>
                  <a:pt x="106" y="98"/>
                  <a:pt x="106" y="99"/>
                  <a:pt x="105" y="100"/>
                </a:cubicBezTo>
                <a:cubicBezTo>
                  <a:pt x="108" y="99"/>
                  <a:pt x="110" y="98"/>
                  <a:pt x="111" y="97"/>
                </a:cubicBezTo>
                <a:cubicBezTo>
                  <a:pt x="112" y="95"/>
                  <a:pt x="112" y="93"/>
                  <a:pt x="111" y="92"/>
                </a:cubicBezTo>
                <a:cubicBezTo>
                  <a:pt x="111" y="90"/>
                  <a:pt x="110" y="89"/>
                  <a:pt x="107" y="88"/>
                </a:cubicBezTo>
                <a:cubicBezTo>
                  <a:pt x="105" y="87"/>
                  <a:pt x="103" y="87"/>
                  <a:pt x="100" y="88"/>
                </a:cubicBezTo>
                <a:cubicBezTo>
                  <a:pt x="99" y="88"/>
                  <a:pt x="99" y="88"/>
                  <a:pt x="99" y="88"/>
                </a:cubicBezTo>
                <a:cubicBezTo>
                  <a:pt x="99" y="29"/>
                  <a:pt x="99" y="29"/>
                  <a:pt x="99" y="29"/>
                </a:cubicBezTo>
                <a:cubicBezTo>
                  <a:pt x="147" y="29"/>
                  <a:pt x="147" y="29"/>
                  <a:pt x="147" y="29"/>
                </a:cubicBezTo>
                <a:close/>
                <a:moveTo>
                  <a:pt x="99" y="150"/>
                </a:moveTo>
                <a:cubicBezTo>
                  <a:pt x="100" y="150"/>
                  <a:pt x="101" y="150"/>
                  <a:pt x="101" y="150"/>
                </a:cubicBezTo>
                <a:cubicBezTo>
                  <a:pt x="105" y="149"/>
                  <a:pt x="107" y="146"/>
                  <a:pt x="109" y="142"/>
                </a:cubicBezTo>
                <a:cubicBezTo>
                  <a:pt x="110" y="137"/>
                  <a:pt x="111" y="133"/>
                  <a:pt x="110" y="129"/>
                </a:cubicBezTo>
                <a:cubicBezTo>
                  <a:pt x="108" y="123"/>
                  <a:pt x="106" y="120"/>
                  <a:pt x="103" y="121"/>
                </a:cubicBezTo>
                <a:cubicBezTo>
                  <a:pt x="101" y="121"/>
                  <a:pt x="100" y="122"/>
                  <a:pt x="99" y="123"/>
                </a:cubicBezTo>
                <a:lnTo>
                  <a:pt x="99" y="150"/>
                </a:lnTo>
                <a:close/>
                <a:moveTo>
                  <a:pt x="99" y="0"/>
                </a:moveTo>
                <a:cubicBezTo>
                  <a:pt x="23" y="0"/>
                  <a:pt x="23" y="0"/>
                  <a:pt x="23" y="0"/>
                </a:cubicBezTo>
                <a:cubicBezTo>
                  <a:pt x="10" y="0"/>
                  <a:pt x="0" y="10"/>
                  <a:pt x="0" y="23"/>
                </a:cubicBezTo>
                <a:cubicBezTo>
                  <a:pt x="0" y="200"/>
                  <a:pt x="0" y="200"/>
                  <a:pt x="0" y="200"/>
                </a:cubicBezTo>
                <a:cubicBezTo>
                  <a:pt x="0" y="213"/>
                  <a:pt x="10" y="224"/>
                  <a:pt x="23" y="224"/>
                </a:cubicBezTo>
                <a:cubicBezTo>
                  <a:pt x="99" y="224"/>
                  <a:pt x="99" y="224"/>
                  <a:pt x="99" y="224"/>
                </a:cubicBezTo>
                <a:cubicBezTo>
                  <a:pt x="99" y="208"/>
                  <a:pt x="99" y="208"/>
                  <a:pt x="99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37" y="208"/>
                  <a:pt x="37" y="208"/>
                  <a:pt x="37" y="208"/>
                </a:cubicBezTo>
                <a:cubicBezTo>
                  <a:pt x="26" y="208"/>
                  <a:pt x="17" y="199"/>
                  <a:pt x="17" y="189"/>
                </a:cubicBezTo>
                <a:cubicBezTo>
                  <a:pt x="17" y="35"/>
                  <a:pt x="17" y="35"/>
                  <a:pt x="17" y="35"/>
                </a:cubicBezTo>
                <a:cubicBezTo>
                  <a:pt x="17" y="24"/>
                  <a:pt x="26" y="16"/>
                  <a:pt x="37" y="16"/>
                </a:cubicBezTo>
                <a:cubicBezTo>
                  <a:pt x="99" y="16"/>
                  <a:pt x="99" y="16"/>
                  <a:pt x="99" y="16"/>
                </a:cubicBezTo>
                <a:cubicBezTo>
                  <a:pt x="99" y="0"/>
                  <a:pt x="99" y="0"/>
                  <a:pt x="99" y="0"/>
                </a:cubicBezTo>
                <a:close/>
                <a:moveTo>
                  <a:pt x="99" y="29"/>
                </a:moveTo>
                <a:cubicBezTo>
                  <a:pt x="99" y="88"/>
                  <a:pt x="99" y="88"/>
                  <a:pt x="99" y="88"/>
                </a:cubicBezTo>
                <a:cubicBezTo>
                  <a:pt x="93" y="89"/>
                  <a:pt x="89" y="93"/>
                  <a:pt x="85" y="97"/>
                </a:cubicBezTo>
                <a:cubicBezTo>
                  <a:pt x="82" y="102"/>
                  <a:pt x="80" y="109"/>
                  <a:pt x="79" y="116"/>
                </a:cubicBezTo>
                <a:cubicBezTo>
                  <a:pt x="78" y="120"/>
                  <a:pt x="78" y="124"/>
                  <a:pt x="79" y="129"/>
                </a:cubicBezTo>
                <a:cubicBezTo>
                  <a:pt x="79" y="134"/>
                  <a:pt x="80" y="138"/>
                  <a:pt x="81" y="142"/>
                </a:cubicBezTo>
                <a:cubicBezTo>
                  <a:pt x="81" y="144"/>
                  <a:pt x="81" y="144"/>
                  <a:pt x="81" y="144"/>
                </a:cubicBezTo>
                <a:cubicBezTo>
                  <a:pt x="82" y="146"/>
                  <a:pt x="82" y="148"/>
                  <a:pt x="83" y="150"/>
                </a:cubicBezTo>
                <a:cubicBezTo>
                  <a:pt x="86" y="156"/>
                  <a:pt x="92" y="158"/>
                  <a:pt x="99" y="157"/>
                </a:cubicBezTo>
                <a:cubicBezTo>
                  <a:pt x="99" y="194"/>
                  <a:pt x="99" y="194"/>
                  <a:pt x="99" y="194"/>
                </a:cubicBezTo>
                <a:cubicBezTo>
                  <a:pt x="46" y="194"/>
                  <a:pt x="46" y="194"/>
                  <a:pt x="46" y="194"/>
                </a:cubicBezTo>
                <a:cubicBezTo>
                  <a:pt x="37" y="194"/>
                  <a:pt x="30" y="187"/>
                  <a:pt x="30" y="179"/>
                </a:cubicBezTo>
                <a:cubicBezTo>
                  <a:pt x="30" y="45"/>
                  <a:pt x="30" y="45"/>
                  <a:pt x="30" y="45"/>
                </a:cubicBezTo>
                <a:cubicBezTo>
                  <a:pt x="30" y="36"/>
                  <a:pt x="37" y="29"/>
                  <a:pt x="46" y="29"/>
                </a:cubicBezTo>
                <a:cubicBezTo>
                  <a:pt x="99" y="29"/>
                  <a:pt x="99" y="29"/>
                  <a:pt x="99" y="29"/>
                </a:cubicBezTo>
                <a:close/>
                <a:moveTo>
                  <a:pt x="99" y="93"/>
                </a:moveTo>
                <a:cubicBezTo>
                  <a:pt x="99" y="115"/>
                  <a:pt x="99" y="115"/>
                  <a:pt x="99" y="115"/>
                </a:cubicBezTo>
                <a:cubicBezTo>
                  <a:pt x="98" y="115"/>
                  <a:pt x="97" y="116"/>
                  <a:pt x="96" y="118"/>
                </a:cubicBezTo>
                <a:cubicBezTo>
                  <a:pt x="94" y="120"/>
                  <a:pt x="93" y="122"/>
                  <a:pt x="94" y="125"/>
                </a:cubicBezTo>
                <a:cubicBezTo>
                  <a:pt x="94" y="127"/>
                  <a:pt x="95" y="128"/>
                  <a:pt x="97" y="129"/>
                </a:cubicBezTo>
                <a:cubicBezTo>
                  <a:pt x="97" y="127"/>
                  <a:pt x="98" y="125"/>
                  <a:pt x="99" y="123"/>
                </a:cubicBezTo>
                <a:cubicBezTo>
                  <a:pt x="99" y="150"/>
                  <a:pt x="99" y="150"/>
                  <a:pt x="99" y="150"/>
                </a:cubicBezTo>
                <a:cubicBezTo>
                  <a:pt x="98" y="150"/>
                  <a:pt x="97" y="149"/>
                  <a:pt x="96" y="149"/>
                </a:cubicBezTo>
                <a:cubicBezTo>
                  <a:pt x="95" y="148"/>
                  <a:pt x="94" y="146"/>
                  <a:pt x="93" y="142"/>
                </a:cubicBezTo>
                <a:cubicBezTo>
                  <a:pt x="92" y="140"/>
                  <a:pt x="92" y="137"/>
                  <a:pt x="91" y="133"/>
                </a:cubicBezTo>
                <a:cubicBezTo>
                  <a:pt x="91" y="128"/>
                  <a:pt x="90" y="124"/>
                  <a:pt x="90" y="119"/>
                </a:cubicBezTo>
                <a:cubicBezTo>
                  <a:pt x="90" y="111"/>
                  <a:pt x="91" y="104"/>
                  <a:pt x="93" y="100"/>
                </a:cubicBezTo>
                <a:cubicBezTo>
                  <a:pt x="95" y="97"/>
                  <a:pt x="97" y="94"/>
                  <a:pt x="99" y="93"/>
                </a:cubicBezTo>
                <a:close/>
              </a:path>
            </a:pathLst>
          </a:custGeom>
          <a:solidFill>
            <a:srgbClr val="24BEBC"/>
          </a:solidFill>
          <a:ln>
            <a:noFill/>
          </a:ln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07" name="Freeform 77"/>
          <p:cNvSpPr>
            <a:spLocks/>
          </p:cNvSpPr>
          <p:nvPr/>
        </p:nvSpPr>
        <p:spPr bwMode="auto">
          <a:xfrm>
            <a:off x="4165768" y="1728550"/>
            <a:ext cx="160693" cy="120222"/>
          </a:xfrm>
          <a:custGeom>
            <a:avLst/>
            <a:gdLst>
              <a:gd name="T0" fmla="*/ 69 w 98"/>
              <a:gd name="T1" fmla="*/ 0 h 74"/>
              <a:gd name="T2" fmla="*/ 49 w 98"/>
              <a:gd name="T3" fmla="*/ 8 h 74"/>
              <a:gd name="T4" fmla="*/ 30 w 98"/>
              <a:gd name="T5" fmla="*/ 0 h 74"/>
              <a:gd name="T6" fmla="*/ 0 w 98"/>
              <a:gd name="T7" fmla="*/ 29 h 74"/>
              <a:gd name="T8" fmla="*/ 51 w 98"/>
              <a:gd name="T9" fmla="*/ 74 h 74"/>
              <a:gd name="T10" fmla="*/ 98 w 98"/>
              <a:gd name="T11" fmla="*/ 29 h 74"/>
              <a:gd name="T12" fmla="*/ 69 w 98"/>
              <a:gd name="T13" fmla="*/ 0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8" h="74">
                <a:moveTo>
                  <a:pt x="69" y="0"/>
                </a:moveTo>
                <a:cubicBezTo>
                  <a:pt x="61" y="0"/>
                  <a:pt x="54" y="3"/>
                  <a:pt x="49" y="8"/>
                </a:cubicBezTo>
                <a:cubicBezTo>
                  <a:pt x="44" y="3"/>
                  <a:pt x="37" y="0"/>
                  <a:pt x="30" y="0"/>
                </a:cubicBezTo>
                <a:cubicBezTo>
                  <a:pt x="13" y="0"/>
                  <a:pt x="0" y="13"/>
                  <a:pt x="0" y="29"/>
                </a:cubicBezTo>
                <a:cubicBezTo>
                  <a:pt x="0" y="47"/>
                  <a:pt x="15" y="74"/>
                  <a:pt x="51" y="74"/>
                </a:cubicBezTo>
                <a:cubicBezTo>
                  <a:pt x="88" y="74"/>
                  <a:pt x="98" y="45"/>
                  <a:pt x="98" y="29"/>
                </a:cubicBezTo>
                <a:cubicBezTo>
                  <a:pt x="98" y="13"/>
                  <a:pt x="85" y="0"/>
                  <a:pt x="69" y="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08" name="Freeform 78"/>
          <p:cNvSpPr>
            <a:spLocks/>
          </p:cNvSpPr>
          <p:nvPr/>
        </p:nvSpPr>
        <p:spPr bwMode="auto">
          <a:xfrm>
            <a:off x="4237184" y="1697603"/>
            <a:ext cx="44042" cy="54754"/>
          </a:xfrm>
          <a:custGeom>
            <a:avLst/>
            <a:gdLst>
              <a:gd name="T0" fmla="*/ 6 w 27"/>
              <a:gd name="T1" fmla="*/ 34 h 34"/>
              <a:gd name="T2" fmla="*/ 13 w 27"/>
              <a:gd name="T3" fmla="*/ 0 h 34"/>
              <a:gd name="T4" fmla="*/ 27 w 27"/>
              <a:gd name="T5" fmla="*/ 3 h 34"/>
              <a:gd name="T6" fmla="*/ 6 w 27"/>
              <a:gd name="T7" fmla="*/ 34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" h="34">
                <a:moveTo>
                  <a:pt x="6" y="34"/>
                </a:moveTo>
                <a:cubicBezTo>
                  <a:pt x="0" y="22"/>
                  <a:pt x="4" y="9"/>
                  <a:pt x="13" y="0"/>
                </a:cubicBezTo>
                <a:cubicBezTo>
                  <a:pt x="27" y="3"/>
                  <a:pt x="27" y="3"/>
                  <a:pt x="27" y="3"/>
                </a:cubicBezTo>
                <a:cubicBezTo>
                  <a:pt x="14" y="10"/>
                  <a:pt x="6" y="18"/>
                  <a:pt x="6" y="34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09" name="Freeform 79"/>
          <p:cNvSpPr>
            <a:spLocks noEditPoints="1"/>
          </p:cNvSpPr>
          <p:nvPr/>
        </p:nvSpPr>
        <p:spPr bwMode="auto">
          <a:xfrm>
            <a:off x="3987220" y="2699847"/>
            <a:ext cx="169025" cy="234492"/>
          </a:xfrm>
          <a:custGeom>
            <a:avLst/>
            <a:gdLst>
              <a:gd name="T0" fmla="*/ 87 w 103"/>
              <a:gd name="T1" fmla="*/ 88 h 143"/>
              <a:gd name="T2" fmla="*/ 103 w 103"/>
              <a:gd name="T3" fmla="*/ 112 h 143"/>
              <a:gd name="T4" fmla="*/ 102 w 103"/>
              <a:gd name="T5" fmla="*/ 143 h 143"/>
              <a:gd name="T6" fmla="*/ 87 w 103"/>
              <a:gd name="T7" fmla="*/ 137 h 143"/>
              <a:gd name="T8" fmla="*/ 87 w 103"/>
              <a:gd name="T9" fmla="*/ 134 h 143"/>
              <a:gd name="T10" fmla="*/ 91 w 103"/>
              <a:gd name="T11" fmla="*/ 136 h 143"/>
              <a:gd name="T12" fmla="*/ 100 w 103"/>
              <a:gd name="T13" fmla="*/ 130 h 143"/>
              <a:gd name="T14" fmla="*/ 100 w 103"/>
              <a:gd name="T15" fmla="*/ 113 h 143"/>
              <a:gd name="T16" fmla="*/ 100 w 103"/>
              <a:gd name="T17" fmla="*/ 113 h 143"/>
              <a:gd name="T18" fmla="*/ 99 w 103"/>
              <a:gd name="T19" fmla="*/ 111 h 143"/>
              <a:gd name="T20" fmla="*/ 92 w 103"/>
              <a:gd name="T21" fmla="*/ 110 h 143"/>
              <a:gd name="T22" fmla="*/ 90 w 103"/>
              <a:gd name="T23" fmla="*/ 116 h 143"/>
              <a:gd name="T24" fmla="*/ 87 w 103"/>
              <a:gd name="T25" fmla="*/ 115 h 143"/>
              <a:gd name="T26" fmla="*/ 87 w 103"/>
              <a:gd name="T27" fmla="*/ 88 h 143"/>
              <a:gd name="T28" fmla="*/ 73 w 103"/>
              <a:gd name="T29" fmla="*/ 132 h 143"/>
              <a:gd name="T30" fmla="*/ 32 w 103"/>
              <a:gd name="T31" fmla="*/ 70 h 143"/>
              <a:gd name="T32" fmla="*/ 28 w 103"/>
              <a:gd name="T33" fmla="*/ 68 h 143"/>
              <a:gd name="T34" fmla="*/ 28 w 103"/>
              <a:gd name="T35" fmla="*/ 67 h 143"/>
              <a:gd name="T36" fmla="*/ 28 w 103"/>
              <a:gd name="T37" fmla="*/ 63 h 143"/>
              <a:gd name="T38" fmla="*/ 29 w 103"/>
              <a:gd name="T39" fmla="*/ 65 h 143"/>
              <a:gd name="T40" fmla="*/ 34 w 103"/>
              <a:gd name="T41" fmla="*/ 66 h 143"/>
              <a:gd name="T42" fmla="*/ 41 w 103"/>
              <a:gd name="T43" fmla="*/ 61 h 143"/>
              <a:gd name="T44" fmla="*/ 41 w 103"/>
              <a:gd name="T45" fmla="*/ 61 h 143"/>
              <a:gd name="T46" fmla="*/ 37 w 103"/>
              <a:gd name="T47" fmla="*/ 59 h 143"/>
              <a:gd name="T48" fmla="*/ 28 w 103"/>
              <a:gd name="T49" fmla="*/ 45 h 143"/>
              <a:gd name="T50" fmla="*/ 28 w 103"/>
              <a:gd name="T51" fmla="*/ 26 h 143"/>
              <a:gd name="T52" fmla="*/ 39 w 103"/>
              <a:gd name="T53" fmla="*/ 19 h 143"/>
              <a:gd name="T54" fmla="*/ 44 w 103"/>
              <a:gd name="T55" fmla="*/ 21 h 143"/>
              <a:gd name="T56" fmla="*/ 61 w 103"/>
              <a:gd name="T57" fmla="*/ 46 h 143"/>
              <a:gd name="T58" fmla="*/ 61 w 103"/>
              <a:gd name="T59" fmla="*/ 50 h 143"/>
              <a:gd name="T60" fmla="*/ 87 w 103"/>
              <a:gd name="T61" fmla="*/ 88 h 143"/>
              <a:gd name="T62" fmla="*/ 87 w 103"/>
              <a:gd name="T63" fmla="*/ 115 h 143"/>
              <a:gd name="T64" fmla="*/ 84 w 103"/>
              <a:gd name="T65" fmla="*/ 116 h 143"/>
              <a:gd name="T66" fmla="*/ 82 w 103"/>
              <a:gd name="T67" fmla="*/ 122 h 143"/>
              <a:gd name="T68" fmla="*/ 75 w 103"/>
              <a:gd name="T69" fmla="*/ 121 h 143"/>
              <a:gd name="T70" fmla="*/ 74 w 103"/>
              <a:gd name="T71" fmla="*/ 128 h 143"/>
              <a:gd name="T72" fmla="*/ 75 w 103"/>
              <a:gd name="T73" fmla="*/ 130 h 143"/>
              <a:gd name="T74" fmla="*/ 87 w 103"/>
              <a:gd name="T75" fmla="*/ 134 h 143"/>
              <a:gd name="T76" fmla="*/ 87 w 103"/>
              <a:gd name="T77" fmla="*/ 137 h 143"/>
              <a:gd name="T78" fmla="*/ 73 w 103"/>
              <a:gd name="T79" fmla="*/ 132 h 143"/>
              <a:gd name="T80" fmla="*/ 28 w 103"/>
              <a:gd name="T81" fmla="*/ 4 h 143"/>
              <a:gd name="T82" fmla="*/ 28 w 103"/>
              <a:gd name="T83" fmla="*/ 24 h 143"/>
              <a:gd name="T84" fmla="*/ 36 w 103"/>
              <a:gd name="T85" fmla="*/ 15 h 143"/>
              <a:gd name="T86" fmla="*/ 32 w 103"/>
              <a:gd name="T87" fmla="*/ 8 h 143"/>
              <a:gd name="T88" fmla="*/ 28 w 103"/>
              <a:gd name="T89" fmla="*/ 4 h 143"/>
              <a:gd name="T90" fmla="*/ 28 w 103"/>
              <a:gd name="T91" fmla="*/ 67 h 143"/>
              <a:gd name="T92" fmla="*/ 11 w 103"/>
              <a:gd name="T93" fmla="*/ 43 h 143"/>
              <a:gd name="T94" fmla="*/ 11 w 103"/>
              <a:gd name="T95" fmla="*/ 37 h 143"/>
              <a:gd name="T96" fmla="*/ 5 w 103"/>
              <a:gd name="T97" fmla="*/ 27 h 143"/>
              <a:gd name="T98" fmla="*/ 9 w 103"/>
              <a:gd name="T99" fmla="*/ 4 h 143"/>
              <a:gd name="T100" fmla="*/ 28 w 103"/>
              <a:gd name="T101" fmla="*/ 4 h 143"/>
              <a:gd name="T102" fmla="*/ 28 w 103"/>
              <a:gd name="T103" fmla="*/ 24 h 143"/>
              <a:gd name="T104" fmla="*/ 21 w 103"/>
              <a:gd name="T105" fmla="*/ 31 h 143"/>
              <a:gd name="T106" fmla="*/ 28 w 103"/>
              <a:gd name="T107" fmla="*/ 26 h 143"/>
              <a:gd name="T108" fmla="*/ 28 w 103"/>
              <a:gd name="T109" fmla="*/ 45 h 143"/>
              <a:gd name="T110" fmla="*/ 22 w 103"/>
              <a:gd name="T111" fmla="*/ 37 h 143"/>
              <a:gd name="T112" fmla="*/ 22 w 103"/>
              <a:gd name="T113" fmla="*/ 33 h 143"/>
              <a:gd name="T114" fmla="*/ 15 w 103"/>
              <a:gd name="T115" fmla="*/ 37 h 143"/>
              <a:gd name="T116" fmla="*/ 14 w 103"/>
              <a:gd name="T117" fmla="*/ 43 h 143"/>
              <a:gd name="T118" fmla="*/ 28 w 103"/>
              <a:gd name="T119" fmla="*/ 63 h 143"/>
              <a:gd name="T120" fmla="*/ 28 w 103"/>
              <a:gd name="T121" fmla="*/ 67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03" h="143">
                <a:moveTo>
                  <a:pt x="87" y="88"/>
                </a:moveTo>
                <a:cubicBezTo>
                  <a:pt x="103" y="112"/>
                  <a:pt x="103" y="112"/>
                  <a:pt x="103" y="112"/>
                </a:cubicBezTo>
                <a:cubicBezTo>
                  <a:pt x="102" y="143"/>
                  <a:pt x="102" y="143"/>
                  <a:pt x="102" y="143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91" y="136"/>
                  <a:pt x="91" y="136"/>
                  <a:pt x="91" y="136"/>
                </a:cubicBezTo>
                <a:cubicBezTo>
                  <a:pt x="100" y="130"/>
                  <a:pt x="100" y="130"/>
                  <a:pt x="100" y="130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100" y="113"/>
                  <a:pt x="100" y="113"/>
                  <a:pt x="100" y="113"/>
                </a:cubicBezTo>
                <a:cubicBezTo>
                  <a:pt x="99" y="111"/>
                  <a:pt x="99" y="111"/>
                  <a:pt x="99" y="111"/>
                </a:cubicBezTo>
                <a:cubicBezTo>
                  <a:pt x="98" y="109"/>
                  <a:pt x="95" y="108"/>
                  <a:pt x="92" y="110"/>
                </a:cubicBezTo>
                <a:cubicBezTo>
                  <a:pt x="90" y="111"/>
                  <a:pt x="89" y="114"/>
                  <a:pt x="90" y="116"/>
                </a:cubicBezTo>
                <a:cubicBezTo>
                  <a:pt x="89" y="115"/>
                  <a:pt x="88" y="115"/>
                  <a:pt x="87" y="115"/>
                </a:cubicBezTo>
                <a:lnTo>
                  <a:pt x="87" y="88"/>
                </a:lnTo>
                <a:close/>
                <a:moveTo>
                  <a:pt x="73" y="132"/>
                </a:moveTo>
                <a:cubicBezTo>
                  <a:pt x="32" y="70"/>
                  <a:pt x="32" y="70"/>
                  <a:pt x="32" y="70"/>
                </a:cubicBezTo>
                <a:cubicBezTo>
                  <a:pt x="30" y="70"/>
                  <a:pt x="29" y="69"/>
                  <a:pt x="28" y="68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63"/>
                  <a:pt x="28" y="63"/>
                  <a:pt x="28" y="63"/>
                </a:cubicBezTo>
                <a:cubicBezTo>
                  <a:pt x="29" y="65"/>
                  <a:pt x="29" y="65"/>
                  <a:pt x="29" y="65"/>
                </a:cubicBezTo>
                <a:cubicBezTo>
                  <a:pt x="30" y="67"/>
                  <a:pt x="33" y="67"/>
                  <a:pt x="34" y="66"/>
                </a:cubicBezTo>
                <a:cubicBezTo>
                  <a:pt x="41" y="61"/>
                  <a:pt x="41" y="61"/>
                  <a:pt x="41" y="61"/>
                </a:cubicBezTo>
                <a:cubicBezTo>
                  <a:pt x="41" y="61"/>
                  <a:pt x="41" y="61"/>
                  <a:pt x="41" y="61"/>
                </a:cubicBezTo>
                <a:cubicBezTo>
                  <a:pt x="40" y="61"/>
                  <a:pt x="38" y="61"/>
                  <a:pt x="37" y="59"/>
                </a:cubicBezTo>
                <a:cubicBezTo>
                  <a:pt x="28" y="45"/>
                  <a:pt x="28" y="45"/>
                  <a:pt x="28" y="45"/>
                </a:cubicBezTo>
                <a:cubicBezTo>
                  <a:pt x="28" y="26"/>
                  <a:pt x="28" y="26"/>
                  <a:pt x="28" y="26"/>
                </a:cubicBezTo>
                <a:cubicBezTo>
                  <a:pt x="39" y="19"/>
                  <a:pt x="39" y="19"/>
                  <a:pt x="39" y="19"/>
                </a:cubicBezTo>
                <a:cubicBezTo>
                  <a:pt x="41" y="18"/>
                  <a:pt x="43" y="19"/>
                  <a:pt x="44" y="21"/>
                </a:cubicBezTo>
                <a:cubicBezTo>
                  <a:pt x="61" y="46"/>
                  <a:pt x="61" y="46"/>
                  <a:pt x="61" y="46"/>
                </a:cubicBezTo>
                <a:cubicBezTo>
                  <a:pt x="62" y="47"/>
                  <a:pt x="62" y="49"/>
                  <a:pt x="61" y="50"/>
                </a:cubicBezTo>
                <a:cubicBezTo>
                  <a:pt x="87" y="88"/>
                  <a:pt x="87" y="88"/>
                  <a:pt x="87" y="88"/>
                </a:cubicBezTo>
                <a:cubicBezTo>
                  <a:pt x="87" y="115"/>
                  <a:pt x="87" y="115"/>
                  <a:pt x="87" y="115"/>
                </a:cubicBezTo>
                <a:cubicBezTo>
                  <a:pt x="86" y="115"/>
                  <a:pt x="85" y="115"/>
                  <a:pt x="84" y="116"/>
                </a:cubicBezTo>
                <a:cubicBezTo>
                  <a:pt x="82" y="117"/>
                  <a:pt x="81" y="120"/>
                  <a:pt x="82" y="122"/>
                </a:cubicBezTo>
                <a:cubicBezTo>
                  <a:pt x="80" y="120"/>
                  <a:pt x="77" y="120"/>
                  <a:pt x="75" y="121"/>
                </a:cubicBezTo>
                <a:cubicBezTo>
                  <a:pt x="73" y="123"/>
                  <a:pt x="72" y="126"/>
                  <a:pt x="74" y="128"/>
                </a:cubicBezTo>
                <a:cubicBezTo>
                  <a:pt x="75" y="130"/>
                  <a:pt x="75" y="130"/>
                  <a:pt x="75" y="130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7" y="137"/>
                  <a:pt x="87" y="137"/>
                  <a:pt x="87" y="137"/>
                </a:cubicBezTo>
                <a:cubicBezTo>
                  <a:pt x="73" y="132"/>
                  <a:pt x="73" y="132"/>
                  <a:pt x="73" y="132"/>
                </a:cubicBezTo>
                <a:close/>
                <a:moveTo>
                  <a:pt x="28" y="4"/>
                </a:moveTo>
                <a:cubicBezTo>
                  <a:pt x="28" y="24"/>
                  <a:pt x="28" y="24"/>
                  <a:pt x="28" y="24"/>
                </a:cubicBezTo>
                <a:cubicBezTo>
                  <a:pt x="36" y="15"/>
                  <a:pt x="36" y="15"/>
                  <a:pt x="36" y="15"/>
                </a:cubicBezTo>
                <a:cubicBezTo>
                  <a:pt x="32" y="8"/>
                  <a:pt x="32" y="8"/>
                  <a:pt x="32" y="8"/>
                </a:cubicBezTo>
                <a:cubicBezTo>
                  <a:pt x="31" y="7"/>
                  <a:pt x="29" y="5"/>
                  <a:pt x="28" y="4"/>
                </a:cubicBezTo>
                <a:close/>
                <a:moveTo>
                  <a:pt x="28" y="67"/>
                </a:moveTo>
                <a:cubicBezTo>
                  <a:pt x="11" y="43"/>
                  <a:pt x="11" y="43"/>
                  <a:pt x="11" y="43"/>
                </a:cubicBezTo>
                <a:cubicBezTo>
                  <a:pt x="10" y="41"/>
                  <a:pt x="10" y="38"/>
                  <a:pt x="11" y="37"/>
                </a:cubicBezTo>
                <a:cubicBezTo>
                  <a:pt x="5" y="27"/>
                  <a:pt x="5" y="27"/>
                  <a:pt x="5" y="27"/>
                </a:cubicBezTo>
                <a:cubicBezTo>
                  <a:pt x="0" y="19"/>
                  <a:pt x="2" y="9"/>
                  <a:pt x="9" y="4"/>
                </a:cubicBezTo>
                <a:cubicBezTo>
                  <a:pt x="15" y="0"/>
                  <a:pt x="22" y="0"/>
                  <a:pt x="28" y="4"/>
                </a:cubicBezTo>
                <a:cubicBezTo>
                  <a:pt x="28" y="24"/>
                  <a:pt x="28" y="24"/>
                  <a:pt x="28" y="24"/>
                </a:cubicBezTo>
                <a:cubicBezTo>
                  <a:pt x="21" y="31"/>
                  <a:pt x="21" y="31"/>
                  <a:pt x="21" y="31"/>
                </a:cubicBezTo>
                <a:cubicBezTo>
                  <a:pt x="28" y="26"/>
                  <a:pt x="28" y="26"/>
                  <a:pt x="28" y="26"/>
                </a:cubicBezTo>
                <a:cubicBezTo>
                  <a:pt x="28" y="45"/>
                  <a:pt x="28" y="45"/>
                  <a:pt x="28" y="45"/>
                </a:cubicBezTo>
                <a:cubicBezTo>
                  <a:pt x="22" y="37"/>
                  <a:pt x="22" y="37"/>
                  <a:pt x="22" y="37"/>
                </a:cubicBezTo>
                <a:cubicBezTo>
                  <a:pt x="21" y="36"/>
                  <a:pt x="21" y="34"/>
                  <a:pt x="22" y="33"/>
                </a:cubicBezTo>
                <a:cubicBezTo>
                  <a:pt x="15" y="37"/>
                  <a:pt x="15" y="37"/>
                  <a:pt x="15" y="37"/>
                </a:cubicBezTo>
                <a:cubicBezTo>
                  <a:pt x="14" y="39"/>
                  <a:pt x="13" y="41"/>
                  <a:pt x="14" y="43"/>
                </a:cubicBezTo>
                <a:cubicBezTo>
                  <a:pt x="28" y="63"/>
                  <a:pt x="28" y="63"/>
                  <a:pt x="28" y="63"/>
                </a:cubicBezTo>
                <a:lnTo>
                  <a:pt x="28" y="67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10" name="Freeform 80"/>
          <p:cNvSpPr>
            <a:spLocks noEditPoints="1"/>
          </p:cNvSpPr>
          <p:nvPr/>
        </p:nvSpPr>
        <p:spPr bwMode="auto">
          <a:xfrm>
            <a:off x="5285852" y="1497630"/>
            <a:ext cx="211876" cy="232112"/>
          </a:xfrm>
          <a:custGeom>
            <a:avLst/>
            <a:gdLst>
              <a:gd name="T0" fmla="*/ 101 w 130"/>
              <a:gd name="T1" fmla="*/ 65 h 142"/>
              <a:gd name="T2" fmla="*/ 97 w 130"/>
              <a:gd name="T3" fmla="*/ 81 h 142"/>
              <a:gd name="T4" fmla="*/ 97 w 130"/>
              <a:gd name="T5" fmla="*/ 94 h 142"/>
              <a:gd name="T6" fmla="*/ 100 w 130"/>
              <a:gd name="T7" fmla="*/ 95 h 142"/>
              <a:gd name="T8" fmla="*/ 111 w 130"/>
              <a:gd name="T9" fmla="*/ 112 h 142"/>
              <a:gd name="T10" fmla="*/ 97 w 130"/>
              <a:gd name="T11" fmla="*/ 103 h 142"/>
              <a:gd name="T12" fmla="*/ 97 w 130"/>
              <a:gd name="T13" fmla="*/ 28 h 142"/>
              <a:gd name="T14" fmla="*/ 111 w 130"/>
              <a:gd name="T15" fmla="*/ 19 h 142"/>
              <a:gd name="T16" fmla="*/ 100 w 130"/>
              <a:gd name="T17" fmla="*/ 35 h 142"/>
              <a:gd name="T18" fmla="*/ 97 w 130"/>
              <a:gd name="T19" fmla="*/ 36 h 142"/>
              <a:gd name="T20" fmla="*/ 127 w 130"/>
              <a:gd name="T21" fmla="*/ 62 h 142"/>
              <a:gd name="T22" fmla="*/ 108 w 130"/>
              <a:gd name="T23" fmla="*/ 65 h 142"/>
              <a:gd name="T24" fmla="*/ 127 w 130"/>
              <a:gd name="T25" fmla="*/ 69 h 142"/>
              <a:gd name="T26" fmla="*/ 127 w 130"/>
              <a:gd name="T27" fmla="*/ 62 h 142"/>
              <a:gd name="T28" fmla="*/ 67 w 130"/>
              <a:gd name="T29" fmla="*/ 142 h 142"/>
              <a:gd name="T30" fmla="*/ 85 w 130"/>
              <a:gd name="T31" fmla="*/ 95 h 142"/>
              <a:gd name="T32" fmla="*/ 97 w 130"/>
              <a:gd name="T33" fmla="*/ 50 h 142"/>
              <a:gd name="T34" fmla="*/ 65 w 130"/>
              <a:gd name="T35" fmla="*/ 37 h 142"/>
              <a:gd name="T36" fmla="*/ 93 w 130"/>
              <a:gd name="T37" fmla="*/ 65 h 142"/>
              <a:gd name="T38" fmla="*/ 79 w 130"/>
              <a:gd name="T39" fmla="*/ 90 h 142"/>
              <a:gd name="T40" fmla="*/ 78 w 130"/>
              <a:gd name="T41" fmla="*/ 110 h 142"/>
              <a:gd name="T42" fmla="*/ 65 w 130"/>
              <a:gd name="T43" fmla="*/ 142 h 142"/>
              <a:gd name="T44" fmla="*/ 97 w 130"/>
              <a:gd name="T45" fmla="*/ 36 h 142"/>
              <a:gd name="T46" fmla="*/ 95 w 130"/>
              <a:gd name="T47" fmla="*/ 31 h 142"/>
              <a:gd name="T48" fmla="*/ 97 w 130"/>
              <a:gd name="T49" fmla="*/ 94 h 142"/>
              <a:gd name="T50" fmla="*/ 95 w 130"/>
              <a:gd name="T51" fmla="*/ 100 h 142"/>
              <a:gd name="T52" fmla="*/ 97 w 130"/>
              <a:gd name="T53" fmla="*/ 94 h 142"/>
              <a:gd name="T54" fmla="*/ 65 w 130"/>
              <a:gd name="T55" fmla="*/ 0 h 142"/>
              <a:gd name="T56" fmla="*/ 68 w 130"/>
              <a:gd name="T57" fmla="*/ 3 h 142"/>
              <a:gd name="T58" fmla="*/ 65 w 130"/>
              <a:gd name="T59" fmla="*/ 23 h 142"/>
              <a:gd name="T60" fmla="*/ 65 w 130"/>
              <a:gd name="T61" fmla="*/ 23 h 142"/>
              <a:gd name="T62" fmla="*/ 32 w 130"/>
              <a:gd name="T63" fmla="*/ 50 h 142"/>
              <a:gd name="T64" fmla="*/ 45 w 130"/>
              <a:gd name="T65" fmla="*/ 96 h 142"/>
              <a:gd name="T66" fmla="*/ 63 w 130"/>
              <a:gd name="T67" fmla="*/ 142 h 142"/>
              <a:gd name="T68" fmla="*/ 65 w 130"/>
              <a:gd name="T69" fmla="*/ 110 h 142"/>
              <a:gd name="T70" fmla="*/ 52 w 130"/>
              <a:gd name="T71" fmla="*/ 93 h 142"/>
              <a:gd name="T72" fmla="*/ 36 w 130"/>
              <a:gd name="T73" fmla="*/ 65 h 142"/>
              <a:gd name="T74" fmla="*/ 65 w 130"/>
              <a:gd name="T75" fmla="*/ 37 h 142"/>
              <a:gd name="T76" fmla="*/ 65 w 130"/>
              <a:gd name="T77" fmla="*/ 29 h 142"/>
              <a:gd name="T78" fmla="*/ 65 w 130"/>
              <a:gd name="T79" fmla="*/ 0 h 142"/>
              <a:gd name="T80" fmla="*/ 62 w 130"/>
              <a:gd name="T81" fmla="*/ 20 h 142"/>
              <a:gd name="T82" fmla="*/ 65 w 130"/>
              <a:gd name="T83" fmla="*/ 0 h 142"/>
              <a:gd name="T84" fmla="*/ 32 w 130"/>
              <a:gd name="T85" fmla="*/ 94 h 142"/>
              <a:gd name="T86" fmla="*/ 35 w 130"/>
              <a:gd name="T87" fmla="*/ 100 h 142"/>
              <a:gd name="T88" fmla="*/ 32 w 130"/>
              <a:gd name="T89" fmla="*/ 36 h 142"/>
              <a:gd name="T90" fmla="*/ 35 w 130"/>
              <a:gd name="T91" fmla="*/ 31 h 142"/>
              <a:gd name="T92" fmla="*/ 32 w 130"/>
              <a:gd name="T93" fmla="*/ 36 h 142"/>
              <a:gd name="T94" fmla="*/ 29 w 130"/>
              <a:gd name="T95" fmla="*/ 65 h 142"/>
              <a:gd name="T96" fmla="*/ 32 w 130"/>
              <a:gd name="T97" fmla="*/ 50 h 142"/>
              <a:gd name="T98" fmla="*/ 32 w 130"/>
              <a:gd name="T99" fmla="*/ 36 h 142"/>
              <a:gd name="T100" fmla="*/ 30 w 130"/>
              <a:gd name="T101" fmla="*/ 35 h 142"/>
              <a:gd name="T102" fmla="*/ 19 w 130"/>
              <a:gd name="T103" fmla="*/ 19 h 142"/>
              <a:gd name="T104" fmla="*/ 32 w 130"/>
              <a:gd name="T105" fmla="*/ 28 h 142"/>
              <a:gd name="T106" fmla="*/ 32 w 130"/>
              <a:gd name="T107" fmla="*/ 103 h 142"/>
              <a:gd name="T108" fmla="*/ 19 w 130"/>
              <a:gd name="T109" fmla="*/ 112 h 142"/>
              <a:gd name="T110" fmla="*/ 30 w 130"/>
              <a:gd name="T111" fmla="*/ 95 h 142"/>
              <a:gd name="T112" fmla="*/ 32 w 130"/>
              <a:gd name="T113" fmla="*/ 94 h 142"/>
              <a:gd name="T114" fmla="*/ 22 w 130"/>
              <a:gd name="T115" fmla="*/ 65 h 142"/>
              <a:gd name="T116" fmla="*/ 3 w 130"/>
              <a:gd name="T117" fmla="*/ 62 h 142"/>
              <a:gd name="T118" fmla="*/ 3 w 130"/>
              <a:gd name="T119" fmla="*/ 69 h 142"/>
              <a:gd name="T120" fmla="*/ 22 w 130"/>
              <a:gd name="T121" fmla="*/ 65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0" h="142">
                <a:moveTo>
                  <a:pt x="97" y="81"/>
                </a:moveTo>
                <a:cubicBezTo>
                  <a:pt x="100" y="76"/>
                  <a:pt x="101" y="71"/>
                  <a:pt x="101" y="65"/>
                </a:cubicBezTo>
                <a:cubicBezTo>
                  <a:pt x="101" y="60"/>
                  <a:pt x="100" y="55"/>
                  <a:pt x="97" y="50"/>
                </a:cubicBezTo>
                <a:cubicBezTo>
                  <a:pt x="97" y="81"/>
                  <a:pt x="97" y="81"/>
                  <a:pt x="97" y="81"/>
                </a:cubicBezTo>
                <a:close/>
                <a:moveTo>
                  <a:pt x="97" y="103"/>
                </a:moveTo>
                <a:cubicBezTo>
                  <a:pt x="97" y="94"/>
                  <a:pt x="97" y="94"/>
                  <a:pt x="97" y="94"/>
                </a:cubicBezTo>
                <a:cubicBezTo>
                  <a:pt x="98" y="94"/>
                  <a:pt x="99" y="95"/>
                  <a:pt x="100" y="95"/>
                </a:cubicBezTo>
                <a:cubicBezTo>
                  <a:pt x="100" y="95"/>
                  <a:pt x="100" y="95"/>
                  <a:pt x="100" y="95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13" y="108"/>
                  <a:pt x="113" y="110"/>
                  <a:pt x="111" y="112"/>
                </a:cubicBezTo>
                <a:cubicBezTo>
                  <a:pt x="110" y="113"/>
                  <a:pt x="108" y="113"/>
                  <a:pt x="106" y="112"/>
                </a:cubicBezTo>
                <a:cubicBezTo>
                  <a:pt x="97" y="103"/>
                  <a:pt x="97" y="103"/>
                  <a:pt x="97" y="103"/>
                </a:cubicBezTo>
                <a:close/>
                <a:moveTo>
                  <a:pt x="97" y="36"/>
                </a:moveTo>
                <a:cubicBezTo>
                  <a:pt x="97" y="28"/>
                  <a:pt x="97" y="28"/>
                  <a:pt x="97" y="28"/>
                </a:cubicBezTo>
                <a:cubicBezTo>
                  <a:pt x="106" y="19"/>
                  <a:pt x="106" y="19"/>
                  <a:pt x="106" y="19"/>
                </a:cubicBezTo>
                <a:cubicBezTo>
                  <a:pt x="108" y="18"/>
                  <a:pt x="110" y="18"/>
                  <a:pt x="111" y="19"/>
                </a:cubicBezTo>
                <a:cubicBezTo>
                  <a:pt x="113" y="20"/>
                  <a:pt x="113" y="23"/>
                  <a:pt x="111" y="24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99" y="36"/>
                  <a:pt x="98" y="36"/>
                  <a:pt x="97" y="36"/>
                </a:cubicBezTo>
                <a:close/>
                <a:moveTo>
                  <a:pt x="127" y="62"/>
                </a:moveTo>
                <a:cubicBezTo>
                  <a:pt x="127" y="62"/>
                  <a:pt x="127" y="62"/>
                  <a:pt x="127" y="62"/>
                </a:cubicBezTo>
                <a:cubicBezTo>
                  <a:pt x="111" y="62"/>
                  <a:pt x="111" y="62"/>
                  <a:pt x="111" y="62"/>
                </a:cubicBezTo>
                <a:cubicBezTo>
                  <a:pt x="109" y="62"/>
                  <a:pt x="108" y="64"/>
                  <a:pt x="108" y="65"/>
                </a:cubicBezTo>
                <a:cubicBezTo>
                  <a:pt x="108" y="67"/>
                  <a:pt x="109" y="69"/>
                  <a:pt x="111" y="69"/>
                </a:cubicBezTo>
                <a:cubicBezTo>
                  <a:pt x="127" y="69"/>
                  <a:pt x="127" y="69"/>
                  <a:pt x="127" y="69"/>
                </a:cubicBezTo>
                <a:cubicBezTo>
                  <a:pt x="129" y="69"/>
                  <a:pt x="130" y="67"/>
                  <a:pt x="130" y="65"/>
                </a:cubicBezTo>
                <a:cubicBezTo>
                  <a:pt x="130" y="64"/>
                  <a:pt x="129" y="62"/>
                  <a:pt x="127" y="62"/>
                </a:cubicBezTo>
                <a:close/>
                <a:moveTo>
                  <a:pt x="65" y="142"/>
                </a:moveTo>
                <a:cubicBezTo>
                  <a:pt x="67" y="142"/>
                  <a:pt x="67" y="142"/>
                  <a:pt x="67" y="142"/>
                </a:cubicBezTo>
                <a:cubicBezTo>
                  <a:pt x="77" y="142"/>
                  <a:pt x="85" y="134"/>
                  <a:pt x="85" y="124"/>
                </a:cubicBezTo>
                <a:cubicBezTo>
                  <a:pt x="85" y="95"/>
                  <a:pt x="85" y="95"/>
                  <a:pt x="85" y="95"/>
                </a:cubicBezTo>
                <a:cubicBezTo>
                  <a:pt x="90" y="92"/>
                  <a:pt x="95" y="87"/>
                  <a:pt x="97" y="81"/>
                </a:cubicBezTo>
                <a:cubicBezTo>
                  <a:pt x="97" y="50"/>
                  <a:pt x="97" y="50"/>
                  <a:pt x="97" y="50"/>
                </a:cubicBezTo>
                <a:cubicBezTo>
                  <a:pt x="92" y="38"/>
                  <a:pt x="79" y="29"/>
                  <a:pt x="65" y="29"/>
                </a:cubicBezTo>
                <a:cubicBezTo>
                  <a:pt x="65" y="37"/>
                  <a:pt x="65" y="37"/>
                  <a:pt x="65" y="37"/>
                </a:cubicBezTo>
                <a:cubicBezTo>
                  <a:pt x="73" y="37"/>
                  <a:pt x="80" y="40"/>
                  <a:pt x="85" y="45"/>
                </a:cubicBezTo>
                <a:cubicBezTo>
                  <a:pt x="90" y="50"/>
                  <a:pt x="93" y="57"/>
                  <a:pt x="93" y="65"/>
                </a:cubicBezTo>
                <a:cubicBezTo>
                  <a:pt x="93" y="76"/>
                  <a:pt x="88" y="85"/>
                  <a:pt x="79" y="90"/>
                </a:cubicBezTo>
                <a:cubicBezTo>
                  <a:pt x="79" y="90"/>
                  <a:pt x="79" y="90"/>
                  <a:pt x="79" y="90"/>
                </a:cubicBezTo>
                <a:cubicBezTo>
                  <a:pt x="78" y="91"/>
                  <a:pt x="78" y="92"/>
                  <a:pt x="78" y="93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65" y="142"/>
                  <a:pt x="65" y="142"/>
                  <a:pt x="65" y="142"/>
                </a:cubicBezTo>
                <a:close/>
                <a:moveTo>
                  <a:pt x="97" y="28"/>
                </a:moveTo>
                <a:cubicBezTo>
                  <a:pt x="97" y="36"/>
                  <a:pt x="97" y="36"/>
                  <a:pt x="97" y="36"/>
                </a:cubicBezTo>
                <a:cubicBezTo>
                  <a:pt x="97" y="36"/>
                  <a:pt x="96" y="36"/>
                  <a:pt x="95" y="35"/>
                </a:cubicBezTo>
                <a:cubicBezTo>
                  <a:pt x="94" y="34"/>
                  <a:pt x="94" y="32"/>
                  <a:pt x="95" y="31"/>
                </a:cubicBezTo>
                <a:cubicBezTo>
                  <a:pt x="97" y="28"/>
                  <a:pt x="97" y="28"/>
                  <a:pt x="97" y="28"/>
                </a:cubicBezTo>
                <a:close/>
                <a:moveTo>
                  <a:pt x="97" y="94"/>
                </a:moveTo>
                <a:cubicBezTo>
                  <a:pt x="97" y="103"/>
                  <a:pt x="97" y="103"/>
                  <a:pt x="97" y="103"/>
                </a:cubicBezTo>
                <a:cubicBezTo>
                  <a:pt x="95" y="100"/>
                  <a:pt x="95" y="100"/>
                  <a:pt x="95" y="100"/>
                </a:cubicBezTo>
                <a:cubicBezTo>
                  <a:pt x="94" y="99"/>
                  <a:pt x="94" y="97"/>
                  <a:pt x="95" y="95"/>
                </a:cubicBezTo>
                <a:cubicBezTo>
                  <a:pt x="96" y="95"/>
                  <a:pt x="97" y="94"/>
                  <a:pt x="97" y="94"/>
                </a:cubicBezTo>
                <a:close/>
                <a:moveTo>
                  <a:pt x="65" y="23"/>
                </a:moveTo>
                <a:cubicBezTo>
                  <a:pt x="65" y="0"/>
                  <a:pt x="65" y="0"/>
                  <a:pt x="65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7" y="0"/>
                  <a:pt x="68" y="2"/>
                  <a:pt x="68" y="3"/>
                </a:cubicBezTo>
                <a:cubicBezTo>
                  <a:pt x="68" y="20"/>
                  <a:pt x="68" y="20"/>
                  <a:pt x="68" y="20"/>
                </a:cubicBezTo>
                <a:cubicBezTo>
                  <a:pt x="68" y="21"/>
                  <a:pt x="67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ubicBezTo>
                  <a:pt x="65" y="23"/>
                  <a:pt x="65" y="23"/>
                  <a:pt x="65" y="23"/>
                </a:cubicBezTo>
                <a:close/>
                <a:moveTo>
                  <a:pt x="65" y="29"/>
                </a:moveTo>
                <a:cubicBezTo>
                  <a:pt x="50" y="29"/>
                  <a:pt x="38" y="37"/>
                  <a:pt x="32" y="50"/>
                </a:cubicBezTo>
                <a:cubicBezTo>
                  <a:pt x="32" y="81"/>
                  <a:pt x="32" y="81"/>
                  <a:pt x="32" y="81"/>
                </a:cubicBezTo>
                <a:cubicBezTo>
                  <a:pt x="35" y="87"/>
                  <a:pt x="40" y="92"/>
                  <a:pt x="45" y="96"/>
                </a:cubicBezTo>
                <a:cubicBezTo>
                  <a:pt x="45" y="124"/>
                  <a:pt x="45" y="124"/>
                  <a:pt x="45" y="124"/>
                </a:cubicBezTo>
                <a:cubicBezTo>
                  <a:pt x="45" y="134"/>
                  <a:pt x="53" y="142"/>
                  <a:pt x="63" y="142"/>
                </a:cubicBezTo>
                <a:cubicBezTo>
                  <a:pt x="65" y="142"/>
                  <a:pt x="65" y="142"/>
                  <a:pt x="65" y="142"/>
                </a:cubicBezTo>
                <a:cubicBezTo>
                  <a:pt x="65" y="110"/>
                  <a:pt x="65" y="110"/>
                  <a:pt x="65" y="110"/>
                </a:cubicBezTo>
                <a:cubicBezTo>
                  <a:pt x="52" y="110"/>
                  <a:pt x="52" y="110"/>
                  <a:pt x="52" y="110"/>
                </a:cubicBezTo>
                <a:cubicBezTo>
                  <a:pt x="52" y="93"/>
                  <a:pt x="52" y="93"/>
                  <a:pt x="52" y="93"/>
                </a:cubicBezTo>
                <a:cubicBezTo>
                  <a:pt x="52" y="92"/>
                  <a:pt x="52" y="91"/>
                  <a:pt x="51" y="90"/>
                </a:cubicBezTo>
                <a:cubicBezTo>
                  <a:pt x="42" y="85"/>
                  <a:pt x="36" y="76"/>
                  <a:pt x="36" y="65"/>
                </a:cubicBezTo>
                <a:cubicBezTo>
                  <a:pt x="36" y="57"/>
                  <a:pt x="39" y="50"/>
                  <a:pt x="44" y="45"/>
                </a:cubicBezTo>
                <a:cubicBezTo>
                  <a:pt x="50" y="40"/>
                  <a:pt x="57" y="37"/>
                  <a:pt x="65" y="37"/>
                </a:cubicBezTo>
                <a:cubicBezTo>
                  <a:pt x="65" y="37"/>
                  <a:pt x="65" y="37"/>
                  <a:pt x="65" y="37"/>
                </a:cubicBezTo>
                <a:cubicBezTo>
                  <a:pt x="65" y="29"/>
                  <a:pt x="65" y="29"/>
                  <a:pt x="65" y="29"/>
                </a:cubicBezTo>
                <a:cubicBezTo>
                  <a:pt x="65" y="29"/>
                  <a:pt x="65" y="29"/>
                  <a:pt x="65" y="29"/>
                </a:cubicBezTo>
                <a:close/>
                <a:moveTo>
                  <a:pt x="65" y="0"/>
                </a:moveTo>
                <a:cubicBezTo>
                  <a:pt x="65" y="23"/>
                  <a:pt x="65" y="23"/>
                  <a:pt x="65" y="23"/>
                </a:cubicBezTo>
                <a:cubicBezTo>
                  <a:pt x="63" y="23"/>
                  <a:pt x="62" y="21"/>
                  <a:pt x="62" y="20"/>
                </a:cubicBezTo>
                <a:cubicBezTo>
                  <a:pt x="62" y="3"/>
                  <a:pt x="62" y="3"/>
                  <a:pt x="62" y="3"/>
                </a:cubicBezTo>
                <a:cubicBezTo>
                  <a:pt x="62" y="2"/>
                  <a:pt x="63" y="0"/>
                  <a:pt x="65" y="0"/>
                </a:cubicBezTo>
                <a:close/>
                <a:moveTo>
                  <a:pt x="32" y="103"/>
                </a:moveTo>
                <a:cubicBezTo>
                  <a:pt x="32" y="94"/>
                  <a:pt x="32" y="94"/>
                  <a:pt x="32" y="94"/>
                </a:cubicBezTo>
                <a:cubicBezTo>
                  <a:pt x="33" y="94"/>
                  <a:pt x="34" y="95"/>
                  <a:pt x="35" y="95"/>
                </a:cubicBezTo>
                <a:cubicBezTo>
                  <a:pt x="36" y="97"/>
                  <a:pt x="36" y="99"/>
                  <a:pt x="35" y="100"/>
                </a:cubicBezTo>
                <a:cubicBezTo>
                  <a:pt x="32" y="103"/>
                  <a:pt x="32" y="103"/>
                  <a:pt x="32" y="103"/>
                </a:cubicBezTo>
                <a:close/>
                <a:moveTo>
                  <a:pt x="32" y="36"/>
                </a:moveTo>
                <a:cubicBezTo>
                  <a:pt x="32" y="28"/>
                  <a:pt x="32" y="28"/>
                  <a:pt x="32" y="28"/>
                </a:cubicBezTo>
                <a:cubicBezTo>
                  <a:pt x="35" y="31"/>
                  <a:pt x="35" y="31"/>
                  <a:pt x="35" y="31"/>
                </a:cubicBezTo>
                <a:cubicBezTo>
                  <a:pt x="36" y="32"/>
                  <a:pt x="36" y="34"/>
                  <a:pt x="35" y="35"/>
                </a:cubicBezTo>
                <a:cubicBezTo>
                  <a:pt x="34" y="36"/>
                  <a:pt x="33" y="36"/>
                  <a:pt x="32" y="36"/>
                </a:cubicBezTo>
                <a:close/>
                <a:moveTo>
                  <a:pt x="32" y="50"/>
                </a:moveTo>
                <a:cubicBezTo>
                  <a:pt x="30" y="54"/>
                  <a:pt x="29" y="60"/>
                  <a:pt x="29" y="65"/>
                </a:cubicBezTo>
                <a:cubicBezTo>
                  <a:pt x="29" y="71"/>
                  <a:pt x="30" y="76"/>
                  <a:pt x="32" y="81"/>
                </a:cubicBezTo>
                <a:cubicBezTo>
                  <a:pt x="32" y="50"/>
                  <a:pt x="32" y="50"/>
                  <a:pt x="32" y="50"/>
                </a:cubicBezTo>
                <a:close/>
                <a:moveTo>
                  <a:pt x="32" y="28"/>
                </a:moveTo>
                <a:cubicBezTo>
                  <a:pt x="32" y="36"/>
                  <a:pt x="32" y="36"/>
                  <a:pt x="32" y="36"/>
                </a:cubicBezTo>
                <a:cubicBezTo>
                  <a:pt x="32" y="36"/>
                  <a:pt x="31" y="36"/>
                  <a:pt x="30" y="35"/>
                </a:cubicBezTo>
                <a:cubicBezTo>
                  <a:pt x="30" y="35"/>
                  <a:pt x="30" y="35"/>
                  <a:pt x="30" y="35"/>
                </a:cubicBezTo>
                <a:cubicBezTo>
                  <a:pt x="19" y="24"/>
                  <a:pt x="19" y="24"/>
                  <a:pt x="19" y="24"/>
                </a:cubicBezTo>
                <a:cubicBezTo>
                  <a:pt x="17" y="23"/>
                  <a:pt x="17" y="20"/>
                  <a:pt x="19" y="19"/>
                </a:cubicBezTo>
                <a:cubicBezTo>
                  <a:pt x="20" y="18"/>
                  <a:pt x="22" y="18"/>
                  <a:pt x="24" y="19"/>
                </a:cubicBezTo>
                <a:cubicBezTo>
                  <a:pt x="32" y="28"/>
                  <a:pt x="32" y="28"/>
                  <a:pt x="32" y="28"/>
                </a:cubicBezTo>
                <a:close/>
                <a:moveTo>
                  <a:pt x="32" y="94"/>
                </a:moveTo>
                <a:cubicBezTo>
                  <a:pt x="32" y="103"/>
                  <a:pt x="32" y="103"/>
                  <a:pt x="32" y="103"/>
                </a:cubicBezTo>
                <a:cubicBezTo>
                  <a:pt x="24" y="112"/>
                  <a:pt x="24" y="112"/>
                  <a:pt x="24" y="112"/>
                </a:cubicBezTo>
                <a:cubicBezTo>
                  <a:pt x="22" y="113"/>
                  <a:pt x="20" y="113"/>
                  <a:pt x="19" y="112"/>
                </a:cubicBezTo>
                <a:cubicBezTo>
                  <a:pt x="17" y="110"/>
                  <a:pt x="17" y="108"/>
                  <a:pt x="19" y="107"/>
                </a:cubicBezTo>
                <a:cubicBezTo>
                  <a:pt x="30" y="95"/>
                  <a:pt x="30" y="95"/>
                  <a:pt x="30" y="95"/>
                </a:cubicBezTo>
                <a:cubicBezTo>
                  <a:pt x="30" y="95"/>
                  <a:pt x="30" y="95"/>
                  <a:pt x="30" y="95"/>
                </a:cubicBezTo>
                <a:cubicBezTo>
                  <a:pt x="31" y="95"/>
                  <a:pt x="32" y="95"/>
                  <a:pt x="32" y="94"/>
                </a:cubicBezTo>
                <a:close/>
                <a:moveTo>
                  <a:pt x="22" y="65"/>
                </a:moveTo>
                <a:cubicBezTo>
                  <a:pt x="22" y="65"/>
                  <a:pt x="22" y="65"/>
                  <a:pt x="22" y="65"/>
                </a:cubicBezTo>
                <a:cubicBezTo>
                  <a:pt x="22" y="64"/>
                  <a:pt x="21" y="62"/>
                  <a:pt x="19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1" y="62"/>
                  <a:pt x="0" y="64"/>
                  <a:pt x="0" y="65"/>
                </a:cubicBezTo>
                <a:cubicBezTo>
                  <a:pt x="0" y="67"/>
                  <a:pt x="1" y="69"/>
                  <a:pt x="3" y="69"/>
                </a:cubicBezTo>
                <a:cubicBezTo>
                  <a:pt x="19" y="69"/>
                  <a:pt x="19" y="69"/>
                  <a:pt x="19" y="69"/>
                </a:cubicBezTo>
                <a:cubicBezTo>
                  <a:pt x="21" y="69"/>
                  <a:pt x="22" y="67"/>
                  <a:pt x="22" y="6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11" name="Freeform 81"/>
          <p:cNvSpPr>
            <a:spLocks noEditPoints="1"/>
          </p:cNvSpPr>
          <p:nvPr/>
        </p:nvSpPr>
        <p:spPr bwMode="auto">
          <a:xfrm>
            <a:off x="4226473" y="1185766"/>
            <a:ext cx="320195" cy="460652"/>
          </a:xfrm>
          <a:custGeom>
            <a:avLst/>
            <a:gdLst>
              <a:gd name="T0" fmla="*/ 98 w 196"/>
              <a:gd name="T1" fmla="*/ 5 h 282"/>
              <a:gd name="T2" fmla="*/ 113 w 196"/>
              <a:gd name="T3" fmla="*/ 0 h 282"/>
              <a:gd name="T4" fmla="*/ 155 w 196"/>
              <a:gd name="T5" fmla="*/ 128 h 282"/>
              <a:gd name="T6" fmla="*/ 108 w 196"/>
              <a:gd name="T7" fmla="*/ 143 h 282"/>
              <a:gd name="T8" fmla="*/ 98 w 196"/>
              <a:gd name="T9" fmla="*/ 111 h 282"/>
              <a:gd name="T10" fmla="*/ 98 w 196"/>
              <a:gd name="T11" fmla="*/ 5 h 282"/>
              <a:gd name="T12" fmla="*/ 98 w 196"/>
              <a:gd name="T13" fmla="*/ 222 h 282"/>
              <a:gd name="T14" fmla="*/ 136 w 196"/>
              <a:gd name="T15" fmla="*/ 209 h 282"/>
              <a:gd name="T16" fmla="*/ 107 w 196"/>
              <a:gd name="T17" fmla="*/ 209 h 282"/>
              <a:gd name="T18" fmla="*/ 107 w 196"/>
              <a:gd name="T19" fmla="*/ 192 h 282"/>
              <a:gd name="T20" fmla="*/ 152 w 196"/>
              <a:gd name="T21" fmla="*/ 192 h 282"/>
              <a:gd name="T22" fmla="*/ 189 w 196"/>
              <a:gd name="T23" fmla="*/ 192 h 282"/>
              <a:gd name="T24" fmla="*/ 196 w 196"/>
              <a:gd name="T25" fmla="*/ 192 h 282"/>
              <a:gd name="T26" fmla="*/ 196 w 196"/>
              <a:gd name="T27" fmla="*/ 209 h 282"/>
              <a:gd name="T28" fmla="*/ 180 w 196"/>
              <a:gd name="T29" fmla="*/ 209 h 282"/>
              <a:gd name="T30" fmla="*/ 134 w 196"/>
              <a:gd name="T31" fmla="*/ 247 h 282"/>
              <a:gd name="T32" fmla="*/ 169 w 196"/>
              <a:gd name="T33" fmla="*/ 267 h 282"/>
              <a:gd name="T34" fmla="*/ 169 w 196"/>
              <a:gd name="T35" fmla="*/ 282 h 282"/>
              <a:gd name="T36" fmla="*/ 98 w 196"/>
              <a:gd name="T37" fmla="*/ 282 h 282"/>
              <a:gd name="T38" fmla="*/ 98 w 196"/>
              <a:gd name="T39" fmla="*/ 268 h 282"/>
              <a:gd name="T40" fmla="*/ 111 w 196"/>
              <a:gd name="T41" fmla="*/ 255 h 282"/>
              <a:gd name="T42" fmla="*/ 98 w 196"/>
              <a:gd name="T43" fmla="*/ 242 h 282"/>
              <a:gd name="T44" fmla="*/ 98 w 196"/>
              <a:gd name="T45" fmla="*/ 222 h 282"/>
              <a:gd name="T46" fmla="*/ 67 w 196"/>
              <a:gd name="T47" fmla="*/ 15 h 282"/>
              <a:gd name="T48" fmla="*/ 98 w 196"/>
              <a:gd name="T49" fmla="*/ 5 h 282"/>
              <a:gd name="T50" fmla="*/ 98 w 196"/>
              <a:gd name="T51" fmla="*/ 111 h 282"/>
              <a:gd name="T52" fmla="*/ 92 w 196"/>
              <a:gd name="T53" fmla="*/ 92 h 282"/>
              <a:gd name="T54" fmla="*/ 33 w 196"/>
              <a:gd name="T55" fmla="*/ 157 h 282"/>
              <a:gd name="T56" fmla="*/ 98 w 196"/>
              <a:gd name="T57" fmla="*/ 222 h 282"/>
              <a:gd name="T58" fmla="*/ 98 w 196"/>
              <a:gd name="T59" fmla="*/ 222 h 282"/>
              <a:gd name="T60" fmla="*/ 98 w 196"/>
              <a:gd name="T61" fmla="*/ 242 h 282"/>
              <a:gd name="T62" fmla="*/ 85 w 196"/>
              <a:gd name="T63" fmla="*/ 255 h 282"/>
              <a:gd name="T64" fmla="*/ 98 w 196"/>
              <a:gd name="T65" fmla="*/ 268 h 282"/>
              <a:gd name="T66" fmla="*/ 98 w 196"/>
              <a:gd name="T67" fmla="*/ 282 h 282"/>
              <a:gd name="T68" fmla="*/ 27 w 196"/>
              <a:gd name="T69" fmla="*/ 282 h 282"/>
              <a:gd name="T70" fmla="*/ 27 w 196"/>
              <a:gd name="T71" fmla="*/ 267 h 282"/>
              <a:gd name="T72" fmla="*/ 61 w 196"/>
              <a:gd name="T73" fmla="*/ 247 h 282"/>
              <a:gd name="T74" fmla="*/ 0 w 196"/>
              <a:gd name="T75" fmla="*/ 157 h 282"/>
              <a:gd name="T76" fmla="*/ 82 w 196"/>
              <a:gd name="T77" fmla="*/ 61 h 282"/>
              <a:gd name="T78" fmla="*/ 67 w 196"/>
              <a:gd name="T79" fmla="*/ 15 h 2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196" h="282">
                <a:moveTo>
                  <a:pt x="98" y="5"/>
                </a:moveTo>
                <a:cubicBezTo>
                  <a:pt x="113" y="0"/>
                  <a:pt x="113" y="0"/>
                  <a:pt x="113" y="0"/>
                </a:cubicBezTo>
                <a:cubicBezTo>
                  <a:pt x="155" y="128"/>
                  <a:pt x="155" y="128"/>
                  <a:pt x="155" y="128"/>
                </a:cubicBezTo>
                <a:cubicBezTo>
                  <a:pt x="108" y="143"/>
                  <a:pt x="108" y="143"/>
                  <a:pt x="108" y="143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8" y="5"/>
                  <a:pt x="98" y="5"/>
                  <a:pt x="98" y="5"/>
                </a:cubicBezTo>
                <a:close/>
                <a:moveTo>
                  <a:pt x="98" y="222"/>
                </a:moveTo>
                <a:cubicBezTo>
                  <a:pt x="112" y="222"/>
                  <a:pt x="125" y="217"/>
                  <a:pt x="136" y="209"/>
                </a:cubicBezTo>
                <a:cubicBezTo>
                  <a:pt x="107" y="209"/>
                  <a:pt x="107" y="209"/>
                  <a:pt x="107" y="209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52" y="192"/>
                  <a:pt x="152" y="192"/>
                  <a:pt x="152" y="192"/>
                </a:cubicBezTo>
                <a:cubicBezTo>
                  <a:pt x="189" y="192"/>
                  <a:pt x="189" y="192"/>
                  <a:pt x="189" y="192"/>
                </a:cubicBezTo>
                <a:cubicBezTo>
                  <a:pt x="196" y="192"/>
                  <a:pt x="196" y="192"/>
                  <a:pt x="196" y="192"/>
                </a:cubicBezTo>
                <a:cubicBezTo>
                  <a:pt x="196" y="209"/>
                  <a:pt x="196" y="209"/>
                  <a:pt x="196" y="209"/>
                </a:cubicBezTo>
                <a:cubicBezTo>
                  <a:pt x="180" y="209"/>
                  <a:pt x="180" y="209"/>
                  <a:pt x="180" y="209"/>
                </a:cubicBezTo>
                <a:cubicBezTo>
                  <a:pt x="169" y="226"/>
                  <a:pt x="153" y="239"/>
                  <a:pt x="134" y="247"/>
                </a:cubicBezTo>
                <a:cubicBezTo>
                  <a:pt x="154" y="251"/>
                  <a:pt x="169" y="257"/>
                  <a:pt x="169" y="267"/>
                </a:cubicBezTo>
                <a:cubicBezTo>
                  <a:pt x="169" y="282"/>
                  <a:pt x="169" y="282"/>
                  <a:pt x="169" y="282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98" y="268"/>
                  <a:pt x="98" y="268"/>
                  <a:pt x="98" y="268"/>
                </a:cubicBezTo>
                <a:cubicBezTo>
                  <a:pt x="105" y="268"/>
                  <a:pt x="111" y="262"/>
                  <a:pt x="111" y="255"/>
                </a:cubicBezTo>
                <a:cubicBezTo>
                  <a:pt x="111" y="248"/>
                  <a:pt x="105" y="242"/>
                  <a:pt x="98" y="242"/>
                </a:cubicBezTo>
                <a:lnTo>
                  <a:pt x="98" y="222"/>
                </a:lnTo>
                <a:close/>
                <a:moveTo>
                  <a:pt x="67" y="15"/>
                </a:moveTo>
                <a:cubicBezTo>
                  <a:pt x="98" y="5"/>
                  <a:pt x="98" y="5"/>
                  <a:pt x="98" y="5"/>
                </a:cubicBezTo>
                <a:cubicBezTo>
                  <a:pt x="98" y="111"/>
                  <a:pt x="98" y="111"/>
                  <a:pt x="98" y="111"/>
                </a:cubicBezTo>
                <a:cubicBezTo>
                  <a:pt x="92" y="92"/>
                  <a:pt x="92" y="92"/>
                  <a:pt x="92" y="92"/>
                </a:cubicBezTo>
                <a:cubicBezTo>
                  <a:pt x="59" y="95"/>
                  <a:pt x="33" y="123"/>
                  <a:pt x="33" y="157"/>
                </a:cubicBezTo>
                <a:cubicBezTo>
                  <a:pt x="33" y="193"/>
                  <a:pt x="62" y="222"/>
                  <a:pt x="98" y="222"/>
                </a:cubicBezTo>
                <a:cubicBezTo>
                  <a:pt x="98" y="222"/>
                  <a:pt x="98" y="222"/>
                  <a:pt x="98" y="222"/>
                </a:cubicBezTo>
                <a:cubicBezTo>
                  <a:pt x="98" y="242"/>
                  <a:pt x="98" y="242"/>
                  <a:pt x="98" y="242"/>
                </a:cubicBezTo>
                <a:cubicBezTo>
                  <a:pt x="91" y="242"/>
                  <a:pt x="85" y="248"/>
                  <a:pt x="85" y="255"/>
                </a:cubicBezTo>
                <a:cubicBezTo>
                  <a:pt x="85" y="262"/>
                  <a:pt x="91" y="268"/>
                  <a:pt x="98" y="268"/>
                </a:cubicBezTo>
                <a:cubicBezTo>
                  <a:pt x="98" y="282"/>
                  <a:pt x="98" y="282"/>
                  <a:pt x="98" y="282"/>
                </a:cubicBezTo>
                <a:cubicBezTo>
                  <a:pt x="27" y="282"/>
                  <a:pt x="27" y="282"/>
                  <a:pt x="27" y="282"/>
                </a:cubicBezTo>
                <a:cubicBezTo>
                  <a:pt x="27" y="267"/>
                  <a:pt x="27" y="267"/>
                  <a:pt x="27" y="267"/>
                </a:cubicBezTo>
                <a:cubicBezTo>
                  <a:pt x="27" y="257"/>
                  <a:pt x="41" y="251"/>
                  <a:pt x="61" y="247"/>
                </a:cubicBezTo>
                <a:cubicBezTo>
                  <a:pt x="26" y="233"/>
                  <a:pt x="0" y="198"/>
                  <a:pt x="0" y="157"/>
                </a:cubicBezTo>
                <a:cubicBezTo>
                  <a:pt x="0" y="108"/>
                  <a:pt x="36" y="68"/>
                  <a:pt x="82" y="61"/>
                </a:cubicBezTo>
                <a:lnTo>
                  <a:pt x="67" y="1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12" name="Freeform 82"/>
          <p:cNvSpPr>
            <a:spLocks noEditPoints="1"/>
          </p:cNvSpPr>
          <p:nvPr/>
        </p:nvSpPr>
        <p:spPr bwMode="auto">
          <a:xfrm>
            <a:off x="4112203" y="1120299"/>
            <a:ext cx="184499" cy="163074"/>
          </a:xfrm>
          <a:custGeom>
            <a:avLst/>
            <a:gdLst>
              <a:gd name="T0" fmla="*/ 103 w 113"/>
              <a:gd name="T1" fmla="*/ 31 h 100"/>
              <a:gd name="T2" fmla="*/ 57 w 113"/>
              <a:gd name="T3" fmla="*/ 0 h 100"/>
              <a:gd name="T4" fmla="*/ 57 w 113"/>
              <a:gd name="T5" fmla="*/ 9 h 100"/>
              <a:gd name="T6" fmla="*/ 95 w 113"/>
              <a:gd name="T7" fmla="*/ 35 h 100"/>
              <a:gd name="T8" fmla="*/ 72 w 113"/>
              <a:gd name="T9" fmla="*/ 88 h 100"/>
              <a:gd name="T10" fmla="*/ 57 w 113"/>
              <a:gd name="T11" fmla="*/ 91 h 100"/>
              <a:gd name="T12" fmla="*/ 57 w 113"/>
              <a:gd name="T13" fmla="*/ 100 h 100"/>
              <a:gd name="T14" fmla="*/ 75 w 113"/>
              <a:gd name="T15" fmla="*/ 96 h 100"/>
              <a:gd name="T16" fmla="*/ 103 w 113"/>
              <a:gd name="T17" fmla="*/ 31 h 100"/>
              <a:gd name="T18" fmla="*/ 57 w 113"/>
              <a:gd name="T19" fmla="*/ 0 h 100"/>
              <a:gd name="T20" fmla="*/ 38 w 113"/>
              <a:gd name="T21" fmla="*/ 4 h 100"/>
              <a:gd name="T22" fmla="*/ 11 w 113"/>
              <a:gd name="T23" fmla="*/ 68 h 100"/>
              <a:gd name="T24" fmla="*/ 57 w 113"/>
              <a:gd name="T25" fmla="*/ 100 h 100"/>
              <a:gd name="T26" fmla="*/ 57 w 113"/>
              <a:gd name="T27" fmla="*/ 91 h 100"/>
              <a:gd name="T28" fmla="*/ 19 w 113"/>
              <a:gd name="T29" fmla="*/ 65 h 100"/>
              <a:gd name="T30" fmla="*/ 19 w 113"/>
              <a:gd name="T31" fmla="*/ 65 h 100"/>
              <a:gd name="T32" fmla="*/ 42 w 113"/>
              <a:gd name="T33" fmla="*/ 12 h 100"/>
              <a:gd name="T34" fmla="*/ 57 w 113"/>
              <a:gd name="T35" fmla="*/ 9 h 100"/>
              <a:gd name="T36" fmla="*/ 57 w 113"/>
              <a:gd name="T37" fmla="*/ 0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3" h="100">
                <a:moveTo>
                  <a:pt x="103" y="31"/>
                </a:moveTo>
                <a:cubicBezTo>
                  <a:pt x="95" y="12"/>
                  <a:pt x="77" y="0"/>
                  <a:pt x="57" y="0"/>
                </a:cubicBezTo>
                <a:cubicBezTo>
                  <a:pt x="57" y="9"/>
                  <a:pt x="57" y="9"/>
                  <a:pt x="57" y="9"/>
                </a:cubicBezTo>
                <a:cubicBezTo>
                  <a:pt x="73" y="9"/>
                  <a:pt x="88" y="19"/>
                  <a:pt x="95" y="35"/>
                </a:cubicBezTo>
                <a:cubicBezTo>
                  <a:pt x="103" y="56"/>
                  <a:pt x="93" y="79"/>
                  <a:pt x="72" y="88"/>
                </a:cubicBezTo>
                <a:cubicBezTo>
                  <a:pt x="67" y="90"/>
                  <a:pt x="62" y="91"/>
                  <a:pt x="57" y="91"/>
                </a:cubicBezTo>
                <a:cubicBezTo>
                  <a:pt x="57" y="100"/>
                  <a:pt x="57" y="100"/>
                  <a:pt x="57" y="100"/>
                </a:cubicBezTo>
                <a:cubicBezTo>
                  <a:pt x="63" y="100"/>
                  <a:pt x="69" y="99"/>
                  <a:pt x="75" y="96"/>
                </a:cubicBezTo>
                <a:cubicBezTo>
                  <a:pt x="101" y="86"/>
                  <a:pt x="113" y="57"/>
                  <a:pt x="103" y="31"/>
                </a:cubicBezTo>
                <a:close/>
                <a:moveTo>
                  <a:pt x="57" y="0"/>
                </a:moveTo>
                <a:cubicBezTo>
                  <a:pt x="51" y="0"/>
                  <a:pt x="44" y="1"/>
                  <a:pt x="38" y="4"/>
                </a:cubicBezTo>
                <a:cubicBezTo>
                  <a:pt x="13" y="14"/>
                  <a:pt x="0" y="43"/>
                  <a:pt x="11" y="68"/>
                </a:cubicBezTo>
                <a:cubicBezTo>
                  <a:pt x="18" y="88"/>
                  <a:pt x="37" y="100"/>
                  <a:pt x="57" y="100"/>
                </a:cubicBezTo>
                <a:cubicBezTo>
                  <a:pt x="57" y="91"/>
                  <a:pt x="57" y="91"/>
                  <a:pt x="57" y="91"/>
                </a:cubicBezTo>
                <a:cubicBezTo>
                  <a:pt x="41" y="90"/>
                  <a:pt x="26" y="81"/>
                  <a:pt x="19" y="65"/>
                </a:cubicBezTo>
                <a:cubicBezTo>
                  <a:pt x="19" y="65"/>
                  <a:pt x="19" y="65"/>
                  <a:pt x="19" y="65"/>
                </a:cubicBezTo>
                <a:cubicBezTo>
                  <a:pt x="11" y="44"/>
                  <a:pt x="21" y="21"/>
                  <a:pt x="42" y="12"/>
                </a:cubicBezTo>
                <a:cubicBezTo>
                  <a:pt x="47" y="10"/>
                  <a:pt x="52" y="9"/>
                  <a:pt x="57" y="9"/>
                </a:cubicBezTo>
                <a:lnTo>
                  <a:pt x="57" y="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13" name="Freeform 83"/>
          <p:cNvSpPr>
            <a:spLocks/>
          </p:cNvSpPr>
          <p:nvPr/>
        </p:nvSpPr>
        <p:spPr bwMode="auto">
          <a:xfrm>
            <a:off x="4059829" y="1217906"/>
            <a:ext cx="80941" cy="51184"/>
          </a:xfrm>
          <a:custGeom>
            <a:avLst/>
            <a:gdLst>
              <a:gd name="T0" fmla="*/ 7 w 68"/>
              <a:gd name="T1" fmla="*/ 43 h 43"/>
              <a:gd name="T2" fmla="*/ 0 w 68"/>
              <a:gd name="T3" fmla="*/ 25 h 43"/>
              <a:gd name="T4" fmla="*/ 62 w 68"/>
              <a:gd name="T5" fmla="*/ 0 h 43"/>
              <a:gd name="T6" fmla="*/ 68 w 68"/>
              <a:gd name="T7" fmla="*/ 18 h 43"/>
              <a:gd name="T8" fmla="*/ 7 w 68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" h="43">
                <a:moveTo>
                  <a:pt x="7" y="43"/>
                </a:moveTo>
                <a:lnTo>
                  <a:pt x="0" y="25"/>
                </a:lnTo>
                <a:lnTo>
                  <a:pt x="62" y="0"/>
                </a:lnTo>
                <a:lnTo>
                  <a:pt x="68" y="18"/>
                </a:lnTo>
                <a:lnTo>
                  <a:pt x="7" y="4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14" name="Freeform 84"/>
          <p:cNvSpPr>
            <a:spLocks/>
          </p:cNvSpPr>
          <p:nvPr/>
        </p:nvSpPr>
        <p:spPr bwMode="auto">
          <a:xfrm>
            <a:off x="4008646" y="1225047"/>
            <a:ext cx="109509" cy="66658"/>
          </a:xfrm>
          <a:custGeom>
            <a:avLst/>
            <a:gdLst>
              <a:gd name="T0" fmla="*/ 16 w 67"/>
              <a:gd name="T1" fmla="*/ 39 h 41"/>
              <a:gd name="T2" fmla="*/ 2 w 67"/>
              <a:gd name="T3" fmla="*/ 33 h 41"/>
              <a:gd name="T4" fmla="*/ 8 w 67"/>
              <a:gd name="T5" fmla="*/ 19 h 41"/>
              <a:gd name="T6" fmla="*/ 50 w 67"/>
              <a:gd name="T7" fmla="*/ 2 h 41"/>
              <a:gd name="T8" fmla="*/ 64 w 67"/>
              <a:gd name="T9" fmla="*/ 8 h 41"/>
              <a:gd name="T10" fmla="*/ 58 w 67"/>
              <a:gd name="T11" fmla="*/ 22 h 41"/>
              <a:gd name="T12" fmla="*/ 16 w 67"/>
              <a:gd name="T13" fmla="*/ 39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7" h="41">
                <a:moveTo>
                  <a:pt x="16" y="39"/>
                </a:moveTo>
                <a:cubicBezTo>
                  <a:pt x="10" y="41"/>
                  <a:pt x="4" y="39"/>
                  <a:pt x="2" y="33"/>
                </a:cubicBezTo>
                <a:cubicBezTo>
                  <a:pt x="0" y="28"/>
                  <a:pt x="2" y="21"/>
                  <a:pt x="8" y="19"/>
                </a:cubicBezTo>
                <a:cubicBezTo>
                  <a:pt x="50" y="2"/>
                  <a:pt x="50" y="2"/>
                  <a:pt x="50" y="2"/>
                </a:cubicBezTo>
                <a:cubicBezTo>
                  <a:pt x="56" y="0"/>
                  <a:pt x="62" y="3"/>
                  <a:pt x="64" y="8"/>
                </a:cubicBezTo>
                <a:cubicBezTo>
                  <a:pt x="67" y="14"/>
                  <a:pt x="64" y="20"/>
                  <a:pt x="58" y="22"/>
                </a:cubicBezTo>
                <a:lnTo>
                  <a:pt x="16" y="3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15" name="Freeform 85"/>
          <p:cNvSpPr>
            <a:spLocks noEditPoints="1"/>
          </p:cNvSpPr>
          <p:nvPr/>
        </p:nvSpPr>
        <p:spPr bwMode="auto">
          <a:xfrm>
            <a:off x="3945559" y="2093976"/>
            <a:ext cx="334479" cy="119032"/>
          </a:xfrm>
          <a:custGeom>
            <a:avLst/>
            <a:gdLst>
              <a:gd name="T0" fmla="*/ 142 w 205"/>
              <a:gd name="T1" fmla="*/ 5 h 73"/>
              <a:gd name="T2" fmla="*/ 157 w 205"/>
              <a:gd name="T3" fmla="*/ 2 h 73"/>
              <a:gd name="T4" fmla="*/ 164 w 205"/>
              <a:gd name="T5" fmla="*/ 5 h 73"/>
              <a:gd name="T6" fmla="*/ 179 w 205"/>
              <a:gd name="T7" fmla="*/ 2 h 73"/>
              <a:gd name="T8" fmla="*/ 202 w 205"/>
              <a:gd name="T9" fmla="*/ 18 h 73"/>
              <a:gd name="T10" fmla="*/ 187 w 205"/>
              <a:gd name="T11" fmla="*/ 42 h 73"/>
              <a:gd name="T12" fmla="*/ 177 w 205"/>
              <a:gd name="T13" fmla="*/ 43 h 73"/>
              <a:gd name="T14" fmla="*/ 166 w 205"/>
              <a:gd name="T15" fmla="*/ 18 h 73"/>
              <a:gd name="T16" fmla="*/ 172 w 205"/>
              <a:gd name="T17" fmla="*/ 45 h 73"/>
              <a:gd name="T18" fmla="*/ 167 w 205"/>
              <a:gd name="T19" fmla="*/ 50 h 73"/>
              <a:gd name="T20" fmla="*/ 142 w 205"/>
              <a:gd name="T21" fmla="*/ 55 h 73"/>
              <a:gd name="T22" fmla="*/ 142 w 205"/>
              <a:gd name="T23" fmla="*/ 20 h 73"/>
              <a:gd name="T24" fmla="*/ 158 w 205"/>
              <a:gd name="T25" fmla="*/ 17 h 73"/>
              <a:gd name="T26" fmla="*/ 163 w 205"/>
              <a:gd name="T27" fmla="*/ 19 h 73"/>
              <a:gd name="T28" fmla="*/ 161 w 205"/>
              <a:gd name="T29" fmla="*/ 9 h 73"/>
              <a:gd name="T30" fmla="*/ 155 w 205"/>
              <a:gd name="T31" fmla="*/ 5 h 73"/>
              <a:gd name="T32" fmla="*/ 142 w 205"/>
              <a:gd name="T33" fmla="*/ 8 h 73"/>
              <a:gd name="T34" fmla="*/ 142 w 205"/>
              <a:gd name="T35" fmla="*/ 5 h 73"/>
              <a:gd name="T36" fmla="*/ 28 w 205"/>
              <a:gd name="T37" fmla="*/ 30 h 73"/>
              <a:gd name="T38" fmla="*/ 116 w 205"/>
              <a:gd name="T39" fmla="*/ 13 h 73"/>
              <a:gd name="T40" fmla="*/ 121 w 205"/>
              <a:gd name="T41" fmla="*/ 9 h 73"/>
              <a:gd name="T42" fmla="*/ 142 w 205"/>
              <a:gd name="T43" fmla="*/ 5 h 73"/>
              <a:gd name="T44" fmla="*/ 142 w 205"/>
              <a:gd name="T45" fmla="*/ 8 h 73"/>
              <a:gd name="T46" fmla="*/ 124 w 205"/>
              <a:gd name="T47" fmla="*/ 11 h 73"/>
              <a:gd name="T48" fmla="*/ 120 w 205"/>
              <a:gd name="T49" fmla="*/ 17 h 73"/>
              <a:gd name="T50" fmla="*/ 122 w 205"/>
              <a:gd name="T51" fmla="*/ 28 h 73"/>
              <a:gd name="T52" fmla="*/ 122 w 205"/>
              <a:gd name="T53" fmla="*/ 28 h 73"/>
              <a:gd name="T54" fmla="*/ 126 w 205"/>
              <a:gd name="T55" fmla="*/ 24 h 73"/>
              <a:gd name="T56" fmla="*/ 142 w 205"/>
              <a:gd name="T57" fmla="*/ 20 h 73"/>
              <a:gd name="T58" fmla="*/ 142 w 205"/>
              <a:gd name="T59" fmla="*/ 55 h 73"/>
              <a:gd name="T60" fmla="*/ 130 w 205"/>
              <a:gd name="T61" fmla="*/ 57 h 73"/>
              <a:gd name="T62" fmla="*/ 125 w 205"/>
              <a:gd name="T63" fmla="*/ 56 h 73"/>
              <a:gd name="T64" fmla="*/ 35 w 205"/>
              <a:gd name="T65" fmla="*/ 73 h 73"/>
              <a:gd name="T66" fmla="*/ 28 w 205"/>
              <a:gd name="T67" fmla="*/ 70 h 73"/>
              <a:gd name="T68" fmla="*/ 28 w 205"/>
              <a:gd name="T69" fmla="*/ 67 h 73"/>
              <a:gd name="T70" fmla="*/ 35 w 205"/>
              <a:gd name="T71" fmla="*/ 70 h 73"/>
              <a:gd name="T72" fmla="*/ 35 w 205"/>
              <a:gd name="T73" fmla="*/ 70 h 73"/>
              <a:gd name="T74" fmla="*/ 37 w 205"/>
              <a:gd name="T75" fmla="*/ 70 h 73"/>
              <a:gd name="T76" fmla="*/ 42 w 205"/>
              <a:gd name="T77" fmla="*/ 62 h 73"/>
              <a:gd name="T78" fmla="*/ 36 w 205"/>
              <a:gd name="T79" fmla="*/ 57 h 73"/>
              <a:gd name="T80" fmla="*/ 40 w 205"/>
              <a:gd name="T81" fmla="*/ 50 h 73"/>
              <a:gd name="T82" fmla="*/ 34 w 205"/>
              <a:gd name="T83" fmla="*/ 45 h 73"/>
              <a:gd name="T84" fmla="*/ 37 w 205"/>
              <a:gd name="T85" fmla="*/ 38 h 73"/>
              <a:gd name="T86" fmla="*/ 30 w 205"/>
              <a:gd name="T87" fmla="*/ 33 h 73"/>
              <a:gd name="T88" fmla="*/ 28 w 205"/>
              <a:gd name="T89" fmla="*/ 33 h 73"/>
              <a:gd name="T90" fmla="*/ 28 w 205"/>
              <a:gd name="T91" fmla="*/ 34 h 73"/>
              <a:gd name="T92" fmla="*/ 28 w 205"/>
              <a:gd name="T93" fmla="*/ 30 h 73"/>
              <a:gd name="T94" fmla="*/ 26 w 205"/>
              <a:gd name="T95" fmla="*/ 31 h 73"/>
              <a:gd name="T96" fmla="*/ 28 w 205"/>
              <a:gd name="T97" fmla="*/ 30 h 73"/>
              <a:gd name="T98" fmla="*/ 28 w 205"/>
              <a:gd name="T99" fmla="*/ 34 h 73"/>
              <a:gd name="T100" fmla="*/ 13 w 205"/>
              <a:gd name="T101" fmla="*/ 49 h 73"/>
              <a:gd name="T102" fmla="*/ 15 w 205"/>
              <a:gd name="T103" fmla="*/ 62 h 73"/>
              <a:gd name="T104" fmla="*/ 28 w 205"/>
              <a:gd name="T105" fmla="*/ 67 h 73"/>
              <a:gd name="T106" fmla="*/ 28 w 205"/>
              <a:gd name="T107" fmla="*/ 70 h 73"/>
              <a:gd name="T108" fmla="*/ 0 w 205"/>
              <a:gd name="T109" fmla="*/ 58 h 73"/>
              <a:gd name="T110" fmla="*/ 26 w 205"/>
              <a:gd name="T111" fmla="*/ 31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05" h="73">
                <a:moveTo>
                  <a:pt x="142" y="5"/>
                </a:moveTo>
                <a:cubicBezTo>
                  <a:pt x="157" y="2"/>
                  <a:pt x="157" y="2"/>
                  <a:pt x="157" y="2"/>
                </a:cubicBezTo>
                <a:cubicBezTo>
                  <a:pt x="160" y="1"/>
                  <a:pt x="163" y="3"/>
                  <a:pt x="164" y="5"/>
                </a:cubicBezTo>
                <a:cubicBezTo>
                  <a:pt x="179" y="2"/>
                  <a:pt x="179" y="2"/>
                  <a:pt x="179" y="2"/>
                </a:cubicBezTo>
                <a:cubicBezTo>
                  <a:pt x="190" y="0"/>
                  <a:pt x="200" y="7"/>
                  <a:pt x="202" y="18"/>
                </a:cubicBezTo>
                <a:cubicBezTo>
                  <a:pt x="205" y="29"/>
                  <a:pt x="197" y="39"/>
                  <a:pt x="187" y="42"/>
                </a:cubicBezTo>
                <a:cubicBezTo>
                  <a:pt x="177" y="43"/>
                  <a:pt x="177" y="43"/>
                  <a:pt x="177" y="43"/>
                </a:cubicBezTo>
                <a:cubicBezTo>
                  <a:pt x="166" y="18"/>
                  <a:pt x="166" y="18"/>
                  <a:pt x="166" y="18"/>
                </a:cubicBezTo>
                <a:cubicBezTo>
                  <a:pt x="172" y="45"/>
                  <a:pt x="172" y="45"/>
                  <a:pt x="172" y="45"/>
                </a:cubicBezTo>
                <a:cubicBezTo>
                  <a:pt x="172" y="47"/>
                  <a:pt x="170" y="50"/>
                  <a:pt x="167" y="5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58" y="17"/>
                  <a:pt x="158" y="17"/>
                  <a:pt x="158" y="17"/>
                </a:cubicBezTo>
                <a:cubicBezTo>
                  <a:pt x="160" y="17"/>
                  <a:pt x="162" y="18"/>
                  <a:pt x="163" y="19"/>
                </a:cubicBezTo>
                <a:cubicBezTo>
                  <a:pt x="161" y="9"/>
                  <a:pt x="161" y="9"/>
                  <a:pt x="161" y="9"/>
                </a:cubicBezTo>
                <a:cubicBezTo>
                  <a:pt x="161" y="6"/>
                  <a:pt x="158" y="5"/>
                  <a:pt x="155" y="5"/>
                </a:cubicBezTo>
                <a:cubicBezTo>
                  <a:pt x="142" y="8"/>
                  <a:pt x="142" y="8"/>
                  <a:pt x="142" y="8"/>
                </a:cubicBezTo>
                <a:lnTo>
                  <a:pt x="142" y="5"/>
                </a:lnTo>
                <a:close/>
                <a:moveTo>
                  <a:pt x="28" y="30"/>
                </a:moveTo>
                <a:cubicBezTo>
                  <a:pt x="116" y="13"/>
                  <a:pt x="116" y="13"/>
                  <a:pt x="116" y="13"/>
                </a:cubicBezTo>
                <a:cubicBezTo>
                  <a:pt x="117" y="11"/>
                  <a:pt x="119" y="9"/>
                  <a:pt x="121" y="9"/>
                </a:cubicBezTo>
                <a:cubicBezTo>
                  <a:pt x="142" y="5"/>
                  <a:pt x="142" y="5"/>
                  <a:pt x="142" y="5"/>
                </a:cubicBezTo>
                <a:cubicBezTo>
                  <a:pt x="142" y="8"/>
                  <a:pt x="142" y="8"/>
                  <a:pt x="142" y="8"/>
                </a:cubicBezTo>
                <a:cubicBezTo>
                  <a:pt x="124" y="11"/>
                  <a:pt x="124" y="11"/>
                  <a:pt x="124" y="11"/>
                </a:cubicBezTo>
                <a:cubicBezTo>
                  <a:pt x="121" y="12"/>
                  <a:pt x="119" y="15"/>
                  <a:pt x="120" y="17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8"/>
                  <a:pt x="122" y="28"/>
                  <a:pt x="122" y="28"/>
                </a:cubicBezTo>
                <a:cubicBezTo>
                  <a:pt x="122" y="26"/>
                  <a:pt x="124" y="24"/>
                  <a:pt x="126" y="24"/>
                </a:cubicBezTo>
                <a:cubicBezTo>
                  <a:pt x="142" y="20"/>
                  <a:pt x="142" y="20"/>
                  <a:pt x="142" y="20"/>
                </a:cubicBezTo>
                <a:cubicBezTo>
                  <a:pt x="142" y="55"/>
                  <a:pt x="142" y="55"/>
                  <a:pt x="142" y="55"/>
                </a:cubicBezTo>
                <a:cubicBezTo>
                  <a:pt x="130" y="57"/>
                  <a:pt x="130" y="57"/>
                  <a:pt x="130" y="57"/>
                </a:cubicBezTo>
                <a:cubicBezTo>
                  <a:pt x="128" y="58"/>
                  <a:pt x="126" y="57"/>
                  <a:pt x="125" y="56"/>
                </a:cubicBezTo>
                <a:cubicBezTo>
                  <a:pt x="35" y="73"/>
                  <a:pt x="35" y="73"/>
                  <a:pt x="35" y="73"/>
                </a:cubicBezTo>
                <a:cubicBezTo>
                  <a:pt x="28" y="70"/>
                  <a:pt x="28" y="70"/>
                  <a:pt x="28" y="70"/>
                </a:cubicBezTo>
                <a:cubicBezTo>
                  <a:pt x="28" y="67"/>
                  <a:pt x="28" y="67"/>
                  <a:pt x="28" y="67"/>
                </a:cubicBezTo>
                <a:cubicBezTo>
                  <a:pt x="35" y="70"/>
                  <a:pt x="35" y="70"/>
                  <a:pt x="35" y="70"/>
                </a:cubicBezTo>
                <a:cubicBezTo>
                  <a:pt x="35" y="70"/>
                  <a:pt x="35" y="70"/>
                  <a:pt x="35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1" y="69"/>
                  <a:pt x="43" y="66"/>
                  <a:pt x="42" y="62"/>
                </a:cubicBezTo>
                <a:cubicBezTo>
                  <a:pt x="42" y="59"/>
                  <a:pt x="39" y="57"/>
                  <a:pt x="36" y="57"/>
                </a:cubicBezTo>
                <a:cubicBezTo>
                  <a:pt x="39" y="56"/>
                  <a:pt x="40" y="53"/>
                  <a:pt x="40" y="50"/>
                </a:cubicBezTo>
                <a:cubicBezTo>
                  <a:pt x="39" y="47"/>
                  <a:pt x="37" y="45"/>
                  <a:pt x="34" y="45"/>
                </a:cubicBezTo>
                <a:cubicBezTo>
                  <a:pt x="36" y="44"/>
                  <a:pt x="38" y="41"/>
                  <a:pt x="37" y="38"/>
                </a:cubicBezTo>
                <a:cubicBezTo>
                  <a:pt x="37" y="34"/>
                  <a:pt x="33" y="32"/>
                  <a:pt x="30" y="33"/>
                </a:cubicBezTo>
                <a:cubicBezTo>
                  <a:pt x="28" y="33"/>
                  <a:pt x="28" y="33"/>
                  <a:pt x="28" y="33"/>
                </a:cubicBezTo>
                <a:cubicBezTo>
                  <a:pt x="28" y="34"/>
                  <a:pt x="28" y="34"/>
                  <a:pt x="28" y="34"/>
                </a:cubicBezTo>
                <a:lnTo>
                  <a:pt x="28" y="30"/>
                </a:lnTo>
                <a:close/>
                <a:moveTo>
                  <a:pt x="26" y="31"/>
                </a:moveTo>
                <a:cubicBezTo>
                  <a:pt x="28" y="30"/>
                  <a:pt x="28" y="30"/>
                  <a:pt x="28" y="30"/>
                </a:cubicBezTo>
                <a:cubicBezTo>
                  <a:pt x="28" y="34"/>
                  <a:pt x="28" y="34"/>
                  <a:pt x="28" y="34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62"/>
                  <a:pt x="15" y="62"/>
                  <a:pt x="15" y="62"/>
                </a:cubicBezTo>
                <a:cubicBezTo>
                  <a:pt x="28" y="67"/>
                  <a:pt x="28" y="67"/>
                  <a:pt x="28" y="67"/>
                </a:cubicBezTo>
                <a:cubicBezTo>
                  <a:pt x="28" y="70"/>
                  <a:pt x="28" y="70"/>
                  <a:pt x="28" y="70"/>
                </a:cubicBezTo>
                <a:cubicBezTo>
                  <a:pt x="0" y="58"/>
                  <a:pt x="0" y="58"/>
                  <a:pt x="0" y="58"/>
                </a:cubicBezTo>
                <a:lnTo>
                  <a:pt x="26" y="3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16" name="Freeform 86"/>
          <p:cNvSpPr>
            <a:spLocks/>
          </p:cNvSpPr>
          <p:nvPr/>
        </p:nvSpPr>
        <p:spPr bwMode="auto">
          <a:xfrm>
            <a:off x="5331086" y="2401079"/>
            <a:ext cx="184499" cy="236873"/>
          </a:xfrm>
          <a:custGeom>
            <a:avLst/>
            <a:gdLst>
              <a:gd name="T0" fmla="*/ 113 w 113"/>
              <a:gd name="T1" fmla="*/ 25 h 145"/>
              <a:gd name="T2" fmla="*/ 108 w 113"/>
              <a:gd name="T3" fmla="*/ 22 h 145"/>
              <a:gd name="T4" fmla="*/ 42 w 113"/>
              <a:gd name="T5" fmla="*/ 128 h 145"/>
              <a:gd name="T6" fmla="*/ 19 w 113"/>
              <a:gd name="T7" fmla="*/ 132 h 145"/>
              <a:gd name="T8" fmla="*/ 12 w 113"/>
              <a:gd name="T9" fmla="*/ 109 h 145"/>
              <a:gd name="T10" fmla="*/ 78 w 113"/>
              <a:gd name="T11" fmla="*/ 3 h 145"/>
              <a:gd name="T12" fmla="*/ 73 w 113"/>
              <a:gd name="T13" fmla="*/ 0 h 145"/>
              <a:gd name="T14" fmla="*/ 6 w 113"/>
              <a:gd name="T15" fmla="*/ 107 h 145"/>
              <a:gd name="T16" fmla="*/ 15 w 113"/>
              <a:gd name="T17" fmla="*/ 138 h 145"/>
              <a:gd name="T18" fmla="*/ 47 w 113"/>
              <a:gd name="T19" fmla="*/ 132 h 145"/>
              <a:gd name="T20" fmla="*/ 113 w 113"/>
              <a:gd name="T21" fmla="*/ 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3" h="145">
                <a:moveTo>
                  <a:pt x="113" y="25"/>
                </a:moveTo>
                <a:cubicBezTo>
                  <a:pt x="108" y="22"/>
                  <a:pt x="108" y="22"/>
                  <a:pt x="108" y="22"/>
                </a:cubicBezTo>
                <a:cubicBezTo>
                  <a:pt x="42" y="128"/>
                  <a:pt x="42" y="128"/>
                  <a:pt x="42" y="128"/>
                </a:cubicBezTo>
                <a:cubicBezTo>
                  <a:pt x="38" y="135"/>
                  <a:pt x="27" y="137"/>
                  <a:pt x="19" y="132"/>
                </a:cubicBezTo>
                <a:cubicBezTo>
                  <a:pt x="11" y="127"/>
                  <a:pt x="8" y="117"/>
                  <a:pt x="12" y="109"/>
                </a:cubicBezTo>
                <a:cubicBezTo>
                  <a:pt x="78" y="3"/>
                  <a:pt x="78" y="3"/>
                  <a:pt x="78" y="3"/>
                </a:cubicBezTo>
                <a:cubicBezTo>
                  <a:pt x="73" y="0"/>
                  <a:pt x="73" y="0"/>
                  <a:pt x="73" y="0"/>
                </a:cubicBezTo>
                <a:cubicBezTo>
                  <a:pt x="6" y="107"/>
                  <a:pt x="6" y="107"/>
                  <a:pt x="6" y="107"/>
                </a:cubicBezTo>
                <a:cubicBezTo>
                  <a:pt x="0" y="117"/>
                  <a:pt x="4" y="131"/>
                  <a:pt x="15" y="138"/>
                </a:cubicBezTo>
                <a:cubicBezTo>
                  <a:pt x="26" y="145"/>
                  <a:pt x="40" y="142"/>
                  <a:pt x="47" y="132"/>
                </a:cubicBezTo>
                <a:lnTo>
                  <a:pt x="113" y="25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17" name="Freeform 87"/>
          <p:cNvSpPr>
            <a:spLocks/>
          </p:cNvSpPr>
          <p:nvPr/>
        </p:nvSpPr>
        <p:spPr bwMode="auto">
          <a:xfrm>
            <a:off x="5435832" y="2392746"/>
            <a:ext cx="89274" cy="61896"/>
          </a:xfrm>
          <a:custGeom>
            <a:avLst/>
            <a:gdLst>
              <a:gd name="T0" fmla="*/ 54 w 55"/>
              <a:gd name="T1" fmla="*/ 35 h 38"/>
              <a:gd name="T2" fmla="*/ 48 w 55"/>
              <a:gd name="T3" fmla="*/ 37 h 38"/>
              <a:gd name="T4" fmla="*/ 3 w 55"/>
              <a:gd name="T5" fmla="*/ 9 h 38"/>
              <a:gd name="T6" fmla="*/ 2 w 55"/>
              <a:gd name="T7" fmla="*/ 3 h 38"/>
              <a:gd name="T8" fmla="*/ 8 w 55"/>
              <a:gd name="T9" fmla="*/ 1 h 38"/>
              <a:gd name="T10" fmla="*/ 53 w 55"/>
              <a:gd name="T11" fmla="*/ 29 h 38"/>
              <a:gd name="T12" fmla="*/ 54 w 55"/>
              <a:gd name="T13" fmla="*/ 35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5" h="38">
                <a:moveTo>
                  <a:pt x="54" y="35"/>
                </a:moveTo>
                <a:cubicBezTo>
                  <a:pt x="53" y="37"/>
                  <a:pt x="50" y="38"/>
                  <a:pt x="48" y="37"/>
                </a:cubicBezTo>
                <a:cubicBezTo>
                  <a:pt x="3" y="9"/>
                  <a:pt x="3" y="9"/>
                  <a:pt x="3" y="9"/>
                </a:cubicBezTo>
                <a:cubicBezTo>
                  <a:pt x="1" y="7"/>
                  <a:pt x="0" y="5"/>
                  <a:pt x="2" y="3"/>
                </a:cubicBezTo>
                <a:cubicBezTo>
                  <a:pt x="3" y="1"/>
                  <a:pt x="6" y="0"/>
                  <a:pt x="8" y="1"/>
                </a:cubicBezTo>
                <a:cubicBezTo>
                  <a:pt x="53" y="29"/>
                  <a:pt x="53" y="29"/>
                  <a:pt x="53" y="29"/>
                </a:cubicBezTo>
                <a:cubicBezTo>
                  <a:pt x="55" y="31"/>
                  <a:pt x="55" y="33"/>
                  <a:pt x="54" y="35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18" name="Freeform 88"/>
          <p:cNvSpPr>
            <a:spLocks/>
          </p:cNvSpPr>
          <p:nvPr/>
        </p:nvSpPr>
        <p:spPr bwMode="auto">
          <a:xfrm>
            <a:off x="5366795" y="2441550"/>
            <a:ext cx="122603" cy="170215"/>
          </a:xfrm>
          <a:custGeom>
            <a:avLst/>
            <a:gdLst>
              <a:gd name="T0" fmla="*/ 75 w 75"/>
              <a:gd name="T1" fmla="*/ 4 h 104"/>
              <a:gd name="T2" fmla="*/ 69 w 75"/>
              <a:gd name="T3" fmla="*/ 0 h 104"/>
              <a:gd name="T4" fmla="*/ 10 w 75"/>
              <a:gd name="T5" fmla="*/ 95 h 104"/>
              <a:gd name="T6" fmla="*/ 0 w 75"/>
              <a:gd name="T7" fmla="*/ 100 h 104"/>
              <a:gd name="T8" fmla="*/ 1 w 75"/>
              <a:gd name="T9" fmla="*/ 101 h 104"/>
              <a:gd name="T10" fmla="*/ 17 w 75"/>
              <a:gd name="T11" fmla="*/ 98 h 104"/>
              <a:gd name="T12" fmla="*/ 75 w 75"/>
              <a:gd name="T13" fmla="*/ 4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5" h="104">
                <a:moveTo>
                  <a:pt x="75" y="4"/>
                </a:moveTo>
                <a:cubicBezTo>
                  <a:pt x="69" y="0"/>
                  <a:pt x="69" y="0"/>
                  <a:pt x="69" y="0"/>
                </a:cubicBezTo>
                <a:cubicBezTo>
                  <a:pt x="10" y="95"/>
                  <a:pt x="10" y="95"/>
                  <a:pt x="10" y="95"/>
                </a:cubicBezTo>
                <a:cubicBezTo>
                  <a:pt x="8" y="98"/>
                  <a:pt x="4" y="100"/>
                  <a:pt x="0" y="100"/>
                </a:cubicBezTo>
                <a:cubicBezTo>
                  <a:pt x="0" y="100"/>
                  <a:pt x="1" y="100"/>
                  <a:pt x="1" y="101"/>
                </a:cubicBezTo>
                <a:cubicBezTo>
                  <a:pt x="7" y="104"/>
                  <a:pt x="14" y="103"/>
                  <a:pt x="17" y="98"/>
                </a:cubicBezTo>
                <a:lnTo>
                  <a:pt x="75" y="4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19" name="Freeform 89"/>
          <p:cNvSpPr>
            <a:spLocks noEditPoints="1"/>
          </p:cNvSpPr>
          <p:nvPr/>
        </p:nvSpPr>
        <p:spPr bwMode="auto">
          <a:xfrm>
            <a:off x="5081117" y="1472633"/>
            <a:ext cx="166644" cy="121412"/>
          </a:xfrm>
          <a:custGeom>
            <a:avLst/>
            <a:gdLst>
              <a:gd name="T0" fmla="*/ 84 w 102"/>
              <a:gd name="T1" fmla="*/ 71 h 74"/>
              <a:gd name="T2" fmla="*/ 79 w 102"/>
              <a:gd name="T3" fmla="*/ 69 h 74"/>
              <a:gd name="T4" fmla="*/ 79 w 102"/>
              <a:gd name="T5" fmla="*/ 69 h 74"/>
              <a:gd name="T6" fmla="*/ 79 w 102"/>
              <a:gd name="T7" fmla="*/ 52 h 74"/>
              <a:gd name="T8" fmla="*/ 86 w 102"/>
              <a:gd name="T9" fmla="*/ 49 h 74"/>
              <a:gd name="T10" fmla="*/ 90 w 102"/>
              <a:gd name="T11" fmla="*/ 38 h 74"/>
              <a:gd name="T12" fmla="*/ 79 w 102"/>
              <a:gd name="T13" fmla="*/ 31 h 74"/>
              <a:gd name="T14" fmla="*/ 85 w 102"/>
              <a:gd name="T15" fmla="*/ 20 h 74"/>
              <a:gd name="T16" fmla="*/ 79 w 102"/>
              <a:gd name="T17" fmla="*/ 16 h 74"/>
              <a:gd name="T18" fmla="*/ 72 w 102"/>
              <a:gd name="T19" fmla="*/ 3 h 74"/>
              <a:gd name="T20" fmla="*/ 79 w 102"/>
              <a:gd name="T21" fmla="*/ 16 h 74"/>
              <a:gd name="T22" fmla="*/ 72 w 102"/>
              <a:gd name="T23" fmla="*/ 21 h 74"/>
              <a:gd name="T24" fmla="*/ 72 w 102"/>
              <a:gd name="T25" fmla="*/ 9 h 74"/>
              <a:gd name="T26" fmla="*/ 79 w 102"/>
              <a:gd name="T27" fmla="*/ 73 h 74"/>
              <a:gd name="T28" fmla="*/ 72 w 102"/>
              <a:gd name="T29" fmla="*/ 69 h 74"/>
              <a:gd name="T30" fmla="*/ 79 w 102"/>
              <a:gd name="T31" fmla="*/ 73 h 74"/>
              <a:gd name="T32" fmla="*/ 79 w 102"/>
              <a:gd name="T33" fmla="*/ 34 h 74"/>
              <a:gd name="T34" fmla="*/ 75 w 102"/>
              <a:gd name="T35" fmla="*/ 45 h 74"/>
              <a:gd name="T36" fmla="*/ 79 w 102"/>
              <a:gd name="T37" fmla="*/ 52 h 74"/>
              <a:gd name="T38" fmla="*/ 72 w 102"/>
              <a:gd name="T39" fmla="*/ 25 h 74"/>
              <a:gd name="T40" fmla="*/ 79 w 102"/>
              <a:gd name="T41" fmla="*/ 31 h 74"/>
              <a:gd name="T42" fmla="*/ 72 w 102"/>
              <a:gd name="T43" fmla="*/ 3 h 74"/>
              <a:gd name="T44" fmla="*/ 71 w 102"/>
              <a:gd name="T45" fmla="*/ 8 h 74"/>
              <a:gd name="T46" fmla="*/ 66 w 102"/>
              <a:gd name="T47" fmla="*/ 2 h 74"/>
              <a:gd name="T48" fmla="*/ 66 w 102"/>
              <a:gd name="T49" fmla="*/ 73 h 74"/>
              <a:gd name="T50" fmla="*/ 67 w 102"/>
              <a:gd name="T51" fmla="*/ 65 h 74"/>
              <a:gd name="T52" fmla="*/ 72 w 102"/>
              <a:gd name="T53" fmla="*/ 74 h 74"/>
              <a:gd name="T54" fmla="*/ 72 w 102"/>
              <a:gd name="T55" fmla="*/ 21 h 74"/>
              <a:gd name="T56" fmla="*/ 72 w 102"/>
              <a:gd name="T57" fmla="*/ 52 h 74"/>
              <a:gd name="T58" fmla="*/ 66 w 102"/>
              <a:gd name="T59" fmla="*/ 57 h 74"/>
              <a:gd name="T60" fmla="*/ 69 w 102"/>
              <a:gd name="T61" fmla="*/ 16 h 74"/>
              <a:gd name="T62" fmla="*/ 22 w 102"/>
              <a:gd name="T63" fmla="*/ 10 h 74"/>
              <a:gd name="T64" fmla="*/ 66 w 102"/>
              <a:gd name="T65" fmla="*/ 5 h 74"/>
              <a:gd name="T66" fmla="*/ 64 w 102"/>
              <a:gd name="T67" fmla="*/ 6 h 74"/>
              <a:gd name="T68" fmla="*/ 66 w 102"/>
              <a:gd name="T69" fmla="*/ 16 h 74"/>
              <a:gd name="T70" fmla="*/ 66 w 102"/>
              <a:gd name="T71" fmla="*/ 64 h 74"/>
              <a:gd name="T72" fmla="*/ 37 w 102"/>
              <a:gd name="T73" fmla="*/ 57 h 74"/>
              <a:gd name="T74" fmla="*/ 22 w 102"/>
              <a:gd name="T75" fmla="*/ 49 h 74"/>
              <a:gd name="T76" fmla="*/ 27 w 102"/>
              <a:gd name="T77" fmla="*/ 48 h 74"/>
              <a:gd name="T78" fmla="*/ 22 w 102"/>
              <a:gd name="T79" fmla="*/ 27 h 74"/>
              <a:gd name="T80" fmla="*/ 2 w 102"/>
              <a:gd name="T81" fmla="*/ 41 h 74"/>
              <a:gd name="T82" fmla="*/ 22 w 102"/>
              <a:gd name="T83" fmla="*/ 10 h 74"/>
              <a:gd name="T84" fmla="*/ 17 w 102"/>
              <a:gd name="T85" fmla="*/ 28 h 74"/>
              <a:gd name="T86" fmla="*/ 22 w 102"/>
              <a:gd name="T87" fmla="*/ 49 h 74"/>
              <a:gd name="T88" fmla="*/ 2 w 102"/>
              <a:gd name="T89" fmla="*/ 41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2" h="74">
                <a:moveTo>
                  <a:pt x="79" y="7"/>
                </a:moveTo>
                <a:cubicBezTo>
                  <a:pt x="102" y="22"/>
                  <a:pt x="98" y="62"/>
                  <a:pt x="84" y="71"/>
                </a:cubicBezTo>
                <a:cubicBezTo>
                  <a:pt x="82" y="72"/>
                  <a:pt x="80" y="73"/>
                  <a:pt x="79" y="73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79" y="69"/>
                  <a:pt x="79" y="69"/>
                  <a:pt x="79" y="69"/>
                </a:cubicBezTo>
                <a:cubicBezTo>
                  <a:pt x="83" y="67"/>
                  <a:pt x="85" y="61"/>
                  <a:pt x="83" y="57"/>
                </a:cubicBezTo>
                <a:cubicBezTo>
                  <a:pt x="82" y="55"/>
                  <a:pt x="80" y="53"/>
                  <a:pt x="79" y="52"/>
                </a:cubicBezTo>
                <a:cubicBezTo>
                  <a:pt x="79" y="49"/>
                  <a:pt x="79" y="49"/>
                  <a:pt x="79" y="49"/>
                </a:cubicBezTo>
                <a:cubicBezTo>
                  <a:pt x="81" y="50"/>
                  <a:pt x="84" y="50"/>
                  <a:pt x="86" y="49"/>
                </a:cubicBezTo>
                <a:cubicBezTo>
                  <a:pt x="86" y="49"/>
                  <a:pt x="86" y="49"/>
                  <a:pt x="86" y="49"/>
                </a:cubicBezTo>
                <a:cubicBezTo>
                  <a:pt x="90" y="47"/>
                  <a:pt x="92" y="42"/>
                  <a:pt x="90" y="38"/>
                </a:cubicBezTo>
                <a:cubicBezTo>
                  <a:pt x="88" y="34"/>
                  <a:pt x="83" y="32"/>
                  <a:pt x="79" y="34"/>
                </a:cubicBezTo>
                <a:cubicBezTo>
                  <a:pt x="79" y="31"/>
                  <a:pt x="79" y="31"/>
                  <a:pt x="79" y="31"/>
                </a:cubicBezTo>
                <a:cubicBezTo>
                  <a:pt x="80" y="31"/>
                  <a:pt x="81" y="30"/>
                  <a:pt x="82" y="30"/>
                </a:cubicBezTo>
                <a:cubicBezTo>
                  <a:pt x="86" y="28"/>
                  <a:pt x="87" y="24"/>
                  <a:pt x="85" y="20"/>
                </a:cubicBezTo>
                <a:cubicBezTo>
                  <a:pt x="85" y="20"/>
                  <a:pt x="85" y="20"/>
                  <a:pt x="85" y="20"/>
                </a:cubicBezTo>
                <a:cubicBezTo>
                  <a:pt x="84" y="17"/>
                  <a:pt x="81" y="16"/>
                  <a:pt x="79" y="16"/>
                </a:cubicBezTo>
                <a:lnTo>
                  <a:pt x="79" y="7"/>
                </a:lnTo>
                <a:close/>
                <a:moveTo>
                  <a:pt x="72" y="3"/>
                </a:moveTo>
                <a:cubicBezTo>
                  <a:pt x="74" y="4"/>
                  <a:pt x="76" y="5"/>
                  <a:pt x="79" y="7"/>
                </a:cubicBezTo>
                <a:cubicBezTo>
                  <a:pt x="79" y="16"/>
                  <a:pt x="79" y="16"/>
                  <a:pt x="79" y="16"/>
                </a:cubicBezTo>
                <a:cubicBezTo>
                  <a:pt x="77" y="16"/>
                  <a:pt x="76" y="16"/>
                  <a:pt x="75" y="17"/>
                </a:cubicBezTo>
                <a:cubicBezTo>
                  <a:pt x="73" y="17"/>
                  <a:pt x="72" y="19"/>
                  <a:pt x="72" y="21"/>
                </a:cubicBezTo>
                <a:cubicBezTo>
                  <a:pt x="72" y="13"/>
                  <a:pt x="72" y="13"/>
                  <a:pt x="72" y="13"/>
                </a:cubicBezTo>
                <a:cubicBezTo>
                  <a:pt x="72" y="12"/>
                  <a:pt x="72" y="10"/>
                  <a:pt x="72" y="9"/>
                </a:cubicBezTo>
                <a:cubicBezTo>
                  <a:pt x="72" y="3"/>
                  <a:pt x="72" y="3"/>
                  <a:pt x="72" y="3"/>
                </a:cubicBezTo>
                <a:close/>
                <a:moveTo>
                  <a:pt x="79" y="73"/>
                </a:moveTo>
                <a:cubicBezTo>
                  <a:pt x="76" y="74"/>
                  <a:pt x="74" y="74"/>
                  <a:pt x="72" y="74"/>
                </a:cubicBezTo>
                <a:cubicBezTo>
                  <a:pt x="72" y="69"/>
                  <a:pt x="72" y="69"/>
                  <a:pt x="72" y="69"/>
                </a:cubicBezTo>
                <a:cubicBezTo>
                  <a:pt x="74" y="70"/>
                  <a:pt x="76" y="70"/>
                  <a:pt x="79" y="69"/>
                </a:cubicBezTo>
                <a:cubicBezTo>
                  <a:pt x="79" y="73"/>
                  <a:pt x="79" y="73"/>
                  <a:pt x="79" y="73"/>
                </a:cubicBezTo>
                <a:close/>
                <a:moveTo>
                  <a:pt x="79" y="31"/>
                </a:moveTo>
                <a:cubicBezTo>
                  <a:pt x="79" y="34"/>
                  <a:pt x="79" y="34"/>
                  <a:pt x="79" y="34"/>
                </a:cubicBezTo>
                <a:cubicBezTo>
                  <a:pt x="78" y="34"/>
                  <a:pt x="78" y="34"/>
                  <a:pt x="78" y="34"/>
                </a:cubicBezTo>
                <a:cubicBezTo>
                  <a:pt x="74" y="36"/>
                  <a:pt x="73" y="41"/>
                  <a:pt x="75" y="45"/>
                </a:cubicBezTo>
                <a:cubicBezTo>
                  <a:pt x="76" y="47"/>
                  <a:pt x="77" y="48"/>
                  <a:pt x="79" y="49"/>
                </a:cubicBezTo>
                <a:cubicBezTo>
                  <a:pt x="79" y="52"/>
                  <a:pt x="79" y="52"/>
                  <a:pt x="79" y="52"/>
                </a:cubicBezTo>
                <a:cubicBezTo>
                  <a:pt x="76" y="51"/>
                  <a:pt x="74" y="51"/>
                  <a:pt x="72" y="52"/>
                </a:cubicBezTo>
                <a:cubicBezTo>
                  <a:pt x="72" y="25"/>
                  <a:pt x="72" y="25"/>
                  <a:pt x="72" y="25"/>
                </a:cubicBezTo>
                <a:cubicBezTo>
                  <a:pt x="72" y="26"/>
                  <a:pt x="72" y="26"/>
                  <a:pt x="72" y="26"/>
                </a:cubicBezTo>
                <a:cubicBezTo>
                  <a:pt x="73" y="29"/>
                  <a:pt x="76" y="31"/>
                  <a:pt x="79" y="31"/>
                </a:cubicBezTo>
                <a:close/>
                <a:moveTo>
                  <a:pt x="66" y="2"/>
                </a:moveTo>
                <a:cubicBezTo>
                  <a:pt x="68" y="2"/>
                  <a:pt x="70" y="3"/>
                  <a:pt x="72" y="3"/>
                </a:cubicBezTo>
                <a:cubicBezTo>
                  <a:pt x="72" y="9"/>
                  <a:pt x="72" y="9"/>
                  <a:pt x="72" y="9"/>
                </a:cubicBezTo>
                <a:cubicBezTo>
                  <a:pt x="71" y="9"/>
                  <a:pt x="71" y="9"/>
                  <a:pt x="71" y="8"/>
                </a:cubicBezTo>
                <a:cubicBezTo>
                  <a:pt x="70" y="7"/>
                  <a:pt x="68" y="5"/>
                  <a:pt x="66" y="5"/>
                </a:cubicBezTo>
                <a:cubicBezTo>
                  <a:pt x="66" y="2"/>
                  <a:pt x="66" y="2"/>
                  <a:pt x="66" y="2"/>
                </a:cubicBezTo>
                <a:close/>
                <a:moveTo>
                  <a:pt x="72" y="74"/>
                </a:moveTo>
                <a:cubicBezTo>
                  <a:pt x="70" y="74"/>
                  <a:pt x="68" y="73"/>
                  <a:pt x="66" y="73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64"/>
                  <a:pt x="67" y="64"/>
                  <a:pt x="67" y="65"/>
                </a:cubicBezTo>
                <a:cubicBezTo>
                  <a:pt x="68" y="67"/>
                  <a:pt x="70" y="68"/>
                  <a:pt x="72" y="69"/>
                </a:cubicBezTo>
                <a:cubicBezTo>
                  <a:pt x="72" y="74"/>
                  <a:pt x="72" y="74"/>
                  <a:pt x="72" y="74"/>
                </a:cubicBezTo>
                <a:close/>
                <a:moveTo>
                  <a:pt x="72" y="13"/>
                </a:moveTo>
                <a:cubicBezTo>
                  <a:pt x="72" y="21"/>
                  <a:pt x="72" y="21"/>
                  <a:pt x="72" y="21"/>
                </a:cubicBezTo>
                <a:cubicBezTo>
                  <a:pt x="71" y="22"/>
                  <a:pt x="71" y="24"/>
                  <a:pt x="72" y="25"/>
                </a:cubicBezTo>
                <a:cubicBezTo>
                  <a:pt x="72" y="52"/>
                  <a:pt x="72" y="52"/>
                  <a:pt x="72" y="52"/>
                </a:cubicBezTo>
                <a:cubicBezTo>
                  <a:pt x="71" y="52"/>
                  <a:pt x="71" y="52"/>
                  <a:pt x="71" y="52"/>
                </a:cubicBezTo>
                <a:cubicBezTo>
                  <a:pt x="69" y="54"/>
                  <a:pt x="67" y="55"/>
                  <a:pt x="66" y="57"/>
                </a:cubicBezTo>
                <a:cubicBezTo>
                  <a:pt x="66" y="16"/>
                  <a:pt x="66" y="16"/>
                  <a:pt x="66" y="16"/>
                </a:cubicBezTo>
                <a:cubicBezTo>
                  <a:pt x="67" y="16"/>
                  <a:pt x="68" y="16"/>
                  <a:pt x="69" y="16"/>
                </a:cubicBezTo>
                <a:cubicBezTo>
                  <a:pt x="70" y="15"/>
                  <a:pt x="71" y="14"/>
                  <a:pt x="72" y="13"/>
                </a:cubicBezTo>
                <a:close/>
                <a:moveTo>
                  <a:pt x="22" y="10"/>
                </a:moveTo>
                <a:cubicBezTo>
                  <a:pt x="41" y="2"/>
                  <a:pt x="55" y="0"/>
                  <a:pt x="66" y="2"/>
                </a:cubicBezTo>
                <a:cubicBezTo>
                  <a:pt x="66" y="5"/>
                  <a:pt x="66" y="5"/>
                  <a:pt x="66" y="5"/>
                </a:cubicBezTo>
                <a:cubicBezTo>
                  <a:pt x="65" y="5"/>
                  <a:pt x="65" y="6"/>
                  <a:pt x="64" y="6"/>
                </a:cubicBezTo>
                <a:cubicBezTo>
                  <a:pt x="64" y="6"/>
                  <a:pt x="64" y="6"/>
                  <a:pt x="64" y="6"/>
                </a:cubicBezTo>
                <a:cubicBezTo>
                  <a:pt x="61" y="7"/>
                  <a:pt x="60" y="11"/>
                  <a:pt x="61" y="13"/>
                </a:cubicBezTo>
                <a:cubicBezTo>
                  <a:pt x="62" y="15"/>
                  <a:pt x="64" y="16"/>
                  <a:pt x="66" y="16"/>
                </a:cubicBezTo>
                <a:cubicBezTo>
                  <a:pt x="66" y="57"/>
                  <a:pt x="66" y="57"/>
                  <a:pt x="66" y="57"/>
                </a:cubicBezTo>
                <a:cubicBezTo>
                  <a:pt x="66" y="59"/>
                  <a:pt x="66" y="62"/>
                  <a:pt x="66" y="64"/>
                </a:cubicBezTo>
                <a:cubicBezTo>
                  <a:pt x="66" y="73"/>
                  <a:pt x="66" y="73"/>
                  <a:pt x="66" y="73"/>
                </a:cubicBezTo>
                <a:cubicBezTo>
                  <a:pt x="56" y="68"/>
                  <a:pt x="48" y="56"/>
                  <a:pt x="37" y="57"/>
                </a:cubicBezTo>
                <a:cubicBezTo>
                  <a:pt x="32" y="57"/>
                  <a:pt x="27" y="58"/>
                  <a:pt x="22" y="57"/>
                </a:cubicBezTo>
                <a:cubicBezTo>
                  <a:pt x="22" y="49"/>
                  <a:pt x="22" y="49"/>
                  <a:pt x="22" y="49"/>
                </a:cubicBezTo>
                <a:cubicBezTo>
                  <a:pt x="24" y="49"/>
                  <a:pt x="25" y="48"/>
                  <a:pt x="27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32" y="45"/>
                  <a:pt x="34" y="38"/>
                  <a:pt x="32" y="33"/>
                </a:cubicBezTo>
                <a:cubicBezTo>
                  <a:pt x="30" y="29"/>
                  <a:pt x="26" y="27"/>
                  <a:pt x="22" y="27"/>
                </a:cubicBezTo>
                <a:lnTo>
                  <a:pt x="22" y="10"/>
                </a:lnTo>
                <a:close/>
                <a:moveTo>
                  <a:pt x="2" y="41"/>
                </a:moveTo>
                <a:cubicBezTo>
                  <a:pt x="0" y="23"/>
                  <a:pt x="18" y="12"/>
                  <a:pt x="18" y="12"/>
                </a:cubicBezTo>
                <a:cubicBezTo>
                  <a:pt x="20" y="12"/>
                  <a:pt x="21" y="11"/>
                  <a:pt x="22" y="10"/>
                </a:cubicBezTo>
                <a:cubicBezTo>
                  <a:pt x="22" y="27"/>
                  <a:pt x="22" y="27"/>
                  <a:pt x="22" y="27"/>
                </a:cubicBezTo>
                <a:cubicBezTo>
                  <a:pt x="20" y="27"/>
                  <a:pt x="19" y="27"/>
                  <a:pt x="17" y="28"/>
                </a:cubicBezTo>
                <a:cubicBezTo>
                  <a:pt x="12" y="31"/>
                  <a:pt x="9" y="37"/>
                  <a:pt x="12" y="43"/>
                </a:cubicBezTo>
                <a:cubicBezTo>
                  <a:pt x="14" y="47"/>
                  <a:pt x="18" y="49"/>
                  <a:pt x="22" y="49"/>
                </a:cubicBezTo>
                <a:cubicBezTo>
                  <a:pt x="22" y="57"/>
                  <a:pt x="22" y="57"/>
                  <a:pt x="22" y="57"/>
                </a:cubicBezTo>
                <a:cubicBezTo>
                  <a:pt x="12" y="57"/>
                  <a:pt x="4" y="53"/>
                  <a:pt x="2" y="4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20" name="Freeform 90"/>
          <p:cNvSpPr>
            <a:spLocks/>
          </p:cNvSpPr>
          <p:nvPr/>
        </p:nvSpPr>
        <p:spPr bwMode="auto">
          <a:xfrm>
            <a:off x="3692022" y="2267764"/>
            <a:ext cx="154741" cy="199973"/>
          </a:xfrm>
          <a:custGeom>
            <a:avLst/>
            <a:gdLst>
              <a:gd name="T0" fmla="*/ 0 w 95"/>
              <a:gd name="T1" fmla="*/ 21 h 123"/>
              <a:gd name="T2" fmla="*/ 4 w 95"/>
              <a:gd name="T3" fmla="*/ 19 h 123"/>
              <a:gd name="T4" fmla="*/ 59 w 95"/>
              <a:gd name="T5" fmla="*/ 109 h 123"/>
              <a:gd name="T6" fmla="*/ 79 w 95"/>
              <a:gd name="T7" fmla="*/ 112 h 123"/>
              <a:gd name="T8" fmla="*/ 85 w 95"/>
              <a:gd name="T9" fmla="*/ 93 h 123"/>
              <a:gd name="T10" fmla="*/ 29 w 95"/>
              <a:gd name="T11" fmla="*/ 3 h 123"/>
              <a:gd name="T12" fmla="*/ 34 w 95"/>
              <a:gd name="T13" fmla="*/ 0 h 123"/>
              <a:gd name="T14" fmla="*/ 90 w 95"/>
              <a:gd name="T15" fmla="*/ 91 h 123"/>
              <a:gd name="T16" fmla="*/ 82 w 95"/>
              <a:gd name="T17" fmla="*/ 117 h 123"/>
              <a:gd name="T18" fmla="*/ 56 w 95"/>
              <a:gd name="T19" fmla="*/ 112 h 123"/>
              <a:gd name="T20" fmla="*/ 0 w 95"/>
              <a:gd name="T21" fmla="*/ 21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95" h="123">
                <a:moveTo>
                  <a:pt x="0" y="21"/>
                </a:moveTo>
                <a:cubicBezTo>
                  <a:pt x="4" y="19"/>
                  <a:pt x="4" y="19"/>
                  <a:pt x="4" y="19"/>
                </a:cubicBezTo>
                <a:cubicBezTo>
                  <a:pt x="59" y="109"/>
                  <a:pt x="59" y="109"/>
                  <a:pt x="59" y="109"/>
                </a:cubicBezTo>
                <a:cubicBezTo>
                  <a:pt x="63" y="115"/>
                  <a:pt x="72" y="117"/>
                  <a:pt x="79" y="112"/>
                </a:cubicBezTo>
                <a:cubicBezTo>
                  <a:pt x="87" y="108"/>
                  <a:pt x="89" y="99"/>
                  <a:pt x="85" y="93"/>
                </a:cubicBezTo>
                <a:cubicBezTo>
                  <a:pt x="29" y="3"/>
                  <a:pt x="29" y="3"/>
                  <a:pt x="29" y="3"/>
                </a:cubicBezTo>
                <a:cubicBezTo>
                  <a:pt x="34" y="0"/>
                  <a:pt x="34" y="0"/>
                  <a:pt x="34" y="0"/>
                </a:cubicBezTo>
                <a:cubicBezTo>
                  <a:pt x="90" y="91"/>
                  <a:pt x="90" y="91"/>
                  <a:pt x="90" y="91"/>
                </a:cubicBezTo>
                <a:cubicBezTo>
                  <a:pt x="95" y="100"/>
                  <a:pt x="92" y="111"/>
                  <a:pt x="82" y="117"/>
                </a:cubicBezTo>
                <a:cubicBezTo>
                  <a:pt x="73" y="123"/>
                  <a:pt x="61" y="121"/>
                  <a:pt x="56" y="112"/>
                </a:cubicBezTo>
                <a:lnTo>
                  <a:pt x="0" y="21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21" name="Freeform 91"/>
          <p:cNvSpPr>
            <a:spLocks/>
          </p:cNvSpPr>
          <p:nvPr/>
        </p:nvSpPr>
        <p:spPr bwMode="auto">
          <a:xfrm>
            <a:off x="3682498" y="2260621"/>
            <a:ext cx="76180" cy="52374"/>
          </a:xfrm>
          <a:custGeom>
            <a:avLst/>
            <a:gdLst>
              <a:gd name="T0" fmla="*/ 1 w 47"/>
              <a:gd name="T1" fmla="*/ 30 h 32"/>
              <a:gd name="T2" fmla="*/ 6 w 47"/>
              <a:gd name="T3" fmla="*/ 31 h 32"/>
              <a:gd name="T4" fmla="*/ 44 w 47"/>
              <a:gd name="T5" fmla="*/ 7 h 32"/>
              <a:gd name="T6" fmla="*/ 46 w 47"/>
              <a:gd name="T7" fmla="*/ 2 h 32"/>
              <a:gd name="T8" fmla="*/ 41 w 47"/>
              <a:gd name="T9" fmla="*/ 1 h 32"/>
              <a:gd name="T10" fmla="*/ 2 w 47"/>
              <a:gd name="T11" fmla="*/ 25 h 32"/>
              <a:gd name="T12" fmla="*/ 1 w 47"/>
              <a:gd name="T13" fmla="*/ 30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7" h="32">
                <a:moveTo>
                  <a:pt x="1" y="30"/>
                </a:moveTo>
                <a:cubicBezTo>
                  <a:pt x="2" y="32"/>
                  <a:pt x="4" y="32"/>
                  <a:pt x="6" y="31"/>
                </a:cubicBezTo>
                <a:cubicBezTo>
                  <a:pt x="44" y="7"/>
                  <a:pt x="44" y="7"/>
                  <a:pt x="44" y="7"/>
                </a:cubicBezTo>
                <a:cubicBezTo>
                  <a:pt x="46" y="6"/>
                  <a:pt x="47" y="4"/>
                  <a:pt x="46" y="2"/>
                </a:cubicBezTo>
                <a:cubicBezTo>
                  <a:pt x="45" y="1"/>
                  <a:pt x="42" y="0"/>
                  <a:pt x="41" y="1"/>
                </a:cubicBezTo>
                <a:cubicBezTo>
                  <a:pt x="2" y="25"/>
                  <a:pt x="2" y="25"/>
                  <a:pt x="2" y="25"/>
                </a:cubicBezTo>
                <a:cubicBezTo>
                  <a:pt x="1" y="26"/>
                  <a:pt x="0" y="28"/>
                  <a:pt x="1" y="3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22" name="Freeform 92"/>
          <p:cNvSpPr>
            <a:spLocks/>
          </p:cNvSpPr>
          <p:nvPr/>
        </p:nvSpPr>
        <p:spPr bwMode="auto">
          <a:xfrm>
            <a:off x="3713446" y="2303472"/>
            <a:ext cx="104748" cy="144028"/>
          </a:xfrm>
          <a:custGeom>
            <a:avLst/>
            <a:gdLst>
              <a:gd name="T0" fmla="*/ 0 w 64"/>
              <a:gd name="T1" fmla="*/ 3 h 88"/>
              <a:gd name="T2" fmla="*/ 5 w 64"/>
              <a:gd name="T3" fmla="*/ 0 h 88"/>
              <a:gd name="T4" fmla="*/ 55 w 64"/>
              <a:gd name="T5" fmla="*/ 80 h 88"/>
              <a:gd name="T6" fmla="*/ 64 w 64"/>
              <a:gd name="T7" fmla="*/ 85 h 88"/>
              <a:gd name="T8" fmla="*/ 63 w 64"/>
              <a:gd name="T9" fmla="*/ 85 h 88"/>
              <a:gd name="T10" fmla="*/ 49 w 64"/>
              <a:gd name="T11" fmla="*/ 82 h 88"/>
              <a:gd name="T12" fmla="*/ 0 w 64"/>
              <a:gd name="T13" fmla="*/ 3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4" h="88">
                <a:moveTo>
                  <a:pt x="0" y="3"/>
                </a:moveTo>
                <a:cubicBezTo>
                  <a:pt x="5" y="0"/>
                  <a:pt x="5" y="0"/>
                  <a:pt x="5" y="0"/>
                </a:cubicBezTo>
                <a:cubicBezTo>
                  <a:pt x="55" y="80"/>
                  <a:pt x="55" y="80"/>
                  <a:pt x="55" y="80"/>
                </a:cubicBezTo>
                <a:cubicBezTo>
                  <a:pt x="57" y="83"/>
                  <a:pt x="60" y="85"/>
                  <a:pt x="64" y="85"/>
                </a:cubicBezTo>
                <a:cubicBezTo>
                  <a:pt x="63" y="85"/>
                  <a:pt x="63" y="85"/>
                  <a:pt x="63" y="85"/>
                </a:cubicBezTo>
                <a:cubicBezTo>
                  <a:pt x="58" y="88"/>
                  <a:pt x="52" y="87"/>
                  <a:pt x="49" y="82"/>
                </a:cubicBezTo>
                <a:lnTo>
                  <a:pt x="0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23" name="Freeform 93"/>
          <p:cNvSpPr>
            <a:spLocks noEditPoints="1"/>
          </p:cNvSpPr>
          <p:nvPr/>
        </p:nvSpPr>
        <p:spPr bwMode="auto">
          <a:xfrm>
            <a:off x="4712122" y="3505692"/>
            <a:ext cx="164263" cy="179738"/>
          </a:xfrm>
          <a:custGeom>
            <a:avLst/>
            <a:gdLst>
              <a:gd name="T0" fmla="*/ 78 w 101"/>
              <a:gd name="T1" fmla="*/ 51 h 110"/>
              <a:gd name="T2" fmla="*/ 75 w 101"/>
              <a:gd name="T3" fmla="*/ 63 h 110"/>
              <a:gd name="T4" fmla="*/ 75 w 101"/>
              <a:gd name="T5" fmla="*/ 73 h 110"/>
              <a:gd name="T6" fmla="*/ 77 w 101"/>
              <a:gd name="T7" fmla="*/ 74 h 110"/>
              <a:gd name="T8" fmla="*/ 86 w 101"/>
              <a:gd name="T9" fmla="*/ 86 h 110"/>
              <a:gd name="T10" fmla="*/ 75 w 101"/>
              <a:gd name="T11" fmla="*/ 80 h 110"/>
              <a:gd name="T12" fmla="*/ 75 w 101"/>
              <a:gd name="T13" fmla="*/ 22 h 110"/>
              <a:gd name="T14" fmla="*/ 86 w 101"/>
              <a:gd name="T15" fmla="*/ 15 h 110"/>
              <a:gd name="T16" fmla="*/ 77 w 101"/>
              <a:gd name="T17" fmla="*/ 28 h 110"/>
              <a:gd name="T18" fmla="*/ 75 w 101"/>
              <a:gd name="T19" fmla="*/ 28 h 110"/>
              <a:gd name="T20" fmla="*/ 98 w 101"/>
              <a:gd name="T21" fmla="*/ 48 h 110"/>
              <a:gd name="T22" fmla="*/ 83 w 101"/>
              <a:gd name="T23" fmla="*/ 51 h 110"/>
              <a:gd name="T24" fmla="*/ 98 w 101"/>
              <a:gd name="T25" fmla="*/ 53 h 110"/>
              <a:gd name="T26" fmla="*/ 98 w 101"/>
              <a:gd name="T27" fmla="*/ 48 h 110"/>
              <a:gd name="T28" fmla="*/ 52 w 101"/>
              <a:gd name="T29" fmla="*/ 110 h 110"/>
              <a:gd name="T30" fmla="*/ 66 w 101"/>
              <a:gd name="T31" fmla="*/ 74 h 110"/>
              <a:gd name="T32" fmla="*/ 75 w 101"/>
              <a:gd name="T33" fmla="*/ 39 h 110"/>
              <a:gd name="T34" fmla="*/ 50 w 101"/>
              <a:gd name="T35" fmla="*/ 29 h 110"/>
              <a:gd name="T36" fmla="*/ 72 w 101"/>
              <a:gd name="T37" fmla="*/ 51 h 110"/>
              <a:gd name="T38" fmla="*/ 62 w 101"/>
              <a:gd name="T39" fmla="*/ 70 h 110"/>
              <a:gd name="T40" fmla="*/ 60 w 101"/>
              <a:gd name="T41" fmla="*/ 85 h 110"/>
              <a:gd name="T42" fmla="*/ 50 w 101"/>
              <a:gd name="T43" fmla="*/ 110 h 110"/>
              <a:gd name="T44" fmla="*/ 75 w 101"/>
              <a:gd name="T45" fmla="*/ 28 h 110"/>
              <a:gd name="T46" fmla="*/ 74 w 101"/>
              <a:gd name="T47" fmla="*/ 24 h 110"/>
              <a:gd name="T48" fmla="*/ 75 w 101"/>
              <a:gd name="T49" fmla="*/ 73 h 110"/>
              <a:gd name="T50" fmla="*/ 74 w 101"/>
              <a:gd name="T51" fmla="*/ 78 h 110"/>
              <a:gd name="T52" fmla="*/ 75 w 101"/>
              <a:gd name="T53" fmla="*/ 73 h 110"/>
              <a:gd name="T54" fmla="*/ 50 w 101"/>
              <a:gd name="T55" fmla="*/ 0 h 110"/>
              <a:gd name="T56" fmla="*/ 53 w 101"/>
              <a:gd name="T57" fmla="*/ 3 h 110"/>
              <a:gd name="T58" fmla="*/ 50 w 101"/>
              <a:gd name="T59" fmla="*/ 18 h 110"/>
              <a:gd name="T60" fmla="*/ 50 w 101"/>
              <a:gd name="T61" fmla="*/ 23 h 110"/>
              <a:gd name="T62" fmla="*/ 25 w 101"/>
              <a:gd name="T63" fmla="*/ 63 h 110"/>
              <a:gd name="T64" fmla="*/ 35 w 101"/>
              <a:gd name="T65" fmla="*/ 96 h 110"/>
              <a:gd name="T66" fmla="*/ 50 w 101"/>
              <a:gd name="T67" fmla="*/ 110 h 110"/>
              <a:gd name="T68" fmla="*/ 41 w 101"/>
              <a:gd name="T69" fmla="*/ 85 h 110"/>
              <a:gd name="T70" fmla="*/ 39 w 101"/>
              <a:gd name="T71" fmla="*/ 70 h 110"/>
              <a:gd name="T72" fmla="*/ 34 w 101"/>
              <a:gd name="T73" fmla="*/ 35 h 110"/>
              <a:gd name="T74" fmla="*/ 50 w 101"/>
              <a:gd name="T75" fmla="*/ 23 h 110"/>
              <a:gd name="T76" fmla="*/ 50 w 101"/>
              <a:gd name="T77" fmla="*/ 18 h 110"/>
              <a:gd name="T78" fmla="*/ 48 w 101"/>
              <a:gd name="T79" fmla="*/ 3 h 110"/>
              <a:gd name="T80" fmla="*/ 25 w 101"/>
              <a:gd name="T81" fmla="*/ 80 h 110"/>
              <a:gd name="T82" fmla="*/ 27 w 101"/>
              <a:gd name="T83" fmla="*/ 74 h 110"/>
              <a:gd name="T84" fmla="*/ 25 w 101"/>
              <a:gd name="T85" fmla="*/ 80 h 110"/>
              <a:gd name="T86" fmla="*/ 25 w 101"/>
              <a:gd name="T87" fmla="*/ 22 h 110"/>
              <a:gd name="T88" fmla="*/ 27 w 101"/>
              <a:gd name="T89" fmla="*/ 28 h 110"/>
              <a:gd name="T90" fmla="*/ 25 w 101"/>
              <a:gd name="T91" fmla="*/ 39 h 110"/>
              <a:gd name="T92" fmla="*/ 25 w 101"/>
              <a:gd name="T93" fmla="*/ 63 h 110"/>
              <a:gd name="T94" fmla="*/ 25 w 101"/>
              <a:gd name="T95" fmla="*/ 22 h 110"/>
              <a:gd name="T96" fmla="*/ 23 w 101"/>
              <a:gd name="T97" fmla="*/ 28 h 110"/>
              <a:gd name="T98" fmla="*/ 15 w 101"/>
              <a:gd name="T99" fmla="*/ 19 h 110"/>
              <a:gd name="T100" fmla="*/ 18 w 101"/>
              <a:gd name="T101" fmla="*/ 15 h 110"/>
              <a:gd name="T102" fmla="*/ 25 w 101"/>
              <a:gd name="T103" fmla="*/ 73 h 110"/>
              <a:gd name="T104" fmla="*/ 18 w 101"/>
              <a:gd name="T105" fmla="*/ 86 h 110"/>
              <a:gd name="T106" fmla="*/ 15 w 101"/>
              <a:gd name="T107" fmla="*/ 83 h 110"/>
              <a:gd name="T108" fmla="*/ 23 w 101"/>
              <a:gd name="T109" fmla="*/ 74 h 110"/>
              <a:gd name="T110" fmla="*/ 18 w 101"/>
              <a:gd name="T111" fmla="*/ 51 h 110"/>
              <a:gd name="T112" fmla="*/ 15 w 101"/>
              <a:gd name="T113" fmla="*/ 48 h 110"/>
              <a:gd name="T114" fmla="*/ 0 w 101"/>
              <a:gd name="T115" fmla="*/ 51 h 110"/>
              <a:gd name="T116" fmla="*/ 15 w 101"/>
              <a:gd name="T117" fmla="*/ 53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10">
                <a:moveTo>
                  <a:pt x="75" y="63"/>
                </a:moveTo>
                <a:cubicBezTo>
                  <a:pt x="77" y="59"/>
                  <a:pt x="78" y="55"/>
                  <a:pt x="78" y="51"/>
                </a:cubicBezTo>
                <a:cubicBezTo>
                  <a:pt x="78" y="47"/>
                  <a:pt x="77" y="43"/>
                  <a:pt x="75" y="39"/>
                </a:cubicBezTo>
                <a:cubicBezTo>
                  <a:pt x="75" y="63"/>
                  <a:pt x="75" y="63"/>
                  <a:pt x="75" y="63"/>
                </a:cubicBezTo>
                <a:close/>
                <a:moveTo>
                  <a:pt x="75" y="80"/>
                </a:moveTo>
                <a:cubicBezTo>
                  <a:pt x="75" y="73"/>
                  <a:pt x="75" y="73"/>
                  <a:pt x="75" y="73"/>
                </a:cubicBezTo>
                <a:cubicBezTo>
                  <a:pt x="76" y="73"/>
                  <a:pt x="77" y="73"/>
                  <a:pt x="77" y="74"/>
                </a:cubicBezTo>
                <a:cubicBezTo>
                  <a:pt x="77" y="74"/>
                  <a:pt x="77" y="74"/>
                  <a:pt x="77" y="74"/>
                </a:cubicBezTo>
                <a:cubicBezTo>
                  <a:pt x="86" y="83"/>
                  <a:pt x="86" y="83"/>
                  <a:pt x="86" y="83"/>
                </a:cubicBezTo>
                <a:cubicBezTo>
                  <a:pt x="87" y="84"/>
                  <a:pt x="87" y="85"/>
                  <a:pt x="86" y="86"/>
                </a:cubicBezTo>
                <a:cubicBezTo>
                  <a:pt x="85" y="87"/>
                  <a:pt x="83" y="87"/>
                  <a:pt x="82" y="86"/>
                </a:cubicBezTo>
                <a:cubicBezTo>
                  <a:pt x="75" y="80"/>
                  <a:pt x="75" y="80"/>
                  <a:pt x="75" y="80"/>
                </a:cubicBezTo>
                <a:close/>
                <a:moveTo>
                  <a:pt x="75" y="28"/>
                </a:moveTo>
                <a:cubicBezTo>
                  <a:pt x="75" y="22"/>
                  <a:pt x="75" y="22"/>
                  <a:pt x="75" y="22"/>
                </a:cubicBezTo>
                <a:cubicBezTo>
                  <a:pt x="82" y="15"/>
                  <a:pt x="82" y="15"/>
                  <a:pt x="82" y="15"/>
                </a:cubicBezTo>
                <a:cubicBezTo>
                  <a:pt x="83" y="14"/>
                  <a:pt x="85" y="14"/>
                  <a:pt x="86" y="15"/>
                </a:cubicBezTo>
                <a:cubicBezTo>
                  <a:pt x="87" y="16"/>
                  <a:pt x="87" y="18"/>
                  <a:pt x="86" y="19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7" y="28"/>
                  <a:pt x="77" y="28"/>
                </a:cubicBezTo>
                <a:cubicBezTo>
                  <a:pt x="77" y="28"/>
                  <a:pt x="76" y="28"/>
                  <a:pt x="75" y="28"/>
                </a:cubicBezTo>
                <a:close/>
                <a:moveTo>
                  <a:pt x="98" y="48"/>
                </a:moveTo>
                <a:cubicBezTo>
                  <a:pt x="98" y="48"/>
                  <a:pt x="98" y="48"/>
                  <a:pt x="98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4" y="48"/>
                  <a:pt x="83" y="49"/>
                  <a:pt x="83" y="51"/>
                </a:cubicBezTo>
                <a:cubicBezTo>
                  <a:pt x="83" y="52"/>
                  <a:pt x="84" y="53"/>
                  <a:pt x="86" y="53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3"/>
                  <a:pt x="101" y="52"/>
                  <a:pt x="101" y="51"/>
                </a:cubicBezTo>
                <a:cubicBezTo>
                  <a:pt x="101" y="49"/>
                  <a:pt x="100" y="48"/>
                  <a:pt x="98" y="48"/>
                </a:cubicBezTo>
                <a:close/>
                <a:moveTo>
                  <a:pt x="50" y="110"/>
                </a:moveTo>
                <a:cubicBezTo>
                  <a:pt x="52" y="110"/>
                  <a:pt x="52" y="110"/>
                  <a:pt x="52" y="110"/>
                </a:cubicBezTo>
                <a:cubicBezTo>
                  <a:pt x="60" y="110"/>
                  <a:pt x="66" y="104"/>
                  <a:pt x="66" y="96"/>
                </a:cubicBezTo>
                <a:cubicBezTo>
                  <a:pt x="66" y="74"/>
                  <a:pt x="66" y="74"/>
                  <a:pt x="66" y="74"/>
                </a:cubicBezTo>
                <a:cubicBezTo>
                  <a:pt x="70" y="71"/>
                  <a:pt x="73" y="67"/>
                  <a:pt x="75" y="63"/>
                </a:cubicBezTo>
                <a:cubicBezTo>
                  <a:pt x="75" y="39"/>
                  <a:pt x="75" y="39"/>
                  <a:pt x="75" y="39"/>
                </a:cubicBezTo>
                <a:cubicBezTo>
                  <a:pt x="71" y="29"/>
                  <a:pt x="61" y="23"/>
                  <a:pt x="50" y="23"/>
                </a:cubicBezTo>
                <a:cubicBezTo>
                  <a:pt x="50" y="29"/>
                  <a:pt x="50" y="29"/>
                  <a:pt x="50" y="29"/>
                </a:cubicBezTo>
                <a:cubicBezTo>
                  <a:pt x="56" y="29"/>
                  <a:pt x="62" y="31"/>
                  <a:pt x="66" y="35"/>
                </a:cubicBezTo>
                <a:cubicBezTo>
                  <a:pt x="70" y="39"/>
                  <a:pt x="72" y="45"/>
                  <a:pt x="72" y="51"/>
                </a:cubicBezTo>
                <a:cubicBezTo>
                  <a:pt x="72" y="59"/>
                  <a:pt x="68" y="66"/>
                  <a:pt x="62" y="70"/>
                </a:cubicBezTo>
                <a:cubicBezTo>
                  <a:pt x="62" y="70"/>
                  <a:pt x="62" y="70"/>
                  <a:pt x="62" y="70"/>
                </a:cubicBezTo>
                <a:cubicBezTo>
                  <a:pt x="61" y="70"/>
                  <a:pt x="60" y="71"/>
                  <a:pt x="60" y="72"/>
                </a:cubicBezTo>
                <a:cubicBezTo>
                  <a:pt x="60" y="85"/>
                  <a:pt x="60" y="85"/>
                  <a:pt x="60" y="85"/>
                </a:cubicBezTo>
                <a:cubicBezTo>
                  <a:pt x="50" y="85"/>
                  <a:pt x="50" y="85"/>
                  <a:pt x="50" y="85"/>
                </a:cubicBezTo>
                <a:cubicBezTo>
                  <a:pt x="50" y="110"/>
                  <a:pt x="50" y="110"/>
                  <a:pt x="50" y="110"/>
                </a:cubicBezTo>
                <a:close/>
                <a:moveTo>
                  <a:pt x="75" y="22"/>
                </a:moveTo>
                <a:cubicBezTo>
                  <a:pt x="75" y="28"/>
                  <a:pt x="75" y="28"/>
                  <a:pt x="75" y="28"/>
                </a:cubicBezTo>
                <a:cubicBezTo>
                  <a:pt x="75" y="28"/>
                  <a:pt x="74" y="28"/>
                  <a:pt x="74" y="28"/>
                </a:cubicBezTo>
                <a:cubicBezTo>
                  <a:pt x="72" y="27"/>
                  <a:pt x="72" y="25"/>
                  <a:pt x="74" y="24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5" y="73"/>
                </a:moveTo>
                <a:cubicBezTo>
                  <a:pt x="75" y="80"/>
                  <a:pt x="75" y="80"/>
                  <a:pt x="75" y="80"/>
                </a:cubicBezTo>
                <a:cubicBezTo>
                  <a:pt x="74" y="78"/>
                  <a:pt x="74" y="78"/>
                  <a:pt x="74" y="78"/>
                </a:cubicBezTo>
                <a:cubicBezTo>
                  <a:pt x="72" y="77"/>
                  <a:pt x="72" y="75"/>
                  <a:pt x="74" y="74"/>
                </a:cubicBezTo>
                <a:cubicBezTo>
                  <a:pt x="74" y="73"/>
                  <a:pt x="75" y="73"/>
                  <a:pt x="75" y="73"/>
                </a:cubicBezTo>
                <a:close/>
                <a:moveTo>
                  <a:pt x="50" y="18"/>
                </a:moveTo>
                <a:cubicBezTo>
                  <a:pt x="50" y="0"/>
                  <a:pt x="50" y="0"/>
                  <a:pt x="5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2" y="0"/>
                  <a:pt x="53" y="2"/>
                  <a:pt x="53" y="3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7"/>
                  <a:pt x="52" y="18"/>
                  <a:pt x="50" y="18"/>
                </a:cubicBezTo>
                <a:cubicBezTo>
                  <a:pt x="50" y="18"/>
                  <a:pt x="50" y="18"/>
                  <a:pt x="50" y="18"/>
                </a:cubicBezTo>
                <a:close/>
                <a:moveTo>
                  <a:pt x="50" y="23"/>
                </a:moveTo>
                <a:cubicBezTo>
                  <a:pt x="39" y="23"/>
                  <a:pt x="30" y="29"/>
                  <a:pt x="25" y="39"/>
                </a:cubicBezTo>
                <a:cubicBezTo>
                  <a:pt x="25" y="63"/>
                  <a:pt x="25" y="63"/>
                  <a:pt x="25" y="63"/>
                </a:cubicBezTo>
                <a:cubicBezTo>
                  <a:pt x="27" y="68"/>
                  <a:pt x="31" y="71"/>
                  <a:pt x="35" y="74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104"/>
                  <a:pt x="41" y="110"/>
                  <a:pt x="49" y="110"/>
                </a:cubicBezTo>
                <a:cubicBezTo>
                  <a:pt x="50" y="110"/>
                  <a:pt x="50" y="110"/>
                  <a:pt x="50" y="110"/>
                </a:cubicBezTo>
                <a:cubicBezTo>
                  <a:pt x="50" y="85"/>
                  <a:pt x="50" y="85"/>
                  <a:pt x="50" y="85"/>
                </a:cubicBezTo>
                <a:cubicBezTo>
                  <a:pt x="41" y="85"/>
                  <a:pt x="41" y="85"/>
                  <a:pt x="41" y="85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0" y="71"/>
                  <a:pt x="39" y="70"/>
                </a:cubicBezTo>
                <a:cubicBezTo>
                  <a:pt x="33" y="66"/>
                  <a:pt x="28" y="59"/>
                  <a:pt x="28" y="51"/>
                </a:cubicBezTo>
                <a:cubicBezTo>
                  <a:pt x="28" y="45"/>
                  <a:pt x="30" y="39"/>
                  <a:pt x="34" y="35"/>
                </a:cubicBezTo>
                <a:cubicBezTo>
                  <a:pt x="39" y="31"/>
                  <a:pt x="44" y="29"/>
                  <a:pt x="50" y="29"/>
                </a:cubicBezTo>
                <a:cubicBezTo>
                  <a:pt x="50" y="23"/>
                  <a:pt x="50" y="23"/>
                  <a:pt x="50" y="23"/>
                </a:cubicBezTo>
                <a:close/>
                <a:moveTo>
                  <a:pt x="50" y="0"/>
                </a:moveTo>
                <a:cubicBezTo>
                  <a:pt x="50" y="18"/>
                  <a:pt x="50" y="18"/>
                  <a:pt x="50" y="18"/>
                </a:cubicBezTo>
                <a:cubicBezTo>
                  <a:pt x="49" y="18"/>
                  <a:pt x="48" y="17"/>
                  <a:pt x="48" y="15"/>
                </a:cubicBezTo>
                <a:cubicBezTo>
                  <a:pt x="48" y="3"/>
                  <a:pt x="48" y="3"/>
                  <a:pt x="48" y="3"/>
                </a:cubicBezTo>
                <a:cubicBezTo>
                  <a:pt x="48" y="2"/>
                  <a:pt x="49" y="1"/>
                  <a:pt x="50" y="0"/>
                </a:cubicBezTo>
                <a:close/>
                <a:moveTo>
                  <a:pt x="25" y="80"/>
                </a:moveTo>
                <a:cubicBezTo>
                  <a:pt x="25" y="73"/>
                  <a:pt x="25" y="73"/>
                  <a:pt x="25" y="73"/>
                </a:cubicBezTo>
                <a:cubicBezTo>
                  <a:pt x="26" y="73"/>
                  <a:pt x="27" y="73"/>
                  <a:pt x="27" y="74"/>
                </a:cubicBezTo>
                <a:cubicBezTo>
                  <a:pt x="28" y="75"/>
                  <a:pt x="28" y="77"/>
                  <a:pt x="27" y="78"/>
                </a:cubicBezTo>
                <a:cubicBezTo>
                  <a:pt x="25" y="80"/>
                  <a:pt x="25" y="80"/>
                  <a:pt x="25" y="80"/>
                </a:cubicBezTo>
                <a:close/>
                <a:moveTo>
                  <a:pt x="25" y="28"/>
                </a:moveTo>
                <a:cubicBezTo>
                  <a:pt x="25" y="22"/>
                  <a:pt x="25" y="22"/>
                  <a:pt x="25" y="22"/>
                </a:cubicBezTo>
                <a:cubicBezTo>
                  <a:pt x="27" y="24"/>
                  <a:pt x="27" y="24"/>
                  <a:pt x="27" y="24"/>
                </a:cubicBezTo>
                <a:cubicBezTo>
                  <a:pt x="28" y="25"/>
                  <a:pt x="28" y="27"/>
                  <a:pt x="27" y="28"/>
                </a:cubicBezTo>
                <a:cubicBezTo>
                  <a:pt x="27" y="28"/>
                  <a:pt x="26" y="28"/>
                  <a:pt x="25" y="28"/>
                </a:cubicBezTo>
                <a:close/>
                <a:moveTo>
                  <a:pt x="25" y="39"/>
                </a:moveTo>
                <a:cubicBezTo>
                  <a:pt x="23" y="42"/>
                  <a:pt x="22" y="46"/>
                  <a:pt x="22" y="51"/>
                </a:cubicBezTo>
                <a:cubicBezTo>
                  <a:pt x="22" y="55"/>
                  <a:pt x="23" y="59"/>
                  <a:pt x="25" y="63"/>
                </a:cubicBezTo>
                <a:cubicBezTo>
                  <a:pt x="25" y="39"/>
                  <a:pt x="25" y="39"/>
                  <a:pt x="25" y="39"/>
                </a:cubicBezTo>
                <a:close/>
                <a:moveTo>
                  <a:pt x="25" y="22"/>
                </a:moveTo>
                <a:cubicBezTo>
                  <a:pt x="25" y="28"/>
                  <a:pt x="25" y="28"/>
                  <a:pt x="25" y="28"/>
                </a:cubicBezTo>
                <a:cubicBezTo>
                  <a:pt x="25" y="28"/>
                  <a:pt x="24" y="28"/>
                  <a:pt x="23" y="28"/>
                </a:cubicBezTo>
                <a:cubicBezTo>
                  <a:pt x="23" y="28"/>
                  <a:pt x="23" y="28"/>
                  <a:pt x="23" y="28"/>
                </a:cubicBezTo>
                <a:cubicBezTo>
                  <a:pt x="15" y="19"/>
                  <a:pt x="15" y="19"/>
                  <a:pt x="15" y="19"/>
                </a:cubicBezTo>
                <a:cubicBezTo>
                  <a:pt x="14" y="18"/>
                  <a:pt x="14" y="16"/>
                  <a:pt x="15" y="15"/>
                </a:cubicBezTo>
                <a:cubicBezTo>
                  <a:pt x="16" y="14"/>
                  <a:pt x="17" y="14"/>
                  <a:pt x="18" y="15"/>
                </a:cubicBezTo>
                <a:cubicBezTo>
                  <a:pt x="25" y="22"/>
                  <a:pt x="25" y="22"/>
                  <a:pt x="25" y="22"/>
                </a:cubicBezTo>
                <a:close/>
                <a:moveTo>
                  <a:pt x="25" y="73"/>
                </a:moveTo>
                <a:cubicBezTo>
                  <a:pt x="25" y="80"/>
                  <a:pt x="25" y="80"/>
                  <a:pt x="25" y="80"/>
                </a:cubicBezTo>
                <a:cubicBezTo>
                  <a:pt x="18" y="86"/>
                  <a:pt x="18" y="86"/>
                  <a:pt x="18" y="86"/>
                </a:cubicBezTo>
                <a:cubicBezTo>
                  <a:pt x="17" y="87"/>
                  <a:pt x="16" y="87"/>
                  <a:pt x="15" y="86"/>
                </a:cubicBezTo>
                <a:cubicBezTo>
                  <a:pt x="14" y="85"/>
                  <a:pt x="14" y="84"/>
                  <a:pt x="15" y="83"/>
                </a:cubicBezTo>
                <a:cubicBezTo>
                  <a:pt x="23" y="74"/>
                  <a:pt x="23" y="74"/>
                  <a:pt x="23" y="74"/>
                </a:cubicBezTo>
                <a:cubicBezTo>
                  <a:pt x="23" y="74"/>
                  <a:pt x="23" y="74"/>
                  <a:pt x="23" y="74"/>
                </a:cubicBezTo>
                <a:cubicBezTo>
                  <a:pt x="24" y="74"/>
                  <a:pt x="25" y="73"/>
                  <a:pt x="25" y="73"/>
                </a:cubicBezTo>
                <a:close/>
                <a:moveTo>
                  <a:pt x="18" y="51"/>
                </a:moveTo>
                <a:cubicBezTo>
                  <a:pt x="18" y="51"/>
                  <a:pt x="18" y="51"/>
                  <a:pt x="18" y="51"/>
                </a:cubicBezTo>
                <a:cubicBezTo>
                  <a:pt x="18" y="49"/>
                  <a:pt x="16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1" y="48"/>
                  <a:pt x="0" y="49"/>
                  <a:pt x="0" y="51"/>
                </a:cubicBezTo>
                <a:cubicBezTo>
                  <a:pt x="0" y="52"/>
                  <a:pt x="1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6" y="53"/>
                  <a:pt x="18" y="52"/>
                  <a:pt x="18" y="51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24" name="Freeform 94"/>
          <p:cNvSpPr>
            <a:spLocks/>
          </p:cNvSpPr>
          <p:nvPr/>
        </p:nvSpPr>
        <p:spPr bwMode="auto">
          <a:xfrm>
            <a:off x="4513338" y="2321328"/>
            <a:ext cx="47613" cy="45232"/>
          </a:xfrm>
          <a:custGeom>
            <a:avLst/>
            <a:gdLst>
              <a:gd name="T0" fmla="*/ 28 w 29"/>
              <a:gd name="T1" fmla="*/ 16 h 28"/>
              <a:gd name="T2" fmla="*/ 12 w 29"/>
              <a:gd name="T3" fmla="*/ 27 h 28"/>
              <a:gd name="T4" fmla="*/ 1 w 29"/>
              <a:gd name="T5" fmla="*/ 12 h 28"/>
              <a:gd name="T6" fmla="*/ 17 w 29"/>
              <a:gd name="T7" fmla="*/ 1 h 28"/>
              <a:gd name="T8" fmla="*/ 28 w 29"/>
              <a:gd name="T9" fmla="*/ 16 h 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" h="28">
                <a:moveTo>
                  <a:pt x="28" y="16"/>
                </a:moveTo>
                <a:cubicBezTo>
                  <a:pt x="26" y="23"/>
                  <a:pt x="19" y="28"/>
                  <a:pt x="12" y="27"/>
                </a:cubicBezTo>
                <a:cubicBezTo>
                  <a:pt x="5" y="26"/>
                  <a:pt x="0" y="19"/>
                  <a:pt x="1" y="12"/>
                </a:cubicBezTo>
                <a:cubicBezTo>
                  <a:pt x="3" y="4"/>
                  <a:pt x="10" y="0"/>
                  <a:pt x="17" y="1"/>
                </a:cubicBezTo>
                <a:cubicBezTo>
                  <a:pt x="24" y="2"/>
                  <a:pt x="29" y="9"/>
                  <a:pt x="28" y="16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25" name="Freeform 95"/>
          <p:cNvSpPr>
            <a:spLocks/>
          </p:cNvSpPr>
          <p:nvPr/>
        </p:nvSpPr>
        <p:spPr bwMode="auto">
          <a:xfrm>
            <a:off x="4502624" y="2184442"/>
            <a:ext cx="44042" cy="147599"/>
          </a:xfrm>
          <a:custGeom>
            <a:avLst/>
            <a:gdLst>
              <a:gd name="T0" fmla="*/ 27 w 27"/>
              <a:gd name="T1" fmla="*/ 90 h 91"/>
              <a:gd name="T2" fmla="*/ 12 w 27"/>
              <a:gd name="T3" fmla="*/ 14 h 91"/>
              <a:gd name="T4" fmla="*/ 1 w 27"/>
              <a:gd name="T5" fmla="*/ 0 h 91"/>
              <a:gd name="T6" fmla="*/ 17 w 27"/>
              <a:gd name="T7" fmla="*/ 91 h 91"/>
              <a:gd name="T8" fmla="*/ 27 w 27"/>
              <a:gd name="T9" fmla="*/ 90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" h="91">
                <a:moveTo>
                  <a:pt x="27" y="90"/>
                </a:moveTo>
                <a:cubicBezTo>
                  <a:pt x="27" y="90"/>
                  <a:pt x="12" y="14"/>
                  <a:pt x="12" y="14"/>
                </a:cubicBezTo>
                <a:cubicBezTo>
                  <a:pt x="12" y="14"/>
                  <a:pt x="3" y="0"/>
                  <a:pt x="1" y="0"/>
                </a:cubicBezTo>
                <a:cubicBezTo>
                  <a:pt x="0" y="0"/>
                  <a:pt x="17" y="91"/>
                  <a:pt x="17" y="91"/>
                </a:cubicBezTo>
                <a:lnTo>
                  <a:pt x="27" y="90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26" name="Freeform 96"/>
          <p:cNvSpPr>
            <a:spLocks/>
          </p:cNvSpPr>
          <p:nvPr/>
        </p:nvSpPr>
        <p:spPr bwMode="auto">
          <a:xfrm>
            <a:off x="4533575" y="2208247"/>
            <a:ext cx="95225" cy="127364"/>
          </a:xfrm>
          <a:custGeom>
            <a:avLst/>
            <a:gdLst>
              <a:gd name="T0" fmla="*/ 1 w 80"/>
              <a:gd name="T1" fmla="*/ 99 h 107"/>
              <a:gd name="T2" fmla="*/ 60 w 80"/>
              <a:gd name="T3" fmla="*/ 13 h 107"/>
              <a:gd name="T4" fmla="*/ 80 w 80"/>
              <a:gd name="T5" fmla="*/ 0 h 107"/>
              <a:gd name="T6" fmla="*/ 71 w 80"/>
              <a:gd name="T7" fmla="*/ 21 h 107"/>
              <a:gd name="T8" fmla="*/ 12 w 80"/>
              <a:gd name="T9" fmla="*/ 107 h 107"/>
              <a:gd name="T10" fmla="*/ 0 w 80"/>
              <a:gd name="T11" fmla="*/ 100 h 107"/>
              <a:gd name="T12" fmla="*/ 1 w 80"/>
              <a:gd name="T13" fmla="*/ 99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0" h="107">
                <a:moveTo>
                  <a:pt x="1" y="99"/>
                </a:moveTo>
                <a:lnTo>
                  <a:pt x="60" y="13"/>
                </a:lnTo>
                <a:lnTo>
                  <a:pt x="80" y="0"/>
                </a:lnTo>
                <a:lnTo>
                  <a:pt x="71" y="21"/>
                </a:lnTo>
                <a:lnTo>
                  <a:pt x="12" y="107"/>
                </a:lnTo>
                <a:lnTo>
                  <a:pt x="0" y="100"/>
                </a:lnTo>
                <a:lnTo>
                  <a:pt x="1" y="99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27" name="Freeform 97"/>
          <p:cNvSpPr>
            <a:spLocks/>
          </p:cNvSpPr>
          <p:nvPr/>
        </p:nvSpPr>
        <p:spPr bwMode="auto">
          <a:xfrm>
            <a:off x="4525243" y="2355846"/>
            <a:ext cx="11903" cy="23806"/>
          </a:xfrm>
          <a:custGeom>
            <a:avLst/>
            <a:gdLst>
              <a:gd name="T0" fmla="*/ 2 w 7"/>
              <a:gd name="T1" fmla="*/ 3 h 15"/>
              <a:gd name="T2" fmla="*/ 5 w 7"/>
              <a:gd name="T3" fmla="*/ 1 h 15"/>
              <a:gd name="T4" fmla="*/ 7 w 7"/>
              <a:gd name="T5" fmla="*/ 3 h 15"/>
              <a:gd name="T6" fmla="*/ 5 w 7"/>
              <a:gd name="T7" fmla="*/ 13 h 15"/>
              <a:gd name="T8" fmla="*/ 3 w 7"/>
              <a:gd name="T9" fmla="*/ 15 h 15"/>
              <a:gd name="T10" fmla="*/ 1 w 7"/>
              <a:gd name="T11" fmla="*/ 12 h 15"/>
              <a:gd name="T12" fmla="*/ 2 w 7"/>
              <a:gd name="T13" fmla="*/ 3 h 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" h="15">
                <a:moveTo>
                  <a:pt x="2" y="3"/>
                </a:moveTo>
                <a:cubicBezTo>
                  <a:pt x="3" y="1"/>
                  <a:pt x="4" y="0"/>
                  <a:pt x="5" y="1"/>
                </a:cubicBezTo>
                <a:cubicBezTo>
                  <a:pt x="6" y="1"/>
                  <a:pt x="7" y="2"/>
                  <a:pt x="7" y="3"/>
                </a:cubicBezTo>
                <a:cubicBezTo>
                  <a:pt x="5" y="13"/>
                  <a:pt x="5" y="13"/>
                  <a:pt x="5" y="13"/>
                </a:cubicBezTo>
                <a:cubicBezTo>
                  <a:pt x="5" y="14"/>
                  <a:pt x="4" y="15"/>
                  <a:pt x="3" y="15"/>
                </a:cubicBezTo>
                <a:cubicBezTo>
                  <a:pt x="1" y="15"/>
                  <a:pt x="0" y="13"/>
                  <a:pt x="1" y="12"/>
                </a:cubicBezTo>
                <a:lnTo>
                  <a:pt x="2" y="3"/>
                </a:ln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  <p:sp>
        <p:nvSpPr>
          <p:cNvPr id="128" name="Freeform 98"/>
          <p:cNvSpPr>
            <a:spLocks noEditPoints="1"/>
          </p:cNvSpPr>
          <p:nvPr/>
        </p:nvSpPr>
        <p:spPr bwMode="auto">
          <a:xfrm>
            <a:off x="4487151" y="1150058"/>
            <a:ext cx="165454" cy="177357"/>
          </a:xfrm>
          <a:custGeom>
            <a:avLst/>
            <a:gdLst>
              <a:gd name="T0" fmla="*/ 78 w 101"/>
              <a:gd name="T1" fmla="*/ 50 h 109"/>
              <a:gd name="T2" fmla="*/ 76 w 101"/>
              <a:gd name="T3" fmla="*/ 62 h 109"/>
              <a:gd name="T4" fmla="*/ 76 w 101"/>
              <a:gd name="T5" fmla="*/ 73 h 109"/>
              <a:gd name="T6" fmla="*/ 78 w 101"/>
              <a:gd name="T7" fmla="*/ 73 h 109"/>
              <a:gd name="T8" fmla="*/ 86 w 101"/>
              <a:gd name="T9" fmla="*/ 86 h 109"/>
              <a:gd name="T10" fmla="*/ 76 w 101"/>
              <a:gd name="T11" fmla="*/ 79 h 109"/>
              <a:gd name="T12" fmla="*/ 76 w 101"/>
              <a:gd name="T13" fmla="*/ 22 h 109"/>
              <a:gd name="T14" fmla="*/ 86 w 101"/>
              <a:gd name="T15" fmla="*/ 15 h 109"/>
              <a:gd name="T16" fmla="*/ 78 w 101"/>
              <a:gd name="T17" fmla="*/ 27 h 109"/>
              <a:gd name="T18" fmla="*/ 76 w 101"/>
              <a:gd name="T19" fmla="*/ 28 h 109"/>
              <a:gd name="T20" fmla="*/ 99 w 101"/>
              <a:gd name="T21" fmla="*/ 48 h 109"/>
              <a:gd name="T22" fmla="*/ 84 w 101"/>
              <a:gd name="T23" fmla="*/ 50 h 109"/>
              <a:gd name="T24" fmla="*/ 99 w 101"/>
              <a:gd name="T25" fmla="*/ 53 h 109"/>
              <a:gd name="T26" fmla="*/ 99 w 101"/>
              <a:gd name="T27" fmla="*/ 48 h 109"/>
              <a:gd name="T28" fmla="*/ 53 w 101"/>
              <a:gd name="T29" fmla="*/ 109 h 109"/>
              <a:gd name="T30" fmla="*/ 66 w 101"/>
              <a:gd name="T31" fmla="*/ 73 h 109"/>
              <a:gd name="T32" fmla="*/ 76 w 101"/>
              <a:gd name="T33" fmla="*/ 38 h 109"/>
              <a:gd name="T34" fmla="*/ 51 w 101"/>
              <a:gd name="T35" fmla="*/ 28 h 109"/>
              <a:gd name="T36" fmla="*/ 73 w 101"/>
              <a:gd name="T37" fmla="*/ 50 h 109"/>
              <a:gd name="T38" fmla="*/ 62 w 101"/>
              <a:gd name="T39" fmla="*/ 69 h 109"/>
              <a:gd name="T40" fmla="*/ 61 w 101"/>
              <a:gd name="T41" fmla="*/ 84 h 109"/>
              <a:gd name="T42" fmla="*/ 51 w 101"/>
              <a:gd name="T43" fmla="*/ 109 h 109"/>
              <a:gd name="T44" fmla="*/ 76 w 101"/>
              <a:gd name="T45" fmla="*/ 28 h 109"/>
              <a:gd name="T46" fmla="*/ 74 w 101"/>
              <a:gd name="T47" fmla="*/ 23 h 109"/>
              <a:gd name="T48" fmla="*/ 76 w 101"/>
              <a:gd name="T49" fmla="*/ 73 h 109"/>
              <a:gd name="T50" fmla="*/ 74 w 101"/>
              <a:gd name="T51" fmla="*/ 77 h 109"/>
              <a:gd name="T52" fmla="*/ 76 w 101"/>
              <a:gd name="T53" fmla="*/ 73 h 109"/>
              <a:gd name="T54" fmla="*/ 51 w 101"/>
              <a:gd name="T55" fmla="*/ 0 h 109"/>
              <a:gd name="T56" fmla="*/ 53 w 101"/>
              <a:gd name="T57" fmla="*/ 2 h 109"/>
              <a:gd name="T58" fmla="*/ 51 w 101"/>
              <a:gd name="T59" fmla="*/ 17 h 109"/>
              <a:gd name="T60" fmla="*/ 51 w 101"/>
              <a:gd name="T61" fmla="*/ 22 h 109"/>
              <a:gd name="T62" fmla="*/ 26 w 101"/>
              <a:gd name="T63" fmla="*/ 62 h 109"/>
              <a:gd name="T64" fmla="*/ 35 w 101"/>
              <a:gd name="T65" fmla="*/ 95 h 109"/>
              <a:gd name="T66" fmla="*/ 51 w 101"/>
              <a:gd name="T67" fmla="*/ 109 h 109"/>
              <a:gd name="T68" fmla="*/ 41 w 101"/>
              <a:gd name="T69" fmla="*/ 84 h 109"/>
              <a:gd name="T70" fmla="*/ 40 w 101"/>
              <a:gd name="T71" fmla="*/ 69 h 109"/>
              <a:gd name="T72" fmla="*/ 35 w 101"/>
              <a:gd name="T73" fmla="*/ 35 h 109"/>
              <a:gd name="T74" fmla="*/ 51 w 101"/>
              <a:gd name="T75" fmla="*/ 22 h 109"/>
              <a:gd name="T76" fmla="*/ 51 w 101"/>
              <a:gd name="T77" fmla="*/ 17 h 109"/>
              <a:gd name="T78" fmla="*/ 48 w 101"/>
              <a:gd name="T79" fmla="*/ 2 h 109"/>
              <a:gd name="T80" fmla="*/ 26 w 101"/>
              <a:gd name="T81" fmla="*/ 79 h 109"/>
              <a:gd name="T82" fmla="*/ 28 w 101"/>
              <a:gd name="T83" fmla="*/ 73 h 109"/>
              <a:gd name="T84" fmla="*/ 26 w 101"/>
              <a:gd name="T85" fmla="*/ 79 h 109"/>
              <a:gd name="T86" fmla="*/ 26 w 101"/>
              <a:gd name="T87" fmla="*/ 21 h 109"/>
              <a:gd name="T88" fmla="*/ 28 w 101"/>
              <a:gd name="T89" fmla="*/ 27 h 109"/>
              <a:gd name="T90" fmla="*/ 26 w 101"/>
              <a:gd name="T91" fmla="*/ 38 h 109"/>
              <a:gd name="T92" fmla="*/ 26 w 101"/>
              <a:gd name="T93" fmla="*/ 62 h 109"/>
              <a:gd name="T94" fmla="*/ 26 w 101"/>
              <a:gd name="T95" fmla="*/ 21 h 109"/>
              <a:gd name="T96" fmla="*/ 24 w 101"/>
              <a:gd name="T97" fmla="*/ 27 h 109"/>
              <a:gd name="T98" fmla="*/ 15 w 101"/>
              <a:gd name="T99" fmla="*/ 18 h 109"/>
              <a:gd name="T100" fmla="*/ 19 w 101"/>
              <a:gd name="T101" fmla="*/ 15 h 109"/>
              <a:gd name="T102" fmla="*/ 26 w 101"/>
              <a:gd name="T103" fmla="*/ 73 h 109"/>
              <a:gd name="T104" fmla="*/ 19 w 101"/>
              <a:gd name="T105" fmla="*/ 86 h 109"/>
              <a:gd name="T106" fmla="*/ 15 w 101"/>
              <a:gd name="T107" fmla="*/ 82 h 109"/>
              <a:gd name="T108" fmla="*/ 24 w 101"/>
              <a:gd name="T109" fmla="*/ 73 h 109"/>
              <a:gd name="T110" fmla="*/ 18 w 101"/>
              <a:gd name="T111" fmla="*/ 50 h 109"/>
              <a:gd name="T112" fmla="*/ 15 w 101"/>
              <a:gd name="T113" fmla="*/ 48 h 109"/>
              <a:gd name="T114" fmla="*/ 0 w 101"/>
              <a:gd name="T115" fmla="*/ 50 h 109"/>
              <a:gd name="T116" fmla="*/ 15 w 101"/>
              <a:gd name="T117" fmla="*/ 53 h 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01" h="109">
                <a:moveTo>
                  <a:pt x="76" y="62"/>
                </a:moveTo>
                <a:cubicBezTo>
                  <a:pt x="78" y="58"/>
                  <a:pt x="78" y="54"/>
                  <a:pt x="78" y="50"/>
                </a:cubicBezTo>
                <a:cubicBezTo>
                  <a:pt x="78" y="46"/>
                  <a:pt x="78" y="42"/>
                  <a:pt x="76" y="38"/>
                </a:cubicBezTo>
                <a:cubicBezTo>
                  <a:pt x="76" y="62"/>
                  <a:pt x="76" y="62"/>
                  <a:pt x="76" y="62"/>
                </a:cubicBezTo>
                <a:close/>
                <a:moveTo>
                  <a:pt x="76" y="79"/>
                </a:moveTo>
                <a:cubicBezTo>
                  <a:pt x="76" y="73"/>
                  <a:pt x="76" y="73"/>
                  <a:pt x="76" y="73"/>
                </a:cubicBezTo>
                <a:cubicBezTo>
                  <a:pt x="77" y="73"/>
                  <a:pt x="77" y="73"/>
                  <a:pt x="78" y="73"/>
                </a:cubicBezTo>
                <a:cubicBezTo>
                  <a:pt x="78" y="73"/>
                  <a:pt x="78" y="73"/>
                  <a:pt x="78" y="73"/>
                </a:cubicBezTo>
                <a:cubicBezTo>
                  <a:pt x="86" y="82"/>
                  <a:pt x="86" y="82"/>
                  <a:pt x="86" y="82"/>
                </a:cubicBezTo>
                <a:cubicBezTo>
                  <a:pt x="87" y="83"/>
                  <a:pt x="87" y="85"/>
                  <a:pt x="86" y="86"/>
                </a:cubicBezTo>
                <a:cubicBezTo>
                  <a:pt x="85" y="87"/>
                  <a:pt x="84" y="87"/>
                  <a:pt x="83" y="86"/>
                </a:cubicBezTo>
                <a:cubicBezTo>
                  <a:pt x="76" y="79"/>
                  <a:pt x="76" y="79"/>
                  <a:pt x="76" y="79"/>
                </a:cubicBezTo>
                <a:close/>
                <a:moveTo>
                  <a:pt x="76" y="28"/>
                </a:moveTo>
                <a:cubicBezTo>
                  <a:pt x="76" y="22"/>
                  <a:pt x="76" y="22"/>
                  <a:pt x="76" y="22"/>
                </a:cubicBezTo>
                <a:cubicBezTo>
                  <a:pt x="83" y="15"/>
                  <a:pt x="83" y="15"/>
                  <a:pt x="83" y="15"/>
                </a:cubicBezTo>
                <a:cubicBezTo>
                  <a:pt x="84" y="14"/>
                  <a:pt x="85" y="14"/>
                  <a:pt x="86" y="15"/>
                </a:cubicBezTo>
                <a:cubicBezTo>
                  <a:pt x="87" y="16"/>
                  <a:pt x="87" y="17"/>
                  <a:pt x="86" y="18"/>
                </a:cubicBezTo>
                <a:cubicBezTo>
                  <a:pt x="78" y="27"/>
                  <a:pt x="78" y="27"/>
                  <a:pt x="78" y="27"/>
                </a:cubicBezTo>
                <a:cubicBezTo>
                  <a:pt x="78" y="27"/>
                  <a:pt x="78" y="27"/>
                  <a:pt x="78" y="27"/>
                </a:cubicBezTo>
                <a:cubicBezTo>
                  <a:pt x="77" y="28"/>
                  <a:pt x="77" y="28"/>
                  <a:pt x="76" y="28"/>
                </a:cubicBezTo>
                <a:close/>
                <a:moveTo>
                  <a:pt x="99" y="48"/>
                </a:moveTo>
                <a:cubicBezTo>
                  <a:pt x="99" y="48"/>
                  <a:pt x="99" y="48"/>
                  <a:pt x="99" y="48"/>
                </a:cubicBezTo>
                <a:cubicBezTo>
                  <a:pt x="86" y="48"/>
                  <a:pt x="86" y="48"/>
                  <a:pt x="86" y="48"/>
                </a:cubicBezTo>
                <a:cubicBezTo>
                  <a:pt x="85" y="48"/>
                  <a:pt x="84" y="49"/>
                  <a:pt x="84" y="50"/>
                </a:cubicBezTo>
                <a:cubicBezTo>
                  <a:pt x="84" y="52"/>
                  <a:pt x="85" y="53"/>
                  <a:pt x="86" y="53"/>
                </a:cubicBezTo>
                <a:cubicBezTo>
                  <a:pt x="99" y="53"/>
                  <a:pt x="99" y="53"/>
                  <a:pt x="99" y="53"/>
                </a:cubicBezTo>
                <a:cubicBezTo>
                  <a:pt x="100" y="53"/>
                  <a:pt x="101" y="52"/>
                  <a:pt x="101" y="50"/>
                </a:cubicBezTo>
                <a:cubicBezTo>
                  <a:pt x="101" y="49"/>
                  <a:pt x="100" y="48"/>
                  <a:pt x="99" y="48"/>
                </a:cubicBezTo>
                <a:close/>
                <a:moveTo>
                  <a:pt x="51" y="109"/>
                </a:moveTo>
                <a:cubicBezTo>
                  <a:pt x="53" y="109"/>
                  <a:pt x="53" y="109"/>
                  <a:pt x="53" y="109"/>
                </a:cubicBezTo>
                <a:cubicBezTo>
                  <a:pt x="60" y="109"/>
                  <a:pt x="66" y="103"/>
                  <a:pt x="66" y="95"/>
                </a:cubicBezTo>
                <a:cubicBezTo>
                  <a:pt x="66" y="73"/>
                  <a:pt x="66" y="73"/>
                  <a:pt x="66" y="73"/>
                </a:cubicBezTo>
                <a:cubicBezTo>
                  <a:pt x="70" y="70"/>
                  <a:pt x="74" y="67"/>
                  <a:pt x="76" y="62"/>
                </a:cubicBezTo>
                <a:cubicBezTo>
                  <a:pt x="76" y="38"/>
                  <a:pt x="76" y="38"/>
                  <a:pt x="76" y="38"/>
                </a:cubicBezTo>
                <a:cubicBezTo>
                  <a:pt x="71" y="29"/>
                  <a:pt x="62" y="22"/>
                  <a:pt x="51" y="22"/>
                </a:cubicBezTo>
                <a:cubicBezTo>
                  <a:pt x="51" y="28"/>
                  <a:pt x="51" y="28"/>
                  <a:pt x="51" y="28"/>
                </a:cubicBezTo>
                <a:cubicBezTo>
                  <a:pt x="57" y="28"/>
                  <a:pt x="62" y="31"/>
                  <a:pt x="66" y="35"/>
                </a:cubicBezTo>
                <a:cubicBezTo>
                  <a:pt x="70" y="39"/>
                  <a:pt x="73" y="44"/>
                  <a:pt x="73" y="50"/>
                </a:cubicBezTo>
                <a:cubicBezTo>
                  <a:pt x="73" y="58"/>
                  <a:pt x="68" y="65"/>
                  <a:pt x="62" y="69"/>
                </a:cubicBezTo>
                <a:cubicBezTo>
                  <a:pt x="62" y="69"/>
                  <a:pt x="62" y="69"/>
                  <a:pt x="62" y="69"/>
                </a:cubicBezTo>
                <a:cubicBezTo>
                  <a:pt x="61" y="70"/>
                  <a:pt x="61" y="71"/>
                  <a:pt x="61" y="72"/>
                </a:cubicBezTo>
                <a:cubicBezTo>
                  <a:pt x="61" y="84"/>
                  <a:pt x="61" y="84"/>
                  <a:pt x="61" y="84"/>
                </a:cubicBezTo>
                <a:cubicBezTo>
                  <a:pt x="51" y="84"/>
                  <a:pt x="51" y="84"/>
                  <a:pt x="51" y="84"/>
                </a:cubicBezTo>
                <a:cubicBezTo>
                  <a:pt x="51" y="109"/>
                  <a:pt x="51" y="109"/>
                  <a:pt x="51" y="109"/>
                </a:cubicBezTo>
                <a:close/>
                <a:moveTo>
                  <a:pt x="76" y="22"/>
                </a:moveTo>
                <a:cubicBezTo>
                  <a:pt x="76" y="28"/>
                  <a:pt x="76" y="28"/>
                  <a:pt x="76" y="28"/>
                </a:cubicBezTo>
                <a:cubicBezTo>
                  <a:pt x="75" y="28"/>
                  <a:pt x="75" y="28"/>
                  <a:pt x="74" y="27"/>
                </a:cubicBezTo>
                <a:cubicBezTo>
                  <a:pt x="73" y="26"/>
                  <a:pt x="73" y="24"/>
                  <a:pt x="74" y="23"/>
                </a:cubicBezTo>
                <a:cubicBezTo>
                  <a:pt x="76" y="22"/>
                  <a:pt x="76" y="22"/>
                  <a:pt x="76" y="22"/>
                </a:cubicBezTo>
                <a:close/>
                <a:moveTo>
                  <a:pt x="76" y="73"/>
                </a:moveTo>
                <a:cubicBezTo>
                  <a:pt x="76" y="79"/>
                  <a:pt x="76" y="79"/>
                  <a:pt x="76" y="79"/>
                </a:cubicBezTo>
                <a:cubicBezTo>
                  <a:pt x="74" y="77"/>
                  <a:pt x="74" y="77"/>
                  <a:pt x="74" y="77"/>
                </a:cubicBezTo>
                <a:cubicBezTo>
                  <a:pt x="73" y="76"/>
                  <a:pt x="73" y="74"/>
                  <a:pt x="74" y="73"/>
                </a:cubicBezTo>
                <a:cubicBezTo>
                  <a:pt x="75" y="73"/>
                  <a:pt x="75" y="73"/>
                  <a:pt x="76" y="73"/>
                </a:cubicBezTo>
                <a:close/>
                <a:moveTo>
                  <a:pt x="51" y="17"/>
                </a:moveTo>
                <a:cubicBezTo>
                  <a:pt x="51" y="0"/>
                  <a:pt x="51" y="0"/>
                  <a:pt x="51" y="0"/>
                </a:cubicBezTo>
                <a:cubicBezTo>
                  <a:pt x="51" y="0"/>
                  <a:pt x="51" y="0"/>
                  <a:pt x="51" y="0"/>
                </a:cubicBezTo>
                <a:cubicBezTo>
                  <a:pt x="52" y="0"/>
                  <a:pt x="53" y="1"/>
                  <a:pt x="53" y="2"/>
                </a:cubicBezTo>
                <a:cubicBezTo>
                  <a:pt x="53" y="15"/>
                  <a:pt x="53" y="15"/>
                  <a:pt x="53" y="15"/>
                </a:cubicBezTo>
                <a:cubicBezTo>
                  <a:pt x="53" y="16"/>
                  <a:pt x="52" y="17"/>
                  <a:pt x="51" y="17"/>
                </a:cubicBezTo>
                <a:cubicBezTo>
                  <a:pt x="51" y="17"/>
                  <a:pt x="51" y="17"/>
                  <a:pt x="51" y="17"/>
                </a:cubicBezTo>
                <a:close/>
                <a:moveTo>
                  <a:pt x="51" y="22"/>
                </a:moveTo>
                <a:cubicBezTo>
                  <a:pt x="40" y="22"/>
                  <a:pt x="30" y="29"/>
                  <a:pt x="26" y="38"/>
                </a:cubicBezTo>
                <a:cubicBezTo>
                  <a:pt x="26" y="62"/>
                  <a:pt x="26" y="62"/>
                  <a:pt x="26" y="62"/>
                </a:cubicBezTo>
                <a:cubicBezTo>
                  <a:pt x="28" y="67"/>
                  <a:pt x="31" y="71"/>
                  <a:pt x="35" y="74"/>
                </a:cubicBezTo>
                <a:cubicBezTo>
                  <a:pt x="35" y="95"/>
                  <a:pt x="35" y="95"/>
                  <a:pt x="35" y="95"/>
                </a:cubicBezTo>
                <a:cubicBezTo>
                  <a:pt x="35" y="103"/>
                  <a:pt x="42" y="109"/>
                  <a:pt x="49" y="109"/>
                </a:cubicBezTo>
                <a:cubicBezTo>
                  <a:pt x="51" y="109"/>
                  <a:pt x="51" y="109"/>
                  <a:pt x="51" y="109"/>
                </a:cubicBezTo>
                <a:cubicBezTo>
                  <a:pt x="51" y="84"/>
                  <a:pt x="51" y="84"/>
                  <a:pt x="51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72"/>
                  <a:pt x="41" y="72"/>
                  <a:pt x="41" y="72"/>
                </a:cubicBezTo>
                <a:cubicBezTo>
                  <a:pt x="41" y="71"/>
                  <a:pt x="41" y="70"/>
                  <a:pt x="40" y="69"/>
                </a:cubicBezTo>
                <a:cubicBezTo>
                  <a:pt x="33" y="66"/>
                  <a:pt x="28" y="58"/>
                  <a:pt x="28" y="50"/>
                </a:cubicBezTo>
                <a:cubicBezTo>
                  <a:pt x="28" y="44"/>
                  <a:pt x="31" y="39"/>
                  <a:pt x="35" y="35"/>
                </a:cubicBezTo>
                <a:cubicBezTo>
                  <a:pt x="39" y="31"/>
                  <a:pt x="44" y="28"/>
                  <a:pt x="51" y="28"/>
                </a:cubicBezTo>
                <a:cubicBezTo>
                  <a:pt x="51" y="22"/>
                  <a:pt x="51" y="22"/>
                  <a:pt x="51" y="22"/>
                </a:cubicBezTo>
                <a:close/>
                <a:moveTo>
                  <a:pt x="51" y="0"/>
                </a:moveTo>
                <a:cubicBezTo>
                  <a:pt x="51" y="17"/>
                  <a:pt x="51" y="17"/>
                  <a:pt x="51" y="17"/>
                </a:cubicBezTo>
                <a:cubicBezTo>
                  <a:pt x="49" y="17"/>
                  <a:pt x="48" y="16"/>
                  <a:pt x="48" y="15"/>
                </a:cubicBezTo>
                <a:cubicBezTo>
                  <a:pt x="48" y="2"/>
                  <a:pt x="48" y="2"/>
                  <a:pt x="48" y="2"/>
                </a:cubicBezTo>
                <a:cubicBezTo>
                  <a:pt x="48" y="1"/>
                  <a:pt x="49" y="0"/>
                  <a:pt x="51" y="0"/>
                </a:cubicBezTo>
                <a:close/>
                <a:moveTo>
                  <a:pt x="26" y="79"/>
                </a:moveTo>
                <a:cubicBezTo>
                  <a:pt x="26" y="73"/>
                  <a:pt x="26" y="73"/>
                  <a:pt x="26" y="73"/>
                </a:cubicBezTo>
                <a:cubicBezTo>
                  <a:pt x="26" y="73"/>
                  <a:pt x="27" y="73"/>
                  <a:pt x="28" y="73"/>
                </a:cubicBezTo>
                <a:cubicBezTo>
                  <a:pt x="29" y="74"/>
                  <a:pt x="29" y="76"/>
                  <a:pt x="28" y="77"/>
                </a:cubicBezTo>
                <a:cubicBezTo>
                  <a:pt x="26" y="79"/>
                  <a:pt x="26" y="79"/>
                  <a:pt x="26" y="79"/>
                </a:cubicBezTo>
                <a:close/>
                <a:moveTo>
                  <a:pt x="26" y="28"/>
                </a:moveTo>
                <a:cubicBezTo>
                  <a:pt x="26" y="21"/>
                  <a:pt x="26" y="21"/>
                  <a:pt x="26" y="21"/>
                </a:cubicBezTo>
                <a:cubicBezTo>
                  <a:pt x="28" y="23"/>
                  <a:pt x="28" y="23"/>
                  <a:pt x="28" y="23"/>
                </a:cubicBezTo>
                <a:cubicBezTo>
                  <a:pt x="29" y="24"/>
                  <a:pt x="29" y="26"/>
                  <a:pt x="28" y="27"/>
                </a:cubicBezTo>
                <a:cubicBezTo>
                  <a:pt x="27" y="28"/>
                  <a:pt x="26" y="28"/>
                  <a:pt x="26" y="28"/>
                </a:cubicBezTo>
                <a:close/>
                <a:moveTo>
                  <a:pt x="26" y="38"/>
                </a:moveTo>
                <a:cubicBezTo>
                  <a:pt x="24" y="42"/>
                  <a:pt x="23" y="46"/>
                  <a:pt x="23" y="50"/>
                </a:cubicBezTo>
                <a:cubicBezTo>
                  <a:pt x="23" y="55"/>
                  <a:pt x="24" y="59"/>
                  <a:pt x="26" y="62"/>
                </a:cubicBezTo>
                <a:cubicBezTo>
                  <a:pt x="26" y="38"/>
                  <a:pt x="26" y="38"/>
                  <a:pt x="26" y="38"/>
                </a:cubicBezTo>
                <a:close/>
                <a:moveTo>
                  <a:pt x="26" y="21"/>
                </a:moveTo>
                <a:cubicBezTo>
                  <a:pt x="26" y="28"/>
                  <a:pt x="26" y="28"/>
                  <a:pt x="26" y="28"/>
                </a:cubicBezTo>
                <a:cubicBezTo>
                  <a:pt x="25" y="28"/>
                  <a:pt x="24" y="27"/>
                  <a:pt x="24" y="27"/>
                </a:cubicBezTo>
                <a:cubicBezTo>
                  <a:pt x="24" y="27"/>
                  <a:pt x="24" y="27"/>
                  <a:pt x="24" y="27"/>
                </a:cubicBezTo>
                <a:cubicBezTo>
                  <a:pt x="15" y="18"/>
                  <a:pt x="15" y="18"/>
                  <a:pt x="15" y="18"/>
                </a:cubicBezTo>
                <a:cubicBezTo>
                  <a:pt x="14" y="17"/>
                  <a:pt x="14" y="16"/>
                  <a:pt x="15" y="15"/>
                </a:cubicBezTo>
                <a:cubicBezTo>
                  <a:pt x="16" y="14"/>
                  <a:pt x="18" y="14"/>
                  <a:pt x="19" y="15"/>
                </a:cubicBezTo>
                <a:cubicBezTo>
                  <a:pt x="26" y="21"/>
                  <a:pt x="26" y="21"/>
                  <a:pt x="26" y="21"/>
                </a:cubicBezTo>
                <a:close/>
                <a:moveTo>
                  <a:pt x="26" y="73"/>
                </a:moveTo>
                <a:cubicBezTo>
                  <a:pt x="26" y="79"/>
                  <a:pt x="26" y="79"/>
                  <a:pt x="26" y="79"/>
                </a:cubicBezTo>
                <a:cubicBezTo>
                  <a:pt x="19" y="86"/>
                  <a:pt x="19" y="86"/>
                  <a:pt x="19" y="86"/>
                </a:cubicBezTo>
                <a:cubicBezTo>
                  <a:pt x="18" y="87"/>
                  <a:pt x="16" y="87"/>
                  <a:pt x="15" y="86"/>
                </a:cubicBezTo>
                <a:cubicBezTo>
                  <a:pt x="14" y="85"/>
                  <a:pt x="14" y="83"/>
                  <a:pt x="15" y="82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4" y="73"/>
                  <a:pt x="24" y="73"/>
                </a:cubicBezTo>
                <a:cubicBezTo>
                  <a:pt x="24" y="73"/>
                  <a:pt x="25" y="73"/>
                  <a:pt x="26" y="73"/>
                </a:cubicBezTo>
                <a:close/>
                <a:moveTo>
                  <a:pt x="18" y="50"/>
                </a:moveTo>
                <a:cubicBezTo>
                  <a:pt x="18" y="50"/>
                  <a:pt x="18" y="50"/>
                  <a:pt x="18" y="50"/>
                </a:cubicBezTo>
                <a:cubicBezTo>
                  <a:pt x="18" y="49"/>
                  <a:pt x="17" y="48"/>
                  <a:pt x="15" y="48"/>
                </a:cubicBezTo>
                <a:cubicBezTo>
                  <a:pt x="3" y="48"/>
                  <a:pt x="3" y="48"/>
                  <a:pt x="3" y="48"/>
                </a:cubicBezTo>
                <a:cubicBezTo>
                  <a:pt x="2" y="48"/>
                  <a:pt x="0" y="49"/>
                  <a:pt x="0" y="50"/>
                </a:cubicBezTo>
                <a:cubicBezTo>
                  <a:pt x="0" y="52"/>
                  <a:pt x="2" y="53"/>
                  <a:pt x="3" y="53"/>
                </a:cubicBezTo>
                <a:cubicBezTo>
                  <a:pt x="15" y="53"/>
                  <a:pt x="15" y="53"/>
                  <a:pt x="15" y="53"/>
                </a:cubicBezTo>
                <a:cubicBezTo>
                  <a:pt x="17" y="53"/>
                  <a:pt x="18" y="52"/>
                  <a:pt x="18" y="50"/>
                </a:cubicBezTo>
                <a:close/>
              </a:path>
            </a:pathLst>
          </a:custGeom>
          <a:solidFill>
            <a:srgbClr val="C5C5C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62" tIns="34281" rIns="68562" bIns="34281" numCol="1" anchor="t" anchorCtr="0" compatLnSpc="1">
            <a:prstTxWarp prst="textNoShape">
              <a:avLst/>
            </a:prstTxWarp>
          </a:bodyPr>
          <a:lstStyle/>
          <a:p>
            <a:endParaRPr lang="id-ID" sz="1012"/>
          </a:p>
        </p:txBody>
      </p:sp>
    </p:spTree>
    <p:extLst>
      <p:ext uri="{BB962C8B-B14F-4D97-AF65-F5344CB8AC3E}">
        <p14:creationId xmlns:p14="http://schemas.microsoft.com/office/powerpoint/2010/main" val="153784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0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4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0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2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2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0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2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4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0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2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5" grpId="0"/>
      <p:bldP spid="26" grpId="0"/>
      <p:bldP spid="27" grpId="0" animBg="1"/>
      <p:bldP spid="33" grpId="0" animBg="1"/>
      <p:bldP spid="34" grpId="0" animBg="1"/>
      <p:bldP spid="35" grpId="0" animBg="1"/>
      <p:bldP spid="22" grpId="0" animBg="1"/>
      <p:bldP spid="24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53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54" name="组合 53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  <a:solidFill>
            <a:srgbClr val="24215F"/>
          </a:solidFill>
        </p:grpSpPr>
        <p:sp>
          <p:nvSpPr>
            <p:cNvPr id="55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文本框 11"/>
            <p:cNvSpPr txBox="1">
              <a:spLocks noChangeArrowheads="1"/>
            </p:cNvSpPr>
            <p:nvPr/>
          </p:nvSpPr>
          <p:spPr bwMode="auto">
            <a:xfrm>
              <a:off x="2895598" y="26194"/>
              <a:ext cx="3262432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工作展望及需要的帮助</a:t>
              </a:r>
              <a:endPara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7" name="Freeform 6"/>
          <p:cNvSpPr>
            <a:spLocks/>
          </p:cNvSpPr>
          <p:nvPr/>
        </p:nvSpPr>
        <p:spPr bwMode="auto">
          <a:xfrm>
            <a:off x="4456706" y="1632528"/>
            <a:ext cx="1192540" cy="3510972"/>
          </a:xfrm>
          <a:custGeom>
            <a:avLst/>
            <a:gdLst>
              <a:gd name="T0" fmla="*/ 469 w 2278"/>
              <a:gd name="T1" fmla="*/ 132 h 6709"/>
              <a:gd name="T2" fmla="*/ 1800 w 2278"/>
              <a:gd name="T3" fmla="*/ 132 h 6709"/>
              <a:gd name="T4" fmla="*/ 1800 w 2278"/>
              <a:gd name="T5" fmla="*/ 0 h 6709"/>
              <a:gd name="T6" fmla="*/ 2039 w 2278"/>
              <a:gd name="T7" fmla="*/ 190 h 6709"/>
              <a:gd name="T8" fmla="*/ 2278 w 2278"/>
              <a:gd name="T9" fmla="*/ 379 h 6709"/>
              <a:gd name="T10" fmla="*/ 2039 w 2278"/>
              <a:gd name="T11" fmla="*/ 569 h 6709"/>
              <a:gd name="T12" fmla="*/ 1800 w 2278"/>
              <a:gd name="T13" fmla="*/ 758 h 6709"/>
              <a:gd name="T14" fmla="*/ 1800 w 2278"/>
              <a:gd name="T15" fmla="*/ 621 h 6709"/>
              <a:gd name="T16" fmla="*/ 797 w 2278"/>
              <a:gd name="T17" fmla="*/ 621 h 6709"/>
              <a:gd name="T18" fmla="*/ 489 w 2278"/>
              <a:gd name="T19" fmla="*/ 868 h 6709"/>
              <a:gd name="T20" fmla="*/ 489 w 2278"/>
              <a:gd name="T21" fmla="*/ 6709 h 6709"/>
              <a:gd name="T22" fmla="*/ 0 w 2278"/>
              <a:gd name="T23" fmla="*/ 6709 h 6709"/>
              <a:gd name="T24" fmla="*/ 0 w 2278"/>
              <a:gd name="T25" fmla="*/ 601 h 6709"/>
              <a:gd name="T26" fmla="*/ 469 w 2278"/>
              <a:gd name="T27" fmla="*/ 132 h 6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78" h="6709">
                <a:moveTo>
                  <a:pt x="469" y="132"/>
                </a:moveTo>
                <a:lnTo>
                  <a:pt x="1800" y="132"/>
                </a:lnTo>
                <a:lnTo>
                  <a:pt x="1800" y="0"/>
                </a:lnTo>
                <a:lnTo>
                  <a:pt x="2039" y="190"/>
                </a:lnTo>
                <a:lnTo>
                  <a:pt x="2278" y="379"/>
                </a:lnTo>
                <a:lnTo>
                  <a:pt x="2039" y="569"/>
                </a:lnTo>
                <a:lnTo>
                  <a:pt x="1800" y="758"/>
                </a:lnTo>
                <a:lnTo>
                  <a:pt x="1800" y="621"/>
                </a:lnTo>
                <a:lnTo>
                  <a:pt x="797" y="621"/>
                </a:lnTo>
                <a:cubicBezTo>
                  <a:pt x="600" y="621"/>
                  <a:pt x="489" y="670"/>
                  <a:pt x="489" y="868"/>
                </a:cubicBezTo>
                <a:lnTo>
                  <a:pt x="489" y="6709"/>
                </a:lnTo>
                <a:lnTo>
                  <a:pt x="0" y="6709"/>
                </a:lnTo>
                <a:lnTo>
                  <a:pt x="0" y="601"/>
                </a:lnTo>
                <a:cubicBezTo>
                  <a:pt x="0" y="343"/>
                  <a:pt x="211" y="132"/>
                  <a:pt x="469" y="132"/>
                </a:cubicBezTo>
                <a:close/>
              </a:path>
            </a:pathLst>
          </a:custGeom>
          <a:solidFill>
            <a:srgbClr val="24215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9" name="Freeform 8"/>
          <p:cNvSpPr>
            <a:spLocks/>
          </p:cNvSpPr>
          <p:nvPr/>
        </p:nvSpPr>
        <p:spPr bwMode="auto">
          <a:xfrm>
            <a:off x="3172524" y="2346624"/>
            <a:ext cx="1192540" cy="2796876"/>
          </a:xfrm>
          <a:custGeom>
            <a:avLst/>
            <a:gdLst>
              <a:gd name="T0" fmla="*/ 1809 w 2278"/>
              <a:gd name="T1" fmla="*/ 132 h 5345"/>
              <a:gd name="T2" fmla="*/ 478 w 2278"/>
              <a:gd name="T3" fmla="*/ 132 h 5345"/>
              <a:gd name="T4" fmla="*/ 478 w 2278"/>
              <a:gd name="T5" fmla="*/ 0 h 5345"/>
              <a:gd name="T6" fmla="*/ 239 w 2278"/>
              <a:gd name="T7" fmla="*/ 190 h 5345"/>
              <a:gd name="T8" fmla="*/ 0 w 2278"/>
              <a:gd name="T9" fmla="*/ 379 h 5345"/>
              <a:gd name="T10" fmla="*/ 239 w 2278"/>
              <a:gd name="T11" fmla="*/ 569 h 5345"/>
              <a:gd name="T12" fmla="*/ 478 w 2278"/>
              <a:gd name="T13" fmla="*/ 758 h 5345"/>
              <a:gd name="T14" fmla="*/ 478 w 2278"/>
              <a:gd name="T15" fmla="*/ 621 h 5345"/>
              <a:gd name="T16" fmla="*/ 1481 w 2278"/>
              <a:gd name="T17" fmla="*/ 621 h 5345"/>
              <a:gd name="T18" fmla="*/ 1789 w 2278"/>
              <a:gd name="T19" fmla="*/ 868 h 5345"/>
              <a:gd name="T20" fmla="*/ 1789 w 2278"/>
              <a:gd name="T21" fmla="*/ 5345 h 5345"/>
              <a:gd name="T22" fmla="*/ 2278 w 2278"/>
              <a:gd name="T23" fmla="*/ 5345 h 5345"/>
              <a:gd name="T24" fmla="*/ 2278 w 2278"/>
              <a:gd name="T25" fmla="*/ 601 h 5345"/>
              <a:gd name="T26" fmla="*/ 1809 w 2278"/>
              <a:gd name="T27" fmla="*/ 132 h 5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278" h="5345">
                <a:moveTo>
                  <a:pt x="1809" y="132"/>
                </a:moveTo>
                <a:lnTo>
                  <a:pt x="478" y="132"/>
                </a:lnTo>
                <a:lnTo>
                  <a:pt x="478" y="0"/>
                </a:lnTo>
                <a:lnTo>
                  <a:pt x="239" y="190"/>
                </a:lnTo>
                <a:lnTo>
                  <a:pt x="0" y="379"/>
                </a:lnTo>
                <a:lnTo>
                  <a:pt x="239" y="569"/>
                </a:lnTo>
                <a:lnTo>
                  <a:pt x="478" y="758"/>
                </a:lnTo>
                <a:lnTo>
                  <a:pt x="478" y="621"/>
                </a:lnTo>
                <a:lnTo>
                  <a:pt x="1481" y="621"/>
                </a:lnTo>
                <a:cubicBezTo>
                  <a:pt x="1678" y="621"/>
                  <a:pt x="1789" y="670"/>
                  <a:pt x="1789" y="868"/>
                </a:cubicBezTo>
                <a:lnTo>
                  <a:pt x="1789" y="5345"/>
                </a:lnTo>
                <a:lnTo>
                  <a:pt x="2278" y="5345"/>
                </a:lnTo>
                <a:lnTo>
                  <a:pt x="2278" y="601"/>
                </a:lnTo>
                <a:cubicBezTo>
                  <a:pt x="2278" y="343"/>
                  <a:pt x="2067" y="132"/>
                  <a:pt x="1809" y="132"/>
                </a:cubicBezTo>
                <a:close/>
              </a:path>
            </a:pathLst>
          </a:custGeom>
          <a:solidFill>
            <a:srgbClr val="24215F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3" name="TextBox 13"/>
          <p:cNvSpPr txBox="1">
            <a:spLocks noChangeArrowheads="1"/>
          </p:cNvSpPr>
          <p:nvPr/>
        </p:nvSpPr>
        <p:spPr bwMode="auto">
          <a:xfrm>
            <a:off x="5665579" y="1424251"/>
            <a:ext cx="14972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需要的帮助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14"/>
          <p:cNvSpPr txBox="1">
            <a:spLocks noChangeArrowheads="1"/>
          </p:cNvSpPr>
          <p:nvPr/>
        </p:nvSpPr>
        <p:spPr bwMode="auto">
          <a:xfrm>
            <a:off x="5843245" y="1800820"/>
            <a:ext cx="2555273" cy="1354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更加有针对性的培训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其他有经验同事的指导和技术分享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15"/>
          <p:cNvSpPr txBox="1">
            <a:spLocks noChangeArrowheads="1"/>
          </p:cNvSpPr>
          <p:nvPr/>
        </p:nvSpPr>
        <p:spPr bwMode="auto">
          <a:xfrm>
            <a:off x="1886052" y="2051465"/>
            <a:ext cx="11619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工作展望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16"/>
          <p:cNvSpPr txBox="1">
            <a:spLocks noChangeArrowheads="1"/>
          </p:cNvSpPr>
          <p:nvPr/>
        </p:nvSpPr>
        <p:spPr bwMode="auto">
          <a:xfrm>
            <a:off x="599399" y="2417624"/>
            <a:ext cx="2555273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进一步提高自己的开发能力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学习到更多的更前沿的技术</a:t>
            </a:r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在团队中实现自己更大的价值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335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3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3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8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300"/>
                            </p:stCondLst>
                            <p:childTnLst>
                              <p:par>
                                <p:cTn id="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59" grpId="0" animBg="1"/>
      <p:bldP spid="63" grpId="0" autoUpdateAnimBg="0"/>
      <p:bldP spid="64" grpId="0" autoUpdateAnimBg="0"/>
      <p:bldP spid="65" grpId="0" autoUpdateAnimBg="0"/>
      <p:bldP spid="66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35" name="组合 34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  <a:solidFill>
            <a:srgbClr val="24215F"/>
          </a:solidFill>
        </p:grpSpPr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文本框 11"/>
            <p:cNvSpPr txBox="1">
              <a:spLocks noChangeArrowheads="1"/>
            </p:cNvSpPr>
            <p:nvPr/>
          </p:nvSpPr>
          <p:spPr bwMode="auto">
            <a:xfrm>
              <a:off x="3463528" y="26194"/>
              <a:ext cx="1415772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心得体会</a:t>
              </a:r>
              <a:endPara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5538813" y="1536445"/>
            <a:ext cx="2796076" cy="2835506"/>
            <a:chOff x="1331640" y="1707654"/>
            <a:chExt cx="2796076" cy="2835506"/>
          </a:xfrm>
          <a:solidFill>
            <a:srgbClr val="471B0E"/>
          </a:solidFill>
        </p:grpSpPr>
        <p:sp>
          <p:nvSpPr>
            <p:cNvPr id="39" name="等腰三角形 5"/>
            <p:cNvSpPr/>
            <p:nvPr/>
          </p:nvSpPr>
          <p:spPr>
            <a:xfrm>
              <a:off x="1608861" y="1707654"/>
              <a:ext cx="1247249" cy="1186339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" fmla="*/ 0 w 2405548"/>
                <a:gd name="connsiteY0" fmla="*/ 553019 h 553019"/>
                <a:gd name="connsiteX1" fmla="*/ 1937496 w 2405548"/>
                <a:gd name="connsiteY1" fmla="*/ 0 h 553019"/>
                <a:gd name="connsiteX2" fmla="*/ 2405548 w 2405548"/>
                <a:gd name="connsiteY2" fmla="*/ 432048 h 553019"/>
                <a:gd name="connsiteX3" fmla="*/ 0 w 2405548"/>
                <a:gd name="connsiteY3" fmla="*/ 553019 h 553019"/>
                <a:gd name="connsiteX0" fmla="*/ 0 w 2405548"/>
                <a:gd name="connsiteY0" fmla="*/ 1186339 h 1186339"/>
                <a:gd name="connsiteX1" fmla="*/ 1247249 w 2405548"/>
                <a:gd name="connsiteY1" fmla="*/ 0 h 1186339"/>
                <a:gd name="connsiteX2" fmla="*/ 2405548 w 2405548"/>
                <a:gd name="connsiteY2" fmla="*/ 1065368 h 1186339"/>
                <a:gd name="connsiteX3" fmla="*/ 0 w 2405548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24B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等腰三角形 5"/>
            <p:cNvSpPr/>
            <p:nvPr/>
          </p:nvSpPr>
          <p:spPr>
            <a:xfrm>
              <a:off x="1619672" y="2445005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" fmla="*/ 0 w 2405548"/>
                <a:gd name="connsiteY0" fmla="*/ 553019 h 553019"/>
                <a:gd name="connsiteX1" fmla="*/ 1937496 w 2405548"/>
                <a:gd name="connsiteY1" fmla="*/ 0 h 553019"/>
                <a:gd name="connsiteX2" fmla="*/ 2405548 w 2405548"/>
                <a:gd name="connsiteY2" fmla="*/ 432048 h 553019"/>
                <a:gd name="connsiteX3" fmla="*/ 0 w 2405548"/>
                <a:gd name="connsiteY3" fmla="*/ 553019 h 553019"/>
                <a:gd name="connsiteX0" fmla="*/ 0 w 2405548"/>
                <a:gd name="connsiteY0" fmla="*/ 1186339 h 1186339"/>
                <a:gd name="connsiteX1" fmla="*/ 1247249 w 2405548"/>
                <a:gd name="connsiteY1" fmla="*/ 0 h 1186339"/>
                <a:gd name="connsiteX2" fmla="*/ 2405548 w 2405548"/>
                <a:gd name="connsiteY2" fmla="*/ 1065368 h 1186339"/>
                <a:gd name="connsiteX3" fmla="*/ 0 w 2405548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0133"/>
                <a:gd name="connsiteY0" fmla="*/ 652643 h 652643"/>
                <a:gd name="connsiteX1" fmla="*/ 1240133 w 1240133"/>
                <a:gd name="connsiteY1" fmla="*/ 0 h 652643"/>
                <a:gd name="connsiteX2" fmla="*/ 1224300 w 1240133"/>
                <a:gd name="connsiteY2" fmla="*/ 638411 h 652643"/>
                <a:gd name="connsiteX3" fmla="*/ 0 w 1240133"/>
                <a:gd name="connsiteY3" fmla="*/ 652643 h 652643"/>
                <a:gd name="connsiteX0" fmla="*/ 0 w 1233017"/>
                <a:gd name="connsiteY0" fmla="*/ 629932 h 629932"/>
                <a:gd name="connsiteX1" fmla="*/ 1233017 w 1233017"/>
                <a:gd name="connsiteY1" fmla="*/ 9311 h 629932"/>
                <a:gd name="connsiteX2" fmla="*/ 1224300 w 1233017"/>
                <a:gd name="connsiteY2" fmla="*/ 615700 h 629932"/>
                <a:gd name="connsiteX3" fmla="*/ 0 w 1233017"/>
                <a:gd name="connsiteY3" fmla="*/ 629932 h 629932"/>
                <a:gd name="connsiteX0" fmla="*/ 0 w 1233017"/>
                <a:gd name="connsiteY0" fmla="*/ 629932 h 644164"/>
                <a:gd name="connsiteX1" fmla="*/ 1233017 w 1233017"/>
                <a:gd name="connsiteY1" fmla="*/ 9311 h 644164"/>
                <a:gd name="connsiteX2" fmla="*/ 1224300 w 1233017"/>
                <a:gd name="connsiteY2" fmla="*/ 644164 h 644164"/>
                <a:gd name="connsiteX3" fmla="*/ 0 w 1233017"/>
                <a:gd name="connsiteY3" fmla="*/ 629932 h 644164"/>
                <a:gd name="connsiteX0" fmla="*/ 0 w 1233017"/>
                <a:gd name="connsiteY0" fmla="*/ 629932 h 644164"/>
                <a:gd name="connsiteX1" fmla="*/ 1233017 w 1233017"/>
                <a:gd name="connsiteY1" fmla="*/ 9311 h 644164"/>
                <a:gd name="connsiteX2" fmla="*/ 1224300 w 1233017"/>
                <a:gd name="connsiteY2" fmla="*/ 644164 h 644164"/>
                <a:gd name="connsiteX3" fmla="*/ 0 w 1233017"/>
                <a:gd name="connsiteY3" fmla="*/ 629932 h 644164"/>
                <a:gd name="connsiteX0" fmla="*/ 0 w 1233017"/>
                <a:gd name="connsiteY0" fmla="*/ 629932 h 644164"/>
                <a:gd name="connsiteX1" fmla="*/ 1233017 w 1233017"/>
                <a:gd name="connsiteY1" fmla="*/ 9311 h 644164"/>
                <a:gd name="connsiteX2" fmla="*/ 1224300 w 1233017"/>
                <a:gd name="connsiteY2" fmla="*/ 644164 h 644164"/>
                <a:gd name="connsiteX3" fmla="*/ 0 w 1233017"/>
                <a:gd name="connsiteY3" fmla="*/ 629932 h 644164"/>
                <a:gd name="connsiteX0" fmla="*/ 0 w 1233017"/>
                <a:gd name="connsiteY0" fmla="*/ 629932 h 640606"/>
                <a:gd name="connsiteX1" fmla="*/ 1233017 w 1233017"/>
                <a:gd name="connsiteY1" fmla="*/ 9311 h 640606"/>
                <a:gd name="connsiteX2" fmla="*/ 1227858 w 1233017"/>
                <a:gd name="connsiteY2" fmla="*/ 640606 h 640606"/>
                <a:gd name="connsiteX3" fmla="*/ 0 w 1233017"/>
                <a:gd name="connsiteY3" fmla="*/ 629932 h 640606"/>
                <a:gd name="connsiteX0" fmla="*/ 0 w 1225901"/>
                <a:gd name="connsiteY0" fmla="*/ 632363 h 639479"/>
                <a:gd name="connsiteX1" fmla="*/ 1225901 w 1225901"/>
                <a:gd name="connsiteY1" fmla="*/ 8184 h 639479"/>
                <a:gd name="connsiteX2" fmla="*/ 1220742 w 1225901"/>
                <a:gd name="connsiteY2" fmla="*/ 639479 h 639479"/>
                <a:gd name="connsiteX3" fmla="*/ 0 w 1225901"/>
                <a:gd name="connsiteY3" fmla="*/ 632363 h 639479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18785"/>
                <a:gd name="connsiteY0" fmla="*/ 631295 h 631295"/>
                <a:gd name="connsiteX1" fmla="*/ 1218785 w 1218785"/>
                <a:gd name="connsiteY1" fmla="*/ 0 h 631295"/>
                <a:gd name="connsiteX2" fmla="*/ 1213626 w 1218785"/>
                <a:gd name="connsiteY2" fmla="*/ 631295 h 631295"/>
                <a:gd name="connsiteX3" fmla="*/ 0 w 1218785"/>
                <a:gd name="connsiteY3" fmla="*/ 631295 h 631295"/>
                <a:gd name="connsiteX0" fmla="*/ 0 w 1229459"/>
                <a:gd name="connsiteY0" fmla="*/ 631295 h 631295"/>
                <a:gd name="connsiteX1" fmla="*/ 1229459 w 1229459"/>
                <a:gd name="connsiteY1" fmla="*/ 0 h 631295"/>
                <a:gd name="connsiteX2" fmla="*/ 1224300 w 1229459"/>
                <a:gd name="connsiteY2" fmla="*/ 631295 h 631295"/>
                <a:gd name="connsiteX3" fmla="*/ 0 w 1229459"/>
                <a:gd name="connsiteY3" fmla="*/ 631295 h 631295"/>
                <a:gd name="connsiteX0" fmla="*/ 0 w 1231416"/>
                <a:gd name="connsiteY0" fmla="*/ 631295 h 634853"/>
                <a:gd name="connsiteX1" fmla="*/ 1229459 w 1231416"/>
                <a:gd name="connsiteY1" fmla="*/ 0 h 634853"/>
                <a:gd name="connsiteX2" fmla="*/ 1231416 w 1231416"/>
                <a:gd name="connsiteY2" fmla="*/ 634853 h 634853"/>
                <a:gd name="connsiteX3" fmla="*/ 0 w 1231416"/>
                <a:gd name="connsiteY3" fmla="*/ 631295 h 634853"/>
                <a:gd name="connsiteX0" fmla="*/ 0 w 1234974"/>
                <a:gd name="connsiteY0" fmla="*/ 634853 h 634853"/>
                <a:gd name="connsiteX1" fmla="*/ 1233017 w 1234974"/>
                <a:gd name="connsiteY1" fmla="*/ 0 h 634853"/>
                <a:gd name="connsiteX2" fmla="*/ 1234974 w 1234974"/>
                <a:gd name="connsiteY2" fmla="*/ 634853 h 634853"/>
                <a:gd name="connsiteX3" fmla="*/ 0 w 1234974"/>
                <a:gd name="connsiteY3" fmla="*/ 634853 h 63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242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等腰三角形 5"/>
            <p:cNvSpPr/>
            <p:nvPr/>
          </p:nvSpPr>
          <p:spPr>
            <a:xfrm flipV="1">
              <a:off x="1608861" y="3167482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" fmla="*/ 0 w 2405548"/>
                <a:gd name="connsiteY0" fmla="*/ 553019 h 553019"/>
                <a:gd name="connsiteX1" fmla="*/ 1937496 w 2405548"/>
                <a:gd name="connsiteY1" fmla="*/ 0 h 553019"/>
                <a:gd name="connsiteX2" fmla="*/ 2405548 w 2405548"/>
                <a:gd name="connsiteY2" fmla="*/ 432048 h 553019"/>
                <a:gd name="connsiteX3" fmla="*/ 0 w 2405548"/>
                <a:gd name="connsiteY3" fmla="*/ 553019 h 553019"/>
                <a:gd name="connsiteX0" fmla="*/ 0 w 2405548"/>
                <a:gd name="connsiteY0" fmla="*/ 1186339 h 1186339"/>
                <a:gd name="connsiteX1" fmla="*/ 1247249 w 2405548"/>
                <a:gd name="connsiteY1" fmla="*/ 0 h 1186339"/>
                <a:gd name="connsiteX2" fmla="*/ 2405548 w 2405548"/>
                <a:gd name="connsiteY2" fmla="*/ 1065368 h 1186339"/>
                <a:gd name="connsiteX3" fmla="*/ 0 w 2405548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0133"/>
                <a:gd name="connsiteY0" fmla="*/ 652643 h 652643"/>
                <a:gd name="connsiteX1" fmla="*/ 1240133 w 1240133"/>
                <a:gd name="connsiteY1" fmla="*/ 0 h 652643"/>
                <a:gd name="connsiteX2" fmla="*/ 1224300 w 1240133"/>
                <a:gd name="connsiteY2" fmla="*/ 638411 h 652643"/>
                <a:gd name="connsiteX3" fmla="*/ 0 w 1240133"/>
                <a:gd name="connsiteY3" fmla="*/ 652643 h 652643"/>
                <a:gd name="connsiteX0" fmla="*/ 0 w 1233017"/>
                <a:gd name="connsiteY0" fmla="*/ 629932 h 629932"/>
                <a:gd name="connsiteX1" fmla="*/ 1233017 w 1233017"/>
                <a:gd name="connsiteY1" fmla="*/ 9311 h 629932"/>
                <a:gd name="connsiteX2" fmla="*/ 1224300 w 1233017"/>
                <a:gd name="connsiteY2" fmla="*/ 615700 h 629932"/>
                <a:gd name="connsiteX3" fmla="*/ 0 w 1233017"/>
                <a:gd name="connsiteY3" fmla="*/ 629932 h 629932"/>
                <a:gd name="connsiteX0" fmla="*/ 0 w 1233017"/>
                <a:gd name="connsiteY0" fmla="*/ 629932 h 644164"/>
                <a:gd name="connsiteX1" fmla="*/ 1233017 w 1233017"/>
                <a:gd name="connsiteY1" fmla="*/ 9311 h 644164"/>
                <a:gd name="connsiteX2" fmla="*/ 1224300 w 1233017"/>
                <a:gd name="connsiteY2" fmla="*/ 644164 h 644164"/>
                <a:gd name="connsiteX3" fmla="*/ 0 w 1233017"/>
                <a:gd name="connsiteY3" fmla="*/ 629932 h 644164"/>
                <a:gd name="connsiteX0" fmla="*/ 0 w 1233017"/>
                <a:gd name="connsiteY0" fmla="*/ 629932 h 644164"/>
                <a:gd name="connsiteX1" fmla="*/ 1233017 w 1233017"/>
                <a:gd name="connsiteY1" fmla="*/ 9311 h 644164"/>
                <a:gd name="connsiteX2" fmla="*/ 1224300 w 1233017"/>
                <a:gd name="connsiteY2" fmla="*/ 644164 h 644164"/>
                <a:gd name="connsiteX3" fmla="*/ 0 w 1233017"/>
                <a:gd name="connsiteY3" fmla="*/ 629932 h 644164"/>
                <a:gd name="connsiteX0" fmla="*/ 0 w 1233017"/>
                <a:gd name="connsiteY0" fmla="*/ 629932 h 644164"/>
                <a:gd name="connsiteX1" fmla="*/ 1233017 w 1233017"/>
                <a:gd name="connsiteY1" fmla="*/ 9311 h 644164"/>
                <a:gd name="connsiteX2" fmla="*/ 1224300 w 1233017"/>
                <a:gd name="connsiteY2" fmla="*/ 644164 h 644164"/>
                <a:gd name="connsiteX3" fmla="*/ 0 w 1233017"/>
                <a:gd name="connsiteY3" fmla="*/ 629932 h 644164"/>
                <a:gd name="connsiteX0" fmla="*/ 0 w 1233017"/>
                <a:gd name="connsiteY0" fmla="*/ 629932 h 640606"/>
                <a:gd name="connsiteX1" fmla="*/ 1233017 w 1233017"/>
                <a:gd name="connsiteY1" fmla="*/ 9311 h 640606"/>
                <a:gd name="connsiteX2" fmla="*/ 1227858 w 1233017"/>
                <a:gd name="connsiteY2" fmla="*/ 640606 h 640606"/>
                <a:gd name="connsiteX3" fmla="*/ 0 w 1233017"/>
                <a:gd name="connsiteY3" fmla="*/ 629932 h 640606"/>
                <a:gd name="connsiteX0" fmla="*/ 0 w 1225901"/>
                <a:gd name="connsiteY0" fmla="*/ 632363 h 639479"/>
                <a:gd name="connsiteX1" fmla="*/ 1225901 w 1225901"/>
                <a:gd name="connsiteY1" fmla="*/ 8184 h 639479"/>
                <a:gd name="connsiteX2" fmla="*/ 1220742 w 1225901"/>
                <a:gd name="connsiteY2" fmla="*/ 639479 h 639479"/>
                <a:gd name="connsiteX3" fmla="*/ 0 w 1225901"/>
                <a:gd name="connsiteY3" fmla="*/ 632363 h 639479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25901"/>
                <a:gd name="connsiteY0" fmla="*/ 624179 h 631295"/>
                <a:gd name="connsiteX1" fmla="*/ 1225901 w 1225901"/>
                <a:gd name="connsiteY1" fmla="*/ 0 h 631295"/>
                <a:gd name="connsiteX2" fmla="*/ 1220742 w 1225901"/>
                <a:gd name="connsiteY2" fmla="*/ 631295 h 631295"/>
                <a:gd name="connsiteX3" fmla="*/ 0 w 1225901"/>
                <a:gd name="connsiteY3" fmla="*/ 624179 h 631295"/>
                <a:gd name="connsiteX0" fmla="*/ 0 w 1218785"/>
                <a:gd name="connsiteY0" fmla="*/ 631295 h 631295"/>
                <a:gd name="connsiteX1" fmla="*/ 1218785 w 1218785"/>
                <a:gd name="connsiteY1" fmla="*/ 0 h 631295"/>
                <a:gd name="connsiteX2" fmla="*/ 1213626 w 1218785"/>
                <a:gd name="connsiteY2" fmla="*/ 631295 h 631295"/>
                <a:gd name="connsiteX3" fmla="*/ 0 w 1218785"/>
                <a:gd name="connsiteY3" fmla="*/ 631295 h 631295"/>
                <a:gd name="connsiteX0" fmla="*/ 0 w 1229459"/>
                <a:gd name="connsiteY0" fmla="*/ 631295 h 631295"/>
                <a:gd name="connsiteX1" fmla="*/ 1229459 w 1229459"/>
                <a:gd name="connsiteY1" fmla="*/ 0 h 631295"/>
                <a:gd name="connsiteX2" fmla="*/ 1224300 w 1229459"/>
                <a:gd name="connsiteY2" fmla="*/ 631295 h 631295"/>
                <a:gd name="connsiteX3" fmla="*/ 0 w 1229459"/>
                <a:gd name="connsiteY3" fmla="*/ 631295 h 631295"/>
                <a:gd name="connsiteX0" fmla="*/ 0 w 1231416"/>
                <a:gd name="connsiteY0" fmla="*/ 631295 h 634853"/>
                <a:gd name="connsiteX1" fmla="*/ 1229459 w 1231416"/>
                <a:gd name="connsiteY1" fmla="*/ 0 h 634853"/>
                <a:gd name="connsiteX2" fmla="*/ 1231416 w 1231416"/>
                <a:gd name="connsiteY2" fmla="*/ 634853 h 634853"/>
                <a:gd name="connsiteX3" fmla="*/ 0 w 1231416"/>
                <a:gd name="connsiteY3" fmla="*/ 631295 h 634853"/>
                <a:gd name="connsiteX0" fmla="*/ 0 w 1234974"/>
                <a:gd name="connsiteY0" fmla="*/ 634853 h 634853"/>
                <a:gd name="connsiteX1" fmla="*/ 1233017 w 1234974"/>
                <a:gd name="connsiteY1" fmla="*/ 0 h 634853"/>
                <a:gd name="connsiteX2" fmla="*/ 1234974 w 1234974"/>
                <a:gd name="connsiteY2" fmla="*/ 634853 h 634853"/>
                <a:gd name="connsiteX3" fmla="*/ 0 w 1234974"/>
                <a:gd name="connsiteY3" fmla="*/ 634853 h 634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24B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等腰三角形 5"/>
            <p:cNvSpPr/>
            <p:nvPr/>
          </p:nvSpPr>
          <p:spPr>
            <a:xfrm flipV="1">
              <a:off x="1619672" y="3356821"/>
              <a:ext cx="1247249" cy="1186339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" fmla="*/ 0 w 2405548"/>
                <a:gd name="connsiteY0" fmla="*/ 553019 h 553019"/>
                <a:gd name="connsiteX1" fmla="*/ 1937496 w 2405548"/>
                <a:gd name="connsiteY1" fmla="*/ 0 h 553019"/>
                <a:gd name="connsiteX2" fmla="*/ 2405548 w 2405548"/>
                <a:gd name="connsiteY2" fmla="*/ 432048 h 553019"/>
                <a:gd name="connsiteX3" fmla="*/ 0 w 2405548"/>
                <a:gd name="connsiteY3" fmla="*/ 553019 h 553019"/>
                <a:gd name="connsiteX0" fmla="*/ 0 w 2405548"/>
                <a:gd name="connsiteY0" fmla="*/ 1186339 h 1186339"/>
                <a:gd name="connsiteX1" fmla="*/ 1247249 w 2405548"/>
                <a:gd name="connsiteY1" fmla="*/ 0 h 1186339"/>
                <a:gd name="connsiteX2" fmla="*/ 2405548 w 2405548"/>
                <a:gd name="connsiteY2" fmla="*/ 1065368 h 1186339"/>
                <a:gd name="connsiteX3" fmla="*/ 0 w 2405548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27858 w 1247249"/>
                <a:gd name="connsiteY2" fmla="*/ 634853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  <a:gd name="connsiteX0" fmla="*/ 0 w 1247249"/>
                <a:gd name="connsiteY0" fmla="*/ 1186339 h 1186339"/>
                <a:gd name="connsiteX1" fmla="*/ 1247249 w 1247249"/>
                <a:gd name="connsiteY1" fmla="*/ 0 h 1186339"/>
                <a:gd name="connsiteX2" fmla="*/ 1231416 w 1247249"/>
                <a:gd name="connsiteY2" fmla="*/ 638411 h 1186339"/>
                <a:gd name="connsiteX3" fmla="*/ 0 w 1247249"/>
                <a:gd name="connsiteY3" fmla="*/ 1186339 h 1186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2421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圆角矩形 11"/>
            <p:cNvSpPr/>
            <p:nvPr/>
          </p:nvSpPr>
          <p:spPr>
            <a:xfrm>
              <a:off x="1331640" y="3079858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rgbClr val="24B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rgbClr val="24BE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5" name="矩形 1"/>
          <p:cNvSpPr>
            <a:spLocks noChangeArrowheads="1"/>
          </p:cNvSpPr>
          <p:nvPr/>
        </p:nvSpPr>
        <p:spPr bwMode="auto">
          <a:xfrm>
            <a:off x="1043608" y="1682322"/>
            <a:ext cx="3528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下一代的产品是一个全新的产品，对我来说是一次巨大的挑战，同时也是一个机会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矩形 1"/>
          <p:cNvSpPr>
            <a:spLocks noChangeArrowheads="1"/>
          </p:cNvSpPr>
          <p:nvPr/>
        </p:nvSpPr>
        <p:spPr bwMode="auto">
          <a:xfrm>
            <a:off x="1043608" y="2414417"/>
            <a:ext cx="3528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开发能力不是一下子就能提高的，它是一个慢慢积累的过程，要边积累边记录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7" name="矩形 1"/>
          <p:cNvSpPr>
            <a:spLocks noChangeArrowheads="1"/>
          </p:cNvSpPr>
          <p:nvPr/>
        </p:nvSpPr>
        <p:spPr bwMode="auto">
          <a:xfrm>
            <a:off x="1043608" y="3146512"/>
            <a:ext cx="3528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要多</a:t>
            </a:r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和导师以及其他前辈交流，他们的指导能让你少走很多弯路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8" name="矩形 1"/>
          <p:cNvSpPr>
            <a:spLocks noChangeArrowheads="1"/>
          </p:cNvSpPr>
          <p:nvPr/>
        </p:nvSpPr>
        <p:spPr bwMode="auto">
          <a:xfrm>
            <a:off x="1043608" y="3878608"/>
            <a:ext cx="3528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zh-CN" altLang="en-US" sz="14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代码规范要好好遵守，要定期做一次代码重构，否则到头来头痛的是自己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 flipH="1">
            <a:off x="4662484" y="1897626"/>
            <a:ext cx="792087" cy="0"/>
          </a:xfrm>
          <a:prstGeom prst="line">
            <a:avLst/>
          </a:prstGeom>
          <a:ln w="6350">
            <a:solidFill>
              <a:srgbClr val="24BEBC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4662484" y="2624638"/>
            <a:ext cx="792087" cy="0"/>
          </a:xfrm>
          <a:prstGeom prst="line">
            <a:avLst/>
          </a:prstGeom>
          <a:ln w="6350">
            <a:solidFill>
              <a:srgbClr val="24215F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 flipH="1">
            <a:off x="4662484" y="3351650"/>
            <a:ext cx="792087" cy="0"/>
          </a:xfrm>
          <a:prstGeom prst="line">
            <a:avLst/>
          </a:prstGeom>
          <a:ln w="6350">
            <a:solidFill>
              <a:srgbClr val="24BEBC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4662484" y="4078663"/>
            <a:ext cx="792087" cy="0"/>
          </a:xfrm>
          <a:prstGeom prst="line">
            <a:avLst/>
          </a:prstGeom>
          <a:ln w="6350">
            <a:solidFill>
              <a:srgbClr val="24215F"/>
            </a:solidFill>
            <a:prstDash val="sys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2357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5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6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2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3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4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36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1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2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44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 p14:presetBounceEnd="50000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9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50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45" grpId="0"/>
          <p:bldP spid="46" grpId="0"/>
          <p:bldP spid="47" grpId="0"/>
          <p:bldP spid="4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47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10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1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0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7" fill="hold">
                                <p:stCondLst>
                                  <p:cond delay="2600"/>
                                </p:stCondLst>
                                <p:childTnLst>
                                  <p:par>
                                    <p:cTn id="28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0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1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200"/>
                                </p:stCondLst>
                                <p:childTnLst>
                                  <p:par>
                                    <p:cTn id="36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8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3800"/>
                                </p:stCondLst>
                                <p:childTnLst>
                                  <p:par>
                                    <p:cTn id="44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8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3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4" grpId="0" animBg="1"/>
          <p:bldP spid="45" grpId="0"/>
          <p:bldP spid="46" grpId="0"/>
          <p:bldP spid="47" grpId="0"/>
          <p:bldP spid="48" grpId="0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26" name="组合 25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  <a:solidFill>
            <a:srgbClr val="24215F"/>
          </a:solidFill>
        </p:grpSpPr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文本框 11"/>
            <p:cNvSpPr txBox="1">
              <a:spLocks noChangeArrowheads="1"/>
            </p:cNvSpPr>
            <p:nvPr/>
          </p:nvSpPr>
          <p:spPr bwMode="auto">
            <a:xfrm>
              <a:off x="2947494" y="26194"/>
              <a:ext cx="2954655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对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公司或部门的建议</a:t>
              </a:r>
              <a:endPara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 rot="21255145">
            <a:off x="4399246" y="1231456"/>
            <a:ext cx="3409477" cy="1074272"/>
          </a:xfrm>
          <a:custGeom>
            <a:avLst/>
            <a:gdLst>
              <a:gd name="connsiteX0" fmla="*/ 0 w 3977640"/>
              <a:gd name="connsiteY0" fmla="*/ 1333500 h 1508760"/>
              <a:gd name="connsiteX1" fmla="*/ 624840 w 3977640"/>
              <a:gd name="connsiteY1" fmla="*/ 655320 h 1508760"/>
              <a:gd name="connsiteX2" fmla="*/ 1264920 w 3977640"/>
              <a:gd name="connsiteY2" fmla="*/ 1074420 h 1508760"/>
              <a:gd name="connsiteX3" fmla="*/ 2049780 w 3977640"/>
              <a:gd name="connsiteY3" fmla="*/ 342900 h 1508760"/>
              <a:gd name="connsiteX4" fmla="*/ 2682240 w 3977640"/>
              <a:gd name="connsiteY4" fmla="*/ 982980 h 1508760"/>
              <a:gd name="connsiteX5" fmla="*/ 3406140 w 3977640"/>
              <a:gd name="connsiteY5" fmla="*/ 266700 h 1508760"/>
              <a:gd name="connsiteX6" fmla="*/ 3185160 w 3977640"/>
              <a:gd name="connsiteY6" fmla="*/ 83820 h 1508760"/>
              <a:gd name="connsiteX7" fmla="*/ 3977640 w 3977640"/>
              <a:gd name="connsiteY7" fmla="*/ 0 h 1508760"/>
              <a:gd name="connsiteX8" fmla="*/ 3909060 w 3977640"/>
              <a:gd name="connsiteY8" fmla="*/ 777240 h 1508760"/>
              <a:gd name="connsiteX9" fmla="*/ 3703320 w 3977640"/>
              <a:gd name="connsiteY9" fmla="*/ 594360 h 1508760"/>
              <a:gd name="connsiteX10" fmla="*/ 2689860 w 3977640"/>
              <a:gd name="connsiteY10" fmla="*/ 1501140 h 1508760"/>
              <a:gd name="connsiteX11" fmla="*/ 2065020 w 3977640"/>
              <a:gd name="connsiteY11" fmla="*/ 861060 h 1508760"/>
              <a:gd name="connsiteX12" fmla="*/ 1264920 w 3977640"/>
              <a:gd name="connsiteY12" fmla="*/ 1508760 h 1508760"/>
              <a:gd name="connsiteX13" fmla="*/ 655320 w 3977640"/>
              <a:gd name="connsiteY13" fmla="*/ 1059180 h 1508760"/>
              <a:gd name="connsiteX14" fmla="*/ 198120 w 3977640"/>
              <a:gd name="connsiteY14" fmla="*/ 1493520 h 1508760"/>
              <a:gd name="connsiteX15" fmla="*/ 0 w 3977640"/>
              <a:gd name="connsiteY15" fmla="*/ 1333500 h 150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77640" h="1508760">
                <a:moveTo>
                  <a:pt x="0" y="1333500"/>
                </a:moveTo>
                <a:lnTo>
                  <a:pt x="624840" y="655320"/>
                </a:lnTo>
                <a:lnTo>
                  <a:pt x="1264920" y="1074420"/>
                </a:lnTo>
                <a:lnTo>
                  <a:pt x="2049780" y="342900"/>
                </a:lnTo>
                <a:lnTo>
                  <a:pt x="2682240" y="982980"/>
                </a:lnTo>
                <a:lnTo>
                  <a:pt x="3406140" y="266700"/>
                </a:lnTo>
                <a:lnTo>
                  <a:pt x="3185160" y="83820"/>
                </a:lnTo>
                <a:lnTo>
                  <a:pt x="3977640" y="0"/>
                </a:lnTo>
                <a:lnTo>
                  <a:pt x="3909060" y="777240"/>
                </a:lnTo>
                <a:lnTo>
                  <a:pt x="3703320" y="594360"/>
                </a:lnTo>
                <a:lnTo>
                  <a:pt x="2689860" y="1501140"/>
                </a:lnTo>
                <a:lnTo>
                  <a:pt x="2065020" y="861060"/>
                </a:lnTo>
                <a:lnTo>
                  <a:pt x="1264920" y="1508760"/>
                </a:lnTo>
                <a:lnTo>
                  <a:pt x="655320" y="1059180"/>
                </a:lnTo>
                <a:lnTo>
                  <a:pt x="198120" y="1493520"/>
                </a:lnTo>
                <a:lnTo>
                  <a:pt x="0" y="1333500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4572002" y="1851670"/>
            <a:ext cx="3559281" cy="2657845"/>
            <a:chOff x="-148492" y="2581206"/>
            <a:chExt cx="3271249" cy="1862753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-148492" y="4443958"/>
              <a:ext cx="32712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1100875" y="3147813"/>
              <a:ext cx="335087" cy="1296144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932639" y="2934474"/>
              <a:ext cx="335087" cy="1509484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764403" y="2581206"/>
              <a:ext cx="358354" cy="1862752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516757" y="3003799"/>
              <a:ext cx="335087" cy="14401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348521" y="3291830"/>
              <a:ext cx="335087" cy="11521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84993" y="3291830"/>
              <a:ext cx="335087" cy="11521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67390" y="3147814"/>
              <a:ext cx="335087" cy="1296144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-148492" y="3512582"/>
              <a:ext cx="335087" cy="9313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0" name="TextBox 16"/>
          <p:cNvSpPr txBox="1"/>
          <p:nvPr/>
        </p:nvSpPr>
        <p:spPr>
          <a:xfrm>
            <a:off x="625200" y="1706020"/>
            <a:ext cx="3565799" cy="181588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公司可以定期开一个产品的吐槽大会，收集大家对产品的意见，从而做出更好的产品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部门之间可以定期做一次交流，交流一下部门之间合作的内容和方式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部门内部要定期做一次内部的技术分享，让大家都能学习到新的知识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82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6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26" name="组合 25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  <a:solidFill>
            <a:srgbClr val="24215F"/>
          </a:solidFill>
        </p:grpSpPr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文本框 11"/>
            <p:cNvSpPr txBox="1">
              <a:spLocks noChangeArrowheads="1"/>
            </p:cNvSpPr>
            <p:nvPr/>
          </p:nvSpPr>
          <p:spPr bwMode="auto">
            <a:xfrm>
              <a:off x="3809998" y="26194"/>
              <a:ext cx="1415772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特别鸣谢</a:t>
              </a:r>
              <a:endPara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任意多边形 28"/>
          <p:cNvSpPr/>
          <p:nvPr/>
        </p:nvSpPr>
        <p:spPr>
          <a:xfrm rot="21255145">
            <a:off x="4399246" y="1231456"/>
            <a:ext cx="3409477" cy="1074272"/>
          </a:xfrm>
          <a:custGeom>
            <a:avLst/>
            <a:gdLst>
              <a:gd name="connsiteX0" fmla="*/ 0 w 3977640"/>
              <a:gd name="connsiteY0" fmla="*/ 1333500 h 1508760"/>
              <a:gd name="connsiteX1" fmla="*/ 624840 w 3977640"/>
              <a:gd name="connsiteY1" fmla="*/ 655320 h 1508760"/>
              <a:gd name="connsiteX2" fmla="*/ 1264920 w 3977640"/>
              <a:gd name="connsiteY2" fmla="*/ 1074420 h 1508760"/>
              <a:gd name="connsiteX3" fmla="*/ 2049780 w 3977640"/>
              <a:gd name="connsiteY3" fmla="*/ 342900 h 1508760"/>
              <a:gd name="connsiteX4" fmla="*/ 2682240 w 3977640"/>
              <a:gd name="connsiteY4" fmla="*/ 982980 h 1508760"/>
              <a:gd name="connsiteX5" fmla="*/ 3406140 w 3977640"/>
              <a:gd name="connsiteY5" fmla="*/ 266700 h 1508760"/>
              <a:gd name="connsiteX6" fmla="*/ 3185160 w 3977640"/>
              <a:gd name="connsiteY6" fmla="*/ 83820 h 1508760"/>
              <a:gd name="connsiteX7" fmla="*/ 3977640 w 3977640"/>
              <a:gd name="connsiteY7" fmla="*/ 0 h 1508760"/>
              <a:gd name="connsiteX8" fmla="*/ 3909060 w 3977640"/>
              <a:gd name="connsiteY8" fmla="*/ 777240 h 1508760"/>
              <a:gd name="connsiteX9" fmla="*/ 3703320 w 3977640"/>
              <a:gd name="connsiteY9" fmla="*/ 594360 h 1508760"/>
              <a:gd name="connsiteX10" fmla="*/ 2689860 w 3977640"/>
              <a:gd name="connsiteY10" fmla="*/ 1501140 h 1508760"/>
              <a:gd name="connsiteX11" fmla="*/ 2065020 w 3977640"/>
              <a:gd name="connsiteY11" fmla="*/ 861060 h 1508760"/>
              <a:gd name="connsiteX12" fmla="*/ 1264920 w 3977640"/>
              <a:gd name="connsiteY12" fmla="*/ 1508760 h 1508760"/>
              <a:gd name="connsiteX13" fmla="*/ 655320 w 3977640"/>
              <a:gd name="connsiteY13" fmla="*/ 1059180 h 1508760"/>
              <a:gd name="connsiteX14" fmla="*/ 198120 w 3977640"/>
              <a:gd name="connsiteY14" fmla="*/ 1493520 h 1508760"/>
              <a:gd name="connsiteX15" fmla="*/ 0 w 3977640"/>
              <a:gd name="connsiteY15" fmla="*/ 1333500 h 1508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977640" h="1508760">
                <a:moveTo>
                  <a:pt x="0" y="1333500"/>
                </a:moveTo>
                <a:lnTo>
                  <a:pt x="624840" y="655320"/>
                </a:lnTo>
                <a:lnTo>
                  <a:pt x="1264920" y="1074420"/>
                </a:lnTo>
                <a:lnTo>
                  <a:pt x="2049780" y="342900"/>
                </a:lnTo>
                <a:lnTo>
                  <a:pt x="2682240" y="982980"/>
                </a:lnTo>
                <a:lnTo>
                  <a:pt x="3406140" y="266700"/>
                </a:lnTo>
                <a:lnTo>
                  <a:pt x="3185160" y="83820"/>
                </a:lnTo>
                <a:lnTo>
                  <a:pt x="3977640" y="0"/>
                </a:lnTo>
                <a:lnTo>
                  <a:pt x="3909060" y="777240"/>
                </a:lnTo>
                <a:lnTo>
                  <a:pt x="3703320" y="594360"/>
                </a:lnTo>
                <a:lnTo>
                  <a:pt x="2689860" y="1501140"/>
                </a:lnTo>
                <a:lnTo>
                  <a:pt x="2065020" y="861060"/>
                </a:lnTo>
                <a:lnTo>
                  <a:pt x="1264920" y="1508760"/>
                </a:lnTo>
                <a:lnTo>
                  <a:pt x="655320" y="1059180"/>
                </a:lnTo>
                <a:lnTo>
                  <a:pt x="198120" y="1493520"/>
                </a:lnTo>
                <a:lnTo>
                  <a:pt x="0" y="1333500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0" name="组合 29"/>
          <p:cNvGrpSpPr/>
          <p:nvPr/>
        </p:nvGrpSpPr>
        <p:grpSpPr>
          <a:xfrm>
            <a:off x="4572002" y="1851670"/>
            <a:ext cx="3559281" cy="2657845"/>
            <a:chOff x="-148492" y="2581206"/>
            <a:chExt cx="3271249" cy="1862753"/>
          </a:xfrm>
        </p:grpSpPr>
        <p:cxnSp>
          <p:nvCxnSpPr>
            <p:cNvPr id="31" name="直接连接符 30"/>
            <p:cNvCxnSpPr/>
            <p:nvPr/>
          </p:nvCxnSpPr>
          <p:spPr>
            <a:xfrm>
              <a:off x="-148492" y="4443958"/>
              <a:ext cx="327124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/>
            <p:cNvSpPr/>
            <p:nvPr/>
          </p:nvSpPr>
          <p:spPr>
            <a:xfrm>
              <a:off x="1100875" y="3147813"/>
              <a:ext cx="335087" cy="1296144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1932639" y="2934474"/>
              <a:ext cx="335087" cy="1509484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2764403" y="2581206"/>
              <a:ext cx="358354" cy="1862752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1516757" y="3003799"/>
              <a:ext cx="335087" cy="1440160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2348521" y="3291830"/>
              <a:ext cx="335087" cy="11521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84993" y="3291830"/>
              <a:ext cx="335087" cy="11521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267390" y="3147814"/>
              <a:ext cx="335087" cy="1296144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-148492" y="3512582"/>
              <a:ext cx="335087" cy="93137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0" name="TextBox 16"/>
          <p:cNvSpPr txBox="1"/>
          <p:nvPr/>
        </p:nvSpPr>
        <p:spPr>
          <a:xfrm>
            <a:off x="625200" y="1706020"/>
            <a:ext cx="3565799" cy="73866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输入你的文字输入你的文字 输入你的文字 输入你的文字 输入你的文字 输入你的文字 输入你的文字 输入你的文字 输入你的文字</a:t>
            </a:r>
          </a:p>
        </p:txBody>
      </p:sp>
    </p:spTree>
    <p:extLst>
      <p:ext uri="{BB962C8B-B14F-4D97-AF65-F5344CB8AC3E}">
        <p14:creationId xmlns:p14="http://schemas.microsoft.com/office/powerpoint/2010/main" val="335270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2"/>
          <p:cNvGrpSpPr>
            <a:grpSpLocks/>
          </p:cNvGrpSpPr>
          <p:nvPr/>
        </p:nvGrpSpPr>
        <p:grpSpPr bwMode="auto">
          <a:xfrm>
            <a:off x="562090" y="1693362"/>
            <a:ext cx="3326099" cy="1759455"/>
            <a:chOff x="3491880" y="1280960"/>
            <a:chExt cx="2928778" cy="1552904"/>
          </a:xfrm>
        </p:grpSpPr>
        <p:sp>
          <p:nvSpPr>
            <p:cNvPr id="6" name="Rectangle 4"/>
            <p:cNvSpPr>
              <a:spLocks/>
            </p:cNvSpPr>
            <p:nvPr userDrawn="1"/>
          </p:nvSpPr>
          <p:spPr bwMode="auto">
            <a:xfrm>
              <a:off x="4521566" y="1439158"/>
              <a:ext cx="1795448" cy="733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kumimoji="0" lang="en-US" altLang="zh-CN" sz="5400" dirty="0">
                  <a:solidFill>
                    <a:schemeClr val="bg1"/>
                  </a:solidFill>
                  <a:latin typeface="Goudy Old Style" pitchFamily="18" charset="0"/>
                  <a:sym typeface="Helvetica Neue UltraLight" pitchFamily="2" charset="0"/>
                </a:rPr>
                <a:t>Thanks</a:t>
              </a:r>
            </a:p>
          </p:txBody>
        </p:sp>
        <p:sp>
          <p:nvSpPr>
            <p:cNvPr id="7" name="Rectangle 5"/>
            <p:cNvSpPr>
              <a:spLocks/>
            </p:cNvSpPr>
            <p:nvPr userDrawn="1"/>
          </p:nvSpPr>
          <p:spPr bwMode="auto">
            <a:xfrm>
              <a:off x="4050688" y="2192823"/>
              <a:ext cx="997942" cy="271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kumimoji="0" lang="en-US" altLang="zh-CN" sz="2000" dirty="0" err="1">
                  <a:solidFill>
                    <a:schemeClr val="bg1"/>
                  </a:solidFill>
                  <a:latin typeface="Arial Narrow" pitchFamily="34" charset="0"/>
                  <a:sym typeface="Arial Narrow" pitchFamily="34" charset="0"/>
                </a:rPr>
                <a:t>terima</a:t>
              </a:r>
              <a:r>
                <a:rPr kumimoji="0" lang="en-US" altLang="zh-CN" sz="2000" dirty="0">
                  <a:solidFill>
                    <a:schemeClr val="bg1"/>
                  </a:solidFill>
                  <a:latin typeface="Arial Narrow" pitchFamily="34" charset="0"/>
                  <a:sym typeface="Arial Narrow" pitchFamily="34" charset="0"/>
                </a:rPr>
                <a:t> </a:t>
              </a:r>
              <a:r>
                <a:rPr kumimoji="0" lang="en-US" altLang="zh-CN" sz="2000" dirty="0" err="1">
                  <a:solidFill>
                    <a:schemeClr val="bg1"/>
                  </a:solidFill>
                  <a:latin typeface="Arial Narrow" pitchFamily="34" charset="0"/>
                  <a:sym typeface="Arial Narrow" pitchFamily="34" charset="0"/>
                </a:rPr>
                <a:t>kasih</a:t>
              </a:r>
              <a:endParaRPr kumimoji="0" lang="en-US" altLang="zh-CN" sz="2000" dirty="0">
                <a:solidFill>
                  <a:schemeClr val="bg1"/>
                </a:solidFill>
                <a:latin typeface="Arial Narrow" pitchFamily="34" charset="0"/>
                <a:sym typeface="Arial Narrow" pitchFamily="34" charset="0"/>
              </a:endParaRPr>
            </a:p>
          </p:txBody>
        </p:sp>
        <p:sp>
          <p:nvSpPr>
            <p:cNvPr id="8" name="Rectangle 6"/>
            <p:cNvSpPr>
              <a:spLocks/>
            </p:cNvSpPr>
            <p:nvPr userDrawn="1"/>
          </p:nvSpPr>
          <p:spPr bwMode="auto">
            <a:xfrm>
              <a:off x="3491880" y="1280960"/>
              <a:ext cx="903370" cy="54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kumimoji="0" lang="zh-CN" altLang="en-US" sz="4000">
                  <a:solidFill>
                    <a:schemeClr val="bg1"/>
                  </a:solidFill>
                  <a:latin typeface="Arial" pitchFamily="34" charset="0"/>
                  <a:sym typeface="Arial" pitchFamily="34" charset="0"/>
                </a:rPr>
                <a:t>感謝</a:t>
              </a:r>
            </a:p>
          </p:txBody>
        </p:sp>
        <p:sp>
          <p:nvSpPr>
            <p:cNvPr id="9" name="Rectangle 7"/>
            <p:cNvSpPr>
              <a:spLocks/>
            </p:cNvSpPr>
            <p:nvPr userDrawn="1"/>
          </p:nvSpPr>
          <p:spPr bwMode="auto">
            <a:xfrm>
              <a:off x="5199183" y="2100422"/>
              <a:ext cx="1219549" cy="733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kumimoji="0" lang="zh-CN" altLang="en-US" sz="5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Microsoft YaHei Bold" charset="-122"/>
                </a:rPr>
                <a:t>谢谢</a:t>
              </a:r>
            </a:p>
          </p:txBody>
        </p:sp>
        <p:sp>
          <p:nvSpPr>
            <p:cNvPr id="10" name="Rectangle 8"/>
            <p:cNvSpPr>
              <a:spLocks/>
            </p:cNvSpPr>
            <p:nvPr userDrawn="1"/>
          </p:nvSpPr>
          <p:spPr bwMode="auto">
            <a:xfrm>
              <a:off x="5404367" y="1336952"/>
              <a:ext cx="1016291" cy="244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kumimoji="0" lang="zh-CN" altLang="en-US">
                  <a:solidFill>
                    <a:schemeClr val="bg1"/>
                  </a:solidFill>
                  <a:latin typeface="Arial" pitchFamily="34" charset="0"/>
                  <a:sym typeface="Arial" pitchFamily="34" charset="0"/>
                </a:rPr>
                <a:t>ありがとう</a:t>
              </a:r>
            </a:p>
          </p:txBody>
        </p:sp>
        <p:sp>
          <p:nvSpPr>
            <p:cNvPr id="11" name="Rectangle 9"/>
            <p:cNvSpPr>
              <a:spLocks/>
            </p:cNvSpPr>
            <p:nvPr userDrawn="1"/>
          </p:nvSpPr>
          <p:spPr bwMode="auto">
            <a:xfrm>
              <a:off x="3491887" y="1866291"/>
              <a:ext cx="588603" cy="325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kumimoji="0" lang="en-US" altLang="zh-CN" sz="2400">
                  <a:solidFill>
                    <a:schemeClr val="bg1"/>
                  </a:solidFill>
                  <a:latin typeface="Arial" pitchFamily="34" charset="0"/>
                  <a:sym typeface="Arial" pitchFamily="34" charset="0"/>
                </a:rPr>
                <a:t>ขอบคุณ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300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4276726" y="0"/>
            <a:ext cx="594122" cy="5143500"/>
          </a:xfrm>
          <a:custGeom>
            <a:avLst/>
            <a:gdLst>
              <a:gd name="T0" fmla="*/ 2147483647 w 84"/>
              <a:gd name="T1" fmla="*/ 2147483647 h 740"/>
              <a:gd name="T2" fmla="*/ 2147483647 w 84"/>
              <a:gd name="T3" fmla="*/ 2147483647 h 740"/>
              <a:gd name="T4" fmla="*/ 2147483647 w 84"/>
              <a:gd name="T5" fmla="*/ 2147483647 h 740"/>
              <a:gd name="T6" fmla="*/ 0 w 84"/>
              <a:gd name="T7" fmla="*/ 2147483647 h 740"/>
              <a:gd name="T8" fmla="*/ 0 w 84"/>
              <a:gd name="T9" fmla="*/ 2147483647 h 740"/>
              <a:gd name="T10" fmla="*/ 0 w 84"/>
              <a:gd name="T11" fmla="*/ 2147483647 h 740"/>
              <a:gd name="T12" fmla="*/ 2147483647 w 84"/>
              <a:gd name="T13" fmla="*/ 2147483647 h 740"/>
              <a:gd name="T14" fmla="*/ 2147483647 w 84"/>
              <a:gd name="T15" fmla="*/ 0 h 740"/>
              <a:gd name="T16" fmla="*/ 2147483647 w 84"/>
              <a:gd name="T17" fmla="*/ 2147483647 h 7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"/>
              <a:gd name="T28" fmla="*/ 0 h 740"/>
              <a:gd name="T29" fmla="*/ 84 w 84"/>
              <a:gd name="T30" fmla="*/ 740 h 7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" h="740">
                <a:moveTo>
                  <a:pt x="84" y="370"/>
                </a:moveTo>
                <a:cubicBezTo>
                  <a:pt x="84" y="740"/>
                  <a:pt x="84" y="740"/>
                  <a:pt x="84" y="740"/>
                </a:cubicBezTo>
                <a:cubicBezTo>
                  <a:pt x="13" y="630"/>
                  <a:pt x="13" y="630"/>
                  <a:pt x="13" y="630"/>
                </a:cubicBezTo>
                <a:cubicBezTo>
                  <a:pt x="4" y="617"/>
                  <a:pt x="0" y="602"/>
                  <a:pt x="0" y="587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38"/>
                  <a:pt x="4" y="123"/>
                  <a:pt x="13" y="110"/>
                </a:cubicBezTo>
                <a:cubicBezTo>
                  <a:pt x="84" y="0"/>
                  <a:pt x="84" y="0"/>
                  <a:pt x="84" y="0"/>
                </a:cubicBezTo>
                <a:lnTo>
                  <a:pt x="84" y="370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61323" y="0"/>
            <a:ext cx="4282678" cy="5143500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2" y="0"/>
            <a:ext cx="636985" cy="5143500"/>
          </a:xfrm>
          <a:custGeom>
            <a:avLst/>
            <a:gdLst>
              <a:gd name="T0" fmla="*/ 0 w 90"/>
              <a:gd name="T1" fmla="*/ 2147483647 h 684"/>
              <a:gd name="T2" fmla="*/ 0 w 90"/>
              <a:gd name="T3" fmla="*/ 0 h 684"/>
              <a:gd name="T4" fmla="*/ 2147483647 w 90"/>
              <a:gd name="T5" fmla="*/ 2147483647 h 684"/>
              <a:gd name="T6" fmla="*/ 2147483647 w 90"/>
              <a:gd name="T7" fmla="*/ 2147483647 h 684"/>
              <a:gd name="T8" fmla="*/ 2147483647 w 90"/>
              <a:gd name="T9" fmla="*/ 2147483647 h 684"/>
              <a:gd name="T10" fmla="*/ 2147483647 w 90"/>
              <a:gd name="T11" fmla="*/ 2147483647 h 684"/>
              <a:gd name="T12" fmla="*/ 2147483647 w 90"/>
              <a:gd name="T13" fmla="*/ 2147483647 h 684"/>
              <a:gd name="T14" fmla="*/ 0 w 90"/>
              <a:gd name="T15" fmla="*/ 2147483647 h 684"/>
              <a:gd name="T16" fmla="*/ 0 w 90"/>
              <a:gd name="T17" fmla="*/ 2147483647 h 6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0"/>
              <a:gd name="T28" fmla="*/ 0 h 684"/>
              <a:gd name="T29" fmla="*/ 90 w 90"/>
              <a:gd name="T30" fmla="*/ 684 h 6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0" h="684">
                <a:moveTo>
                  <a:pt x="0" y="342"/>
                </a:moveTo>
                <a:cubicBezTo>
                  <a:pt x="0" y="0"/>
                  <a:pt x="0" y="0"/>
                  <a:pt x="0" y="0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86" y="113"/>
                  <a:pt x="90" y="127"/>
                  <a:pt x="90" y="142"/>
                </a:cubicBezTo>
                <a:cubicBezTo>
                  <a:pt x="90" y="342"/>
                  <a:pt x="90" y="342"/>
                  <a:pt x="90" y="342"/>
                </a:cubicBezTo>
                <a:cubicBezTo>
                  <a:pt x="90" y="543"/>
                  <a:pt x="90" y="543"/>
                  <a:pt x="90" y="543"/>
                </a:cubicBezTo>
                <a:cubicBezTo>
                  <a:pt x="90" y="557"/>
                  <a:pt x="86" y="571"/>
                  <a:pt x="78" y="583"/>
                </a:cubicBezTo>
                <a:cubicBezTo>
                  <a:pt x="0" y="684"/>
                  <a:pt x="0" y="684"/>
                  <a:pt x="0" y="684"/>
                </a:cubicBezTo>
                <a:lnTo>
                  <a:pt x="0" y="342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6504385" y="1846661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992419" y="2466977"/>
            <a:ext cx="22452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</a:rPr>
              <a:t>CONTENTS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75048" y="895350"/>
            <a:ext cx="436672" cy="439300"/>
            <a:chOff x="375048" y="1056086"/>
            <a:chExt cx="436672" cy="439300"/>
          </a:xfrm>
        </p:grpSpPr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386718" y="1056086"/>
              <a:ext cx="425002" cy="425103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solidFill>
              <a:srgbClr val="24B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文本框 3"/>
            <p:cNvSpPr txBox="1">
              <a:spLocks noChangeArrowheads="1"/>
            </p:cNvSpPr>
            <p:nvPr/>
          </p:nvSpPr>
          <p:spPr bwMode="auto">
            <a:xfrm>
              <a:off x="375048" y="1079888"/>
              <a:ext cx="261939" cy="415498"/>
            </a:xfrm>
            <a:prstGeom prst="rect">
              <a:avLst/>
            </a:prstGeom>
            <a:solidFill>
              <a:srgbClr val="24B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</a:p>
          </p:txBody>
        </p:sp>
      </p:grpSp>
      <p:sp>
        <p:nvSpPr>
          <p:cNvPr id="15" name="矩形 4"/>
          <p:cNvSpPr>
            <a:spLocks noChangeArrowheads="1"/>
          </p:cNvSpPr>
          <p:nvPr/>
        </p:nvSpPr>
        <p:spPr bwMode="auto">
          <a:xfrm>
            <a:off x="879052" y="900152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基本情况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25"/>
          <p:cNvGrpSpPr>
            <a:grpSpLocks/>
          </p:cNvGrpSpPr>
          <p:nvPr/>
        </p:nvGrpSpPr>
        <p:grpSpPr bwMode="auto">
          <a:xfrm>
            <a:off x="375048" y="1467030"/>
            <a:ext cx="436672" cy="418920"/>
            <a:chOff x="0" y="0"/>
            <a:chExt cx="582300" cy="558495"/>
          </a:xfrm>
          <a:solidFill>
            <a:srgbClr val="24BEBC"/>
          </a:solidFill>
        </p:grpSpPr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15562" y="1282"/>
              <a:ext cx="566738" cy="557213"/>
            </a:xfrm>
            <a:custGeom>
              <a:avLst/>
              <a:gdLst>
                <a:gd name="T0" fmla="*/ 2147483647 w 60"/>
                <a:gd name="T1" fmla="*/ 2147483647 h 59"/>
                <a:gd name="T2" fmla="*/ 2147483647 w 60"/>
                <a:gd name="T3" fmla="*/ 2147483647 h 59"/>
                <a:gd name="T4" fmla="*/ 0 w 60"/>
                <a:gd name="T5" fmla="*/ 2147483647 h 59"/>
                <a:gd name="T6" fmla="*/ 0 w 60"/>
                <a:gd name="T7" fmla="*/ 2147483647 h 59"/>
                <a:gd name="T8" fmla="*/ 2147483647 w 60"/>
                <a:gd name="T9" fmla="*/ 0 h 59"/>
                <a:gd name="T10" fmla="*/ 2147483647 w 60"/>
                <a:gd name="T11" fmla="*/ 0 h 59"/>
                <a:gd name="T12" fmla="*/ 2147483647 w 60"/>
                <a:gd name="T13" fmla="*/ 2147483647 h 59"/>
                <a:gd name="T14" fmla="*/ 2147483647 w 60"/>
                <a:gd name="T15" fmla="*/ 2147483647 h 59"/>
                <a:gd name="T16" fmla="*/ 2147483647 w 60"/>
                <a:gd name="T17" fmla="*/ 2147483647 h 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59"/>
                <a:gd name="T29" fmla="*/ 60 w 60"/>
                <a:gd name="T30" fmla="*/ 59 h 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59">
                  <a:moveTo>
                    <a:pt x="30" y="59"/>
                  </a:moveTo>
                  <a:cubicBezTo>
                    <a:pt x="30" y="59"/>
                    <a:pt x="30" y="59"/>
                    <a:pt x="30" y="59"/>
                  </a:cubicBezTo>
                  <a:cubicBezTo>
                    <a:pt x="14" y="59"/>
                    <a:pt x="0" y="46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3"/>
                    <a:pt x="60" y="29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60" y="46"/>
                    <a:pt x="46" y="59"/>
                    <a:pt x="30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文本框 14"/>
            <p:cNvSpPr txBox="1">
              <a:spLocks noChangeArrowheads="1"/>
            </p:cNvSpPr>
            <p:nvPr/>
          </p:nvSpPr>
          <p:spPr bwMode="auto">
            <a:xfrm>
              <a:off x="0" y="0"/>
              <a:ext cx="349294" cy="5539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</a:p>
          </p:txBody>
        </p:sp>
      </p:grpSp>
      <p:sp>
        <p:nvSpPr>
          <p:cNvPr id="19" name="矩形 17"/>
          <p:cNvSpPr>
            <a:spLocks noChangeArrowheads="1"/>
          </p:cNvSpPr>
          <p:nvPr/>
        </p:nvSpPr>
        <p:spPr bwMode="auto">
          <a:xfrm>
            <a:off x="879052" y="1470452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试用期工作成果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24"/>
          <p:cNvGrpSpPr>
            <a:grpSpLocks/>
          </p:cNvGrpSpPr>
          <p:nvPr/>
        </p:nvGrpSpPr>
        <p:grpSpPr bwMode="auto">
          <a:xfrm>
            <a:off x="375048" y="2054382"/>
            <a:ext cx="436672" cy="441168"/>
            <a:chOff x="0" y="0"/>
            <a:chExt cx="582300" cy="588157"/>
          </a:xfrm>
          <a:solidFill>
            <a:srgbClr val="24BEBC"/>
          </a:solidFill>
        </p:grpSpPr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15562" y="0"/>
              <a:ext cx="566738" cy="565150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文本框 15"/>
            <p:cNvSpPr txBox="1">
              <a:spLocks noChangeArrowheads="1"/>
            </p:cNvSpPr>
            <p:nvPr/>
          </p:nvSpPr>
          <p:spPr bwMode="auto">
            <a:xfrm>
              <a:off x="0" y="34223"/>
              <a:ext cx="349294" cy="55393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</a:p>
          </p:txBody>
        </p:sp>
      </p:grpSp>
      <p:sp>
        <p:nvSpPr>
          <p:cNvPr id="23" name="矩形 18"/>
          <p:cNvSpPr>
            <a:spLocks noChangeArrowheads="1"/>
          </p:cNvSpPr>
          <p:nvPr/>
        </p:nvSpPr>
        <p:spPr bwMode="auto">
          <a:xfrm>
            <a:off x="881555" y="2054382"/>
            <a:ext cx="226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学习与能力提升情况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375048" y="2647950"/>
            <a:ext cx="436672" cy="428660"/>
            <a:chOff x="0" y="0"/>
            <a:chExt cx="582300" cy="571480"/>
          </a:xfrm>
          <a:solidFill>
            <a:srgbClr val="24BEBC"/>
          </a:solidFill>
        </p:grpSpPr>
        <p:sp>
          <p:nvSpPr>
            <p:cNvPr id="25" name="Freeform 11"/>
            <p:cNvSpPr>
              <a:spLocks/>
            </p:cNvSpPr>
            <p:nvPr/>
          </p:nvSpPr>
          <p:spPr bwMode="auto">
            <a:xfrm>
              <a:off x="15562" y="0"/>
              <a:ext cx="566738" cy="565150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文本框 16"/>
            <p:cNvSpPr txBox="1">
              <a:spLocks noChangeArrowheads="1"/>
            </p:cNvSpPr>
            <p:nvPr/>
          </p:nvSpPr>
          <p:spPr bwMode="auto">
            <a:xfrm>
              <a:off x="0" y="17547"/>
              <a:ext cx="349294" cy="5539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</a:p>
          </p:txBody>
        </p:sp>
      </p:grp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879052" y="2664226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优势与不足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6"/>
          <p:cNvGrpSpPr>
            <a:grpSpLocks/>
          </p:cNvGrpSpPr>
          <p:nvPr/>
        </p:nvGrpSpPr>
        <p:grpSpPr bwMode="auto">
          <a:xfrm>
            <a:off x="375048" y="3214638"/>
            <a:ext cx="449610" cy="423912"/>
            <a:chOff x="0" y="0"/>
            <a:chExt cx="599553" cy="565150"/>
          </a:xfrm>
          <a:solidFill>
            <a:srgbClr val="24BEBC"/>
          </a:solidFill>
        </p:grpSpPr>
        <p:sp>
          <p:nvSpPr>
            <p:cNvPr id="29" name="Freeform 11"/>
            <p:cNvSpPr>
              <a:spLocks/>
            </p:cNvSpPr>
            <p:nvPr/>
          </p:nvSpPr>
          <p:spPr bwMode="auto">
            <a:xfrm>
              <a:off x="32815" y="0"/>
              <a:ext cx="566738" cy="565150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文本框 21"/>
            <p:cNvSpPr txBox="1">
              <a:spLocks noChangeArrowheads="1"/>
            </p:cNvSpPr>
            <p:nvPr/>
          </p:nvSpPr>
          <p:spPr bwMode="auto">
            <a:xfrm>
              <a:off x="0" y="11169"/>
              <a:ext cx="349295" cy="55393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五</a:t>
              </a:r>
            </a:p>
          </p:txBody>
        </p:sp>
      </p:grpSp>
      <p:sp>
        <p:nvSpPr>
          <p:cNvPr id="31" name="矩形 22"/>
          <p:cNvSpPr>
            <a:spLocks noChangeArrowheads="1"/>
          </p:cNvSpPr>
          <p:nvPr/>
        </p:nvSpPr>
        <p:spPr bwMode="auto">
          <a:xfrm>
            <a:off x="881555" y="3218845"/>
            <a:ext cx="24929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工作展望及需要的帮助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363585" y="3790950"/>
            <a:ext cx="436672" cy="439300"/>
            <a:chOff x="375048" y="1056086"/>
            <a:chExt cx="436672" cy="439300"/>
          </a:xfrm>
        </p:grpSpPr>
        <p:sp>
          <p:nvSpPr>
            <p:cNvPr id="58" name="Freeform 9"/>
            <p:cNvSpPr>
              <a:spLocks/>
            </p:cNvSpPr>
            <p:nvPr/>
          </p:nvSpPr>
          <p:spPr bwMode="auto">
            <a:xfrm>
              <a:off x="386718" y="1056086"/>
              <a:ext cx="425002" cy="425103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solidFill>
              <a:srgbClr val="24B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文本框 3"/>
            <p:cNvSpPr txBox="1">
              <a:spLocks noChangeArrowheads="1"/>
            </p:cNvSpPr>
            <p:nvPr/>
          </p:nvSpPr>
          <p:spPr bwMode="auto">
            <a:xfrm>
              <a:off x="375048" y="1079888"/>
              <a:ext cx="261939" cy="415498"/>
            </a:xfrm>
            <a:prstGeom prst="rect">
              <a:avLst/>
            </a:prstGeom>
            <a:solidFill>
              <a:srgbClr val="24B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六</a:t>
              </a:r>
              <a:endParaRPr lang="zh-CN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矩形 22"/>
          <p:cNvSpPr>
            <a:spLocks noChangeArrowheads="1"/>
          </p:cNvSpPr>
          <p:nvPr/>
        </p:nvSpPr>
        <p:spPr bwMode="auto">
          <a:xfrm>
            <a:off x="879052" y="3795752"/>
            <a:ext cx="30636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心得体会及对公司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部门建议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113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 tmFilter="0,0; .5, 1; 1, 1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5" grpId="0"/>
      <p:bldP spid="19" grpId="0"/>
      <p:bldP spid="23" grpId="0"/>
      <p:bldP spid="27" grpId="0"/>
      <p:bldP spid="31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26" name="组合 25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  <a:solidFill>
            <a:srgbClr val="24215F"/>
          </a:solidFill>
        </p:grpSpPr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文本框 11"/>
            <p:cNvSpPr txBox="1">
              <a:spLocks noChangeArrowheads="1"/>
            </p:cNvSpPr>
            <p:nvPr/>
          </p:nvSpPr>
          <p:spPr bwMode="auto">
            <a:xfrm>
              <a:off x="3463528" y="26194"/>
              <a:ext cx="2031325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基本情况</a:t>
              </a:r>
              <a:endPara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椭圆 28"/>
          <p:cNvSpPr/>
          <p:nvPr/>
        </p:nvSpPr>
        <p:spPr>
          <a:xfrm>
            <a:off x="2657587" y="3549106"/>
            <a:ext cx="1400312" cy="1398909"/>
          </a:xfrm>
          <a:prstGeom prst="ellipse">
            <a:avLst/>
          </a:prstGeom>
          <a:noFill/>
          <a:ln w="127000" cap="flat" cmpd="thinThick" algn="ctr">
            <a:solidFill>
              <a:srgbClr val="24215F"/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入职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前工作经历</a:t>
            </a:r>
            <a:endParaRPr lang="zh-CN" altLang="en-US" sz="18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KSO_GT2.1.1"/>
          <p:cNvSpPr txBox="1"/>
          <p:nvPr/>
        </p:nvSpPr>
        <p:spPr>
          <a:xfrm>
            <a:off x="5824187" y="3393425"/>
            <a:ext cx="2852271" cy="1174287"/>
          </a:xfrm>
          <a:prstGeom prst="rect">
            <a:avLst/>
          </a:prstGeom>
          <a:noFill/>
        </p:spPr>
        <p:txBody>
          <a:bodyPr lIns="100790" tIns="50396" rIns="100790" bIns="50396" anchor="ctr"/>
          <a:lstStyle/>
          <a:p>
            <a:pPr algn="just">
              <a:lnSpc>
                <a:spcPct val="130000"/>
              </a:lnSpc>
              <a:defRPr/>
            </a:pPr>
            <a:r>
              <a:rPr lang="en-US" altLang="zh-CN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2015</a:t>
            </a:r>
            <a:r>
              <a:rPr lang="zh-CN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月－</a:t>
            </a:r>
            <a:r>
              <a:rPr lang="en-US" altLang="zh-CN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2015</a:t>
            </a:r>
            <a:r>
              <a:rPr lang="zh-CN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9</a:t>
            </a:r>
            <a:r>
              <a:rPr lang="zh-CN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zh-CN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14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30000"/>
              </a:lnSpc>
              <a:defRPr/>
            </a:pPr>
            <a:r>
              <a:rPr lang="zh-CN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武汉</a:t>
            </a:r>
            <a:r>
              <a:rPr lang="zh-CN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丽泽科技</a:t>
            </a:r>
            <a:r>
              <a:rPr lang="zh-CN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有限公司</a:t>
            </a:r>
            <a:endParaRPr lang="en-US" altLang="zh-CN" sz="14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30000"/>
              </a:lnSpc>
              <a:defRPr/>
            </a:pPr>
            <a:r>
              <a:rPr lang="zh-CN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前端开发实习生</a:t>
            </a:r>
            <a:endParaRPr lang="zh-CN" altLang="en-US" sz="1400" b="0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165782" y="2165705"/>
            <a:ext cx="2110548" cy="2110770"/>
          </a:xfrm>
          <a:prstGeom prst="ellipse">
            <a:avLst/>
          </a:prstGeom>
          <a:noFill/>
          <a:ln w="127000" cap="flat" cmpd="thinThick" algn="ctr">
            <a:solidFill>
              <a:srgbClr val="24BEBC"/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教育背景</a:t>
            </a:r>
            <a:endParaRPr lang="zh-CN" altLang="en-US" sz="28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肘形连接符 27"/>
          <p:cNvCxnSpPr>
            <a:cxnSpLocks noChangeShapeType="1"/>
          </p:cNvCxnSpPr>
          <p:nvPr/>
        </p:nvCxnSpPr>
        <p:spPr bwMode="auto">
          <a:xfrm flipV="1">
            <a:off x="3335259" y="2668198"/>
            <a:ext cx="1725967" cy="549017"/>
          </a:xfrm>
          <a:prstGeom prst="bentConnector3">
            <a:avLst>
              <a:gd name="adj1" fmla="val 29667"/>
            </a:avLst>
          </a:prstGeom>
          <a:noFill/>
          <a:ln w="38100" algn="ctr">
            <a:solidFill>
              <a:srgbClr val="24BEBC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KSO_GT1.1.1"/>
          <p:cNvSpPr txBox="1"/>
          <p:nvPr/>
        </p:nvSpPr>
        <p:spPr>
          <a:xfrm>
            <a:off x="5081385" y="2030770"/>
            <a:ext cx="3072015" cy="1334997"/>
          </a:xfrm>
          <a:prstGeom prst="rect">
            <a:avLst/>
          </a:prstGeom>
          <a:noFill/>
        </p:spPr>
        <p:txBody>
          <a:bodyPr lIns="100790" tIns="50396" rIns="100790" bIns="50396" anchor="ctr"/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年龄 ： </a:t>
            </a:r>
            <a:r>
              <a:rPr lang="en-US" altLang="zh-CN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22            </a:t>
            </a:r>
          </a:p>
          <a:p>
            <a:pPr algn="just">
              <a:lnSpc>
                <a:spcPct val="130000"/>
              </a:lnSpc>
              <a:defRPr/>
            </a:pPr>
            <a:r>
              <a:rPr lang="zh-CN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毕业时间 ： </a:t>
            </a:r>
            <a:r>
              <a:rPr lang="en-US" altLang="zh-CN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endParaRPr lang="en-US" altLang="zh-CN" sz="14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30000"/>
              </a:lnSpc>
              <a:defRPr/>
            </a:pPr>
            <a:r>
              <a:rPr lang="zh-CN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毕业学校 ： 武汉理工大学</a:t>
            </a:r>
            <a:endParaRPr lang="en-US" altLang="zh-CN" sz="14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30000"/>
              </a:lnSpc>
              <a:defRPr/>
            </a:pPr>
            <a:r>
              <a:rPr lang="zh-CN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专业 ： 信息管理与信息系统</a:t>
            </a:r>
            <a:endParaRPr lang="en-US" altLang="zh-CN" sz="1400" kern="0" dirty="0" smtClean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just">
              <a:lnSpc>
                <a:spcPct val="130000"/>
              </a:lnSpc>
              <a:defRPr/>
            </a:pPr>
            <a:endParaRPr lang="zh-CN" altLang="en-US" sz="1400" b="0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4" name="肘形连接符 8"/>
          <p:cNvCxnSpPr>
            <a:cxnSpLocks noChangeShapeType="1"/>
          </p:cNvCxnSpPr>
          <p:nvPr/>
        </p:nvCxnSpPr>
        <p:spPr bwMode="auto">
          <a:xfrm flipV="1">
            <a:off x="4078060" y="3943035"/>
            <a:ext cx="1725966" cy="549017"/>
          </a:xfrm>
          <a:prstGeom prst="bentConnector3">
            <a:avLst>
              <a:gd name="adj1" fmla="val 29667"/>
            </a:avLst>
          </a:prstGeom>
          <a:noFill/>
          <a:ln w="38100" algn="ctr">
            <a:solidFill>
              <a:srgbClr val="24215F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椭圆 34"/>
          <p:cNvSpPr/>
          <p:nvPr/>
        </p:nvSpPr>
        <p:spPr>
          <a:xfrm>
            <a:off x="1052577" y="1038205"/>
            <a:ext cx="1400314" cy="1398909"/>
          </a:xfrm>
          <a:prstGeom prst="ellipse">
            <a:avLst/>
          </a:prstGeom>
          <a:noFill/>
          <a:ln w="127000" cap="flat" cmpd="thinThick" algn="ctr">
            <a:solidFill>
              <a:srgbClr val="24215F"/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工作岗位</a:t>
            </a:r>
            <a:endParaRPr lang="zh-CN" altLang="en-US" sz="18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KSO_GT2.1.1"/>
          <p:cNvSpPr txBox="1"/>
          <p:nvPr/>
        </p:nvSpPr>
        <p:spPr>
          <a:xfrm>
            <a:off x="4217624" y="915567"/>
            <a:ext cx="3090680" cy="955135"/>
          </a:xfrm>
          <a:prstGeom prst="rect">
            <a:avLst/>
          </a:prstGeom>
          <a:noFill/>
        </p:spPr>
        <p:txBody>
          <a:bodyPr lIns="100790" tIns="50396" rIns="100790" bIns="50396" anchor="ctr"/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40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助理软件开发工程师</a:t>
            </a:r>
            <a:endParaRPr lang="zh-CN" altLang="en-US" sz="1400" b="0" kern="0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37" name="肘形连接符 11"/>
          <p:cNvCxnSpPr>
            <a:cxnSpLocks noChangeShapeType="1"/>
          </p:cNvCxnSpPr>
          <p:nvPr/>
        </p:nvCxnSpPr>
        <p:spPr bwMode="auto">
          <a:xfrm flipV="1">
            <a:off x="2473048" y="1432134"/>
            <a:ext cx="1724416" cy="549017"/>
          </a:xfrm>
          <a:prstGeom prst="bentConnector3">
            <a:avLst>
              <a:gd name="adj1" fmla="val 29667"/>
            </a:avLst>
          </a:prstGeom>
          <a:noFill/>
          <a:ln w="38100" algn="ctr">
            <a:solidFill>
              <a:srgbClr val="24215F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5705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75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25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30" grpId="0"/>
      <p:bldP spid="31" grpId="0" animBg="1"/>
      <p:bldP spid="33" grpId="0"/>
      <p:bldP spid="35" grpId="0" animBg="1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  <a:solidFill>
            <a:srgbClr val="24215F"/>
          </a:solidFill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文本框 11"/>
            <p:cNvSpPr txBox="1">
              <a:spLocks noChangeArrowheads="1"/>
            </p:cNvSpPr>
            <p:nvPr/>
          </p:nvSpPr>
          <p:spPr bwMode="auto">
            <a:xfrm>
              <a:off x="3375896" y="26194"/>
              <a:ext cx="2339102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试用期工作成果</a:t>
              </a:r>
              <a:endPara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4"/>
          <p:cNvSpPr/>
          <p:nvPr/>
        </p:nvSpPr>
        <p:spPr>
          <a:xfrm flipV="1">
            <a:off x="2" y="2499743"/>
            <a:ext cx="3082967" cy="184291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rgbClr val="24215F"/>
          </a:solidFill>
          <a:ln>
            <a:solidFill>
              <a:srgbClr val="24215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425760" y="2499338"/>
            <a:ext cx="1301991" cy="1300750"/>
            <a:chOff x="3225639" y="4543565"/>
            <a:chExt cx="1735762" cy="1734334"/>
          </a:xfrm>
        </p:grpSpPr>
        <p:sp>
          <p:nvSpPr>
            <p:cNvPr id="15" name="椭圆 14"/>
            <p:cNvSpPr/>
            <p:nvPr/>
          </p:nvSpPr>
          <p:spPr>
            <a:xfrm flipV="1">
              <a:off x="3225639" y="4543565"/>
              <a:ext cx="1735762" cy="1734334"/>
            </a:xfrm>
            <a:prstGeom prst="ellipse">
              <a:avLst/>
            </a:prstGeom>
            <a:solidFill>
              <a:srgbClr val="24215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0800000" flipV="1">
              <a:off x="3467830" y="4786206"/>
              <a:ext cx="1284515" cy="12845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tIns="36000" anchor="ctr" anchorCtr="1"/>
            <a:lstStyle/>
            <a:p>
              <a:pPr lvl="0" algn="ctr">
                <a:defRPr/>
              </a:pPr>
              <a:r>
                <a:rPr lang="en-US" altLang="zh-CN" sz="3000" b="1" kern="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000" b="1" kern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4"/>
          <p:cNvSpPr/>
          <p:nvPr/>
        </p:nvSpPr>
        <p:spPr>
          <a:xfrm>
            <a:off x="0" y="2099428"/>
            <a:ext cx="5328182" cy="184291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0"/>
                </a:moveTo>
                <a:lnTo>
                  <a:pt x="4571707" y="0"/>
                </a:lnTo>
                <a:lnTo>
                  <a:pt x="4571707" y="242218"/>
                </a:lnTo>
                <a:lnTo>
                  <a:pt x="0" y="242218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598863" y="987574"/>
            <a:ext cx="1301991" cy="1301822"/>
            <a:chOff x="6131016" y="674750"/>
            <a:chExt cx="1735762" cy="1735763"/>
          </a:xfrm>
        </p:grpSpPr>
        <p:sp>
          <p:nvSpPr>
            <p:cNvPr id="19" name="椭圆 18"/>
            <p:cNvSpPr/>
            <p:nvPr/>
          </p:nvSpPr>
          <p:spPr>
            <a:xfrm>
              <a:off x="6131016" y="674750"/>
              <a:ext cx="1735762" cy="1735763"/>
            </a:xfrm>
            <a:prstGeom prst="ellipse">
              <a:avLst/>
            </a:prstGeom>
            <a:solidFill>
              <a:srgbClr val="24BEBC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6373207" y="882392"/>
              <a:ext cx="1284515" cy="12845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tIns="36000" anchor="ctr"/>
            <a:lstStyle/>
            <a:p>
              <a:pPr lvl="0" algn="ctr">
                <a:defRPr/>
              </a:pPr>
              <a:r>
                <a:rPr lang="en-US" altLang="zh-CN" sz="3000" b="1" kern="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000" b="1" kern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4"/>
          <p:cNvSpPr/>
          <p:nvPr/>
        </p:nvSpPr>
        <p:spPr>
          <a:xfrm flipV="1">
            <a:off x="4572003" y="2499743"/>
            <a:ext cx="4573315" cy="184291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rgbClr val="24215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921006" y="2499338"/>
            <a:ext cx="1301991" cy="1300750"/>
            <a:chOff x="5227325" y="4543565"/>
            <a:chExt cx="1735762" cy="1734334"/>
          </a:xfrm>
        </p:grpSpPr>
        <p:sp>
          <p:nvSpPr>
            <p:cNvPr id="23" name="椭圆 22"/>
            <p:cNvSpPr/>
            <p:nvPr/>
          </p:nvSpPr>
          <p:spPr>
            <a:xfrm flipV="1">
              <a:off x="5227325" y="4543565"/>
              <a:ext cx="1735762" cy="1734334"/>
            </a:xfrm>
            <a:prstGeom prst="ellipse">
              <a:avLst/>
            </a:prstGeom>
            <a:solidFill>
              <a:srgbClr val="24215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0800000" flipV="1">
              <a:off x="5469516" y="4786206"/>
              <a:ext cx="1284515" cy="12845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tIns="36000" anchor="ctr"/>
            <a:lstStyle/>
            <a:p>
              <a:pPr lvl="0" algn="ctr">
                <a:defRPr/>
              </a:pPr>
              <a:r>
                <a:rPr lang="en-US" altLang="zh-CN" sz="3000" b="1" kern="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000" b="1" kern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TextBox 54"/>
          <p:cNvSpPr txBox="1"/>
          <p:nvPr/>
        </p:nvSpPr>
        <p:spPr>
          <a:xfrm>
            <a:off x="1433642" y="1298198"/>
            <a:ext cx="2895306" cy="6294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BUG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修复：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33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项目任务：</a:t>
            </a:r>
            <a:r>
              <a:rPr lang="en-US" altLang="zh-CN" sz="1400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个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55"/>
          <p:cNvSpPr txBox="1"/>
          <p:nvPr/>
        </p:nvSpPr>
        <p:spPr>
          <a:xfrm>
            <a:off x="1439246" y="998115"/>
            <a:ext cx="959237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项目任务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56"/>
          <p:cNvSpPr txBox="1"/>
          <p:nvPr/>
        </p:nvSpPr>
        <p:spPr>
          <a:xfrm>
            <a:off x="445623" y="3176086"/>
            <a:ext cx="1901683" cy="629403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树形单据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体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spreadJS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57"/>
          <p:cNvSpPr txBox="1"/>
          <p:nvPr/>
        </p:nvSpPr>
        <p:spPr>
          <a:xfrm>
            <a:off x="451224" y="2876004"/>
            <a:ext cx="959237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负责模块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58"/>
          <p:cNvSpPr txBox="1"/>
          <p:nvPr/>
        </p:nvSpPr>
        <p:spPr>
          <a:xfrm>
            <a:off x="5411005" y="3184286"/>
            <a:ext cx="2895306" cy="1189556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修复</a:t>
            </a:r>
            <a:r>
              <a:rPr lang="en-US" altLang="zh-CN" sz="1400" dirty="0" err="1" smtClean="0">
                <a:latin typeface="微软雅黑" pitchFamily="34" charset="-122"/>
                <a:ea typeface="微软雅黑" pitchFamily="34" charset="-122"/>
              </a:rPr>
              <a:t>js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浮点数运算精度丢失问题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分录和列表的换肤功能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主页个人菜单的改造</a:t>
            </a:r>
            <a:endParaRPr lang="en-US" altLang="zh-CN" sz="1400" dirty="0" smtClean="0">
              <a:latin typeface="微软雅黑" pitchFamily="34" charset="-122"/>
              <a:ea typeface="微软雅黑" pitchFamily="34" charset="-122"/>
            </a:endParaRP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p"/>
            </a:pP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表格中下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拉</a:t>
            </a:r>
            <a:r>
              <a:rPr lang="zh-CN" altLang="en-US" sz="1400" dirty="0" smtClean="0">
                <a:latin typeface="微软雅黑" pitchFamily="34" charset="-122"/>
                <a:ea typeface="微软雅黑" pitchFamily="34" charset="-122"/>
              </a:rPr>
              <a:t>列表的多风格展示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59"/>
          <p:cNvSpPr txBox="1"/>
          <p:nvPr/>
        </p:nvSpPr>
        <p:spPr>
          <a:xfrm>
            <a:off x="5416609" y="2884203"/>
            <a:ext cx="959237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其他任务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5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50"/>
                            </p:stCondLst>
                            <p:childTnLst>
                              <p:par>
                                <p:cTn id="5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1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600"/>
                            </p:stCondLst>
                            <p:childTnLst>
                              <p:par>
                                <p:cTn id="6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1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7" grpId="0" animBg="1"/>
      <p:bldP spid="21" grpId="0" animBg="1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  <a:solidFill>
            <a:srgbClr val="24215F"/>
          </a:solidFill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文本框 11"/>
            <p:cNvSpPr txBox="1">
              <a:spLocks noChangeArrowheads="1"/>
            </p:cNvSpPr>
            <p:nvPr/>
          </p:nvSpPr>
          <p:spPr bwMode="auto">
            <a:xfrm>
              <a:off x="3047998" y="26194"/>
              <a:ext cx="2954655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试用期工作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成果展示</a:t>
              </a:r>
              <a:endPara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TextBox 16"/>
          <p:cNvSpPr txBox="1"/>
          <p:nvPr/>
        </p:nvSpPr>
        <p:spPr>
          <a:xfrm>
            <a:off x="381000" y="666750"/>
            <a:ext cx="8382000" cy="33855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CN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Bug</a:t>
            </a: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修复和项目任务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53290" y="1023768"/>
            <a:ext cx="8009710" cy="3532227"/>
            <a:chOff x="753290" y="1023768"/>
            <a:chExt cx="8009710" cy="353222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1023768"/>
              <a:ext cx="8001000" cy="3148182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290" y="4224636"/>
              <a:ext cx="8009709" cy="3313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866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  <a:solidFill>
            <a:srgbClr val="24215F"/>
          </a:solidFill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文本框 11"/>
            <p:cNvSpPr txBox="1">
              <a:spLocks noChangeArrowheads="1"/>
            </p:cNvSpPr>
            <p:nvPr/>
          </p:nvSpPr>
          <p:spPr bwMode="auto">
            <a:xfrm>
              <a:off x="3047998" y="26194"/>
              <a:ext cx="2954655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试用期工作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成果展示</a:t>
              </a:r>
              <a:endPara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TextBox 16"/>
          <p:cNvSpPr txBox="1"/>
          <p:nvPr/>
        </p:nvSpPr>
        <p:spPr>
          <a:xfrm>
            <a:off x="381000" y="666750"/>
            <a:ext cx="8382000" cy="76944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精度运算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问题描述：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浮点数在运算时精度会丢失，核心业务模块都会受到影响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解决方法：在分析原因之后，决定在运算之前先将浮点数转化为整数，运算完之后再转回去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482158"/>
            <a:ext cx="7315200" cy="315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  <a:solidFill>
            <a:srgbClr val="24215F"/>
          </a:solidFill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文本框 11"/>
            <p:cNvSpPr txBox="1">
              <a:spLocks noChangeArrowheads="1"/>
            </p:cNvSpPr>
            <p:nvPr/>
          </p:nvSpPr>
          <p:spPr bwMode="auto">
            <a:xfrm>
              <a:off x="3047998" y="26194"/>
              <a:ext cx="2954655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试用期工作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成果展示</a:t>
              </a:r>
              <a:endPara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TextBox 16"/>
          <p:cNvSpPr txBox="1"/>
          <p:nvPr/>
        </p:nvSpPr>
        <p:spPr>
          <a:xfrm>
            <a:off x="381000" y="666750"/>
            <a:ext cx="8382000" cy="769441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分录和列表的换肤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问题描述：列表和分录无法配合主题来切换颜色，影响用户体验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解决方法：修改相对的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css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文件和</a:t>
            </a:r>
            <a:r>
              <a:rPr lang="en-US" altLang="zh-CN" sz="14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js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文件，来达到列表和分录适应主题的功能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62000" y="1436191"/>
            <a:ext cx="4394915" cy="3192960"/>
            <a:chOff x="762000" y="1436191"/>
            <a:chExt cx="4394915" cy="319296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0" y="1436191"/>
              <a:ext cx="4394915" cy="1688306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001" y="3124497"/>
              <a:ext cx="4394914" cy="1504654"/>
            </a:xfrm>
            <a:prstGeom prst="rect">
              <a:avLst/>
            </a:prstGeom>
          </p:spPr>
        </p:pic>
      </p:grpSp>
      <p:grpSp>
        <p:nvGrpSpPr>
          <p:cNvPr id="13" name="组合 12"/>
          <p:cNvGrpSpPr/>
          <p:nvPr/>
        </p:nvGrpSpPr>
        <p:grpSpPr>
          <a:xfrm>
            <a:off x="5176509" y="1441089"/>
            <a:ext cx="3718156" cy="3188062"/>
            <a:chOff x="5176509" y="1441089"/>
            <a:chExt cx="3718156" cy="318806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6509" y="1441089"/>
              <a:ext cx="3718156" cy="1683407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628" y="3124496"/>
              <a:ext cx="3710037" cy="15046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3911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50"/>
                            </p:stCondLst>
                            <p:childTnLst>
                              <p:par>
                                <p:cTn id="2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  <a:solidFill>
            <a:srgbClr val="24215F"/>
          </a:solidFill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文本框 11"/>
            <p:cNvSpPr txBox="1">
              <a:spLocks noChangeArrowheads="1"/>
            </p:cNvSpPr>
            <p:nvPr/>
          </p:nvSpPr>
          <p:spPr bwMode="auto">
            <a:xfrm>
              <a:off x="3047998" y="26194"/>
              <a:ext cx="2954655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试用期工作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成果展示</a:t>
              </a:r>
              <a:endPara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823" y="1772503"/>
            <a:ext cx="3021061" cy="277053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6935" y="1761197"/>
            <a:ext cx="2387983" cy="2810248"/>
          </a:xfrm>
          <a:prstGeom prst="rect">
            <a:avLst/>
          </a:prstGeom>
        </p:spPr>
      </p:pic>
      <p:sp>
        <p:nvSpPr>
          <p:cNvPr id="14" name="TextBox 16"/>
          <p:cNvSpPr txBox="1"/>
          <p:nvPr/>
        </p:nvSpPr>
        <p:spPr>
          <a:xfrm>
            <a:off x="381000" y="666750"/>
            <a:ext cx="8382000" cy="98488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主页个人菜单改造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问题描述：使用同一套数据结构来渲染两种不同的显示风格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解决方法：和后台沟通，在原有的数据中加入一些控制参数，前端根据这些控制参数的值来确定渲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染的风格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5" y="1962150"/>
            <a:ext cx="26479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63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5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  <a:solidFill>
            <a:srgbClr val="24215F"/>
          </a:solidFill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文本框 11"/>
            <p:cNvSpPr txBox="1">
              <a:spLocks noChangeArrowheads="1"/>
            </p:cNvSpPr>
            <p:nvPr/>
          </p:nvSpPr>
          <p:spPr bwMode="auto">
            <a:xfrm>
              <a:off x="3047998" y="26194"/>
              <a:ext cx="2954655" cy="46166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试用期工作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成果展示</a:t>
              </a:r>
              <a:endPara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53" y="2293535"/>
            <a:ext cx="2647950" cy="1543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6792" y="2293535"/>
            <a:ext cx="2476500" cy="154304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944" y="2296095"/>
            <a:ext cx="2543175" cy="1540489"/>
          </a:xfrm>
          <a:prstGeom prst="rect">
            <a:avLst/>
          </a:prstGeom>
        </p:spPr>
      </p:pic>
      <p:sp>
        <p:nvSpPr>
          <p:cNvPr id="13" name="TextBox 16"/>
          <p:cNvSpPr txBox="1"/>
          <p:nvPr/>
        </p:nvSpPr>
        <p:spPr>
          <a:xfrm>
            <a:off x="381000" y="666750"/>
            <a:ext cx="8382000" cy="98488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zh-CN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表格中下拉列表的多风格显示</a:t>
            </a:r>
            <a:endParaRPr lang="en-US" altLang="zh-CN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问题描述：由于在表格控件的特殊性，下拉列表在表格中无法多风格显示</a:t>
            </a:r>
            <a:endParaRPr lang="en-US" altLang="zh-CN" sz="14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解决方法：在和后端交流之后，后端通过传回来一个控制显示风格的参数，表格根据这个参数来决</a:t>
            </a:r>
            <a:r>
              <a:rPr lang="en-US" altLang="zh-CN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			</a:t>
            </a:r>
            <a:r>
              <a:rPr lang="zh-CN" altLang="en-US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定显示的风格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648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50"/>
                            </p:stCondLst>
                            <p:childTnLst>
                              <p:par>
                                <p:cTn id="2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/>
    </p:bldLst>
  </p:timing>
</p:sld>
</file>

<file path=ppt/theme/theme1.xml><?xml version="1.0" encoding="utf-8"?>
<a:theme xmlns:a="http://schemas.openxmlformats.org/drawingml/2006/main" name="2017金蝶集团幻灯片模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sharepoint/v3/field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1639</TotalTime>
  <Words>859</Words>
  <Application>Microsoft Office PowerPoint</Application>
  <PresentationFormat>全屏显示(16:9)</PresentationFormat>
  <Paragraphs>125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5" baseType="lpstr">
      <vt:lpstr>DengXian</vt:lpstr>
      <vt:lpstr>Heiti SC Medium</vt:lpstr>
      <vt:lpstr>Helvetica Neue UltraLight</vt:lpstr>
      <vt:lpstr>Microsoft YaHei Bold</vt:lpstr>
      <vt:lpstr>Microsoft YaHei Light</vt:lpstr>
      <vt:lpstr>MS PGothic</vt:lpstr>
      <vt:lpstr>等线</vt:lpstr>
      <vt:lpstr>宋体</vt:lpstr>
      <vt:lpstr>微软雅黑</vt:lpstr>
      <vt:lpstr>微软雅黑</vt:lpstr>
      <vt:lpstr>Arial</vt:lpstr>
      <vt:lpstr>Arial Narrow</vt:lpstr>
      <vt:lpstr>Calibri</vt:lpstr>
      <vt:lpstr>Goudy Old Style</vt:lpstr>
      <vt:lpstr>Verdana</vt:lpstr>
      <vt:lpstr>Wingdings</vt:lpstr>
      <vt:lpstr>2017金蝶集团幻灯片模版</vt:lpstr>
      <vt:lpstr>新员工转正考核报告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Administrator</cp:lastModifiedBy>
  <cp:revision>282</cp:revision>
  <dcterms:created xsi:type="dcterms:W3CDTF">2010-04-12T23:12:02Z</dcterms:created>
  <dcterms:modified xsi:type="dcterms:W3CDTF">2017-12-21T13:00:57Z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