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4.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45" r:id="rId3"/>
    <p:sldMasterId id="2147483781" r:id="rId4"/>
    <p:sldMasterId id="2147483832" r:id="rId5"/>
  </p:sldMasterIdLst>
  <p:notesMasterIdLst>
    <p:notesMasterId r:id="rId14"/>
  </p:notesMasterIdLst>
  <p:handoutMasterIdLst>
    <p:handoutMasterId r:id="rId15"/>
  </p:handoutMasterIdLst>
  <p:sldIdLst>
    <p:sldId id="319" r:id="rId6"/>
    <p:sldId id="347" r:id="rId7"/>
    <p:sldId id="350" r:id="rId8"/>
    <p:sldId id="353" r:id="rId9"/>
    <p:sldId id="348" r:id="rId10"/>
    <p:sldId id="355" r:id="rId11"/>
    <p:sldId id="349" r:id="rId12"/>
    <p:sldId id="289"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6C"/>
    <a:srgbClr val="757575"/>
    <a:srgbClr val="8C8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66"/>
    <p:restoredTop sz="91355"/>
  </p:normalViewPr>
  <p:slideViewPr>
    <p:cSldViewPr snapToGrid="0" snapToObjects="1" showGuides="1">
      <p:cViewPr varScale="1">
        <p:scale>
          <a:sx n="172" d="100"/>
          <a:sy n="172" d="100"/>
        </p:scale>
        <p:origin x="208" y="40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11/14/18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11/14/18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4663" y="684213"/>
            <a:ext cx="6099176" cy="34305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2917354" y="8684547"/>
            <a:ext cx="2231602" cy="456636"/>
          </a:xfrm>
          <a:prstGeom prst="rect">
            <a:avLst/>
          </a:prstGeom>
        </p:spPr>
        <p:txBody>
          <a:bodyPr/>
          <a:lstStyle/>
          <a:p>
            <a:fld id="{4A6C6D9B-8A55-9E41-95DD-28D8AC1AF2C8}" type="slidenum">
              <a:rPr lang="en-US" smtClean="0"/>
              <a:t>1</a:t>
            </a:fld>
            <a:endParaRPr lang="en-US" dirty="0"/>
          </a:p>
        </p:txBody>
      </p:sp>
    </p:spTree>
    <p:extLst>
      <p:ext uri="{BB962C8B-B14F-4D97-AF65-F5344CB8AC3E}">
        <p14:creationId xmlns:p14="http://schemas.microsoft.com/office/powerpoint/2010/main" val="7683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9746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
                <a:cs typeface="+mn-cs"/>
              </a:rPr>
              <a:t>Key Takeaway:</a:t>
            </a:r>
            <a:endParaRPr kumimoji="0" lang="en-US" sz="1400" b="0" i="0" u="none" strike="noStrike" kern="1200" cap="none" spc="0" normalizeH="0" baseline="0" noProof="0" dirty="0">
              <a:ln>
                <a:noFill/>
              </a:ln>
              <a:solidFill>
                <a:prstClr val="black"/>
              </a:solidFill>
              <a:effectLst/>
              <a:uLnTx/>
              <a:uFillTx/>
              <a:latin typeface="Calibri"/>
              <a:ea typeface=""/>
              <a:cs typeface="+mn-cs"/>
            </a:endParaRPr>
          </a:p>
          <a:p>
            <a:pPr marL="0" marR="0" lvl="0" indent="0" algn="l" defTabSz="10974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
                <a:cs typeface="+mn-cs"/>
              </a:rPr>
              <a:t>To deliver greater business value in a digital world, every business is becoming an ecosystem. We extract new value both from a mix of third parties, and from our entire existing business.  </a:t>
            </a:r>
          </a:p>
          <a:p>
            <a:pPr marL="0" marR="0" lvl="0" indent="0" algn="l" defTabSz="109746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
              <a:cs typeface="+mn-cs"/>
            </a:endParaRPr>
          </a:p>
          <a:p>
            <a:pPr marL="0" marR="0" lvl="0" indent="0" algn="l" defTabSz="449044"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a:ea typeface=""/>
              <a:cs typeface="+mn-cs"/>
            </a:endParaRPr>
          </a:p>
          <a:p>
            <a:pPr marL="0" marR="0" lvl="0" indent="0" algn="l" defTabSz="449044"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a:ea typeface=""/>
                <a:cs typeface="+mn-cs"/>
              </a:rPr>
              <a:t>Speaking Points:</a:t>
            </a:r>
            <a:endParaRPr kumimoji="0" lang="en-US" sz="1400" b="0" i="0" u="none" strike="noStrike" kern="1200" cap="none" spc="0" normalizeH="0" baseline="0" noProof="0" dirty="0">
              <a:ln>
                <a:noFill/>
              </a:ln>
              <a:solidFill>
                <a:prstClr val="black"/>
              </a:solidFill>
              <a:effectLst/>
              <a:uLnTx/>
              <a:uFillTx/>
              <a:latin typeface="Calibri"/>
              <a:ea typeface=""/>
              <a:cs typeface="+mn-cs"/>
            </a:endParaRPr>
          </a:p>
          <a:p>
            <a:pPr marL="0" marR="0" lvl="0" indent="0" algn="l" defTabSz="109746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
              <a:cs typeface="+mn-cs"/>
            </a:endParaRPr>
          </a:p>
          <a:p>
            <a:pPr marL="0" marR="0" lvl="0" indent="0" algn="l" defTabSz="10974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
                <a:cs typeface="+mn-cs"/>
              </a:rPr>
              <a:t>To deliver greater business value, every business is becoming an ecosystem. We extract new value both from a mix of third parties and from our entire existing business.  Hybrid cloud lets you realize that value best, through greater:</a:t>
            </a:r>
          </a:p>
          <a:p>
            <a:pPr marL="168501" marR="0" lvl="0" indent="-168501" algn="l" defTabSz="109746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
                <a:cs typeface="+mn-cs"/>
              </a:rPr>
              <a:t>Speed:  letting you change only what you need to change</a:t>
            </a:r>
          </a:p>
          <a:p>
            <a:pPr marL="168501" marR="0" lvl="0" indent="-168501" algn="l" defTabSz="109746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
                <a:cs typeface="+mn-cs"/>
              </a:rPr>
              <a:t>Flexibility:  letting you flexibly position workloads to best meet business objectives</a:t>
            </a:r>
          </a:p>
          <a:p>
            <a:pPr marL="168501" marR="0" lvl="0" indent="-168501" algn="l" defTabSz="109746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
                <a:cs typeface="+mn-cs"/>
              </a:rPr>
              <a:t>Innovation:  letting you leverage cloud services, open communities and emerging technologies like cognitive, </a:t>
            </a:r>
            <a:r>
              <a:rPr kumimoji="0" lang="en-US" sz="1400" b="0" i="0" u="none" strike="noStrike" kern="1200" cap="none" spc="0" normalizeH="0" baseline="0" noProof="0" dirty="0" err="1">
                <a:ln>
                  <a:noFill/>
                </a:ln>
                <a:solidFill>
                  <a:prstClr val="black"/>
                </a:solidFill>
                <a:effectLst/>
                <a:uLnTx/>
                <a:uFillTx/>
                <a:latin typeface="Calibri"/>
                <a:ea typeface=""/>
                <a:cs typeface="+mn-cs"/>
              </a:rPr>
              <a:t>blockchain</a:t>
            </a:r>
            <a:r>
              <a:rPr kumimoji="0" lang="en-US" sz="1400" b="0" i="0" u="none" strike="noStrike" kern="1200" cap="none" spc="0" normalizeH="0" baseline="0" noProof="0" dirty="0">
                <a:ln>
                  <a:noFill/>
                </a:ln>
                <a:solidFill>
                  <a:prstClr val="black"/>
                </a:solidFill>
                <a:effectLst/>
                <a:uLnTx/>
                <a:uFillTx/>
                <a:latin typeface="Calibri"/>
                <a:ea typeface=""/>
                <a:cs typeface="+mn-cs"/>
              </a:rPr>
              <a:t>, </a:t>
            </a:r>
            <a:r>
              <a:rPr kumimoji="0" lang="en-US" sz="1400" b="0" i="0" u="none" strike="noStrike" kern="1200" cap="none" spc="0" normalizeH="0" baseline="0" noProof="0" dirty="0" err="1">
                <a:ln>
                  <a:noFill/>
                </a:ln>
                <a:solidFill>
                  <a:prstClr val="black"/>
                </a:solidFill>
                <a:effectLst/>
                <a:uLnTx/>
                <a:uFillTx/>
                <a:latin typeface="Calibri"/>
                <a:ea typeface=""/>
                <a:cs typeface="+mn-cs"/>
              </a:rPr>
              <a:t>IoT</a:t>
            </a:r>
            <a:r>
              <a:rPr kumimoji="0" lang="en-US" sz="1400" b="0" i="0" u="none" strike="noStrike" kern="1200" cap="none" spc="0" normalizeH="0" baseline="0" noProof="0" dirty="0">
                <a:ln>
                  <a:noFill/>
                </a:ln>
                <a:solidFill>
                  <a:prstClr val="black"/>
                </a:solidFill>
                <a:effectLst/>
                <a:uLnTx/>
                <a:uFillTx/>
                <a:latin typeface="Calibri"/>
                <a:ea typeface=""/>
                <a:cs typeface="+mn-cs"/>
              </a:rPr>
              <a:t>, and more to maximize opportunity</a:t>
            </a:r>
          </a:p>
          <a:p>
            <a:pPr marL="168501" marR="0" lvl="0" indent="-168501" algn="l" defTabSz="109746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a:ea typeface=""/>
                <a:cs typeface="+mn-cs"/>
              </a:rPr>
              <a:t>Insight: letting you combine your existing data and processes with new sources of data to get to the best outcomes.</a:t>
            </a:r>
          </a:p>
          <a:p>
            <a:pPr marL="0" marR="0" lvl="0" indent="0" algn="l" defTabSz="109746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
              <a:cs typeface="+mn-cs"/>
            </a:endParaRPr>
          </a:p>
          <a:p>
            <a:pPr marL="0" marR="0" lvl="0" indent="0" algn="l" defTabSz="10974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
                <a:cs typeface="+mn-cs"/>
              </a:rPr>
              <a:t>In fact, in our Institute for Business Value Study, 85% of leaders – in the study, we call them “frontrunners,” are seeing value from hybrid cloud in being able to leverage existing investments and at the same time get to the cloud. The value is not just in cost and speed, which are cloud givens, but also in the ability to realize new insights and innovation. </a:t>
            </a:r>
          </a:p>
          <a:p>
            <a:pPr marL="0" marR="0" lvl="0" indent="0" algn="l" defTabSz="109746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
              <a:cs typeface="+mn-cs"/>
            </a:endParaRPr>
          </a:p>
          <a:p>
            <a:pPr marL="0" marR="0" lvl="0" indent="0" algn="l" defTabSz="89867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
                <a:cs typeface="+mn-cs"/>
              </a:rPr>
              <a:t>This is why IBM is pursuing a cloud-first strategy of connecting cloud to cloud, enterprise to cloud, app to app, data to app, or any of these combinations. We are making it easier for clients to move beyond just cost cutting and speed, to realize the innovation and insight needed to evolve business models in game changing ways. </a:t>
            </a:r>
          </a:p>
          <a:p>
            <a:pPr marL="0" marR="0" lvl="0" indent="0" algn="l" defTabSz="109746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
              <a:cs typeface="+mn-cs"/>
            </a:endParaRPr>
          </a:p>
          <a:p>
            <a:endParaRPr lang="en-US" dirty="0"/>
          </a:p>
        </p:txBody>
      </p:sp>
      <p:sp>
        <p:nvSpPr>
          <p:cNvPr id="4" name="Slide Number Placeholder 3"/>
          <p:cNvSpPr>
            <a:spLocks noGrp="1"/>
          </p:cNvSpPr>
          <p:nvPr>
            <p:ph type="sldNum" sz="quarter" idx="10"/>
          </p:nvPr>
        </p:nvSpPr>
        <p:spPr/>
        <p:txBody>
          <a:bodyPr/>
          <a:lstStyle/>
          <a:p>
            <a:fld id="{62BD9F65-1CE6-4CAA-8EF2-28D4D3901663}" type="slidenum">
              <a:rPr lang="en-US" smtClean="0"/>
              <a:pPr/>
              <a:t>2</a:t>
            </a:fld>
            <a:endParaRPr lang="en-US"/>
          </a:p>
        </p:txBody>
      </p:sp>
    </p:spTree>
    <p:extLst>
      <p:ext uri="{BB962C8B-B14F-4D97-AF65-F5344CB8AC3E}">
        <p14:creationId xmlns:p14="http://schemas.microsoft.com/office/powerpoint/2010/main" val="95092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IBM</a:t>
            </a:r>
            <a:r>
              <a:rPr lang="en-US" baseline="0" dirty="0"/>
              <a:t> Spectrum Virtualize software has been working on Hybrid cloud solutions that are now evolved from on premises deployments to taking advantage of public cloud IaaS.  Today we support IBM Public cloud IaaS with IBM Spectrum Virtualize for Public Cloud – for DR and Workload Migration use cases.  We are going to show you a TECHNOLOGY DEMONSTRATION today of our vision around a Federated Cloud solution with both IBM Cloud and AWS Cloud replicating data between each of them.</a:t>
            </a:r>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74895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IBM Spectrum Virtualize is Software Defined Storage for block or structured data.  IBM is #1 in the industry in Software Defined Storage.  Spectrum Virtualize has been in the market for over 12 years</a:t>
            </a:r>
            <a:r>
              <a:rPr lang="en-US" baseline="0" dirty="0"/>
              <a:t> and has shipped to clients around the world in our family of Storwize storage appliances, IBM </a:t>
            </a:r>
            <a:r>
              <a:rPr lang="en-US" baseline="0" dirty="0" err="1"/>
              <a:t>FlashSystem</a:t>
            </a:r>
            <a:r>
              <a:rPr lang="en-US" baseline="0" dirty="0"/>
              <a:t> storage, and IBM SAN Volume Controller (SVC).   These are both Enterprise and Mid market solutions that are shipped to Fortune 100 companies WW, as well as many commercial and midsize clients.</a:t>
            </a:r>
          </a:p>
          <a:p>
            <a:endParaRPr lang="en-US" baseline="0" dirty="0"/>
          </a:p>
          <a:p>
            <a:pPr marL="223837" lvl="2" indent="0" fontAlgn="auto">
              <a:spcAft>
                <a:spcPts val="600"/>
              </a:spcAft>
              <a:buClrTx/>
              <a:buNone/>
            </a:pPr>
            <a:r>
              <a:rPr lang="en-US" sz="1400" dirty="0">
                <a:solidFill>
                  <a:srgbClr val="000000"/>
                </a:solidFill>
              </a:rPr>
              <a:t>Over </a:t>
            </a:r>
            <a:r>
              <a:rPr lang="en-US" sz="1400" b="1" dirty="0">
                <a:solidFill>
                  <a:srgbClr val="000000"/>
                </a:solidFill>
              </a:rPr>
              <a:t>159,000 </a:t>
            </a:r>
            <a:r>
              <a:rPr lang="en-US" sz="1400" dirty="0">
                <a:solidFill>
                  <a:srgbClr val="000000"/>
                </a:solidFill>
              </a:rPr>
              <a:t>Storwize systems and </a:t>
            </a:r>
            <a:br>
              <a:rPr lang="en-US" sz="1400" dirty="0">
                <a:solidFill>
                  <a:srgbClr val="000000"/>
                </a:solidFill>
              </a:rPr>
            </a:br>
            <a:r>
              <a:rPr lang="en-US" sz="1400" dirty="0">
                <a:solidFill>
                  <a:srgbClr val="000000"/>
                </a:solidFill>
              </a:rPr>
              <a:t>over </a:t>
            </a:r>
            <a:r>
              <a:rPr lang="en-US" sz="1400" b="1" dirty="0">
                <a:solidFill>
                  <a:srgbClr val="000000"/>
                </a:solidFill>
              </a:rPr>
              <a:t>62,000 </a:t>
            </a:r>
            <a:r>
              <a:rPr lang="en-US" sz="1400" dirty="0">
                <a:solidFill>
                  <a:srgbClr val="000000"/>
                </a:solidFill>
              </a:rPr>
              <a:t>SVC engines shipped world-wide</a:t>
            </a:r>
          </a:p>
          <a:p>
            <a:pPr marL="223837" lvl="2" indent="0" fontAlgn="auto">
              <a:spcAft>
                <a:spcPts val="600"/>
              </a:spcAft>
              <a:buClrTx/>
              <a:buNone/>
            </a:pPr>
            <a:r>
              <a:rPr lang="en-US" sz="1400" dirty="0">
                <a:solidFill>
                  <a:srgbClr val="000000"/>
                </a:solidFill>
              </a:rPr>
              <a:t>Over </a:t>
            </a:r>
            <a:r>
              <a:rPr lang="en-US" sz="1400" b="1" dirty="0">
                <a:solidFill>
                  <a:srgbClr val="000000"/>
                </a:solidFill>
              </a:rPr>
              <a:t>372,000</a:t>
            </a:r>
            <a:r>
              <a:rPr lang="en-US" sz="1400" dirty="0">
                <a:solidFill>
                  <a:srgbClr val="000000"/>
                </a:solidFill>
              </a:rPr>
              <a:t> enclosures of data</a:t>
            </a:r>
          </a:p>
          <a:p>
            <a:pPr marL="223837" lvl="2" indent="0" fontAlgn="auto">
              <a:spcAft>
                <a:spcPts val="600"/>
              </a:spcAft>
              <a:buClrTx/>
              <a:buNone/>
            </a:pPr>
            <a:r>
              <a:rPr lang="en-US" sz="1400" dirty="0">
                <a:solidFill>
                  <a:srgbClr val="000000"/>
                </a:solidFill>
              </a:rPr>
              <a:t>Virtualizing, managing and securing </a:t>
            </a:r>
            <a:r>
              <a:rPr lang="en-US" sz="1400" b="1" dirty="0">
                <a:solidFill>
                  <a:srgbClr val="000000"/>
                </a:solidFill>
              </a:rPr>
              <a:t>8.2 </a:t>
            </a:r>
            <a:r>
              <a:rPr lang="en-US" sz="1400" b="1" dirty="0" err="1">
                <a:solidFill>
                  <a:srgbClr val="000000"/>
                </a:solidFill>
              </a:rPr>
              <a:t>exabytes</a:t>
            </a:r>
            <a:r>
              <a:rPr lang="en-US" sz="1400" b="1" dirty="0">
                <a:solidFill>
                  <a:srgbClr val="000000"/>
                </a:solidFill>
              </a:rPr>
              <a:t> </a:t>
            </a:r>
            <a:r>
              <a:rPr lang="en-US" sz="1400" dirty="0">
                <a:solidFill>
                  <a:srgbClr val="000000"/>
                </a:solidFill>
              </a:rPr>
              <a:t>of data</a:t>
            </a:r>
          </a:p>
          <a:p>
            <a:pPr marL="223837" lvl="2" indent="0" fontAlgn="auto">
              <a:spcAft>
                <a:spcPts val="600"/>
              </a:spcAft>
              <a:buClrTx/>
              <a:buNone/>
            </a:pPr>
            <a:r>
              <a:rPr lang="en-US" sz="1400" dirty="0">
                <a:solidFill>
                  <a:srgbClr val="000000"/>
                </a:solidFill>
              </a:rPr>
              <a:t>Exceeding </a:t>
            </a:r>
            <a:r>
              <a:rPr lang="en-US" sz="1400" b="1" dirty="0">
                <a:solidFill>
                  <a:srgbClr val="000000"/>
                </a:solidFill>
              </a:rPr>
              <a:t>99.999%</a:t>
            </a:r>
            <a:r>
              <a:rPr lang="en-US" sz="1400" dirty="0">
                <a:solidFill>
                  <a:srgbClr val="000000"/>
                </a:solidFill>
              </a:rPr>
              <a:t> availability</a:t>
            </a:r>
          </a:p>
          <a:p>
            <a:pPr marL="223837" lvl="2" indent="0" fontAlgn="auto">
              <a:spcAft>
                <a:spcPts val="600"/>
              </a:spcAft>
              <a:buClrTx/>
              <a:buNone/>
            </a:pPr>
            <a:r>
              <a:rPr lang="en-US" sz="1400" dirty="0">
                <a:solidFill>
                  <a:srgbClr val="000000"/>
                </a:solidFill>
              </a:rPr>
              <a:t>Supporting </a:t>
            </a:r>
            <a:r>
              <a:rPr lang="en-US" sz="1400" b="1" dirty="0">
                <a:solidFill>
                  <a:srgbClr val="000000"/>
                </a:solidFill>
              </a:rPr>
              <a:t>over 440 </a:t>
            </a:r>
            <a:r>
              <a:rPr lang="en-US" sz="1400" dirty="0">
                <a:solidFill>
                  <a:srgbClr val="000000"/>
                </a:solidFill>
              </a:rPr>
              <a:t>IBM and non-IBM storage systems</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4</a:t>
            </a:fld>
            <a:endParaRPr lang="en-US"/>
          </a:p>
        </p:txBody>
      </p:sp>
    </p:spTree>
    <p:extLst>
      <p:ext uri="{BB962C8B-B14F-4D97-AF65-F5344CB8AC3E}">
        <p14:creationId xmlns:p14="http://schemas.microsoft.com/office/powerpoint/2010/main" val="170287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Spectrum Virtualize has been in the market for 12 years and is true and tried technology on premises, virtualizing</a:t>
            </a:r>
            <a:r>
              <a:rPr lang="en-US" baseline="0" dirty="0"/>
              <a:t> over 400 external types of storage arrays.  Now clients can take advantage of this technology in the Public Cloud to both optimize public cloud IaaS, as well as provide Data Services for the replication and migration of data from on premises data centers (no matter what the storage is) to the Public Cloud.</a:t>
            </a:r>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112861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showing how data can be transferred</a:t>
            </a:r>
            <a:r>
              <a:rPr lang="en-US" baseline="0" dirty="0"/>
              <a:t> from on premises to a public cloud through Asynchronous replication.  This is to demonstrate the capability of Zero or Near-Zero data loss for clients seeking very low RPO and RTO solutions for disaster recovery and disaster avoidance.  There are different types of solutions available to clients when it comes to Data Protection and Disaster Recovery, but each type of solution has different capabilities in terms of satisfying Recovery Point Objectives and Recovery Time Objectives.   For example, clients running an Oracle workload who archive data to a cold storage tier (such as Cloud Object Storage) cannot run a production environment against Object Storage</a:t>
            </a:r>
            <a:r>
              <a:rPr lang="is-IS" baseline="0" dirty="0"/>
              <a:t>…for an Oracle database.  In order to recover their environment, they would need to first rehydrate that data into block storage (either on premises or in the cloud) and then bring up their database.  This takes time – probably days.  </a:t>
            </a:r>
            <a:r>
              <a:rPr lang="en-US" baseline="0" dirty="0"/>
              <a:t>  For clients that want to be able to have the MOST up to date data on their secondary site, and be able to RECOVER applications (either Virtualized or Physical applications) in minutes, storage based replication of data over IP is the implementation that can achieve almost instantaneous (or synchronous) availability of the data in case of disaster.  Distance, performance, and cost are all factors in choosing the right Business Resiliency solution.   A hot site stores data in the same format in the cloud as it does on premises, allow applications to directly use that data in case of a disaster at the primary location.</a:t>
            </a:r>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6</a:t>
            </a:fld>
            <a:endParaRPr lang="en-US"/>
          </a:p>
        </p:txBody>
      </p:sp>
    </p:spTree>
    <p:extLst>
      <p:ext uri="{BB962C8B-B14F-4D97-AF65-F5344CB8AC3E}">
        <p14:creationId xmlns:p14="http://schemas.microsoft.com/office/powerpoint/2010/main" val="4211399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showing how data can be transferred</a:t>
            </a:r>
            <a:r>
              <a:rPr lang="en-US" baseline="0" dirty="0"/>
              <a:t> from on premises to a public cloud through Asynchronous replication.  This is to demonstrate the capability of Zero or Near-Zero data loss for clients seeking very low RPO and RTO solutions for disaster recovery and disaster avoidance.  There are different types of solutions available to clients when it comes to Data Protection and Disaster Recovery, but each type of solution has different capabilities in terms of satisfying Recovery Point Objectives and Recovery Time Objectives.   For example, clients running an Oracle workload who archive data to a cold storage tier (such as Cloud Object Storage) cannot run a production environment against Object Storage</a:t>
            </a:r>
            <a:r>
              <a:rPr lang="is-IS" baseline="0" dirty="0"/>
              <a:t>…for an Oracle database.  In order to recover their environment, they would need to first rehydrate that data into block storage (either on premises or in the cloud) and then bring up their database.  This takes time – probably days.  </a:t>
            </a:r>
            <a:r>
              <a:rPr lang="en-US" baseline="0" dirty="0"/>
              <a:t>  For clients that want to be able to have the MOST up to date data on their secondary site, and be able to RECOVER applications (either Virtualized or Physical applications) in minutes, storage based replication of data over IP is the implementation that can achieve almost instantaneous (or synchronous) availability of the data in case of disaster.  Distance, performance, and cost are all factors in choosing the right Business Resiliency solution.   A hot site stores data in the same format in the cloud as it does on premises, allow applications to directly use that data in case of a disaster at the primary location.</a:t>
            </a:r>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142255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g"/><Relationship Id="rId1" Type="http://schemas.openxmlformats.org/officeDocument/2006/relationships/slideMaster" Target="../slideMasters/slideMaster4.xml"/><Relationship Id="rId5" Type="http://schemas.openxmlformats.org/officeDocument/2006/relationships/image" Target="../media/image9.emf"/><Relationship Id="rId4" Type="http://schemas.microsoft.com/office/2007/relationships/hdphoto" Target="../media/hdphoto1.wdp"/></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9.emf"/><Relationship Id="rId4" Type="http://schemas.microsoft.com/office/2007/relationships/hdphoto" Target="../media/hdphoto1.wdp"/></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Think 2018 / DOC ID / Month XX, 2018 / © 2018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1453675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15027498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2655985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Think 2018 / DOC ID / Month XX, 2018 / © 2018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16711" t="22113" r="16447" b="21492"/>
          <a:stretch/>
        </p:blipFill>
        <p:spPr>
          <a:xfrm>
            <a:off x="0" y="0"/>
            <a:ext cx="9144000" cy="5143501"/>
          </a:xfrm>
          <a:prstGeom prst="rect">
            <a:avLst/>
          </a:prstGeom>
        </p:spPr>
      </p:pic>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Think 2018 / DOC ID / Month XX,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19146" y="216481"/>
            <a:ext cx="1297868" cy="179016"/>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Think 2018 / DOC ID / Month XX,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solidFill>
                  <a:srgbClr val="000000"/>
                </a:solidFill>
              </a:rPr>
              <a:t>Copyright © 2018 IBM Corporation</a:t>
            </a:r>
            <a:endParaRPr lang="en-US">
              <a:solidFill>
                <a:srgbClr val="000000"/>
              </a:solidFill>
            </a:endParaRP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212827519"/>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solidFill>
                  <a:srgbClr val="000000"/>
                </a:solidFill>
              </a:rPr>
              <a:t>Copyright © 2018 IBM Corporation</a:t>
            </a:r>
            <a:endParaRPr lang="en-US">
              <a:solidFill>
                <a:srgbClr val="000000"/>
              </a:solidFill>
            </a:endParaRP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26039164"/>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08477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Copyright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834224788"/>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Copyright © 2018 IBM Corporation</a:t>
            </a:r>
            <a:endParaRPr lang="en-US">
              <a:solidFill>
                <a:srgbClr val="000000"/>
              </a:solidFill>
            </a:endParaRP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18525511"/>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Tree>
    <p:extLst>
      <p:ext uri="{BB962C8B-B14F-4D97-AF65-F5344CB8AC3E}">
        <p14:creationId xmlns:p14="http://schemas.microsoft.com/office/powerpoint/2010/main" val="150348581"/>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solidFill>
                  <a:srgbClr val="000000"/>
                </a:solidFill>
              </a:rPr>
              <a:t>Copyright © 2018 IBM Corporation</a:t>
            </a:r>
            <a:endParaRPr lang="en-US">
              <a:solidFill>
                <a:srgbClr val="000000"/>
              </a:solidFill>
            </a:endParaRPr>
          </a:p>
        </p:txBody>
      </p:sp>
    </p:spTree>
    <p:extLst>
      <p:ext uri="{BB962C8B-B14F-4D97-AF65-F5344CB8AC3E}">
        <p14:creationId xmlns:p14="http://schemas.microsoft.com/office/powerpoint/2010/main" val="1707686876"/>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09554608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4468338"/>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2860256"/>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5842679"/>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228307"/>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20424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9174459"/>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268632"/>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206414727"/>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Tree>
    <p:extLst>
      <p:ext uri="{BB962C8B-B14F-4D97-AF65-F5344CB8AC3E}">
        <p14:creationId xmlns:p14="http://schemas.microsoft.com/office/powerpoint/2010/main" val="1659836795"/>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Tree>
    <p:extLst>
      <p:ext uri="{BB962C8B-B14F-4D97-AF65-F5344CB8AC3E}">
        <p14:creationId xmlns:p14="http://schemas.microsoft.com/office/powerpoint/2010/main" val="1488081735"/>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Tree>
    <p:extLst>
      <p:ext uri="{BB962C8B-B14F-4D97-AF65-F5344CB8AC3E}">
        <p14:creationId xmlns:p14="http://schemas.microsoft.com/office/powerpoint/2010/main" val="2143500602"/>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1666682"/>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Copyright © 2018 IBM Corporation</a:t>
            </a:r>
            <a:endParaRPr lang="en-US">
              <a:solidFill>
                <a:srgbClr val="FFFFFF"/>
              </a:solidFill>
            </a:endParaRP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01152165"/>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Copyright © 2018 IBM Corporation</a:t>
            </a:r>
            <a:endParaRPr lang="en-US">
              <a:solidFill>
                <a:srgbClr val="FFFFFF"/>
              </a:solidFill>
            </a:endParaRP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519756635"/>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0945849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Copyright © 2018 IBM Corporation</a:t>
            </a:r>
            <a:endParaRPr lang="en-US">
              <a:solidFill>
                <a:srgbClr val="FFFFFF"/>
              </a:solidFill>
            </a:endParaRPr>
          </a:p>
        </p:txBody>
      </p:sp>
    </p:spTree>
    <p:extLst>
      <p:ext uri="{BB962C8B-B14F-4D97-AF65-F5344CB8AC3E}">
        <p14:creationId xmlns:p14="http://schemas.microsoft.com/office/powerpoint/2010/main" val="288379923"/>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Copyright © 2018 IBM Corporation</a:t>
            </a:r>
            <a:endParaRPr lang="en-US">
              <a:solidFill>
                <a:srgbClr val="FFFFFF"/>
              </a:solidFill>
            </a:endParaRPr>
          </a:p>
        </p:txBody>
      </p:sp>
    </p:spTree>
    <p:extLst>
      <p:ext uri="{BB962C8B-B14F-4D97-AF65-F5344CB8AC3E}">
        <p14:creationId xmlns:p14="http://schemas.microsoft.com/office/powerpoint/2010/main" val="464536348"/>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419951"/>
      </p:ext>
    </p:extLst>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0151905"/>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533156"/>
      </p:ext>
    </p:extLst>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773229152"/>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115604"/>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228053172"/>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Tree>
    <p:extLst>
      <p:ext uri="{BB962C8B-B14F-4D97-AF65-F5344CB8AC3E}">
        <p14:creationId xmlns:p14="http://schemas.microsoft.com/office/powerpoint/2010/main" val="2076786969"/>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447695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663036403"/>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de-DE">
                <a:solidFill>
                  <a:srgbClr val="000000"/>
                </a:solidFill>
              </a:rPr>
              <a:t>Copyright © 2018 IBM Corporation</a:t>
            </a:r>
            <a:endParaRPr lang="en-US">
              <a:solidFill>
                <a:srgbClr val="000000"/>
              </a:solidFill>
            </a:endParaRPr>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1952107720"/>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4251960" cy="324199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Content Placeholder 2"/>
          <p:cNvSpPr>
            <a:spLocks noGrp="1"/>
          </p:cNvSpPr>
          <p:nvPr>
            <p:ph idx="14"/>
          </p:nvPr>
        </p:nvSpPr>
        <p:spPr>
          <a:xfrm>
            <a:off x="4568793" y="1097280"/>
            <a:ext cx="4251960" cy="324199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itle 1"/>
          <p:cNvSpPr>
            <a:spLocks noGrp="1"/>
          </p:cNvSpPr>
          <p:nvPr>
            <p:ph type="title"/>
          </p:nvPr>
        </p:nvSpPr>
        <p:spPr>
          <a:xfrm>
            <a:off x="228600" y="198228"/>
            <a:ext cx="8801100" cy="390144"/>
          </a:xfrm>
        </p:spPr>
        <p:txBody>
          <a:bodyPr/>
          <a:lstStyle>
            <a:lvl1pPr>
              <a:defRPr sz="2800" b="0">
                <a:solidFill>
                  <a:schemeClr val="accent4"/>
                </a:solidFill>
              </a:defRPr>
            </a:lvl1pPr>
          </a:lstStyle>
          <a:p>
            <a:r>
              <a:rPr lang="en-US" dirty="0"/>
              <a:t>Click to edit Master title style</a:t>
            </a:r>
          </a:p>
        </p:txBody>
      </p:sp>
      <p:sp>
        <p:nvSpPr>
          <p:cNvPr id="12" name="Slide Number Placeholder 5"/>
          <p:cNvSpPr>
            <a:spLocks noGrp="1"/>
          </p:cNvSpPr>
          <p:nvPr>
            <p:ph type="sldNum" sz="quarter" idx="12"/>
          </p:nvPr>
        </p:nvSpPr>
        <p:spPr>
          <a:xfrm>
            <a:off x="8559445" y="4759788"/>
            <a:ext cx="358140" cy="205912"/>
          </a:xfrm>
          <a:prstGeom prst="rect">
            <a:avLst/>
          </a:prstGeom>
        </p:spPr>
        <p:txBody>
          <a:bodyPr/>
          <a:lstStyle>
            <a:lvl1pPr>
              <a:buFontTx/>
              <a:buNone/>
              <a:defRPr sz="900">
                <a:solidFill>
                  <a:schemeClr val="bg2"/>
                </a:solidFill>
                <a:latin typeface="Arial"/>
                <a:cs typeface="Arial"/>
              </a:defRPr>
            </a:lvl1pPr>
          </a:lstStyle>
          <a:p>
            <a:fld id="{E4DBDE34-E9B5-E04F-B662-69720E4BCB53}" type="slidenum">
              <a:rPr lang="en-US" smtClean="0">
                <a:solidFill>
                  <a:srgbClr val="FFFFFF"/>
                </a:solidFill>
              </a:rPr>
              <a:pPr/>
              <a:t>‹#›</a:t>
            </a:fld>
            <a:endParaRPr lang="en-US" dirty="0">
              <a:solidFill>
                <a:srgbClr val="FFFFFF"/>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27444" y="33016"/>
            <a:ext cx="1477800" cy="199800"/>
          </a:xfrm>
          <a:prstGeom prst="rect">
            <a:avLst/>
          </a:prstGeom>
        </p:spPr>
      </p:pic>
    </p:spTree>
    <p:extLst>
      <p:ext uri="{BB962C8B-B14F-4D97-AF65-F5344CB8AC3E}">
        <p14:creationId xmlns:p14="http://schemas.microsoft.com/office/powerpoint/2010/main" val="151612192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Think 2018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4"/>
          </p:nvPr>
        </p:nvSpPr>
        <p:spPr bwMode="auto">
          <a:xfrm>
            <a:off x="8077201" y="4860132"/>
            <a:ext cx="692727" cy="17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26" tIns="45713" rIns="91426" bIns="45713" numCol="1" anchor="t" anchorCtr="0" compatLnSpc="1">
            <a:prstTxWarp prst="textNoShape">
              <a:avLst/>
            </a:prstTxWarp>
          </a:bodyPr>
          <a:lstStyle>
            <a:lvl1pPr algn="r" eaLnBrk="0" hangingPunct="0">
              <a:buNone/>
              <a:defRPr sz="800">
                <a:solidFill>
                  <a:schemeClr val="bg2">
                    <a:lumMod val="75000"/>
                  </a:schemeClr>
                </a:solidFill>
              </a:defRPr>
            </a:lvl1pPr>
          </a:lstStyle>
          <a:p>
            <a:pPr>
              <a:buClr>
                <a:srgbClr val="000000"/>
              </a:buClr>
              <a:defRPr/>
            </a:pPr>
            <a:fld id="{7A7A9D5B-8C40-074F-9F1B-3EBBFCD8DE9C}" type="slidenum">
              <a:rPr lang="en-US" smtClean="0">
                <a:solidFill>
                  <a:srgbClr val="808080">
                    <a:lumMod val="75000"/>
                  </a:srgbClr>
                </a:solidFill>
                <a:ea typeface="ＭＳ Ｐゴシック"/>
              </a:rPr>
              <a:pPr>
                <a:buClr>
                  <a:srgbClr val="000000"/>
                </a:buClr>
                <a:defRPr/>
              </a:pPr>
              <a:t>‹#›</a:t>
            </a:fld>
            <a:endParaRPr lang="en-US" dirty="0">
              <a:solidFill>
                <a:srgbClr val="808080">
                  <a:lumMod val="75000"/>
                </a:srgbClr>
              </a:solidFill>
              <a:ea typeface="ＭＳ Ｐゴシック"/>
            </a:endParaRPr>
          </a:p>
        </p:txBody>
      </p:sp>
      <p:sp>
        <p:nvSpPr>
          <p:cNvPr id="6" name="Footer Placeholder 2"/>
          <p:cNvSpPr>
            <a:spLocks noGrp="1"/>
          </p:cNvSpPr>
          <p:nvPr>
            <p:ph type="ftr" sz="quarter" idx="3"/>
          </p:nvPr>
        </p:nvSpPr>
        <p:spPr>
          <a:xfrm>
            <a:off x="3124200" y="4860131"/>
            <a:ext cx="2895600" cy="184944"/>
          </a:xfrm>
          <a:prstGeom prst="rect">
            <a:avLst/>
          </a:prstGeom>
        </p:spPr>
        <p:txBody>
          <a:bodyPr vert="horz" lIns="91426" tIns="45713" rIns="91426" bIns="45713" rtlCol="0" anchor="ctr"/>
          <a:lstStyle>
            <a:lvl1pPr algn="ctr">
              <a:buNone/>
              <a:defRPr sz="800">
                <a:solidFill>
                  <a:schemeClr val="tx1">
                    <a:tint val="75000"/>
                  </a:schemeClr>
                </a:solidFill>
              </a:defRPr>
            </a:lvl1pPr>
          </a:lstStyle>
          <a:p>
            <a:pPr eaLnBrk="0" hangingPunct="0">
              <a:lnSpc>
                <a:spcPct val="100000"/>
              </a:lnSpc>
              <a:spcBef>
                <a:spcPct val="50000"/>
              </a:spcBef>
              <a:buClr>
                <a:srgbClr val="000000"/>
              </a:buClr>
              <a:buFont typeface="Wingdings" pitchFamily="2" charset="2"/>
              <a:buNone/>
            </a:pPr>
            <a:r>
              <a:rPr lang="en-US" dirty="0">
                <a:solidFill>
                  <a:srgbClr val="1A1718">
                    <a:tint val="75000"/>
                  </a:srgbClr>
                </a:solidFill>
                <a:latin typeface="Arial" pitchFamily="34" charset="0"/>
                <a:ea typeface="ＭＳ Ｐゴシック"/>
              </a:rPr>
              <a:t>IBM Confidential</a:t>
            </a:r>
          </a:p>
        </p:txBody>
      </p:sp>
    </p:spTree>
    <p:extLst>
      <p:ext uri="{BB962C8B-B14F-4D97-AF65-F5344CB8AC3E}">
        <p14:creationId xmlns:p14="http://schemas.microsoft.com/office/powerpoint/2010/main" val="1464430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38298"/>
          </a:xfrm>
          <a:prstGeom prst="rect">
            <a:avLst/>
          </a:prstGeom>
          <a:blipFill>
            <a:blip r:embed="rId2" cstate="print">
              <a:extLst>
                <a:ext uri="{28A0092B-C50C-407E-A947-70E740481C1C}">
                  <a14:useLocalDpi xmlns:a14="http://schemas.microsoft.com/office/drawing/2010/main"/>
                </a:ext>
              </a:extLst>
            </a:blip>
            <a:stretch>
              <a:fillRect/>
            </a:stretch>
          </a:blipFill>
        </p:spPr>
        <p:txBody>
          <a:bodyPr wrap="square" lIns="0" tIns="0" rIns="0" bIns="0" rtlCol="0"/>
          <a:lstStyle/>
          <a:p>
            <a:endParaRPr sz="1799"/>
          </a:p>
        </p:txBody>
      </p:sp>
      <p:sp>
        <p:nvSpPr>
          <p:cNvPr id="17" name="bk object 17"/>
          <p:cNvSpPr/>
          <p:nvPr/>
        </p:nvSpPr>
        <p:spPr>
          <a:xfrm>
            <a:off x="6406" y="1482241"/>
            <a:ext cx="3721086" cy="2175414"/>
          </a:xfrm>
          <a:prstGeom prst="rect">
            <a:avLst/>
          </a:prstGeom>
          <a:blipFill>
            <a:blip r:embed="rId3" cstate="print">
              <a:extLst>
                <a:ext uri="{28A0092B-C50C-407E-A947-70E740481C1C}">
                  <a14:useLocalDpi xmlns:a14="http://schemas.microsoft.com/office/drawing/2010/main"/>
                </a:ext>
              </a:extLst>
            </a:blip>
            <a:stretch>
              <a:fillRect/>
            </a:stretch>
          </a:blipFill>
        </p:spPr>
        <p:txBody>
          <a:bodyPr wrap="square" lIns="0" tIns="0" rIns="0" bIns="0" rtlCol="0"/>
          <a:lstStyle/>
          <a:p>
            <a:endParaRPr sz="1799"/>
          </a:p>
        </p:txBody>
      </p:sp>
      <p:sp>
        <p:nvSpPr>
          <p:cNvPr id="18" name="bk object 18"/>
          <p:cNvSpPr/>
          <p:nvPr/>
        </p:nvSpPr>
        <p:spPr>
          <a:xfrm>
            <a:off x="5416553" y="0"/>
            <a:ext cx="3727451" cy="4207446"/>
          </a:xfrm>
          <a:prstGeom prst="rect">
            <a:avLst/>
          </a:prstGeom>
          <a:blipFill>
            <a:blip r:embed="rId4" cstate="print">
              <a:extLst>
                <a:ext uri="{28A0092B-C50C-407E-A947-70E740481C1C}">
                  <a14:useLocalDpi xmlns:a14="http://schemas.microsoft.com/office/drawing/2010/main"/>
                </a:ext>
              </a:extLst>
            </a:blip>
            <a:stretch>
              <a:fillRect/>
            </a:stretch>
          </a:blipFill>
        </p:spPr>
        <p:txBody>
          <a:bodyPr wrap="square" lIns="0" tIns="0" rIns="0" bIns="0" rtlCol="0"/>
          <a:lstStyle/>
          <a:p>
            <a:endParaRPr sz="1799"/>
          </a:p>
        </p:txBody>
      </p:sp>
      <p:sp>
        <p:nvSpPr>
          <p:cNvPr id="19" name="bk object 19"/>
          <p:cNvSpPr/>
          <p:nvPr/>
        </p:nvSpPr>
        <p:spPr>
          <a:xfrm>
            <a:off x="4489706" y="58"/>
            <a:ext cx="4654297" cy="921491"/>
          </a:xfrm>
          <a:prstGeom prst="rect">
            <a:avLst/>
          </a:prstGeom>
          <a:blipFill>
            <a:blip r:embed="rId5" cstate="print">
              <a:extLst>
                <a:ext uri="{28A0092B-C50C-407E-A947-70E740481C1C}">
                  <a14:useLocalDpi xmlns:a14="http://schemas.microsoft.com/office/drawing/2010/main"/>
                </a:ext>
              </a:extLst>
            </a:blip>
            <a:stretch>
              <a:fillRect/>
            </a:stretch>
          </a:blipFill>
        </p:spPr>
        <p:txBody>
          <a:bodyPr wrap="square" lIns="0" tIns="0" rIns="0" bIns="0" rtlCol="0"/>
          <a:lstStyle/>
          <a:p>
            <a:endParaRPr sz="1799"/>
          </a:p>
        </p:txBody>
      </p:sp>
      <p:sp>
        <p:nvSpPr>
          <p:cNvPr id="20" name="bk object 20"/>
          <p:cNvSpPr/>
          <p:nvPr/>
        </p:nvSpPr>
        <p:spPr>
          <a:xfrm>
            <a:off x="6350" y="6398"/>
            <a:ext cx="9131300" cy="5129547"/>
          </a:xfrm>
          <a:custGeom>
            <a:avLst/>
            <a:gdLst/>
            <a:ahLst/>
            <a:cxnLst/>
            <a:rect l="l" t="t" r="r" b="b"/>
            <a:pathLst>
              <a:path w="9131300" h="5135880">
                <a:moveTo>
                  <a:pt x="0" y="5135372"/>
                </a:moveTo>
                <a:lnTo>
                  <a:pt x="9131300" y="5135372"/>
                </a:lnTo>
                <a:lnTo>
                  <a:pt x="9131300" y="0"/>
                </a:lnTo>
                <a:lnTo>
                  <a:pt x="0" y="0"/>
                </a:lnTo>
                <a:lnTo>
                  <a:pt x="0" y="5135372"/>
                </a:lnTo>
                <a:close/>
              </a:path>
            </a:pathLst>
          </a:custGeom>
          <a:solidFill>
            <a:srgbClr val="00A6A0"/>
          </a:solidFill>
        </p:spPr>
        <p:txBody>
          <a:bodyPr wrap="square" lIns="0" tIns="0" rIns="0" bIns="0" rtlCol="0"/>
          <a:lstStyle/>
          <a:p>
            <a:endParaRPr sz="1799"/>
          </a:p>
        </p:txBody>
      </p:sp>
      <p:sp>
        <p:nvSpPr>
          <p:cNvPr id="2" name="Holder 2"/>
          <p:cNvSpPr>
            <a:spLocks noGrp="1"/>
          </p:cNvSpPr>
          <p:nvPr>
            <p:ph type="ctrTitle"/>
          </p:nvPr>
        </p:nvSpPr>
        <p:spPr>
          <a:xfrm>
            <a:off x="368304" y="1634868"/>
            <a:ext cx="8407401" cy="33239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2154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6"/>
            <a:ext cx="2926080" cy="276999"/>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1" y="4783456"/>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11/14/18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964181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9486" r="3968" b="9486"/>
          <a:stretch/>
        </p:blipFill>
        <p:spPr>
          <a:xfrm>
            <a:off x="0" y="0"/>
            <a:ext cx="9144000" cy="5143500"/>
          </a:xfrm>
          <a:prstGeom prst="rect">
            <a:avLst/>
          </a:prstGeom>
        </p:spPr>
      </p:pic>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dirty="0"/>
              <a:t>Think 2018 / DOC ID / </a:t>
            </a:r>
            <a:r>
              <a:rPr lang="de-DE" dirty="0" err="1"/>
              <a:t>Month</a:t>
            </a:r>
            <a:r>
              <a:rPr lang="de-DE" dirty="0"/>
              <a:t> XX, 2018 / © 2018 IBM Corporation</a:t>
            </a:r>
            <a:endParaRPr lang="en-US" dirty="0"/>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dirty="0"/>
              <a:t>Click to edit Master title style</a:t>
            </a:r>
          </a:p>
        </p:txBody>
      </p:sp>
      <p:pic>
        <p:nvPicPr>
          <p:cNvPr id="6" name="Picture 5"/>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619146" y="216481"/>
            <a:ext cx="1297868" cy="179016"/>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p:bg>
      <p:bgPr>
        <a:solidFill>
          <a:schemeClr val="accent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Think 2018 / DOC ID / Month XX,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2018 / DOC ID / Month XX, 2018 / © 2018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10223381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4198038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2018 / DOC ID / Month XX, 2018 / © 2018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13540695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9626355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20214768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bg>
      <p:bgPr>
        <a:solidFill>
          <a:srgbClr val="8C888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1551532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6151219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180323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Think 2018 / DOC ID / Month XX, 2018 / © 2018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p>
            <a:r>
              <a:rPr lang="en-US" dirty="0"/>
              <a:t>Click to edit Master title style</a:t>
            </a:r>
          </a:p>
        </p:txBody>
      </p:sp>
      <p:sp>
        <p:nvSpPr>
          <p:cNvPr id="3" name="Content Placeholder 2"/>
          <p:cNvSpPr>
            <a:spLocks noGrp="1"/>
          </p:cNvSpPr>
          <p:nvPr>
            <p:ph idx="1"/>
          </p:nvPr>
        </p:nvSpPr>
        <p:spPr>
          <a:xfrm>
            <a:off x="2414017" y="173736"/>
            <a:ext cx="6376911"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A0E99EEC-E697-1D4F-91F9-0960174B1D85}" type="datetime1">
              <a:rPr lang="en-US" smtClean="0"/>
              <a:t>11/14/18</a:t>
            </a:fld>
            <a:endParaRPr lang="en-US"/>
          </a:p>
        </p:txBody>
      </p:sp>
      <p:sp>
        <p:nvSpPr>
          <p:cNvPr id="5" name="Footer Placeholder 4"/>
          <p:cNvSpPr>
            <a:spLocks noGrp="1"/>
          </p:cNvSpPr>
          <p:nvPr>
            <p:ph type="ftr" sz="quarter" idx="11"/>
          </p:nvPr>
        </p:nvSpPr>
        <p:spPr/>
        <p:txBody>
          <a:bodyPr/>
          <a:lstStyle/>
          <a:p>
            <a:r>
              <a:rPr lang="en-US"/>
              <a:t>World of Watson2016 </a:t>
            </a:r>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247149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9144" r="41166" b="35024"/>
          <a:stretch/>
        </p:blipFill>
        <p:spPr>
          <a:xfrm>
            <a:off x="2804602" y="-7746"/>
            <a:ext cx="6339397" cy="5151121"/>
          </a:xfrm>
          <a:prstGeom prst="rect">
            <a:avLst/>
          </a:prstGeom>
        </p:spPr>
      </p:pic>
      <p:sp>
        <p:nvSpPr>
          <p:cNvPr id="18434" name="Rectangle 2"/>
          <p:cNvSpPr>
            <a:spLocks noGrp="1" noChangeArrowheads="1"/>
          </p:cNvSpPr>
          <p:nvPr>
            <p:ph type="ctrTitle"/>
          </p:nvPr>
        </p:nvSpPr>
        <p:spPr>
          <a:xfrm>
            <a:off x="236220" y="1449373"/>
            <a:ext cx="6913442" cy="387798"/>
          </a:xfrm>
        </p:spPr>
        <p:txBody>
          <a:bodyPr anchor="b"/>
          <a:lstStyle>
            <a:lvl1pPr algn="l">
              <a:lnSpc>
                <a:spcPct val="90000"/>
              </a:lnSpc>
              <a:defRPr sz="2800" b="0">
                <a:solidFill>
                  <a:srgbClr val="5596E6"/>
                </a:solidFill>
                <a:latin typeface="+mj-lt"/>
              </a:defRPr>
            </a:lvl1pPr>
          </a:lstStyle>
          <a:p>
            <a:pPr lvl="0"/>
            <a:r>
              <a:rPr lang="en-US" noProof="0" dirty="0"/>
              <a:t>Click to edit Master title style</a:t>
            </a:r>
          </a:p>
        </p:txBody>
      </p:sp>
      <p:sp>
        <p:nvSpPr>
          <p:cNvPr id="18435" name="Rectangle 3"/>
          <p:cNvSpPr>
            <a:spLocks noGrp="1" noChangeArrowheads="1"/>
          </p:cNvSpPr>
          <p:nvPr>
            <p:ph type="subTitle" idx="1"/>
          </p:nvPr>
        </p:nvSpPr>
        <p:spPr>
          <a:xfrm>
            <a:off x="244366" y="2576932"/>
            <a:ext cx="4926724" cy="1141943"/>
          </a:xfrm>
        </p:spPr>
        <p:txBody>
          <a:bodyPr/>
          <a:lstStyle>
            <a:lvl1pPr marL="0" indent="0">
              <a:buFontTx/>
              <a:buNone/>
              <a:defRPr sz="2400" b="0">
                <a:solidFill>
                  <a:schemeClr val="bg2">
                    <a:lumMod val="75000"/>
                  </a:schemeClr>
                </a:solidFill>
                <a:latin typeface="HelvNeue for IBM"/>
                <a:cs typeface="Arial"/>
              </a:defRPr>
            </a:lvl1pPr>
          </a:lstStyle>
          <a:p>
            <a:pPr lvl="0"/>
            <a:r>
              <a:rPr lang="en-US" noProof="0" dirty="0"/>
              <a:t>Click to edit Master subtitle style</a:t>
            </a:r>
          </a:p>
        </p:txBody>
      </p:sp>
    </p:spTree>
    <p:extLst>
      <p:ext uri="{BB962C8B-B14F-4D97-AF65-F5344CB8AC3E}">
        <p14:creationId xmlns:p14="http://schemas.microsoft.com/office/powerpoint/2010/main" val="8744051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Title (above) + blank">
    <p:spTree>
      <p:nvGrpSpPr>
        <p:cNvPr id="1" name=""/>
        <p:cNvGrpSpPr/>
        <p:nvPr/>
      </p:nvGrpSpPr>
      <p:grpSpPr>
        <a:xfrm>
          <a:off x="0" y="0"/>
          <a:ext cx="0" cy="0"/>
          <a:chOff x="0" y="0"/>
          <a:chExt cx="0" cy="0"/>
        </a:xfrm>
      </p:grpSpPr>
      <p:sp>
        <p:nvSpPr>
          <p:cNvPr id="50" name="Title 1"/>
          <p:cNvSpPr>
            <a:spLocks noGrp="1"/>
          </p:cNvSpPr>
          <p:nvPr>
            <p:ph type="title"/>
          </p:nvPr>
        </p:nvSpPr>
        <p:spPr>
          <a:xfrm>
            <a:off x="228600" y="198228"/>
            <a:ext cx="8801100" cy="390144"/>
          </a:xfrm>
        </p:spPr>
        <p:txBody>
          <a:bodyPr/>
          <a:lstStyle>
            <a:lvl1pPr>
              <a:defRPr sz="2800" b="0">
                <a:solidFill>
                  <a:schemeClr val="accent4"/>
                </a:solidFill>
              </a:defRPr>
            </a:lvl1pPr>
          </a:lstStyle>
          <a:p>
            <a:r>
              <a:rPr lang="en-US" dirty="0"/>
              <a:t>Click to edit Master title style</a:t>
            </a:r>
          </a:p>
        </p:txBody>
      </p:sp>
      <p:sp>
        <p:nvSpPr>
          <p:cNvPr id="11" name="Slide Number Placeholder 5"/>
          <p:cNvSpPr>
            <a:spLocks noGrp="1"/>
          </p:cNvSpPr>
          <p:nvPr>
            <p:ph type="sldNum" sz="quarter" idx="12"/>
          </p:nvPr>
        </p:nvSpPr>
        <p:spPr>
          <a:xfrm>
            <a:off x="8559445" y="4759788"/>
            <a:ext cx="358140" cy="205912"/>
          </a:xfrm>
          <a:prstGeom prst="rect">
            <a:avLst/>
          </a:prstGeom>
        </p:spPr>
        <p:txBody>
          <a:bodyPr/>
          <a:lstStyle>
            <a:lvl1pPr>
              <a:buFontTx/>
              <a:buNone/>
              <a:defRPr sz="900">
                <a:solidFill>
                  <a:schemeClr val="bg2"/>
                </a:solidFill>
                <a:latin typeface="Arial"/>
                <a:cs typeface="Arial"/>
              </a:defRPr>
            </a:lvl1pPr>
          </a:lstStyle>
          <a:p>
            <a:pPr>
              <a:buClr>
                <a:srgbClr val="AEAEAE"/>
              </a:buClr>
            </a:pPr>
            <a:fld id="{E4DBDE34-E9B5-E04F-B662-69720E4BCB53}" type="slidenum">
              <a:rPr lang="en-US" smtClean="0">
                <a:solidFill>
                  <a:srgbClr val="5A5A5A"/>
                </a:solidFill>
              </a:rPr>
              <a:pPr>
                <a:buClr>
                  <a:srgbClr val="AEAEAE"/>
                </a:buClr>
              </a:pPr>
              <a:t>‹#›</a:t>
            </a:fld>
            <a:endParaRPr lang="en-US" dirty="0">
              <a:solidFill>
                <a:srgbClr val="5A5A5A"/>
              </a:solidFill>
            </a:endParaRP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7444" y="33016"/>
            <a:ext cx="1477800" cy="199800"/>
          </a:xfrm>
          <a:prstGeom prst="rect">
            <a:avLst/>
          </a:prstGeom>
        </p:spPr>
      </p:pic>
    </p:spTree>
    <p:extLst>
      <p:ext uri="{BB962C8B-B14F-4D97-AF65-F5344CB8AC3E}">
        <p14:creationId xmlns:p14="http://schemas.microsoft.com/office/powerpoint/2010/main" val="123342954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4"/>
          </p:nvPr>
        </p:nvSpPr>
        <p:spPr bwMode="auto">
          <a:xfrm>
            <a:off x="8077201" y="4860132"/>
            <a:ext cx="692727" cy="17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26" tIns="45713" rIns="91426" bIns="45713" numCol="1" anchor="t" anchorCtr="0" compatLnSpc="1">
            <a:prstTxWarp prst="textNoShape">
              <a:avLst/>
            </a:prstTxWarp>
          </a:bodyPr>
          <a:lstStyle>
            <a:lvl1pPr algn="r" eaLnBrk="0" hangingPunct="0">
              <a:buNone/>
              <a:defRPr sz="800">
                <a:solidFill>
                  <a:schemeClr val="bg2">
                    <a:lumMod val="75000"/>
                  </a:schemeClr>
                </a:solidFill>
              </a:defRPr>
            </a:lvl1pPr>
          </a:lstStyle>
          <a:p>
            <a:pPr>
              <a:buClr>
                <a:srgbClr val="000000"/>
              </a:buClr>
              <a:defRPr/>
            </a:pPr>
            <a:fld id="{7A7A9D5B-8C40-074F-9F1B-3EBBFCD8DE9C}" type="slidenum">
              <a:rPr lang="en-US" smtClean="0">
                <a:solidFill>
                  <a:srgbClr val="808080">
                    <a:lumMod val="75000"/>
                  </a:srgbClr>
                </a:solidFill>
                <a:ea typeface="ＭＳ Ｐゴシック"/>
              </a:rPr>
              <a:pPr>
                <a:buClr>
                  <a:srgbClr val="000000"/>
                </a:buClr>
                <a:defRPr/>
              </a:pPr>
              <a:t>‹#›</a:t>
            </a:fld>
            <a:endParaRPr lang="en-US" dirty="0">
              <a:solidFill>
                <a:srgbClr val="808080">
                  <a:lumMod val="75000"/>
                </a:srgbClr>
              </a:solidFill>
              <a:ea typeface="ＭＳ Ｐゴシック"/>
            </a:endParaRPr>
          </a:p>
        </p:txBody>
      </p:sp>
      <p:sp>
        <p:nvSpPr>
          <p:cNvPr id="6" name="Footer Placeholder 2"/>
          <p:cNvSpPr>
            <a:spLocks noGrp="1"/>
          </p:cNvSpPr>
          <p:nvPr>
            <p:ph type="ftr" sz="quarter" idx="3"/>
          </p:nvPr>
        </p:nvSpPr>
        <p:spPr>
          <a:xfrm>
            <a:off x="3124200" y="4860131"/>
            <a:ext cx="2895600" cy="184944"/>
          </a:xfrm>
          <a:prstGeom prst="rect">
            <a:avLst/>
          </a:prstGeom>
        </p:spPr>
        <p:txBody>
          <a:bodyPr vert="horz" lIns="91426" tIns="45713" rIns="91426" bIns="45713" rtlCol="0" anchor="ctr"/>
          <a:lstStyle>
            <a:lvl1pPr algn="ctr">
              <a:buNone/>
              <a:defRPr sz="800">
                <a:solidFill>
                  <a:schemeClr val="tx1">
                    <a:tint val="75000"/>
                  </a:schemeClr>
                </a:solidFill>
              </a:defRPr>
            </a:lvl1pPr>
          </a:lstStyle>
          <a:p>
            <a:pPr eaLnBrk="0" hangingPunct="0">
              <a:lnSpc>
                <a:spcPct val="100000"/>
              </a:lnSpc>
              <a:spcBef>
                <a:spcPct val="50000"/>
              </a:spcBef>
              <a:buClr>
                <a:srgbClr val="000000"/>
              </a:buClr>
              <a:buFont typeface="Wingdings" pitchFamily="2" charset="2"/>
              <a:buNone/>
            </a:pPr>
            <a:r>
              <a:rPr lang="en-US" dirty="0">
                <a:solidFill>
                  <a:srgbClr val="1A1718">
                    <a:tint val="75000"/>
                  </a:srgbClr>
                </a:solidFill>
                <a:latin typeface="Arial" pitchFamily="34" charset="0"/>
                <a:ea typeface="ＭＳ Ｐゴシック"/>
              </a:rPr>
              <a:t>IBM Confidential</a:t>
            </a:r>
          </a:p>
        </p:txBody>
      </p:sp>
    </p:spTree>
    <p:extLst>
      <p:ext uri="{BB962C8B-B14F-4D97-AF65-F5344CB8AC3E}">
        <p14:creationId xmlns:p14="http://schemas.microsoft.com/office/powerpoint/2010/main" val="16137248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Think 2018 / DOC ID / Month XX, 2018 / © 2018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Think 2018 / DOC ID / Month XX, 2018 / © 2018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91269824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a:p>
        </p:txBody>
      </p:sp>
    </p:spTree>
    <p:extLst>
      <p:ext uri="{BB962C8B-B14F-4D97-AF65-F5344CB8AC3E}">
        <p14:creationId xmlns:p14="http://schemas.microsoft.com/office/powerpoint/2010/main" val="2437636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Think 2018 / DOC ID / Month XX, 2018 / © 2018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49253604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16512823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Tree>
    <p:extLst>
      <p:ext uri="{BB962C8B-B14F-4D97-AF65-F5344CB8AC3E}">
        <p14:creationId xmlns:p14="http://schemas.microsoft.com/office/powerpoint/2010/main" val="11713871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theme" Target="../theme/theme2.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8" Type="http://schemas.openxmlformats.org/officeDocument/2006/relationships/slideLayout" Target="../slideLayouts/slideLayout45.xml"/><Relationship Id="rId3"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34" Type="http://schemas.openxmlformats.org/officeDocument/2006/relationships/slideLayout" Target="../slideLayouts/slideLayout110.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slideLayout" Target="../slideLayouts/slideLayout109.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slideLayout" Target="../slideLayouts/slideLayout108.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36" Type="http://schemas.openxmlformats.org/officeDocument/2006/relationships/theme" Target="../theme/theme3.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slideLayout" Target="../slideLayouts/slideLayout111.xml"/><Relationship Id="rId8" Type="http://schemas.openxmlformats.org/officeDocument/2006/relationships/slideLayout" Target="../slideLayouts/slideLayout8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34" Type="http://schemas.openxmlformats.org/officeDocument/2006/relationships/slideLayout" Target="../slideLayouts/slideLayout145.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slideLayout" Target="../slideLayouts/slideLayout144.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slideLayout" Target="../slideLayouts/slideLayout143.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36" Type="http://schemas.openxmlformats.org/officeDocument/2006/relationships/theme" Target="../theme/theme4.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slideLayout" Target="../slideLayouts/slideLayout142.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slideLayout" Target="../slideLayouts/slideLayout141.xml"/><Relationship Id="rId35" Type="http://schemas.openxmlformats.org/officeDocument/2006/relationships/slideLayout" Target="../slideLayouts/slideLayout146.xml"/><Relationship Id="rId8" Type="http://schemas.openxmlformats.org/officeDocument/2006/relationships/slideLayout" Target="../slideLayouts/slideLayout11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59.xml"/><Relationship Id="rId18" Type="http://schemas.openxmlformats.org/officeDocument/2006/relationships/slideLayout" Target="../slideLayouts/slideLayout164.xml"/><Relationship Id="rId26" Type="http://schemas.openxmlformats.org/officeDocument/2006/relationships/slideLayout" Target="../slideLayouts/slideLayout172.xml"/><Relationship Id="rId21" Type="http://schemas.openxmlformats.org/officeDocument/2006/relationships/slideLayout" Target="../slideLayouts/slideLayout167.xml"/><Relationship Id="rId34" Type="http://schemas.openxmlformats.org/officeDocument/2006/relationships/slideLayout" Target="../slideLayouts/slideLayout180.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5" Type="http://schemas.openxmlformats.org/officeDocument/2006/relationships/slideLayout" Target="../slideLayouts/slideLayout171.xml"/><Relationship Id="rId33" Type="http://schemas.openxmlformats.org/officeDocument/2006/relationships/slideLayout" Target="../slideLayouts/slideLayout179.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20" Type="http://schemas.openxmlformats.org/officeDocument/2006/relationships/slideLayout" Target="../slideLayouts/slideLayout166.xml"/><Relationship Id="rId29" Type="http://schemas.openxmlformats.org/officeDocument/2006/relationships/slideLayout" Target="../slideLayouts/slideLayout175.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24" Type="http://schemas.openxmlformats.org/officeDocument/2006/relationships/slideLayout" Target="../slideLayouts/slideLayout170.xml"/><Relationship Id="rId32" Type="http://schemas.openxmlformats.org/officeDocument/2006/relationships/slideLayout" Target="../slideLayouts/slideLayout178.xml"/><Relationship Id="rId37" Type="http://schemas.openxmlformats.org/officeDocument/2006/relationships/theme" Target="../theme/theme5.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23" Type="http://schemas.openxmlformats.org/officeDocument/2006/relationships/slideLayout" Target="../slideLayouts/slideLayout169.xml"/><Relationship Id="rId28" Type="http://schemas.openxmlformats.org/officeDocument/2006/relationships/slideLayout" Target="../slideLayouts/slideLayout174.xml"/><Relationship Id="rId36" Type="http://schemas.openxmlformats.org/officeDocument/2006/relationships/slideLayout" Target="../slideLayouts/slideLayout182.xml"/><Relationship Id="rId10" Type="http://schemas.openxmlformats.org/officeDocument/2006/relationships/slideLayout" Target="../slideLayouts/slideLayout156.xml"/><Relationship Id="rId19" Type="http://schemas.openxmlformats.org/officeDocument/2006/relationships/slideLayout" Target="../slideLayouts/slideLayout165.xml"/><Relationship Id="rId31" Type="http://schemas.openxmlformats.org/officeDocument/2006/relationships/slideLayout" Target="../slideLayouts/slideLayout177.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 Id="rId22" Type="http://schemas.openxmlformats.org/officeDocument/2006/relationships/slideLayout" Target="../slideLayouts/slideLayout168.xml"/><Relationship Id="rId27" Type="http://schemas.openxmlformats.org/officeDocument/2006/relationships/slideLayout" Target="../slideLayouts/slideLayout173.xml"/><Relationship Id="rId30" Type="http://schemas.openxmlformats.org/officeDocument/2006/relationships/slideLayout" Target="../slideLayouts/slideLayout176.xml"/><Relationship Id="rId35" Type="http://schemas.openxmlformats.org/officeDocument/2006/relationships/slideLayout" Target="../slideLayouts/slideLayout181.xml"/><Relationship Id="rId8" Type="http://schemas.openxmlformats.org/officeDocument/2006/relationships/slideLayout" Target="../slideLayouts/slideLayout154.xml"/><Relationship Id="rId3"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Think 2018 / DOC ID / Month XX, 2018 / © 2018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 id="2147483831" r:id="rId36"/>
    <p:sldLayoutId id="2147483870" r:id="rId37"/>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Think 2018 / DOC ID / Month XX, 2018 / © 2018 IBM Corporation</a:t>
            </a:r>
            <a:endParaRPr lang="en-US"/>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 id="2147483826" r:id="rId36"/>
    <p:sldLayoutId id="2147483828" r:id="rId37"/>
    <p:sldLayoutId id="2147483829" r:id="rId38"/>
    <p:sldLayoutId id="2147483830" r:id="rId39"/>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Think 2018 / DOC ID / Month XX, 2018 / © 2018 IBM Corporation</a:t>
            </a:r>
            <a:endParaRPr lang="en-US"/>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Think 2018 / DOC ID / Month XX, 2018 / © 2018 IBM Corporation</a:t>
            </a:r>
            <a:endParaRPr lang="en-US"/>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solidFill>
                  <a:srgbClr val="000000"/>
                </a:solidFill>
              </a:rPr>
              <a:t>Copyright © 2018 IBM Corporation</a:t>
            </a:r>
            <a:endParaRPr lang="en-US">
              <a:solidFill>
                <a:srgbClr val="000000"/>
              </a:solidFill>
            </a:endParaRPr>
          </a:p>
        </p:txBody>
      </p:sp>
    </p:spTree>
    <p:extLst>
      <p:ext uri="{BB962C8B-B14F-4D97-AF65-F5344CB8AC3E}">
        <p14:creationId xmlns:p14="http://schemas.microsoft.com/office/powerpoint/2010/main" val="11823226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 id="2147483857" r:id="rId25"/>
    <p:sldLayoutId id="2147483858" r:id="rId26"/>
    <p:sldLayoutId id="2147483859" r:id="rId27"/>
    <p:sldLayoutId id="2147483860" r:id="rId28"/>
    <p:sldLayoutId id="2147483861" r:id="rId29"/>
    <p:sldLayoutId id="2147483862" r:id="rId30"/>
    <p:sldLayoutId id="2147483863" r:id="rId31"/>
    <p:sldLayoutId id="2147483864" r:id="rId32"/>
    <p:sldLayoutId id="2147483865" r:id="rId33"/>
    <p:sldLayoutId id="2147483866" r:id="rId34"/>
    <p:sldLayoutId id="2147483867" r:id="rId35"/>
    <p:sldLayoutId id="2147483868" r:id="rId36"/>
  </p:sldLayoutIdLst>
  <p:transition>
    <p:fade/>
  </p:transition>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1.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63.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8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82.xml"/><Relationship Id="rId6" Type="http://schemas.openxmlformats.org/officeDocument/2006/relationships/image" Target="../media/image26.png"/><Relationship Id="rId5" Type="http://schemas.openxmlformats.org/officeDocument/2006/relationships/image" Target="../media/image18.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ettyImages-590977679.jpg"/>
          <p:cNvPicPr>
            <a:picLocks noChangeAspect="1"/>
          </p:cNvPicPr>
          <p:nvPr/>
        </p:nvPicPr>
        <p:blipFill rotWithShape="1">
          <a:blip r:embed="rId3" cstate="print">
            <a:extLst>
              <a:ext uri="{28A0092B-C50C-407E-A947-70E740481C1C}">
                <a14:useLocalDpi xmlns:a14="http://schemas.microsoft.com/office/drawing/2010/main" val="0"/>
              </a:ext>
            </a:extLst>
          </a:blip>
          <a:srcRect t="7800" r="1068" b="8726"/>
          <a:stretch/>
        </p:blipFill>
        <p:spPr>
          <a:xfrm>
            <a:off x="2246" y="1265"/>
            <a:ext cx="9139508" cy="5140972"/>
          </a:xfrm>
          <a:prstGeom prst="rect">
            <a:avLst/>
          </a:prstGeom>
        </p:spPr>
      </p:pic>
      <p:sp>
        <p:nvSpPr>
          <p:cNvPr id="12" name="Rectangle 11"/>
          <p:cNvSpPr/>
          <p:nvPr/>
        </p:nvSpPr>
        <p:spPr>
          <a:xfrm>
            <a:off x="2247" y="-1621"/>
            <a:ext cx="9139507" cy="5140973"/>
          </a:xfrm>
          <a:prstGeom prst="rect">
            <a:avLst/>
          </a:prstGeom>
          <a:solidFill>
            <a:srgbClr val="295D74">
              <a:alpha val="73000"/>
            </a:srgb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dirty="0">
              <a:solidFill>
                <a:srgbClr val="295D74"/>
              </a:solidFill>
            </a:endParaRPr>
          </a:p>
        </p:txBody>
      </p:sp>
      <p:sp>
        <p:nvSpPr>
          <p:cNvPr id="2" name="object 2"/>
          <p:cNvSpPr txBox="1"/>
          <p:nvPr/>
        </p:nvSpPr>
        <p:spPr>
          <a:xfrm>
            <a:off x="306896" y="1618635"/>
            <a:ext cx="8682533" cy="718145"/>
          </a:xfrm>
          <a:prstGeom prst="rect">
            <a:avLst/>
          </a:prstGeom>
        </p:spPr>
        <p:txBody>
          <a:bodyPr vert="horz" wrap="square" lIns="0" tIns="0" rIns="0" bIns="0" rtlCol="0">
            <a:spAutoFit/>
          </a:bodyPr>
          <a:lstStyle/>
          <a:p>
            <a:pPr marL="12639" marR="259755">
              <a:lnSpc>
                <a:spcPts val="2798"/>
              </a:lnSpc>
            </a:pPr>
            <a:r>
              <a:rPr lang="en-US" sz="2599" b="1" spc="-5" dirty="0">
                <a:solidFill>
                  <a:srgbClr val="FFFFFF"/>
                </a:solidFill>
                <a:latin typeface="Arial"/>
                <a:cs typeface="Arial"/>
              </a:rPr>
              <a:t>Spectrum Virtualize For Cloud</a:t>
            </a:r>
          </a:p>
          <a:p>
            <a:pPr marL="12639" marR="259755">
              <a:lnSpc>
                <a:spcPts val="2798"/>
              </a:lnSpc>
            </a:pPr>
            <a:r>
              <a:rPr lang="en-US" sz="2599" b="1" spc="-5" dirty="0">
                <a:solidFill>
                  <a:srgbClr val="FFFFFF"/>
                </a:solidFill>
                <a:latin typeface="Arial"/>
                <a:cs typeface="Arial"/>
              </a:rPr>
              <a:t>A New SDS Practice in Hybrid Cloud</a:t>
            </a:r>
          </a:p>
        </p:txBody>
      </p:sp>
      <p:sp>
        <p:nvSpPr>
          <p:cNvPr id="3" name="object 3"/>
          <p:cNvSpPr txBox="1"/>
          <p:nvPr/>
        </p:nvSpPr>
        <p:spPr>
          <a:xfrm>
            <a:off x="306900" y="2508737"/>
            <a:ext cx="5420233" cy="1722523"/>
          </a:xfrm>
          <a:prstGeom prst="rect">
            <a:avLst/>
          </a:prstGeom>
        </p:spPr>
        <p:txBody>
          <a:bodyPr vert="horz" wrap="square" lIns="0" tIns="0" rIns="0" bIns="0" rtlCol="0">
            <a:spAutoFit/>
          </a:bodyPr>
          <a:lstStyle/>
          <a:p>
            <a:pPr marL="12639"/>
            <a:endParaRPr lang="en-US" sz="1399" b="1" spc="-5" dirty="0">
              <a:solidFill>
                <a:srgbClr val="FFFFFF"/>
              </a:solidFill>
              <a:latin typeface="Arial"/>
              <a:cs typeface="Arial"/>
            </a:endParaRPr>
          </a:p>
          <a:p>
            <a:pPr marL="12639"/>
            <a:r>
              <a:rPr lang="en-US" sz="1399" b="1" spc="-5" dirty="0">
                <a:solidFill>
                  <a:srgbClr val="FFFFFF"/>
                </a:solidFill>
                <a:latin typeface="Arial"/>
                <a:cs typeface="Arial"/>
              </a:rPr>
              <a:t>Zhang </a:t>
            </a:r>
            <a:r>
              <a:rPr lang="en-US" sz="1399" b="1" spc="-5" dirty="0" err="1">
                <a:solidFill>
                  <a:srgbClr val="FFFFFF"/>
                </a:solidFill>
                <a:latin typeface="Arial"/>
                <a:cs typeface="Arial"/>
              </a:rPr>
              <a:t>Yiming</a:t>
            </a:r>
            <a:endParaRPr lang="en-US" sz="1399" b="1" spc="-5" dirty="0">
              <a:solidFill>
                <a:srgbClr val="FFFFFF"/>
              </a:solidFill>
              <a:latin typeface="Arial"/>
              <a:cs typeface="Arial"/>
            </a:endParaRPr>
          </a:p>
          <a:p>
            <a:pPr marL="12639"/>
            <a:r>
              <a:rPr lang="en-US" sz="1399" b="1" spc="-5" dirty="0">
                <a:solidFill>
                  <a:srgbClr val="FFFFFF"/>
                </a:solidFill>
                <a:latin typeface="Arial"/>
                <a:cs typeface="Arial"/>
              </a:rPr>
              <a:t>China System Lab</a:t>
            </a:r>
          </a:p>
          <a:p>
            <a:pPr marL="12639"/>
            <a:r>
              <a:rPr lang="en-US" sz="1399" b="1" spc="-5" dirty="0">
                <a:solidFill>
                  <a:srgbClr val="FFFFFF"/>
                </a:solidFill>
                <a:latin typeface="Arial"/>
                <a:cs typeface="Arial"/>
              </a:rPr>
              <a:t>IBM</a:t>
            </a:r>
          </a:p>
          <a:p>
            <a:pPr marL="12639"/>
            <a:endParaRPr lang="en-US" sz="1399" b="1" spc="-5" dirty="0">
              <a:solidFill>
                <a:srgbClr val="FFFFFF"/>
              </a:solidFill>
              <a:latin typeface="Arial"/>
              <a:cs typeface="Arial"/>
            </a:endParaRPr>
          </a:p>
          <a:p>
            <a:pPr marL="12639"/>
            <a:endParaRPr lang="en-US" sz="1399" b="1" spc="-5" dirty="0">
              <a:solidFill>
                <a:srgbClr val="FFFFFF"/>
              </a:solidFill>
              <a:latin typeface="Arial"/>
              <a:cs typeface="Arial"/>
            </a:endParaRPr>
          </a:p>
          <a:p>
            <a:pPr marL="12639"/>
            <a:endParaRPr lang="en-US" sz="1399" b="1" spc="-5" dirty="0">
              <a:solidFill>
                <a:srgbClr val="FFFFFF"/>
              </a:solidFill>
              <a:latin typeface="Arial"/>
              <a:cs typeface="Arial"/>
            </a:endParaRPr>
          </a:p>
          <a:p>
            <a:pPr marL="12639"/>
            <a:r>
              <a:rPr lang="en-US" sz="1399" b="1" spc="-5" dirty="0">
                <a:solidFill>
                  <a:srgbClr val="FFFFFF"/>
                </a:solidFill>
                <a:latin typeface="Arial"/>
                <a:cs typeface="Arial"/>
              </a:rPr>
              <a:t>Nov 2018</a:t>
            </a:r>
            <a:endParaRPr sz="1399" dirty="0">
              <a:latin typeface="Arial"/>
              <a:cs typeface="Arial"/>
            </a:endParaRPr>
          </a:p>
        </p:txBody>
      </p:sp>
      <p:sp>
        <p:nvSpPr>
          <p:cNvPr id="4" name="object 4"/>
          <p:cNvSpPr/>
          <p:nvPr/>
        </p:nvSpPr>
        <p:spPr>
          <a:xfrm flipV="1">
            <a:off x="313245" y="2336425"/>
            <a:ext cx="5785551" cy="96381"/>
          </a:xfrm>
          <a:custGeom>
            <a:avLst/>
            <a:gdLst/>
            <a:ahLst/>
            <a:cxnLst/>
            <a:rect l="l" t="t" r="r" b="b"/>
            <a:pathLst>
              <a:path w="5041900">
                <a:moveTo>
                  <a:pt x="0" y="0"/>
                </a:moveTo>
                <a:lnTo>
                  <a:pt x="5041900" y="0"/>
                </a:lnTo>
              </a:path>
            </a:pathLst>
          </a:custGeom>
          <a:ln w="12700">
            <a:solidFill>
              <a:srgbClr val="FFFFFF"/>
            </a:solidFill>
          </a:ln>
        </p:spPr>
        <p:txBody>
          <a:bodyPr wrap="square" lIns="0" tIns="0" rIns="0" bIns="0" rtlCol="0"/>
          <a:lstStyle/>
          <a:p>
            <a:endParaRPr sz="1799"/>
          </a:p>
        </p:txBody>
      </p:sp>
      <p:pic>
        <p:nvPicPr>
          <p:cNvPr id="8" name="Picture 7"/>
          <p:cNvPicPr>
            <a:picLocks noChangeAspect="1"/>
          </p:cNvPicPr>
          <p:nvPr/>
        </p:nvPicPr>
        <p:blipFill>
          <a:blip r:embed="rId4"/>
          <a:stretch>
            <a:fillRect/>
          </a:stretch>
        </p:blipFill>
        <p:spPr>
          <a:xfrm rot="16200000">
            <a:off x="8689760" y="4684311"/>
            <a:ext cx="432002" cy="167338"/>
          </a:xfrm>
          <a:prstGeom prst="rect">
            <a:avLst/>
          </a:prstGeom>
        </p:spPr>
      </p:pic>
      <p:pic>
        <p:nvPicPr>
          <p:cNvPr id="9" name="Picture 8"/>
          <p:cNvPicPr>
            <a:picLocks noChangeAspect="1"/>
          </p:cNvPicPr>
          <p:nvPr/>
        </p:nvPicPr>
        <p:blipFill>
          <a:blip r:embed="rId4"/>
          <a:stretch>
            <a:fillRect/>
          </a:stretch>
        </p:blipFill>
        <p:spPr>
          <a:xfrm>
            <a:off x="306897" y="210710"/>
            <a:ext cx="1987898" cy="770026"/>
          </a:xfrm>
          <a:prstGeom prst="rect">
            <a:avLst/>
          </a:prstGeom>
        </p:spPr>
      </p:pic>
    </p:spTree>
    <p:extLst>
      <p:ext uri="{BB962C8B-B14F-4D97-AF65-F5344CB8AC3E}">
        <p14:creationId xmlns:p14="http://schemas.microsoft.com/office/powerpoint/2010/main" val="820199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dirty="0"/>
              <a:t>How Can Hybrid Cloud Help the Digital Transformation?</a:t>
            </a:r>
          </a:p>
        </p:txBody>
      </p:sp>
      <p:sp>
        <p:nvSpPr>
          <p:cNvPr id="31" name="Rectangle 30"/>
          <p:cNvSpPr/>
          <p:nvPr/>
        </p:nvSpPr>
        <p:spPr>
          <a:xfrm>
            <a:off x="0" y="4204196"/>
            <a:ext cx="9144000" cy="433746"/>
          </a:xfrm>
          <a:prstGeom prst="rect">
            <a:avLst/>
          </a:prstGeom>
          <a:solidFill>
            <a:srgbClr val="00649D"/>
          </a:solidFill>
          <a:ln w="9525" cap="flat" cmpd="sng" algn="ctr">
            <a:noFill/>
            <a:prstDash val="solid"/>
          </a:ln>
          <a:effectLst/>
        </p:spPr>
        <p:txBody>
          <a:bodyPr lIns="35718" tIns="17859" rIns="35718" bIns="17859" rtlCol="0" anchor="ctr"/>
          <a:lstStyle/>
          <a:p>
            <a:pPr algn="ctr" defTabSz="571477" eaLnBrk="1" fontAlgn="auto" hangingPunct="1">
              <a:spcBef>
                <a:spcPts val="0"/>
              </a:spcBef>
              <a:spcAft>
                <a:spcPts val="0"/>
              </a:spcAft>
              <a:buClrTx/>
              <a:buFont typeface="Wingdings" pitchFamily="2" charset="2"/>
              <a:buNone/>
            </a:pPr>
            <a:endParaRPr lang="en-US" sz="1125" kern="0" dirty="0">
              <a:solidFill>
                <a:srgbClr val="FDFCFF"/>
              </a:solidFill>
              <a:latin typeface="Arial"/>
              <a:ea typeface=""/>
            </a:endParaRPr>
          </a:p>
        </p:txBody>
      </p:sp>
      <p:sp>
        <p:nvSpPr>
          <p:cNvPr id="32" name="Rectangle 31"/>
          <p:cNvSpPr/>
          <p:nvPr/>
        </p:nvSpPr>
        <p:spPr>
          <a:xfrm>
            <a:off x="0" y="971551"/>
            <a:ext cx="9144000" cy="3649579"/>
          </a:xfrm>
          <a:prstGeom prst="rect">
            <a:avLst/>
          </a:prstGeom>
          <a:solidFill>
            <a:srgbClr val="00649D"/>
          </a:solidFill>
          <a:ln w="9525" cap="flat" cmpd="sng" algn="ctr">
            <a:noFill/>
            <a:prstDash val="solid"/>
          </a:ln>
          <a:effectLst/>
        </p:spPr>
        <p:txBody>
          <a:bodyPr rtlCol="0" anchor="ctr"/>
          <a:lstStyle/>
          <a:p>
            <a:pPr marL="0" marR="0" lvl="0" indent="0" algn="ctr" defTabSz="685914" eaLnBrk="1" fontAlgn="auto" latinLnBrk="0" hangingPunct="1">
              <a:lnSpc>
                <a:spcPct val="100000"/>
              </a:lnSpc>
              <a:spcBef>
                <a:spcPts val="0"/>
              </a:spcBef>
              <a:spcAft>
                <a:spcPts val="0"/>
              </a:spcAft>
              <a:buClrTx/>
              <a:buSzTx/>
              <a:buFont typeface="Wingdings" pitchFamily="2" charset="2"/>
              <a:buNone/>
              <a:tabLst/>
              <a:defRPr/>
            </a:pPr>
            <a:endParaRPr kumimoji="0" lang="en-US" sz="1375" b="0" i="0" u="none" strike="noStrike" kern="0" cap="none" spc="0" normalizeH="0" baseline="0" noProof="0">
              <a:ln>
                <a:noFill/>
              </a:ln>
              <a:solidFill>
                <a:prstClr val="white"/>
              </a:solidFill>
              <a:effectLst/>
              <a:uLnTx/>
              <a:uFillTx/>
              <a:latin typeface="Arial"/>
              <a:ea typeface=""/>
              <a:cs typeface=""/>
            </a:endParaRPr>
          </a:p>
        </p:txBody>
      </p:sp>
      <p:sp>
        <p:nvSpPr>
          <p:cNvPr id="33" name="Rectangle 32"/>
          <p:cNvSpPr/>
          <p:nvPr/>
        </p:nvSpPr>
        <p:spPr>
          <a:xfrm>
            <a:off x="0" y="971550"/>
            <a:ext cx="9144000" cy="3657600"/>
          </a:xfrm>
          <a:prstGeom prst="rect">
            <a:avLst/>
          </a:prstGeom>
          <a:solidFill>
            <a:srgbClr val="000000">
              <a:alpha val="16863"/>
            </a:srgbClr>
          </a:solidFill>
          <a:ln w="9525" cap="flat" cmpd="sng" algn="ctr">
            <a:noFill/>
            <a:prstDash val="solid"/>
          </a:ln>
          <a:effectLst/>
        </p:spPr>
        <p:txBody>
          <a:bodyPr rtlCol="0" anchor="ctr"/>
          <a:lstStyle/>
          <a:p>
            <a:pPr marL="0" marR="0" lvl="0" indent="0" algn="ctr" defTabSz="685914" eaLnBrk="1" fontAlgn="auto" latinLnBrk="0" hangingPunct="1">
              <a:lnSpc>
                <a:spcPct val="100000"/>
              </a:lnSpc>
              <a:spcBef>
                <a:spcPts val="0"/>
              </a:spcBef>
              <a:spcAft>
                <a:spcPts val="0"/>
              </a:spcAft>
              <a:buClrTx/>
              <a:buSzTx/>
              <a:buFont typeface="Wingdings" pitchFamily="2" charset="2"/>
              <a:buNone/>
              <a:tabLst/>
              <a:defRPr/>
            </a:pPr>
            <a:endParaRPr kumimoji="0" lang="en-US" sz="1375" b="0" i="0" u="none" strike="noStrike" kern="0" cap="none" spc="0" normalizeH="0" baseline="0" noProof="0">
              <a:ln>
                <a:noFill/>
              </a:ln>
              <a:solidFill>
                <a:prstClr val="white"/>
              </a:solidFill>
              <a:effectLst/>
              <a:uLnTx/>
              <a:uFillTx/>
              <a:latin typeface="Arial"/>
              <a:ea typeface=""/>
              <a:cs typeface=""/>
            </a:endParaRPr>
          </a:p>
        </p:txBody>
      </p:sp>
      <p:sp>
        <p:nvSpPr>
          <p:cNvPr id="34" name="Rectangle 33"/>
          <p:cNvSpPr/>
          <p:nvPr/>
        </p:nvSpPr>
        <p:spPr>
          <a:xfrm>
            <a:off x="5350120" y="971550"/>
            <a:ext cx="3793880" cy="3657600"/>
          </a:xfrm>
          <a:prstGeom prst="rect">
            <a:avLst/>
          </a:prstGeom>
          <a:solidFill>
            <a:srgbClr val="000000">
              <a:alpha val="16863"/>
            </a:srgbClr>
          </a:solidFill>
          <a:ln w="9525" cap="flat" cmpd="sng" algn="ctr">
            <a:noFill/>
            <a:prstDash val="solid"/>
          </a:ln>
          <a:effectLst/>
        </p:spPr>
        <p:txBody>
          <a:bodyPr rtlCol="0" anchor="ctr"/>
          <a:lstStyle/>
          <a:p>
            <a:pPr marL="0" marR="0" lvl="0" indent="0" algn="ctr" defTabSz="685914" eaLnBrk="1" fontAlgn="auto" latinLnBrk="0" hangingPunct="1">
              <a:lnSpc>
                <a:spcPct val="100000"/>
              </a:lnSpc>
              <a:spcBef>
                <a:spcPts val="0"/>
              </a:spcBef>
              <a:spcAft>
                <a:spcPts val="0"/>
              </a:spcAft>
              <a:buClrTx/>
              <a:buSzTx/>
              <a:buFont typeface="Wingdings" pitchFamily="2" charset="2"/>
              <a:buNone/>
              <a:tabLst/>
              <a:defRPr/>
            </a:pPr>
            <a:endParaRPr kumimoji="0" lang="en-US" sz="1375" b="0" i="0" u="none" strike="noStrike" kern="0" cap="none" spc="0" normalizeH="0" baseline="0" noProof="0">
              <a:ln>
                <a:noFill/>
              </a:ln>
              <a:solidFill>
                <a:prstClr val="white"/>
              </a:solidFill>
              <a:effectLst/>
              <a:uLnTx/>
              <a:uFillTx/>
              <a:latin typeface="Arial"/>
              <a:ea typeface=""/>
              <a:cs typeface=""/>
            </a:endParaRPr>
          </a:p>
        </p:txBody>
      </p:sp>
      <p:sp>
        <p:nvSpPr>
          <p:cNvPr id="13" name="文本框 12">
            <a:extLst>
              <a:ext uri="{FF2B5EF4-FFF2-40B4-BE49-F238E27FC236}">
                <a16:creationId xmlns:a16="http://schemas.microsoft.com/office/drawing/2014/main" id="{6045F91F-7641-7B49-87D7-F090DFE0F3D7}"/>
              </a:ext>
            </a:extLst>
          </p:cNvPr>
          <p:cNvSpPr txBox="1"/>
          <p:nvPr/>
        </p:nvSpPr>
        <p:spPr>
          <a:xfrm>
            <a:off x="228600" y="1201119"/>
            <a:ext cx="4823847" cy="301621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altLang="zh-CN" sz="2000" dirty="0">
                <a:solidFill>
                  <a:schemeClr val="bg2"/>
                </a:solidFill>
                <a:cs typeface="Arial" charset="0"/>
              </a:rPr>
              <a:t>Data</a:t>
            </a:r>
            <a:r>
              <a:rPr lang="zh-CN" altLang="en-US" sz="2000" dirty="0">
                <a:solidFill>
                  <a:schemeClr val="bg2"/>
                </a:solidFill>
                <a:cs typeface="Arial" charset="0"/>
              </a:rPr>
              <a:t> </a:t>
            </a:r>
            <a:r>
              <a:rPr lang="en-US" altLang="zh-CN" sz="2000" dirty="0">
                <a:solidFill>
                  <a:schemeClr val="bg2"/>
                </a:solidFill>
                <a:cs typeface="Arial" charset="0"/>
              </a:rPr>
              <a:t>integration</a:t>
            </a:r>
          </a:p>
          <a:p>
            <a:pPr marL="285750" indent="-285750">
              <a:spcBef>
                <a:spcPts val="600"/>
              </a:spcBef>
              <a:buFont typeface="Arial" panose="020B0604020202020204" pitchFamily="34" charset="0"/>
              <a:buChar char="•"/>
            </a:pPr>
            <a:r>
              <a:rPr lang="en-US" altLang="zh-CN" sz="2000" dirty="0">
                <a:solidFill>
                  <a:schemeClr val="bg2"/>
                </a:solidFill>
                <a:cs typeface="Arial" charset="0"/>
              </a:rPr>
              <a:t>Data</a:t>
            </a:r>
            <a:r>
              <a:rPr lang="zh-CN" altLang="en-US" sz="2000" dirty="0">
                <a:solidFill>
                  <a:schemeClr val="bg2"/>
                </a:solidFill>
                <a:cs typeface="Arial" charset="0"/>
              </a:rPr>
              <a:t> </a:t>
            </a:r>
            <a:r>
              <a:rPr lang="en-US" altLang="zh-CN" sz="2000" dirty="0">
                <a:solidFill>
                  <a:schemeClr val="bg2"/>
                </a:solidFill>
                <a:cs typeface="Arial" charset="0"/>
              </a:rPr>
              <a:t>Center</a:t>
            </a:r>
            <a:r>
              <a:rPr lang="zh-CN" altLang="en-US" sz="2000" dirty="0">
                <a:solidFill>
                  <a:schemeClr val="bg2"/>
                </a:solidFill>
                <a:cs typeface="Arial" charset="0"/>
              </a:rPr>
              <a:t> </a:t>
            </a:r>
            <a:r>
              <a:rPr lang="en-US" altLang="zh-CN" sz="2000" dirty="0">
                <a:solidFill>
                  <a:schemeClr val="bg2"/>
                </a:solidFill>
                <a:cs typeface="Arial" charset="0"/>
              </a:rPr>
              <a:t>Extension</a:t>
            </a:r>
          </a:p>
          <a:p>
            <a:pPr marL="285750" indent="-285750">
              <a:spcBef>
                <a:spcPts val="600"/>
              </a:spcBef>
              <a:buFont typeface="Arial" panose="020B0604020202020204" pitchFamily="34" charset="0"/>
              <a:buChar char="•"/>
            </a:pPr>
            <a:r>
              <a:rPr lang="en-US" altLang="zh-CN" sz="2000" dirty="0">
                <a:solidFill>
                  <a:schemeClr val="bg2"/>
                </a:solidFill>
                <a:cs typeface="Arial" charset="0"/>
              </a:rPr>
              <a:t>Integrated</a:t>
            </a:r>
            <a:r>
              <a:rPr lang="zh-CN" altLang="en-US" sz="2000" dirty="0">
                <a:solidFill>
                  <a:schemeClr val="bg2"/>
                </a:solidFill>
                <a:cs typeface="Arial" charset="0"/>
              </a:rPr>
              <a:t> </a:t>
            </a:r>
            <a:r>
              <a:rPr lang="en-US" altLang="zh-CN" sz="2000" dirty="0">
                <a:solidFill>
                  <a:schemeClr val="bg2"/>
                </a:solidFill>
                <a:cs typeface="Arial" charset="0"/>
              </a:rPr>
              <a:t>Network</a:t>
            </a:r>
          </a:p>
          <a:p>
            <a:pPr marL="285750" indent="-285750">
              <a:spcBef>
                <a:spcPts val="600"/>
              </a:spcBef>
              <a:buFont typeface="Arial" panose="020B0604020202020204" pitchFamily="34" charset="0"/>
              <a:buChar char="•"/>
            </a:pPr>
            <a:r>
              <a:rPr lang="en-US" altLang="zh-CN" sz="2000" dirty="0">
                <a:solidFill>
                  <a:schemeClr val="bg2"/>
                </a:solidFill>
                <a:cs typeface="Arial" charset="0"/>
              </a:rPr>
              <a:t>Integrated</a:t>
            </a:r>
            <a:r>
              <a:rPr lang="zh-CN" altLang="en-US" sz="2000" dirty="0">
                <a:solidFill>
                  <a:schemeClr val="bg2"/>
                </a:solidFill>
                <a:cs typeface="Arial" charset="0"/>
              </a:rPr>
              <a:t> </a:t>
            </a:r>
            <a:r>
              <a:rPr lang="en-US" altLang="zh-CN" sz="2000" dirty="0">
                <a:solidFill>
                  <a:schemeClr val="bg2"/>
                </a:solidFill>
                <a:cs typeface="Arial" charset="0"/>
              </a:rPr>
              <a:t>Identity</a:t>
            </a:r>
            <a:r>
              <a:rPr lang="zh-CN" altLang="en-US" sz="2000" dirty="0">
                <a:solidFill>
                  <a:schemeClr val="bg2"/>
                </a:solidFill>
                <a:cs typeface="Arial" charset="0"/>
              </a:rPr>
              <a:t> </a:t>
            </a:r>
            <a:r>
              <a:rPr lang="en-US" altLang="zh-CN" sz="2000" dirty="0">
                <a:solidFill>
                  <a:schemeClr val="bg2"/>
                </a:solidFill>
                <a:cs typeface="Arial" charset="0"/>
              </a:rPr>
              <a:t>and</a:t>
            </a:r>
            <a:r>
              <a:rPr lang="zh-CN" altLang="en-US" sz="2000" dirty="0">
                <a:solidFill>
                  <a:schemeClr val="bg2"/>
                </a:solidFill>
                <a:cs typeface="Arial" charset="0"/>
              </a:rPr>
              <a:t> </a:t>
            </a:r>
            <a:r>
              <a:rPr lang="en-US" altLang="zh-CN" sz="2000" dirty="0">
                <a:solidFill>
                  <a:schemeClr val="bg2"/>
                </a:solidFill>
                <a:cs typeface="Arial" charset="0"/>
              </a:rPr>
              <a:t>Access</a:t>
            </a:r>
          </a:p>
          <a:p>
            <a:pPr marL="285750" indent="-285750">
              <a:spcBef>
                <a:spcPts val="600"/>
              </a:spcBef>
              <a:buFont typeface="Arial" panose="020B0604020202020204" pitchFamily="34" charset="0"/>
              <a:buChar char="•"/>
            </a:pPr>
            <a:r>
              <a:rPr lang="en-US" altLang="zh-CN" sz="2000" dirty="0">
                <a:solidFill>
                  <a:schemeClr val="bg2"/>
                </a:solidFill>
                <a:cs typeface="Arial" charset="0"/>
              </a:rPr>
              <a:t>Integrated</a:t>
            </a:r>
            <a:r>
              <a:rPr lang="zh-CN" altLang="en-US" sz="2000" dirty="0">
                <a:solidFill>
                  <a:schemeClr val="bg2"/>
                </a:solidFill>
                <a:cs typeface="Arial" charset="0"/>
              </a:rPr>
              <a:t> </a:t>
            </a:r>
            <a:r>
              <a:rPr lang="en-US" altLang="zh-CN" sz="2000" dirty="0">
                <a:solidFill>
                  <a:schemeClr val="bg2"/>
                </a:solidFill>
                <a:cs typeface="Arial" charset="0"/>
              </a:rPr>
              <a:t>resources</a:t>
            </a:r>
            <a:r>
              <a:rPr lang="zh-CN" altLang="en-US" sz="2000" dirty="0">
                <a:solidFill>
                  <a:schemeClr val="bg2"/>
                </a:solidFill>
                <a:cs typeface="Arial" charset="0"/>
              </a:rPr>
              <a:t> </a:t>
            </a:r>
            <a:r>
              <a:rPr lang="en-US" altLang="zh-CN" sz="2000" dirty="0">
                <a:solidFill>
                  <a:schemeClr val="bg2"/>
                </a:solidFill>
                <a:cs typeface="Arial" charset="0"/>
              </a:rPr>
              <a:t>and</a:t>
            </a:r>
            <a:r>
              <a:rPr lang="zh-CN" altLang="en-US" sz="2000" dirty="0">
                <a:solidFill>
                  <a:schemeClr val="bg2"/>
                </a:solidFill>
                <a:cs typeface="Arial" charset="0"/>
              </a:rPr>
              <a:t> </a:t>
            </a:r>
            <a:r>
              <a:rPr lang="en-US" altLang="zh-CN" sz="2000" dirty="0">
                <a:solidFill>
                  <a:schemeClr val="bg2"/>
                </a:solidFill>
                <a:cs typeface="Arial" charset="0"/>
              </a:rPr>
              <a:t>deployment</a:t>
            </a:r>
            <a:r>
              <a:rPr lang="zh-CN" altLang="en-US" sz="2000" dirty="0">
                <a:solidFill>
                  <a:schemeClr val="bg2"/>
                </a:solidFill>
                <a:cs typeface="Arial" charset="0"/>
              </a:rPr>
              <a:t> </a:t>
            </a:r>
            <a:r>
              <a:rPr lang="en-US" altLang="zh-CN" sz="2000" dirty="0">
                <a:solidFill>
                  <a:schemeClr val="bg2"/>
                </a:solidFill>
                <a:cs typeface="Arial" charset="0"/>
              </a:rPr>
              <a:t>management</a:t>
            </a:r>
          </a:p>
          <a:p>
            <a:pPr marL="285750" indent="-285750">
              <a:spcBef>
                <a:spcPts val="600"/>
              </a:spcBef>
              <a:buFont typeface="Arial" panose="020B0604020202020204" pitchFamily="34" charset="0"/>
              <a:buChar char="•"/>
            </a:pPr>
            <a:r>
              <a:rPr lang="en-US" altLang="zh-CN" sz="2000" dirty="0">
                <a:solidFill>
                  <a:schemeClr val="bg2"/>
                </a:solidFill>
                <a:cs typeface="Arial" charset="0"/>
              </a:rPr>
              <a:t>Integrated</a:t>
            </a:r>
            <a:r>
              <a:rPr lang="zh-CN" altLang="en-US" sz="2000" dirty="0">
                <a:solidFill>
                  <a:schemeClr val="bg2"/>
                </a:solidFill>
                <a:cs typeface="Arial" charset="0"/>
              </a:rPr>
              <a:t> </a:t>
            </a:r>
            <a:r>
              <a:rPr lang="en-US" altLang="zh-CN" sz="2000" dirty="0">
                <a:solidFill>
                  <a:schemeClr val="bg2"/>
                </a:solidFill>
                <a:cs typeface="Arial" charset="0"/>
              </a:rPr>
              <a:t>Devices</a:t>
            </a:r>
            <a:r>
              <a:rPr lang="zh-CN" altLang="en-US" sz="2000" dirty="0">
                <a:solidFill>
                  <a:schemeClr val="bg2"/>
                </a:solidFill>
                <a:cs typeface="Arial" charset="0"/>
              </a:rPr>
              <a:t> </a:t>
            </a:r>
            <a:r>
              <a:rPr lang="en-US" altLang="zh-CN" sz="2000" dirty="0">
                <a:solidFill>
                  <a:schemeClr val="bg2"/>
                </a:solidFill>
                <a:cs typeface="Arial" charset="0"/>
              </a:rPr>
              <a:t>and</a:t>
            </a:r>
            <a:r>
              <a:rPr lang="zh-CN" altLang="en-US" sz="2000" dirty="0">
                <a:solidFill>
                  <a:schemeClr val="bg2"/>
                </a:solidFill>
                <a:cs typeface="Arial" charset="0"/>
              </a:rPr>
              <a:t> </a:t>
            </a:r>
            <a:r>
              <a:rPr lang="en-US" altLang="zh-CN" sz="2000" dirty="0">
                <a:solidFill>
                  <a:schemeClr val="bg2"/>
                </a:solidFill>
                <a:cs typeface="Arial" charset="0"/>
              </a:rPr>
              <a:t>Edge</a:t>
            </a:r>
            <a:r>
              <a:rPr lang="zh-CN" altLang="en-US" sz="2000" dirty="0">
                <a:solidFill>
                  <a:schemeClr val="bg2"/>
                </a:solidFill>
                <a:cs typeface="Arial" charset="0"/>
              </a:rPr>
              <a:t> </a:t>
            </a:r>
            <a:r>
              <a:rPr lang="en-US" altLang="zh-CN" sz="2000" dirty="0">
                <a:solidFill>
                  <a:schemeClr val="bg2"/>
                </a:solidFill>
                <a:cs typeface="Arial" charset="0"/>
              </a:rPr>
              <a:t>Systems</a:t>
            </a:r>
          </a:p>
          <a:p>
            <a:pPr marL="285750" indent="-285750">
              <a:spcBef>
                <a:spcPts val="600"/>
              </a:spcBef>
              <a:buFont typeface="Arial" panose="020B0604020202020204" pitchFamily="34" charset="0"/>
              <a:buChar char="•"/>
            </a:pPr>
            <a:r>
              <a:rPr lang="en-US" altLang="zh-CN" sz="2000" dirty="0">
                <a:solidFill>
                  <a:schemeClr val="bg2"/>
                </a:solidFill>
                <a:cs typeface="Arial" charset="0"/>
              </a:rPr>
              <a:t>Cloud</a:t>
            </a:r>
            <a:r>
              <a:rPr lang="zh-CN" altLang="en-US" sz="2000" dirty="0">
                <a:solidFill>
                  <a:schemeClr val="bg2"/>
                </a:solidFill>
                <a:cs typeface="Arial" charset="0"/>
              </a:rPr>
              <a:t> </a:t>
            </a:r>
            <a:r>
              <a:rPr lang="en-US" altLang="zh-CN" sz="2000" dirty="0">
                <a:solidFill>
                  <a:schemeClr val="bg2"/>
                </a:solidFill>
                <a:cs typeface="Arial" charset="0"/>
              </a:rPr>
              <a:t>Bursting</a:t>
            </a:r>
          </a:p>
        </p:txBody>
      </p:sp>
      <p:cxnSp>
        <p:nvCxnSpPr>
          <p:cNvPr id="16" name="直线连接符 15">
            <a:extLst>
              <a:ext uri="{FF2B5EF4-FFF2-40B4-BE49-F238E27FC236}">
                <a16:creationId xmlns:a16="http://schemas.microsoft.com/office/drawing/2014/main" id="{4C8A4CD9-C0DE-464E-B7EE-12ED7211DC5D}"/>
              </a:ext>
            </a:extLst>
          </p:cNvPr>
          <p:cNvCxnSpPr>
            <a:cxnSpLocks/>
          </p:cNvCxnSpPr>
          <p:nvPr/>
        </p:nvCxnSpPr>
        <p:spPr>
          <a:xfrm>
            <a:off x="612183" y="1580827"/>
            <a:ext cx="18442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7" name="Content Placeholder 6">
            <a:extLst>
              <a:ext uri="{FF2B5EF4-FFF2-40B4-BE49-F238E27FC236}">
                <a16:creationId xmlns:a16="http://schemas.microsoft.com/office/drawing/2014/main" id="{3EAF5F91-14B1-FC42-849C-8F3B87BBBB0F}"/>
              </a:ext>
            </a:extLst>
          </p:cNvPr>
          <p:cNvSpPr txBox="1">
            <a:spLocks/>
          </p:cNvSpPr>
          <p:nvPr/>
        </p:nvSpPr>
        <p:spPr>
          <a:xfrm>
            <a:off x="5413596" y="2709224"/>
            <a:ext cx="4153230" cy="1628364"/>
          </a:xfrm>
          <a:prstGeom prst="rect">
            <a:avLst/>
          </a:prstGeom>
        </p:spPr>
        <p:txBody>
          <a:bodyPr>
            <a:normAutofit/>
          </a:bodyPr>
          <a:lstStyle>
            <a:lvl1pPr marL="0" indent="0" algn="l" defTabSz="457200" rtl="0" eaLnBrk="1" latinLnBrk="0" hangingPunct="1">
              <a:spcBef>
                <a:spcPts val="1500"/>
              </a:spcBef>
              <a:buFont typeface="Arial"/>
              <a:buNone/>
              <a:defRPr sz="2400" kern="1200">
                <a:solidFill>
                  <a:schemeClr val="bg2"/>
                </a:solidFill>
                <a:latin typeface="Arial"/>
                <a:ea typeface="+mn-ea"/>
                <a:cs typeface="Arial"/>
              </a:defRPr>
            </a:lvl1pPr>
            <a:lvl2pPr marL="173038" indent="-173038" algn="l" defTabSz="457200" rtl="0" eaLnBrk="1" latinLnBrk="0" hangingPunct="1">
              <a:spcBef>
                <a:spcPct val="20000"/>
              </a:spcBef>
              <a:buFont typeface="Arial" panose="020B0604020202020204" pitchFamily="34" charset="0"/>
              <a:buChar char="•"/>
              <a:defRPr sz="2000" kern="1200">
                <a:solidFill>
                  <a:schemeClr val="bg2"/>
                </a:solidFill>
                <a:latin typeface="Arial"/>
                <a:ea typeface="+mn-ea"/>
                <a:cs typeface="Arial"/>
              </a:defRPr>
            </a:lvl2pPr>
            <a:lvl3pPr marL="396875" indent="-173038" algn="l" defTabSz="457200" rtl="0" eaLnBrk="1" latinLnBrk="0" hangingPunct="1">
              <a:spcBef>
                <a:spcPct val="20000"/>
              </a:spcBef>
              <a:buFont typeface="Wingdings" panose="05000000000000000000" pitchFamily="2" charset="2"/>
              <a:buChar char="§"/>
              <a:defRPr sz="1800" kern="1200">
                <a:solidFill>
                  <a:schemeClr val="bg2"/>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2"/>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chemeClr val="bg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US" sz="2000" b="1" dirty="0"/>
              <a:t>Extend on-premises storage</a:t>
            </a:r>
          </a:p>
          <a:p>
            <a:pPr lvl="1" fontAlgn="auto">
              <a:lnSpc>
                <a:spcPct val="100000"/>
              </a:lnSpc>
              <a:spcAft>
                <a:spcPts val="0"/>
              </a:spcAft>
              <a:buClr>
                <a:srgbClr val="00BFFF"/>
              </a:buClr>
            </a:pPr>
            <a:r>
              <a:rPr lang="en-US" sz="1600" dirty="0"/>
              <a:t>Use cloud storage for snapshots or archives of on-premises data</a:t>
            </a:r>
          </a:p>
          <a:p>
            <a:pPr fontAlgn="auto">
              <a:lnSpc>
                <a:spcPct val="100000"/>
              </a:lnSpc>
              <a:spcAft>
                <a:spcPts val="0"/>
              </a:spcAft>
            </a:pPr>
            <a:endParaRPr lang="en-US" sz="2000" dirty="0"/>
          </a:p>
        </p:txBody>
      </p:sp>
      <p:sp>
        <p:nvSpPr>
          <p:cNvPr id="58" name="Content Placeholder 6">
            <a:extLst>
              <a:ext uri="{FF2B5EF4-FFF2-40B4-BE49-F238E27FC236}">
                <a16:creationId xmlns:a16="http://schemas.microsoft.com/office/drawing/2014/main" id="{A2BE3EDF-5D06-DA40-8BB1-7D6ECE103334}"/>
              </a:ext>
            </a:extLst>
          </p:cNvPr>
          <p:cNvSpPr txBox="1">
            <a:spLocks/>
          </p:cNvSpPr>
          <p:nvPr/>
        </p:nvSpPr>
        <p:spPr>
          <a:xfrm>
            <a:off x="5381859" y="1264148"/>
            <a:ext cx="4153230" cy="1628364"/>
          </a:xfrm>
          <a:prstGeom prst="rect">
            <a:avLst/>
          </a:prstGeom>
        </p:spPr>
        <p:txBody>
          <a:bodyPr>
            <a:normAutofit/>
          </a:bodyPr>
          <a:lstStyle>
            <a:lvl1pPr marL="0" indent="0" algn="l" defTabSz="457200" rtl="0" eaLnBrk="1" latinLnBrk="0" hangingPunct="1">
              <a:spcBef>
                <a:spcPts val="1500"/>
              </a:spcBef>
              <a:buFont typeface="Arial"/>
              <a:buNone/>
              <a:defRPr sz="2400" kern="1200">
                <a:solidFill>
                  <a:schemeClr val="bg2"/>
                </a:solidFill>
                <a:latin typeface="Arial"/>
                <a:ea typeface="+mn-ea"/>
                <a:cs typeface="Arial"/>
              </a:defRPr>
            </a:lvl1pPr>
            <a:lvl2pPr marL="173038" indent="-173038" algn="l" defTabSz="457200" rtl="0" eaLnBrk="1" latinLnBrk="0" hangingPunct="1">
              <a:spcBef>
                <a:spcPct val="20000"/>
              </a:spcBef>
              <a:buFont typeface="Arial" panose="020B0604020202020204" pitchFamily="34" charset="0"/>
              <a:buChar char="•"/>
              <a:defRPr sz="2000" kern="1200">
                <a:solidFill>
                  <a:schemeClr val="bg2"/>
                </a:solidFill>
                <a:latin typeface="Arial"/>
                <a:ea typeface="+mn-ea"/>
                <a:cs typeface="Arial"/>
              </a:defRPr>
            </a:lvl2pPr>
            <a:lvl3pPr marL="396875" indent="-173038" algn="l" defTabSz="457200" rtl="0" eaLnBrk="1" latinLnBrk="0" hangingPunct="1">
              <a:spcBef>
                <a:spcPct val="20000"/>
              </a:spcBef>
              <a:buFont typeface="Wingdings" panose="05000000000000000000" pitchFamily="2" charset="2"/>
              <a:buChar char="§"/>
              <a:defRPr sz="1800" kern="1200">
                <a:solidFill>
                  <a:schemeClr val="bg2"/>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2"/>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chemeClr val="bg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100000"/>
              </a:lnSpc>
              <a:spcAft>
                <a:spcPts val="0"/>
              </a:spcAft>
            </a:pPr>
            <a:r>
              <a:rPr lang="en-US" sz="2000" b="1" dirty="0"/>
              <a:t>Data migration and DR</a:t>
            </a:r>
          </a:p>
          <a:p>
            <a:pPr lvl="1" fontAlgn="auto">
              <a:lnSpc>
                <a:spcPct val="100000"/>
              </a:lnSpc>
              <a:spcAft>
                <a:spcPts val="0"/>
              </a:spcAft>
              <a:buClr>
                <a:srgbClr val="00BFFF"/>
              </a:buClr>
            </a:pPr>
            <a:r>
              <a:rPr lang="en-US" sz="1600" dirty="0"/>
              <a:t>Migrate data between on-premises storage and public cloud</a:t>
            </a:r>
          </a:p>
          <a:p>
            <a:pPr lvl="1" fontAlgn="auto">
              <a:lnSpc>
                <a:spcPct val="100000"/>
              </a:lnSpc>
              <a:spcAft>
                <a:spcPts val="0"/>
              </a:spcAft>
              <a:buClr>
                <a:srgbClr val="00BFFF"/>
              </a:buClr>
            </a:pPr>
            <a:r>
              <a:rPr lang="en-US" sz="1600" dirty="0"/>
              <a:t>Use public cloud storage as DR target</a:t>
            </a:r>
          </a:p>
          <a:p>
            <a:pPr fontAlgn="auto">
              <a:lnSpc>
                <a:spcPct val="100000"/>
              </a:lnSpc>
              <a:spcAft>
                <a:spcPts val="0"/>
              </a:spcAft>
            </a:pPr>
            <a:endParaRPr lang="en-US" sz="2000" dirty="0"/>
          </a:p>
        </p:txBody>
      </p:sp>
      <p:sp>
        <p:nvSpPr>
          <p:cNvPr id="59" name="Footer Placeholder 1">
            <a:extLst>
              <a:ext uri="{FF2B5EF4-FFF2-40B4-BE49-F238E27FC236}">
                <a16:creationId xmlns:a16="http://schemas.microsoft.com/office/drawing/2014/main" id="{736F8146-427E-7644-AAB3-03C38E5EA59A}"/>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de-DE" sz="600" dirty="0"/>
              <a:t>2018 IBM Corporation</a:t>
            </a:r>
            <a:endParaRPr lang="en-US" sz="600" dirty="0"/>
          </a:p>
        </p:txBody>
      </p:sp>
      <p:sp>
        <p:nvSpPr>
          <p:cNvPr id="14" name="下箭头 13">
            <a:extLst>
              <a:ext uri="{FF2B5EF4-FFF2-40B4-BE49-F238E27FC236}">
                <a16:creationId xmlns:a16="http://schemas.microsoft.com/office/drawing/2014/main" id="{15BA6FE9-5802-0E4B-B0C9-DA6987540E5A}"/>
              </a:ext>
            </a:extLst>
          </p:cNvPr>
          <p:cNvSpPr/>
          <p:nvPr/>
        </p:nvSpPr>
        <p:spPr>
          <a:xfrm rot="16200000">
            <a:off x="4082672" y="532119"/>
            <a:ext cx="338756" cy="2196144"/>
          </a:xfrm>
          <a:prstGeom prst="downArrow">
            <a:avLst/>
          </a:prstGeom>
        </p:spPr>
        <p:style>
          <a:lnRef idx="1">
            <a:schemeClr val="accent1"/>
          </a:lnRef>
          <a:fillRef idx="2">
            <a:schemeClr val="accent1"/>
          </a:fillRef>
          <a:effectRef idx="1">
            <a:schemeClr val="accent1"/>
          </a:effectRef>
          <a:fontRef idx="minor">
            <a:schemeClr val="dk1"/>
          </a:fontRef>
        </p:style>
        <p:txBody>
          <a:bodyPr wrap="square" lIns="0" tIns="0" rIns="0" bIns="0" rtlCol="0" anchor="ctr">
            <a:noAutofit/>
          </a:bodyPr>
          <a:lstStyle/>
          <a:p>
            <a:pPr algn="ctr"/>
            <a:endParaRPr kumimoji="1" lang="zh-CN" altLang="en-US" sz="1200" dirty="0" err="1">
              <a:solidFill>
                <a:srgbClr val="FFFFFF"/>
              </a:solidFill>
              <a:latin typeface="Arial"/>
              <a:cs typeface="Arial"/>
            </a:endParaRPr>
          </a:p>
        </p:txBody>
      </p:sp>
    </p:spTree>
    <p:extLst>
      <p:ext uri="{BB962C8B-B14F-4D97-AF65-F5344CB8AC3E}">
        <p14:creationId xmlns:p14="http://schemas.microsoft.com/office/powerpoint/2010/main" val="59075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additive="base">
                                        <p:cTn id="17" dur="500" fill="hold"/>
                                        <p:tgtEl>
                                          <p:spTgt spid="58"/>
                                        </p:tgtEl>
                                        <p:attrNameLst>
                                          <p:attrName>ppt_x</p:attrName>
                                        </p:attrNameLst>
                                      </p:cBhvr>
                                      <p:tavLst>
                                        <p:tav tm="0">
                                          <p:val>
                                            <p:strVal val="#ppt_x"/>
                                          </p:val>
                                        </p:tav>
                                        <p:tav tm="100000">
                                          <p:val>
                                            <p:strVal val="#ppt_x"/>
                                          </p:val>
                                        </p:tav>
                                      </p:tavLst>
                                    </p:anim>
                                    <p:anim calcmode="lin" valueType="num">
                                      <p:cBhvr additive="base">
                                        <p:cTn id="1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10289" y="3671796"/>
            <a:ext cx="1954530" cy="327782"/>
          </a:xfrm>
          <a:prstGeom prst="rect">
            <a:avLst/>
          </a:prstGeom>
          <a:noFill/>
        </p:spPr>
        <p:txBody>
          <a:bodyPr wrap="square" rtlCol="0">
            <a:spAutoFit/>
          </a:bodyPr>
          <a:lstStyle/>
          <a:p>
            <a:pPr algn="ctr" eaLnBrk="0" hangingPunct="0">
              <a:buClr>
                <a:srgbClr val="E0E0E0"/>
              </a:buClr>
            </a:pPr>
            <a:r>
              <a:rPr lang="en-US" sz="1700" b="1" dirty="0">
                <a:solidFill>
                  <a:srgbClr val="5596E6">
                    <a:lumMod val="75000"/>
                  </a:srgbClr>
                </a:solidFill>
                <a:ea typeface="MS PGothic" pitchFamily="34" charset="-128"/>
              </a:rPr>
              <a:t>Private Cloud</a:t>
            </a:r>
          </a:p>
        </p:txBody>
      </p:sp>
      <p:sp>
        <p:nvSpPr>
          <p:cNvPr id="83" name="TextBox 82"/>
          <p:cNvSpPr txBox="1"/>
          <p:nvPr/>
        </p:nvSpPr>
        <p:spPr>
          <a:xfrm>
            <a:off x="2812927" y="3653906"/>
            <a:ext cx="2789047" cy="327782"/>
          </a:xfrm>
          <a:prstGeom prst="rect">
            <a:avLst/>
          </a:prstGeom>
          <a:noFill/>
        </p:spPr>
        <p:txBody>
          <a:bodyPr wrap="square" rtlCol="0">
            <a:spAutoFit/>
          </a:bodyPr>
          <a:lstStyle/>
          <a:p>
            <a:pPr algn="ctr" eaLnBrk="0" hangingPunct="0">
              <a:buClr>
                <a:srgbClr val="E0E0E0"/>
              </a:buClr>
            </a:pPr>
            <a:r>
              <a:rPr lang="en-US" sz="1700" b="1" dirty="0">
                <a:solidFill>
                  <a:srgbClr val="5596E6">
                    <a:lumMod val="75000"/>
                  </a:srgbClr>
                </a:solidFill>
                <a:ea typeface="MS PGothic" pitchFamily="34" charset="-128"/>
              </a:rPr>
              <a:t>Hybrid Cloud </a:t>
            </a:r>
          </a:p>
        </p:txBody>
      </p:sp>
      <p:sp>
        <p:nvSpPr>
          <p:cNvPr id="84" name="TextBox 83"/>
          <p:cNvSpPr txBox="1"/>
          <p:nvPr/>
        </p:nvSpPr>
        <p:spPr>
          <a:xfrm>
            <a:off x="6589156" y="3634008"/>
            <a:ext cx="2098357" cy="353943"/>
          </a:xfrm>
          <a:prstGeom prst="rect">
            <a:avLst/>
          </a:prstGeom>
          <a:noFill/>
        </p:spPr>
        <p:txBody>
          <a:bodyPr wrap="square" rtlCol="0">
            <a:spAutoFit/>
          </a:bodyPr>
          <a:lstStyle/>
          <a:p>
            <a:pPr algn="ctr" eaLnBrk="0" hangingPunct="0">
              <a:buClr>
                <a:srgbClr val="E0E0E0"/>
              </a:buClr>
            </a:pPr>
            <a:r>
              <a:rPr lang="en-US" sz="1700" b="1" dirty="0">
                <a:solidFill>
                  <a:srgbClr val="0070C0"/>
                </a:solidFill>
                <a:ea typeface="MS PGothic" pitchFamily="34" charset="-128"/>
              </a:rPr>
              <a:t>Federated Clouds</a:t>
            </a:r>
          </a:p>
        </p:txBody>
      </p:sp>
      <p:grpSp>
        <p:nvGrpSpPr>
          <p:cNvPr id="6" name="组合 5">
            <a:extLst>
              <a:ext uri="{FF2B5EF4-FFF2-40B4-BE49-F238E27FC236}">
                <a16:creationId xmlns:a16="http://schemas.microsoft.com/office/drawing/2014/main" id="{06E4591A-2681-984B-AAE3-C9DE17C13842}"/>
              </a:ext>
            </a:extLst>
          </p:cNvPr>
          <p:cNvGrpSpPr/>
          <p:nvPr/>
        </p:nvGrpSpPr>
        <p:grpSpPr>
          <a:xfrm>
            <a:off x="228600" y="1053886"/>
            <a:ext cx="2343814" cy="2435562"/>
            <a:chOff x="353606" y="1308857"/>
            <a:chExt cx="1817868" cy="1878373"/>
          </a:xfrm>
        </p:grpSpPr>
        <p:grpSp>
          <p:nvGrpSpPr>
            <p:cNvPr id="90" name="Group 89"/>
            <p:cNvGrpSpPr/>
            <p:nvPr/>
          </p:nvGrpSpPr>
          <p:grpSpPr>
            <a:xfrm>
              <a:off x="387603" y="2389427"/>
              <a:ext cx="796326" cy="797803"/>
              <a:chOff x="2143126" y="1063625"/>
              <a:chExt cx="855663" cy="857250"/>
            </a:xfrm>
            <a:solidFill>
              <a:schemeClr val="accent5"/>
            </a:solidFill>
          </p:grpSpPr>
          <p:sp>
            <p:nvSpPr>
              <p:cNvPr id="91" name="Rectangle 9"/>
              <p:cNvSpPr>
                <a:spLocks noChangeArrowheads="1"/>
              </p:cNvSpPr>
              <p:nvPr/>
            </p:nvSpPr>
            <p:spPr bwMode="auto">
              <a:xfrm>
                <a:off x="2352676" y="1063625"/>
                <a:ext cx="434975" cy="857250"/>
              </a:xfrm>
              <a:prstGeom prst="rect">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92" name="Line 10"/>
              <p:cNvSpPr>
                <a:spLocks noChangeShapeType="1"/>
              </p:cNvSpPr>
              <p:nvPr/>
            </p:nvSpPr>
            <p:spPr bwMode="auto">
              <a:xfrm>
                <a:off x="2455863" y="1370013"/>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93" name="Line 11"/>
              <p:cNvSpPr>
                <a:spLocks noChangeShapeType="1"/>
              </p:cNvSpPr>
              <p:nvPr/>
            </p:nvSpPr>
            <p:spPr bwMode="auto">
              <a:xfrm>
                <a:off x="2455863" y="1268413"/>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94" name="Line 12"/>
              <p:cNvSpPr>
                <a:spLocks noChangeShapeType="1"/>
              </p:cNvSpPr>
              <p:nvPr/>
            </p:nvSpPr>
            <p:spPr bwMode="auto">
              <a:xfrm>
                <a:off x="2455863" y="1165225"/>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95" name="Freeform 13"/>
              <p:cNvSpPr>
                <a:spLocks/>
              </p:cNvSpPr>
              <p:nvPr/>
            </p:nvSpPr>
            <p:spPr bwMode="auto">
              <a:xfrm>
                <a:off x="2787651" y="1165225"/>
                <a:ext cx="211138" cy="652463"/>
              </a:xfrm>
              <a:custGeom>
                <a:avLst/>
                <a:gdLst>
                  <a:gd name="T0" fmla="*/ 0 w 133"/>
                  <a:gd name="T1" fmla="*/ 0 h 411"/>
                  <a:gd name="T2" fmla="*/ 133 w 133"/>
                  <a:gd name="T3" fmla="*/ 0 h 411"/>
                  <a:gd name="T4" fmla="*/ 133 w 133"/>
                  <a:gd name="T5" fmla="*/ 411 h 411"/>
                  <a:gd name="T6" fmla="*/ 0 w 133"/>
                  <a:gd name="T7" fmla="*/ 411 h 411"/>
                </a:gdLst>
                <a:ahLst/>
                <a:cxnLst>
                  <a:cxn ang="0">
                    <a:pos x="T0" y="T1"/>
                  </a:cxn>
                  <a:cxn ang="0">
                    <a:pos x="T2" y="T3"/>
                  </a:cxn>
                  <a:cxn ang="0">
                    <a:pos x="T4" y="T5"/>
                  </a:cxn>
                  <a:cxn ang="0">
                    <a:pos x="T6" y="T7"/>
                  </a:cxn>
                </a:cxnLst>
                <a:rect l="0" t="0" r="r" b="b"/>
                <a:pathLst>
                  <a:path w="133" h="411">
                    <a:moveTo>
                      <a:pt x="0" y="0"/>
                    </a:moveTo>
                    <a:lnTo>
                      <a:pt x="133" y="0"/>
                    </a:lnTo>
                    <a:lnTo>
                      <a:pt x="133" y="411"/>
                    </a:lnTo>
                    <a:lnTo>
                      <a:pt x="0" y="411"/>
                    </a:lnTo>
                  </a:path>
                </a:pathLst>
              </a:custGeom>
              <a:grpFill/>
              <a:ln w="20638" cap="flat">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96" name="Line 14"/>
              <p:cNvSpPr>
                <a:spLocks noChangeShapeType="1"/>
              </p:cNvSpPr>
              <p:nvPr/>
            </p:nvSpPr>
            <p:spPr bwMode="auto">
              <a:xfrm>
                <a:off x="2787651" y="14716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97" name="Line 15"/>
              <p:cNvSpPr>
                <a:spLocks noChangeShapeType="1"/>
              </p:cNvSpPr>
              <p:nvPr/>
            </p:nvSpPr>
            <p:spPr bwMode="auto">
              <a:xfrm>
                <a:off x="2787651" y="13700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98" name="Line 16"/>
              <p:cNvSpPr>
                <a:spLocks noChangeShapeType="1"/>
              </p:cNvSpPr>
              <p:nvPr/>
            </p:nvSpPr>
            <p:spPr bwMode="auto">
              <a:xfrm>
                <a:off x="2787651" y="12684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99" name="Freeform 17"/>
              <p:cNvSpPr>
                <a:spLocks/>
              </p:cNvSpPr>
              <p:nvPr/>
            </p:nvSpPr>
            <p:spPr bwMode="auto">
              <a:xfrm>
                <a:off x="2143126" y="1165225"/>
                <a:ext cx="209550" cy="652463"/>
              </a:xfrm>
              <a:custGeom>
                <a:avLst/>
                <a:gdLst>
                  <a:gd name="T0" fmla="*/ 132 w 132"/>
                  <a:gd name="T1" fmla="*/ 0 h 411"/>
                  <a:gd name="T2" fmla="*/ 0 w 132"/>
                  <a:gd name="T3" fmla="*/ 0 h 411"/>
                  <a:gd name="T4" fmla="*/ 0 w 132"/>
                  <a:gd name="T5" fmla="*/ 411 h 411"/>
                  <a:gd name="T6" fmla="*/ 132 w 132"/>
                  <a:gd name="T7" fmla="*/ 411 h 411"/>
                </a:gdLst>
                <a:ahLst/>
                <a:cxnLst>
                  <a:cxn ang="0">
                    <a:pos x="T0" y="T1"/>
                  </a:cxn>
                  <a:cxn ang="0">
                    <a:pos x="T2" y="T3"/>
                  </a:cxn>
                  <a:cxn ang="0">
                    <a:pos x="T4" y="T5"/>
                  </a:cxn>
                  <a:cxn ang="0">
                    <a:pos x="T6" y="T7"/>
                  </a:cxn>
                </a:cxnLst>
                <a:rect l="0" t="0" r="r" b="b"/>
                <a:pathLst>
                  <a:path w="132" h="411">
                    <a:moveTo>
                      <a:pt x="132" y="0"/>
                    </a:moveTo>
                    <a:lnTo>
                      <a:pt x="0" y="0"/>
                    </a:lnTo>
                    <a:lnTo>
                      <a:pt x="0" y="411"/>
                    </a:lnTo>
                    <a:lnTo>
                      <a:pt x="132" y="411"/>
                    </a:lnTo>
                  </a:path>
                </a:pathLst>
              </a:custGeom>
              <a:grpFill/>
              <a:ln w="20638" cap="flat">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00" name="Line 18"/>
              <p:cNvSpPr>
                <a:spLocks noChangeShapeType="1"/>
              </p:cNvSpPr>
              <p:nvPr/>
            </p:nvSpPr>
            <p:spPr bwMode="auto">
              <a:xfrm flipH="1">
                <a:off x="2244726" y="14716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01" name="Line 19"/>
              <p:cNvSpPr>
                <a:spLocks noChangeShapeType="1"/>
              </p:cNvSpPr>
              <p:nvPr/>
            </p:nvSpPr>
            <p:spPr bwMode="auto">
              <a:xfrm flipH="1">
                <a:off x="2244726" y="13700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02" name="Line 20"/>
              <p:cNvSpPr>
                <a:spLocks noChangeShapeType="1"/>
              </p:cNvSpPr>
              <p:nvPr/>
            </p:nvSpPr>
            <p:spPr bwMode="auto">
              <a:xfrm flipH="1">
                <a:off x="2244726" y="12684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grpSp>
          <p:nvGrpSpPr>
            <p:cNvPr id="103" name="Group 102"/>
            <p:cNvGrpSpPr/>
            <p:nvPr/>
          </p:nvGrpSpPr>
          <p:grpSpPr>
            <a:xfrm>
              <a:off x="1282102" y="1308857"/>
              <a:ext cx="796326" cy="797803"/>
              <a:chOff x="2143126" y="1063625"/>
              <a:chExt cx="855663" cy="857250"/>
            </a:xfrm>
            <a:solidFill>
              <a:schemeClr val="accent5"/>
            </a:solidFill>
          </p:grpSpPr>
          <p:sp>
            <p:nvSpPr>
              <p:cNvPr id="104" name="Rectangle 9"/>
              <p:cNvSpPr>
                <a:spLocks noChangeArrowheads="1"/>
              </p:cNvSpPr>
              <p:nvPr/>
            </p:nvSpPr>
            <p:spPr bwMode="auto">
              <a:xfrm>
                <a:off x="2352676" y="1063625"/>
                <a:ext cx="434975" cy="857250"/>
              </a:xfrm>
              <a:prstGeom prst="rect">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05" name="Line 10"/>
              <p:cNvSpPr>
                <a:spLocks noChangeShapeType="1"/>
              </p:cNvSpPr>
              <p:nvPr/>
            </p:nvSpPr>
            <p:spPr bwMode="auto">
              <a:xfrm>
                <a:off x="2455863" y="1370013"/>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06" name="Line 11"/>
              <p:cNvSpPr>
                <a:spLocks noChangeShapeType="1"/>
              </p:cNvSpPr>
              <p:nvPr/>
            </p:nvSpPr>
            <p:spPr bwMode="auto">
              <a:xfrm>
                <a:off x="2455863" y="1268413"/>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07" name="Line 12"/>
              <p:cNvSpPr>
                <a:spLocks noChangeShapeType="1"/>
              </p:cNvSpPr>
              <p:nvPr/>
            </p:nvSpPr>
            <p:spPr bwMode="auto">
              <a:xfrm>
                <a:off x="2455863" y="1165225"/>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08" name="Freeform 13"/>
              <p:cNvSpPr>
                <a:spLocks/>
              </p:cNvSpPr>
              <p:nvPr/>
            </p:nvSpPr>
            <p:spPr bwMode="auto">
              <a:xfrm>
                <a:off x="2787651" y="1165225"/>
                <a:ext cx="211138" cy="652463"/>
              </a:xfrm>
              <a:custGeom>
                <a:avLst/>
                <a:gdLst>
                  <a:gd name="T0" fmla="*/ 0 w 133"/>
                  <a:gd name="T1" fmla="*/ 0 h 411"/>
                  <a:gd name="T2" fmla="*/ 133 w 133"/>
                  <a:gd name="T3" fmla="*/ 0 h 411"/>
                  <a:gd name="T4" fmla="*/ 133 w 133"/>
                  <a:gd name="T5" fmla="*/ 411 h 411"/>
                  <a:gd name="T6" fmla="*/ 0 w 133"/>
                  <a:gd name="T7" fmla="*/ 411 h 411"/>
                </a:gdLst>
                <a:ahLst/>
                <a:cxnLst>
                  <a:cxn ang="0">
                    <a:pos x="T0" y="T1"/>
                  </a:cxn>
                  <a:cxn ang="0">
                    <a:pos x="T2" y="T3"/>
                  </a:cxn>
                  <a:cxn ang="0">
                    <a:pos x="T4" y="T5"/>
                  </a:cxn>
                  <a:cxn ang="0">
                    <a:pos x="T6" y="T7"/>
                  </a:cxn>
                </a:cxnLst>
                <a:rect l="0" t="0" r="r" b="b"/>
                <a:pathLst>
                  <a:path w="133" h="411">
                    <a:moveTo>
                      <a:pt x="0" y="0"/>
                    </a:moveTo>
                    <a:lnTo>
                      <a:pt x="133" y="0"/>
                    </a:lnTo>
                    <a:lnTo>
                      <a:pt x="133" y="411"/>
                    </a:lnTo>
                    <a:lnTo>
                      <a:pt x="0" y="411"/>
                    </a:lnTo>
                  </a:path>
                </a:pathLst>
              </a:custGeom>
              <a:grpFill/>
              <a:ln w="20638" cap="flat">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09" name="Line 14"/>
              <p:cNvSpPr>
                <a:spLocks noChangeShapeType="1"/>
              </p:cNvSpPr>
              <p:nvPr/>
            </p:nvSpPr>
            <p:spPr bwMode="auto">
              <a:xfrm>
                <a:off x="2787651" y="14716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10" name="Line 15"/>
              <p:cNvSpPr>
                <a:spLocks noChangeShapeType="1"/>
              </p:cNvSpPr>
              <p:nvPr/>
            </p:nvSpPr>
            <p:spPr bwMode="auto">
              <a:xfrm>
                <a:off x="2787651" y="13700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11" name="Line 16"/>
              <p:cNvSpPr>
                <a:spLocks noChangeShapeType="1"/>
              </p:cNvSpPr>
              <p:nvPr/>
            </p:nvSpPr>
            <p:spPr bwMode="auto">
              <a:xfrm>
                <a:off x="2787651" y="12684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12" name="Freeform 17"/>
              <p:cNvSpPr>
                <a:spLocks/>
              </p:cNvSpPr>
              <p:nvPr/>
            </p:nvSpPr>
            <p:spPr bwMode="auto">
              <a:xfrm>
                <a:off x="2143126" y="1165225"/>
                <a:ext cx="209550" cy="652463"/>
              </a:xfrm>
              <a:custGeom>
                <a:avLst/>
                <a:gdLst>
                  <a:gd name="T0" fmla="*/ 132 w 132"/>
                  <a:gd name="T1" fmla="*/ 0 h 411"/>
                  <a:gd name="T2" fmla="*/ 0 w 132"/>
                  <a:gd name="T3" fmla="*/ 0 h 411"/>
                  <a:gd name="T4" fmla="*/ 0 w 132"/>
                  <a:gd name="T5" fmla="*/ 411 h 411"/>
                  <a:gd name="T6" fmla="*/ 132 w 132"/>
                  <a:gd name="T7" fmla="*/ 411 h 411"/>
                </a:gdLst>
                <a:ahLst/>
                <a:cxnLst>
                  <a:cxn ang="0">
                    <a:pos x="T0" y="T1"/>
                  </a:cxn>
                  <a:cxn ang="0">
                    <a:pos x="T2" y="T3"/>
                  </a:cxn>
                  <a:cxn ang="0">
                    <a:pos x="T4" y="T5"/>
                  </a:cxn>
                  <a:cxn ang="0">
                    <a:pos x="T6" y="T7"/>
                  </a:cxn>
                </a:cxnLst>
                <a:rect l="0" t="0" r="r" b="b"/>
                <a:pathLst>
                  <a:path w="132" h="411">
                    <a:moveTo>
                      <a:pt x="132" y="0"/>
                    </a:moveTo>
                    <a:lnTo>
                      <a:pt x="0" y="0"/>
                    </a:lnTo>
                    <a:lnTo>
                      <a:pt x="0" y="411"/>
                    </a:lnTo>
                    <a:lnTo>
                      <a:pt x="132" y="411"/>
                    </a:lnTo>
                  </a:path>
                </a:pathLst>
              </a:custGeom>
              <a:grpFill/>
              <a:ln w="20638" cap="flat">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13" name="Line 18"/>
              <p:cNvSpPr>
                <a:spLocks noChangeShapeType="1"/>
              </p:cNvSpPr>
              <p:nvPr/>
            </p:nvSpPr>
            <p:spPr bwMode="auto">
              <a:xfrm flipH="1">
                <a:off x="2244726" y="14716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14" name="Line 19"/>
              <p:cNvSpPr>
                <a:spLocks noChangeShapeType="1"/>
              </p:cNvSpPr>
              <p:nvPr/>
            </p:nvSpPr>
            <p:spPr bwMode="auto">
              <a:xfrm flipH="1">
                <a:off x="2244726" y="13700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15" name="Line 20"/>
              <p:cNvSpPr>
                <a:spLocks noChangeShapeType="1"/>
              </p:cNvSpPr>
              <p:nvPr/>
            </p:nvSpPr>
            <p:spPr bwMode="auto">
              <a:xfrm flipH="1">
                <a:off x="2244726" y="12684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grpSp>
          <p:nvGrpSpPr>
            <p:cNvPr id="129" name="Group 128"/>
            <p:cNvGrpSpPr/>
            <p:nvPr/>
          </p:nvGrpSpPr>
          <p:grpSpPr>
            <a:xfrm rot="19865192">
              <a:off x="353606" y="1700702"/>
              <a:ext cx="890588" cy="471488"/>
              <a:chOff x="1289051" y="1668463"/>
              <a:chExt cx="890588" cy="471488"/>
            </a:xfrm>
          </p:grpSpPr>
          <p:sp>
            <p:nvSpPr>
              <p:cNvPr id="130" name="Freeform 25"/>
              <p:cNvSpPr>
                <a:spLocks/>
              </p:cNvSpPr>
              <p:nvPr/>
            </p:nvSpPr>
            <p:spPr bwMode="auto">
              <a:xfrm>
                <a:off x="1289051" y="1668463"/>
                <a:ext cx="890588" cy="471488"/>
              </a:xfrm>
              <a:custGeom>
                <a:avLst/>
                <a:gdLst>
                  <a:gd name="T0" fmla="*/ 0 w 119"/>
                  <a:gd name="T1" fmla="*/ 63 h 63"/>
                  <a:gd name="T2" fmla="*/ 64 w 119"/>
                  <a:gd name="T3" fmla="*/ 0 h 63"/>
                  <a:gd name="T4" fmla="*/ 119 w 119"/>
                  <a:gd name="T5" fmla="*/ 31 h 63"/>
                  <a:gd name="T6" fmla="*/ 119 w 119"/>
                  <a:gd name="T7" fmla="*/ 0 h 63"/>
                </a:gdLst>
                <a:ahLst/>
                <a:cxnLst>
                  <a:cxn ang="0">
                    <a:pos x="T0" y="T1"/>
                  </a:cxn>
                  <a:cxn ang="0">
                    <a:pos x="T2" y="T3"/>
                  </a:cxn>
                  <a:cxn ang="0">
                    <a:pos x="T4" y="T5"/>
                  </a:cxn>
                  <a:cxn ang="0">
                    <a:pos x="T6" y="T7"/>
                  </a:cxn>
                </a:cxnLst>
                <a:rect l="0" t="0" r="r" b="b"/>
                <a:pathLst>
                  <a:path w="119" h="63">
                    <a:moveTo>
                      <a:pt x="0" y="63"/>
                    </a:moveTo>
                    <a:cubicBezTo>
                      <a:pt x="0" y="28"/>
                      <a:pt x="29" y="0"/>
                      <a:pt x="64" y="0"/>
                    </a:cubicBezTo>
                    <a:cubicBezTo>
                      <a:pt x="87" y="0"/>
                      <a:pt x="108" y="12"/>
                      <a:pt x="119" y="31"/>
                    </a:cubicBezTo>
                    <a:cubicBezTo>
                      <a:pt x="119" y="0"/>
                      <a:pt x="119" y="0"/>
                      <a:pt x="119" y="0"/>
                    </a:cubicBezTo>
                  </a:path>
                </a:pathLst>
              </a:custGeom>
              <a:noFill/>
              <a:ln w="22225" cap="rnd">
                <a:solidFill>
                  <a:srgbClr val="7CC7FF">
                    <a:lumMod val="75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31" name="Line 26"/>
              <p:cNvSpPr>
                <a:spLocks noChangeShapeType="1"/>
              </p:cNvSpPr>
              <p:nvPr/>
            </p:nvSpPr>
            <p:spPr bwMode="auto">
              <a:xfrm flipH="1">
                <a:off x="1939926" y="1900238"/>
                <a:ext cx="239713" cy="0"/>
              </a:xfrm>
              <a:prstGeom prst="line">
                <a:avLst/>
              </a:prstGeom>
              <a:noFill/>
              <a:ln w="22225" cap="rnd">
                <a:solidFill>
                  <a:srgbClr val="7CC7FF">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grpSp>
          <p:nvGrpSpPr>
            <p:cNvPr id="144" name="Group 143"/>
            <p:cNvGrpSpPr/>
            <p:nvPr/>
          </p:nvGrpSpPr>
          <p:grpSpPr>
            <a:xfrm rot="8123977">
              <a:off x="1280886" y="2365717"/>
              <a:ext cx="890588" cy="471488"/>
              <a:chOff x="1289051" y="1668463"/>
              <a:chExt cx="890588" cy="471488"/>
            </a:xfrm>
          </p:grpSpPr>
          <p:sp>
            <p:nvSpPr>
              <p:cNvPr id="145" name="Freeform 25"/>
              <p:cNvSpPr>
                <a:spLocks/>
              </p:cNvSpPr>
              <p:nvPr/>
            </p:nvSpPr>
            <p:spPr bwMode="auto">
              <a:xfrm>
                <a:off x="1289051" y="1668463"/>
                <a:ext cx="890588" cy="471488"/>
              </a:xfrm>
              <a:custGeom>
                <a:avLst/>
                <a:gdLst>
                  <a:gd name="T0" fmla="*/ 0 w 119"/>
                  <a:gd name="T1" fmla="*/ 63 h 63"/>
                  <a:gd name="T2" fmla="*/ 64 w 119"/>
                  <a:gd name="T3" fmla="*/ 0 h 63"/>
                  <a:gd name="T4" fmla="*/ 119 w 119"/>
                  <a:gd name="T5" fmla="*/ 31 h 63"/>
                  <a:gd name="T6" fmla="*/ 119 w 119"/>
                  <a:gd name="T7" fmla="*/ 0 h 63"/>
                </a:gdLst>
                <a:ahLst/>
                <a:cxnLst>
                  <a:cxn ang="0">
                    <a:pos x="T0" y="T1"/>
                  </a:cxn>
                  <a:cxn ang="0">
                    <a:pos x="T2" y="T3"/>
                  </a:cxn>
                  <a:cxn ang="0">
                    <a:pos x="T4" y="T5"/>
                  </a:cxn>
                  <a:cxn ang="0">
                    <a:pos x="T6" y="T7"/>
                  </a:cxn>
                </a:cxnLst>
                <a:rect l="0" t="0" r="r" b="b"/>
                <a:pathLst>
                  <a:path w="119" h="63">
                    <a:moveTo>
                      <a:pt x="0" y="63"/>
                    </a:moveTo>
                    <a:cubicBezTo>
                      <a:pt x="0" y="28"/>
                      <a:pt x="29" y="0"/>
                      <a:pt x="64" y="0"/>
                    </a:cubicBezTo>
                    <a:cubicBezTo>
                      <a:pt x="87" y="0"/>
                      <a:pt x="108" y="12"/>
                      <a:pt x="119" y="31"/>
                    </a:cubicBezTo>
                    <a:cubicBezTo>
                      <a:pt x="119" y="0"/>
                      <a:pt x="119" y="0"/>
                      <a:pt x="119" y="0"/>
                    </a:cubicBezTo>
                  </a:path>
                </a:pathLst>
              </a:custGeom>
              <a:noFill/>
              <a:ln w="22225" cap="rnd">
                <a:solidFill>
                  <a:srgbClr val="7CC7FF">
                    <a:lumMod val="75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46" name="Line 26"/>
              <p:cNvSpPr>
                <a:spLocks noChangeShapeType="1"/>
              </p:cNvSpPr>
              <p:nvPr/>
            </p:nvSpPr>
            <p:spPr bwMode="auto">
              <a:xfrm flipH="1">
                <a:off x="1939926" y="1900238"/>
                <a:ext cx="239713" cy="0"/>
              </a:xfrm>
              <a:prstGeom prst="line">
                <a:avLst/>
              </a:prstGeom>
              <a:noFill/>
              <a:ln w="22225" cap="rnd">
                <a:solidFill>
                  <a:srgbClr val="7CC7FF">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sp>
          <p:nvSpPr>
            <p:cNvPr id="150" name="TextBox 149"/>
            <p:cNvSpPr txBox="1"/>
            <p:nvPr/>
          </p:nvSpPr>
          <p:spPr>
            <a:xfrm>
              <a:off x="830280" y="2081737"/>
              <a:ext cx="672870" cy="356049"/>
            </a:xfrm>
            <a:prstGeom prst="rect">
              <a:avLst/>
            </a:prstGeom>
            <a:noFill/>
          </p:spPr>
          <p:txBody>
            <a:bodyPr wrap="none" rtlCol="0">
              <a:spAutoFit/>
            </a:bodyPr>
            <a:lstStyle/>
            <a:p>
              <a:pPr eaLnBrk="0" hangingPunct="0">
                <a:spcBef>
                  <a:spcPct val="50000"/>
                </a:spcBef>
                <a:buClr>
                  <a:srgbClr val="E0E0E0"/>
                </a:buClr>
              </a:pPr>
              <a:r>
                <a:rPr lang="en-US" sz="2400" b="1" dirty="0">
                  <a:solidFill>
                    <a:srgbClr val="E0E0E0">
                      <a:lumMod val="50000"/>
                    </a:srgbClr>
                  </a:solidFill>
                  <a:ea typeface="MS PGothic" pitchFamily="34" charset="-128"/>
                </a:rPr>
                <a:t>Data</a:t>
              </a:r>
            </a:p>
          </p:txBody>
        </p:sp>
      </p:grpSp>
      <p:grpSp>
        <p:nvGrpSpPr>
          <p:cNvPr id="7" name="组合 6">
            <a:extLst>
              <a:ext uri="{FF2B5EF4-FFF2-40B4-BE49-F238E27FC236}">
                <a16:creationId xmlns:a16="http://schemas.microsoft.com/office/drawing/2014/main" id="{BB552C2B-15A0-EB4D-8567-FD82415BDED9}"/>
              </a:ext>
            </a:extLst>
          </p:cNvPr>
          <p:cNvGrpSpPr/>
          <p:nvPr/>
        </p:nvGrpSpPr>
        <p:grpSpPr>
          <a:xfrm>
            <a:off x="3044255" y="1053886"/>
            <a:ext cx="2685111" cy="2435561"/>
            <a:chOff x="3169262" y="1336283"/>
            <a:chExt cx="2265292" cy="1850947"/>
          </a:xfrm>
        </p:grpSpPr>
        <p:sp>
          <p:nvSpPr>
            <p:cNvPr id="86" name="Freeform 5"/>
            <p:cNvSpPr>
              <a:spLocks/>
            </p:cNvSpPr>
            <p:nvPr/>
          </p:nvSpPr>
          <p:spPr bwMode="auto">
            <a:xfrm>
              <a:off x="4067717" y="1336283"/>
              <a:ext cx="1366837" cy="742950"/>
            </a:xfrm>
            <a:custGeom>
              <a:avLst/>
              <a:gdLst>
                <a:gd name="T0" fmla="*/ 96 w 118"/>
                <a:gd name="T1" fmla="*/ 19 h 63"/>
                <a:gd name="T2" fmla="*/ 89 w 118"/>
                <a:gd name="T3" fmla="*/ 20 h 63"/>
                <a:gd name="T4" fmla="*/ 59 w 118"/>
                <a:gd name="T5" fmla="*/ 0 h 63"/>
                <a:gd name="T6" fmla="*/ 27 w 118"/>
                <a:gd name="T7" fmla="*/ 29 h 63"/>
                <a:gd name="T8" fmla="*/ 18 w 118"/>
                <a:gd name="T9" fmla="*/ 26 h 63"/>
                <a:gd name="T10" fmla="*/ 0 w 118"/>
                <a:gd name="T11" fmla="*/ 45 h 63"/>
                <a:gd name="T12" fmla="*/ 18 w 118"/>
                <a:gd name="T13" fmla="*/ 63 h 63"/>
                <a:gd name="T14" fmla="*/ 96 w 118"/>
                <a:gd name="T15" fmla="*/ 63 h 63"/>
                <a:gd name="T16" fmla="*/ 118 w 118"/>
                <a:gd name="T17" fmla="*/ 41 h 63"/>
                <a:gd name="T18" fmla="*/ 96 w 118"/>
                <a:gd name="T19"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63">
                  <a:moveTo>
                    <a:pt x="96" y="19"/>
                  </a:moveTo>
                  <a:cubicBezTo>
                    <a:pt x="93" y="19"/>
                    <a:pt x="91" y="19"/>
                    <a:pt x="89" y="20"/>
                  </a:cubicBezTo>
                  <a:cubicBezTo>
                    <a:pt x="84" y="8"/>
                    <a:pt x="73" y="0"/>
                    <a:pt x="59" y="0"/>
                  </a:cubicBezTo>
                  <a:cubicBezTo>
                    <a:pt x="42" y="0"/>
                    <a:pt x="29" y="12"/>
                    <a:pt x="27" y="29"/>
                  </a:cubicBezTo>
                  <a:cubicBezTo>
                    <a:pt x="25" y="27"/>
                    <a:pt x="21" y="26"/>
                    <a:pt x="18" y="26"/>
                  </a:cubicBezTo>
                  <a:cubicBezTo>
                    <a:pt x="8" y="26"/>
                    <a:pt x="0" y="34"/>
                    <a:pt x="0" y="45"/>
                  </a:cubicBezTo>
                  <a:cubicBezTo>
                    <a:pt x="0" y="55"/>
                    <a:pt x="8" y="63"/>
                    <a:pt x="18" y="63"/>
                  </a:cubicBezTo>
                  <a:cubicBezTo>
                    <a:pt x="96" y="63"/>
                    <a:pt x="96" y="63"/>
                    <a:pt x="96" y="63"/>
                  </a:cubicBezTo>
                  <a:cubicBezTo>
                    <a:pt x="108" y="63"/>
                    <a:pt x="118" y="53"/>
                    <a:pt x="118" y="41"/>
                  </a:cubicBezTo>
                  <a:cubicBezTo>
                    <a:pt x="118" y="29"/>
                    <a:pt x="108" y="19"/>
                    <a:pt x="96" y="19"/>
                  </a:cubicBezTo>
                  <a:close/>
                </a:path>
              </a:pathLst>
            </a:custGeom>
            <a:solidFill>
              <a:schemeClr val="accent1"/>
            </a:solidFill>
            <a:ln w="34925" cap="rnd">
              <a:solidFill>
                <a:srgbClr val="5AAAFA">
                  <a:lumMod val="75000"/>
                </a:srgbClr>
              </a:solidFill>
              <a:prstDash val="solid"/>
              <a:round/>
              <a:headEnd/>
              <a:tailEnd/>
            </a:ln>
          </p:spPr>
          <p:txBody>
            <a:bodyPr vert="horz" wrap="square" lIns="91440" tIns="45720" rIns="91440" bIns="45720" numCol="1" anchor="ctr" anchorCtr="0" compatLnSpc="1">
              <a:prstTxWarp prst="textNoShape">
                <a:avLst/>
              </a:prstTxWarp>
            </a:bodyPr>
            <a:lstStyle/>
            <a:p>
              <a:pPr algn="ctr" eaLnBrk="0" hangingPunct="0">
                <a:lnSpc>
                  <a:spcPct val="100000"/>
                </a:lnSpc>
                <a:spcBef>
                  <a:spcPct val="50000"/>
                </a:spcBef>
                <a:buClr>
                  <a:srgbClr val="E0E0E0"/>
                </a:buClr>
                <a:defRPr/>
              </a:pPr>
              <a:r>
                <a:rPr lang="en-US" altLang="zh-CN" sz="2800" b="1" kern="0" dirty="0">
                  <a:solidFill>
                    <a:srgbClr val="000000"/>
                  </a:solidFill>
                  <a:ea typeface="MS PGothic" pitchFamily="34" charset="-128"/>
                </a:rPr>
                <a:t>CSP</a:t>
              </a:r>
              <a:endParaRPr lang="en-US" sz="2800" b="1" kern="0" dirty="0">
                <a:solidFill>
                  <a:srgbClr val="000000"/>
                </a:solidFill>
                <a:ea typeface="MS PGothic" pitchFamily="34" charset="-128"/>
              </a:endParaRPr>
            </a:p>
          </p:txBody>
        </p:sp>
        <p:grpSp>
          <p:nvGrpSpPr>
            <p:cNvPr id="116" name="Group 115"/>
            <p:cNvGrpSpPr/>
            <p:nvPr/>
          </p:nvGrpSpPr>
          <p:grpSpPr>
            <a:xfrm>
              <a:off x="3354675" y="2389427"/>
              <a:ext cx="796326" cy="797803"/>
              <a:chOff x="2143126" y="1063625"/>
              <a:chExt cx="855663" cy="857250"/>
            </a:xfrm>
            <a:solidFill>
              <a:schemeClr val="accent5"/>
            </a:solidFill>
          </p:grpSpPr>
          <p:sp>
            <p:nvSpPr>
              <p:cNvPr id="117" name="Rectangle 9"/>
              <p:cNvSpPr>
                <a:spLocks noChangeArrowheads="1"/>
              </p:cNvSpPr>
              <p:nvPr/>
            </p:nvSpPr>
            <p:spPr bwMode="auto">
              <a:xfrm>
                <a:off x="2352676" y="1063625"/>
                <a:ext cx="434975" cy="857250"/>
              </a:xfrm>
              <a:prstGeom prst="rect">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18" name="Line 10"/>
              <p:cNvSpPr>
                <a:spLocks noChangeShapeType="1"/>
              </p:cNvSpPr>
              <p:nvPr/>
            </p:nvSpPr>
            <p:spPr bwMode="auto">
              <a:xfrm>
                <a:off x="2455863" y="1370013"/>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19" name="Line 11"/>
              <p:cNvSpPr>
                <a:spLocks noChangeShapeType="1"/>
              </p:cNvSpPr>
              <p:nvPr/>
            </p:nvSpPr>
            <p:spPr bwMode="auto">
              <a:xfrm>
                <a:off x="2455863" y="1268413"/>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20" name="Line 12"/>
              <p:cNvSpPr>
                <a:spLocks noChangeShapeType="1"/>
              </p:cNvSpPr>
              <p:nvPr/>
            </p:nvSpPr>
            <p:spPr bwMode="auto">
              <a:xfrm>
                <a:off x="2455863" y="1165225"/>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21" name="Freeform 13"/>
              <p:cNvSpPr>
                <a:spLocks/>
              </p:cNvSpPr>
              <p:nvPr/>
            </p:nvSpPr>
            <p:spPr bwMode="auto">
              <a:xfrm>
                <a:off x="2787651" y="1165225"/>
                <a:ext cx="211138" cy="652463"/>
              </a:xfrm>
              <a:custGeom>
                <a:avLst/>
                <a:gdLst>
                  <a:gd name="T0" fmla="*/ 0 w 133"/>
                  <a:gd name="T1" fmla="*/ 0 h 411"/>
                  <a:gd name="T2" fmla="*/ 133 w 133"/>
                  <a:gd name="T3" fmla="*/ 0 h 411"/>
                  <a:gd name="T4" fmla="*/ 133 w 133"/>
                  <a:gd name="T5" fmla="*/ 411 h 411"/>
                  <a:gd name="T6" fmla="*/ 0 w 133"/>
                  <a:gd name="T7" fmla="*/ 411 h 411"/>
                </a:gdLst>
                <a:ahLst/>
                <a:cxnLst>
                  <a:cxn ang="0">
                    <a:pos x="T0" y="T1"/>
                  </a:cxn>
                  <a:cxn ang="0">
                    <a:pos x="T2" y="T3"/>
                  </a:cxn>
                  <a:cxn ang="0">
                    <a:pos x="T4" y="T5"/>
                  </a:cxn>
                  <a:cxn ang="0">
                    <a:pos x="T6" y="T7"/>
                  </a:cxn>
                </a:cxnLst>
                <a:rect l="0" t="0" r="r" b="b"/>
                <a:pathLst>
                  <a:path w="133" h="411">
                    <a:moveTo>
                      <a:pt x="0" y="0"/>
                    </a:moveTo>
                    <a:lnTo>
                      <a:pt x="133" y="0"/>
                    </a:lnTo>
                    <a:lnTo>
                      <a:pt x="133" y="411"/>
                    </a:lnTo>
                    <a:lnTo>
                      <a:pt x="0" y="411"/>
                    </a:lnTo>
                  </a:path>
                </a:pathLst>
              </a:custGeom>
              <a:grpFill/>
              <a:ln w="20638" cap="flat">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22" name="Line 14"/>
              <p:cNvSpPr>
                <a:spLocks noChangeShapeType="1"/>
              </p:cNvSpPr>
              <p:nvPr/>
            </p:nvSpPr>
            <p:spPr bwMode="auto">
              <a:xfrm>
                <a:off x="2787651" y="14716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23" name="Line 15"/>
              <p:cNvSpPr>
                <a:spLocks noChangeShapeType="1"/>
              </p:cNvSpPr>
              <p:nvPr/>
            </p:nvSpPr>
            <p:spPr bwMode="auto">
              <a:xfrm>
                <a:off x="2787651" y="13700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24" name="Line 16"/>
              <p:cNvSpPr>
                <a:spLocks noChangeShapeType="1"/>
              </p:cNvSpPr>
              <p:nvPr/>
            </p:nvSpPr>
            <p:spPr bwMode="auto">
              <a:xfrm>
                <a:off x="2787651" y="12684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25" name="Freeform 17"/>
              <p:cNvSpPr>
                <a:spLocks/>
              </p:cNvSpPr>
              <p:nvPr/>
            </p:nvSpPr>
            <p:spPr bwMode="auto">
              <a:xfrm>
                <a:off x="2143126" y="1165225"/>
                <a:ext cx="209550" cy="652463"/>
              </a:xfrm>
              <a:custGeom>
                <a:avLst/>
                <a:gdLst>
                  <a:gd name="T0" fmla="*/ 132 w 132"/>
                  <a:gd name="T1" fmla="*/ 0 h 411"/>
                  <a:gd name="T2" fmla="*/ 0 w 132"/>
                  <a:gd name="T3" fmla="*/ 0 h 411"/>
                  <a:gd name="T4" fmla="*/ 0 w 132"/>
                  <a:gd name="T5" fmla="*/ 411 h 411"/>
                  <a:gd name="T6" fmla="*/ 132 w 132"/>
                  <a:gd name="T7" fmla="*/ 411 h 411"/>
                </a:gdLst>
                <a:ahLst/>
                <a:cxnLst>
                  <a:cxn ang="0">
                    <a:pos x="T0" y="T1"/>
                  </a:cxn>
                  <a:cxn ang="0">
                    <a:pos x="T2" y="T3"/>
                  </a:cxn>
                  <a:cxn ang="0">
                    <a:pos x="T4" y="T5"/>
                  </a:cxn>
                  <a:cxn ang="0">
                    <a:pos x="T6" y="T7"/>
                  </a:cxn>
                </a:cxnLst>
                <a:rect l="0" t="0" r="r" b="b"/>
                <a:pathLst>
                  <a:path w="132" h="411">
                    <a:moveTo>
                      <a:pt x="132" y="0"/>
                    </a:moveTo>
                    <a:lnTo>
                      <a:pt x="0" y="0"/>
                    </a:lnTo>
                    <a:lnTo>
                      <a:pt x="0" y="411"/>
                    </a:lnTo>
                    <a:lnTo>
                      <a:pt x="132" y="411"/>
                    </a:lnTo>
                  </a:path>
                </a:pathLst>
              </a:custGeom>
              <a:grpFill/>
              <a:ln w="20638" cap="flat">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26" name="Line 18"/>
              <p:cNvSpPr>
                <a:spLocks noChangeShapeType="1"/>
              </p:cNvSpPr>
              <p:nvPr/>
            </p:nvSpPr>
            <p:spPr bwMode="auto">
              <a:xfrm flipH="1">
                <a:off x="2244726" y="14716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27" name="Line 19"/>
              <p:cNvSpPr>
                <a:spLocks noChangeShapeType="1"/>
              </p:cNvSpPr>
              <p:nvPr/>
            </p:nvSpPr>
            <p:spPr bwMode="auto">
              <a:xfrm flipH="1">
                <a:off x="2244726" y="13700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28" name="Line 20"/>
              <p:cNvSpPr>
                <a:spLocks noChangeShapeType="1"/>
              </p:cNvSpPr>
              <p:nvPr/>
            </p:nvSpPr>
            <p:spPr bwMode="auto">
              <a:xfrm flipH="1">
                <a:off x="2244726" y="12684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grpSp>
          <p:nvGrpSpPr>
            <p:cNvPr id="132" name="Group 131"/>
            <p:cNvGrpSpPr/>
            <p:nvPr/>
          </p:nvGrpSpPr>
          <p:grpSpPr>
            <a:xfrm rot="19865192">
              <a:off x="3169262" y="1755637"/>
              <a:ext cx="890588" cy="471488"/>
              <a:chOff x="1289051" y="1668463"/>
              <a:chExt cx="890588" cy="471488"/>
            </a:xfrm>
          </p:grpSpPr>
          <p:sp>
            <p:nvSpPr>
              <p:cNvPr id="133" name="Freeform 25"/>
              <p:cNvSpPr>
                <a:spLocks/>
              </p:cNvSpPr>
              <p:nvPr/>
            </p:nvSpPr>
            <p:spPr bwMode="auto">
              <a:xfrm>
                <a:off x="1289051" y="1668463"/>
                <a:ext cx="890588" cy="471488"/>
              </a:xfrm>
              <a:custGeom>
                <a:avLst/>
                <a:gdLst>
                  <a:gd name="T0" fmla="*/ 0 w 119"/>
                  <a:gd name="T1" fmla="*/ 63 h 63"/>
                  <a:gd name="T2" fmla="*/ 64 w 119"/>
                  <a:gd name="T3" fmla="*/ 0 h 63"/>
                  <a:gd name="T4" fmla="*/ 119 w 119"/>
                  <a:gd name="T5" fmla="*/ 31 h 63"/>
                  <a:gd name="T6" fmla="*/ 119 w 119"/>
                  <a:gd name="T7" fmla="*/ 0 h 63"/>
                </a:gdLst>
                <a:ahLst/>
                <a:cxnLst>
                  <a:cxn ang="0">
                    <a:pos x="T0" y="T1"/>
                  </a:cxn>
                  <a:cxn ang="0">
                    <a:pos x="T2" y="T3"/>
                  </a:cxn>
                  <a:cxn ang="0">
                    <a:pos x="T4" y="T5"/>
                  </a:cxn>
                  <a:cxn ang="0">
                    <a:pos x="T6" y="T7"/>
                  </a:cxn>
                </a:cxnLst>
                <a:rect l="0" t="0" r="r" b="b"/>
                <a:pathLst>
                  <a:path w="119" h="63">
                    <a:moveTo>
                      <a:pt x="0" y="63"/>
                    </a:moveTo>
                    <a:cubicBezTo>
                      <a:pt x="0" y="28"/>
                      <a:pt x="29" y="0"/>
                      <a:pt x="64" y="0"/>
                    </a:cubicBezTo>
                    <a:cubicBezTo>
                      <a:pt x="87" y="0"/>
                      <a:pt x="108" y="12"/>
                      <a:pt x="119" y="31"/>
                    </a:cubicBezTo>
                    <a:cubicBezTo>
                      <a:pt x="119" y="0"/>
                      <a:pt x="119" y="0"/>
                      <a:pt x="119" y="0"/>
                    </a:cubicBezTo>
                  </a:path>
                </a:pathLst>
              </a:custGeom>
              <a:noFill/>
              <a:ln w="22225" cap="rnd">
                <a:solidFill>
                  <a:srgbClr val="7CC7FF">
                    <a:lumMod val="75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34" name="Line 26"/>
              <p:cNvSpPr>
                <a:spLocks noChangeShapeType="1"/>
              </p:cNvSpPr>
              <p:nvPr/>
            </p:nvSpPr>
            <p:spPr bwMode="auto">
              <a:xfrm flipH="1">
                <a:off x="1939926" y="1900238"/>
                <a:ext cx="239713" cy="0"/>
              </a:xfrm>
              <a:prstGeom prst="line">
                <a:avLst/>
              </a:prstGeom>
              <a:noFill/>
              <a:ln w="22225" cap="rnd">
                <a:solidFill>
                  <a:srgbClr val="7CC7FF">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grpSp>
          <p:nvGrpSpPr>
            <p:cNvPr id="147" name="Group 146"/>
            <p:cNvGrpSpPr/>
            <p:nvPr/>
          </p:nvGrpSpPr>
          <p:grpSpPr>
            <a:xfrm rot="8123977">
              <a:off x="4120704" y="2408947"/>
              <a:ext cx="890588" cy="471488"/>
              <a:chOff x="1289051" y="1668463"/>
              <a:chExt cx="890588" cy="471488"/>
            </a:xfrm>
          </p:grpSpPr>
          <p:sp>
            <p:nvSpPr>
              <p:cNvPr id="148" name="Freeform 25"/>
              <p:cNvSpPr>
                <a:spLocks/>
              </p:cNvSpPr>
              <p:nvPr/>
            </p:nvSpPr>
            <p:spPr bwMode="auto">
              <a:xfrm>
                <a:off x="1289051" y="1668463"/>
                <a:ext cx="890588" cy="471488"/>
              </a:xfrm>
              <a:custGeom>
                <a:avLst/>
                <a:gdLst>
                  <a:gd name="T0" fmla="*/ 0 w 119"/>
                  <a:gd name="T1" fmla="*/ 63 h 63"/>
                  <a:gd name="T2" fmla="*/ 64 w 119"/>
                  <a:gd name="T3" fmla="*/ 0 h 63"/>
                  <a:gd name="T4" fmla="*/ 119 w 119"/>
                  <a:gd name="T5" fmla="*/ 31 h 63"/>
                  <a:gd name="T6" fmla="*/ 119 w 119"/>
                  <a:gd name="T7" fmla="*/ 0 h 63"/>
                </a:gdLst>
                <a:ahLst/>
                <a:cxnLst>
                  <a:cxn ang="0">
                    <a:pos x="T0" y="T1"/>
                  </a:cxn>
                  <a:cxn ang="0">
                    <a:pos x="T2" y="T3"/>
                  </a:cxn>
                  <a:cxn ang="0">
                    <a:pos x="T4" y="T5"/>
                  </a:cxn>
                  <a:cxn ang="0">
                    <a:pos x="T6" y="T7"/>
                  </a:cxn>
                </a:cxnLst>
                <a:rect l="0" t="0" r="r" b="b"/>
                <a:pathLst>
                  <a:path w="119" h="63">
                    <a:moveTo>
                      <a:pt x="0" y="63"/>
                    </a:moveTo>
                    <a:cubicBezTo>
                      <a:pt x="0" y="28"/>
                      <a:pt x="29" y="0"/>
                      <a:pt x="64" y="0"/>
                    </a:cubicBezTo>
                    <a:cubicBezTo>
                      <a:pt x="87" y="0"/>
                      <a:pt x="108" y="12"/>
                      <a:pt x="119" y="31"/>
                    </a:cubicBezTo>
                    <a:cubicBezTo>
                      <a:pt x="119" y="0"/>
                      <a:pt x="119" y="0"/>
                      <a:pt x="119" y="0"/>
                    </a:cubicBezTo>
                  </a:path>
                </a:pathLst>
              </a:custGeom>
              <a:noFill/>
              <a:ln w="22225" cap="rnd">
                <a:solidFill>
                  <a:srgbClr val="7CC7FF">
                    <a:lumMod val="75000"/>
                  </a:srgb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49" name="Line 26"/>
              <p:cNvSpPr>
                <a:spLocks noChangeShapeType="1"/>
              </p:cNvSpPr>
              <p:nvPr/>
            </p:nvSpPr>
            <p:spPr bwMode="auto">
              <a:xfrm flipH="1">
                <a:off x="1939926" y="1900238"/>
                <a:ext cx="239713" cy="0"/>
              </a:xfrm>
              <a:prstGeom prst="line">
                <a:avLst/>
              </a:prstGeom>
              <a:noFill/>
              <a:ln w="22225" cap="rnd">
                <a:solidFill>
                  <a:srgbClr val="7CC7FF">
                    <a:lumMod val="75000"/>
                  </a:srgb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sp>
          <p:nvSpPr>
            <p:cNvPr id="151" name="TextBox 150"/>
            <p:cNvSpPr txBox="1"/>
            <p:nvPr/>
          </p:nvSpPr>
          <p:spPr>
            <a:xfrm>
              <a:off x="3696628" y="2081737"/>
              <a:ext cx="746707" cy="350850"/>
            </a:xfrm>
            <a:prstGeom prst="rect">
              <a:avLst/>
            </a:prstGeom>
            <a:noFill/>
          </p:spPr>
          <p:txBody>
            <a:bodyPr wrap="none" rtlCol="0">
              <a:spAutoFit/>
            </a:bodyPr>
            <a:lstStyle/>
            <a:p>
              <a:pPr eaLnBrk="0" hangingPunct="0">
                <a:spcBef>
                  <a:spcPct val="50000"/>
                </a:spcBef>
                <a:buClr>
                  <a:srgbClr val="E0E0E0"/>
                </a:buClr>
              </a:pPr>
              <a:r>
                <a:rPr lang="en-US" sz="2400" b="1" dirty="0">
                  <a:solidFill>
                    <a:srgbClr val="E0E0E0">
                      <a:lumMod val="50000"/>
                    </a:srgbClr>
                  </a:solidFill>
                  <a:ea typeface="MS PGothic" pitchFamily="34" charset="-128"/>
                </a:rPr>
                <a:t>Data</a:t>
              </a:r>
            </a:p>
          </p:txBody>
        </p:sp>
      </p:grpSp>
      <p:sp>
        <p:nvSpPr>
          <p:cNvPr id="75" name="TextBox 74"/>
          <p:cNvSpPr txBox="1"/>
          <p:nvPr/>
        </p:nvSpPr>
        <p:spPr>
          <a:xfrm>
            <a:off x="161781" y="4881122"/>
            <a:ext cx="248786" cy="216982"/>
          </a:xfrm>
          <a:prstGeom prst="rect">
            <a:avLst/>
          </a:prstGeom>
          <a:noFill/>
        </p:spPr>
        <p:txBody>
          <a:bodyPr wrap="none" rtlCol="0">
            <a:spAutoFit/>
          </a:bodyPr>
          <a:lstStyle/>
          <a:p>
            <a:r>
              <a:rPr lang="en-US" sz="900" dirty="0">
                <a:solidFill>
                  <a:schemeClr val="tx2"/>
                </a:solidFill>
              </a:rPr>
              <a:t>6</a:t>
            </a:r>
          </a:p>
        </p:txBody>
      </p:sp>
      <p:sp>
        <p:nvSpPr>
          <p:cNvPr id="4" name="Title 3"/>
          <p:cNvSpPr>
            <a:spLocks noGrp="1"/>
          </p:cNvSpPr>
          <p:nvPr>
            <p:ph type="title" idx="4294967295"/>
          </p:nvPr>
        </p:nvSpPr>
        <p:spPr>
          <a:xfrm>
            <a:off x="138228" y="201613"/>
            <a:ext cx="7592989" cy="284523"/>
          </a:xfrm>
        </p:spPr>
        <p:txBody>
          <a:bodyPr/>
          <a:lstStyle/>
          <a:p>
            <a:r>
              <a:rPr lang="en-US" altLang="zh-CN" sz="2000" b="1" dirty="0">
                <a:latin typeface="+mn-lt"/>
              </a:rPr>
              <a:t>Scenarios</a:t>
            </a:r>
            <a:r>
              <a:rPr lang="zh-CN" altLang="en-US" sz="2000" b="1" dirty="0">
                <a:latin typeface="+mn-lt"/>
              </a:rPr>
              <a:t> </a:t>
            </a:r>
            <a:r>
              <a:rPr lang="en-US" altLang="zh-CN" sz="2000" b="1" dirty="0">
                <a:latin typeface="+mn-lt"/>
              </a:rPr>
              <a:t>For</a:t>
            </a:r>
            <a:r>
              <a:rPr lang="zh-CN" altLang="en-US" sz="2000" b="1" dirty="0">
                <a:latin typeface="+mn-lt"/>
              </a:rPr>
              <a:t> </a:t>
            </a:r>
            <a:r>
              <a:rPr lang="en-US" altLang="zh-CN" sz="2000" b="1" dirty="0">
                <a:latin typeface="+mn-lt"/>
              </a:rPr>
              <a:t>Data</a:t>
            </a:r>
            <a:r>
              <a:rPr lang="zh-CN" altLang="en-US" sz="2000" b="1" dirty="0">
                <a:latin typeface="+mn-lt"/>
              </a:rPr>
              <a:t> </a:t>
            </a:r>
            <a:r>
              <a:rPr lang="en-US" altLang="zh-CN" sz="2000" b="1" dirty="0">
                <a:latin typeface="+mn-lt"/>
              </a:rPr>
              <a:t>Integration</a:t>
            </a:r>
            <a:r>
              <a:rPr lang="zh-CN" altLang="en-US" sz="2000" b="1" dirty="0">
                <a:latin typeface="+mn-lt"/>
              </a:rPr>
              <a:t> </a:t>
            </a:r>
            <a:r>
              <a:rPr lang="en-US" altLang="zh-CN" sz="2000" b="1" dirty="0">
                <a:latin typeface="+mn-lt"/>
              </a:rPr>
              <a:t>-</a:t>
            </a:r>
            <a:r>
              <a:rPr lang="zh-CN" altLang="en-US" sz="2000" b="1" dirty="0">
                <a:latin typeface="+mn-lt"/>
              </a:rPr>
              <a:t> </a:t>
            </a:r>
            <a:r>
              <a:rPr lang="en-US" altLang="zh-CN" sz="2000" b="1" dirty="0">
                <a:latin typeface="+mn-lt"/>
              </a:rPr>
              <a:t>Evolution</a:t>
            </a:r>
            <a:endParaRPr lang="en-US" sz="2000" b="1" dirty="0">
              <a:latin typeface="+mn-lt"/>
            </a:endParaRPr>
          </a:p>
        </p:txBody>
      </p:sp>
      <p:grpSp>
        <p:nvGrpSpPr>
          <p:cNvPr id="8" name="组合 7">
            <a:extLst>
              <a:ext uri="{FF2B5EF4-FFF2-40B4-BE49-F238E27FC236}">
                <a16:creationId xmlns:a16="http://schemas.microsoft.com/office/drawing/2014/main" id="{97B6D728-6072-8F4E-BA9C-5940E459F9F7}"/>
              </a:ext>
            </a:extLst>
          </p:cNvPr>
          <p:cNvGrpSpPr/>
          <p:nvPr/>
        </p:nvGrpSpPr>
        <p:grpSpPr>
          <a:xfrm>
            <a:off x="6327265" y="1053886"/>
            <a:ext cx="2414349" cy="2599023"/>
            <a:chOff x="6453487" y="1456059"/>
            <a:chExt cx="2404172" cy="1894633"/>
          </a:xfrm>
        </p:grpSpPr>
        <p:sp>
          <p:nvSpPr>
            <p:cNvPr id="87" name="Freeform 5"/>
            <p:cNvSpPr>
              <a:spLocks/>
            </p:cNvSpPr>
            <p:nvPr/>
          </p:nvSpPr>
          <p:spPr bwMode="auto">
            <a:xfrm>
              <a:off x="6453487" y="1636205"/>
              <a:ext cx="913973" cy="496794"/>
            </a:xfrm>
            <a:custGeom>
              <a:avLst/>
              <a:gdLst>
                <a:gd name="T0" fmla="*/ 96 w 118"/>
                <a:gd name="T1" fmla="*/ 19 h 63"/>
                <a:gd name="T2" fmla="*/ 89 w 118"/>
                <a:gd name="T3" fmla="*/ 20 h 63"/>
                <a:gd name="T4" fmla="*/ 59 w 118"/>
                <a:gd name="T5" fmla="*/ 0 h 63"/>
                <a:gd name="T6" fmla="*/ 27 w 118"/>
                <a:gd name="T7" fmla="*/ 29 h 63"/>
                <a:gd name="T8" fmla="*/ 18 w 118"/>
                <a:gd name="T9" fmla="*/ 26 h 63"/>
                <a:gd name="T10" fmla="*/ 0 w 118"/>
                <a:gd name="T11" fmla="*/ 45 h 63"/>
                <a:gd name="T12" fmla="*/ 18 w 118"/>
                <a:gd name="T13" fmla="*/ 63 h 63"/>
                <a:gd name="T14" fmla="*/ 96 w 118"/>
                <a:gd name="T15" fmla="*/ 63 h 63"/>
                <a:gd name="T16" fmla="*/ 118 w 118"/>
                <a:gd name="T17" fmla="*/ 41 h 63"/>
                <a:gd name="T18" fmla="*/ 96 w 118"/>
                <a:gd name="T19"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63">
                  <a:moveTo>
                    <a:pt x="96" y="19"/>
                  </a:moveTo>
                  <a:cubicBezTo>
                    <a:pt x="93" y="19"/>
                    <a:pt x="91" y="19"/>
                    <a:pt x="89" y="20"/>
                  </a:cubicBezTo>
                  <a:cubicBezTo>
                    <a:pt x="84" y="8"/>
                    <a:pt x="73" y="0"/>
                    <a:pt x="59" y="0"/>
                  </a:cubicBezTo>
                  <a:cubicBezTo>
                    <a:pt x="42" y="0"/>
                    <a:pt x="29" y="12"/>
                    <a:pt x="27" y="29"/>
                  </a:cubicBezTo>
                  <a:cubicBezTo>
                    <a:pt x="25" y="27"/>
                    <a:pt x="21" y="26"/>
                    <a:pt x="18" y="26"/>
                  </a:cubicBezTo>
                  <a:cubicBezTo>
                    <a:pt x="8" y="26"/>
                    <a:pt x="0" y="34"/>
                    <a:pt x="0" y="45"/>
                  </a:cubicBezTo>
                  <a:cubicBezTo>
                    <a:pt x="0" y="55"/>
                    <a:pt x="8" y="63"/>
                    <a:pt x="18" y="63"/>
                  </a:cubicBezTo>
                  <a:cubicBezTo>
                    <a:pt x="96" y="63"/>
                    <a:pt x="96" y="63"/>
                    <a:pt x="96" y="63"/>
                  </a:cubicBezTo>
                  <a:cubicBezTo>
                    <a:pt x="108" y="63"/>
                    <a:pt x="118" y="53"/>
                    <a:pt x="118" y="41"/>
                  </a:cubicBezTo>
                  <a:cubicBezTo>
                    <a:pt x="118" y="29"/>
                    <a:pt x="108" y="19"/>
                    <a:pt x="96" y="19"/>
                  </a:cubicBezTo>
                  <a:close/>
                </a:path>
              </a:pathLst>
            </a:custGeom>
            <a:solidFill>
              <a:schemeClr val="bg2">
                <a:lumMod val="20000"/>
                <a:lumOff val="80000"/>
              </a:schemeClr>
            </a:solidFill>
            <a:ln w="34925" cap="rnd">
              <a:solidFill>
                <a:schemeClr val="bg1">
                  <a:lumMod val="65000"/>
                </a:schemeClr>
              </a:solidFill>
              <a:prstDash val="solid"/>
              <a:round/>
              <a:headEnd/>
              <a:tailEnd/>
            </a:ln>
          </p:spPr>
          <p:txBody>
            <a:bodyPr vert="horz" wrap="square" lIns="91440" tIns="45720" rIns="91440" bIns="45720" numCol="1" anchor="ctr" anchorCtr="0" compatLnSpc="1">
              <a:prstTxWarp prst="textNoShape">
                <a:avLst/>
              </a:prstTxWarp>
            </a:bodyPr>
            <a:lstStyle/>
            <a:p>
              <a:pPr algn="ctr" eaLnBrk="0" hangingPunct="0">
                <a:lnSpc>
                  <a:spcPct val="100000"/>
                </a:lnSpc>
                <a:spcBef>
                  <a:spcPct val="50000"/>
                </a:spcBef>
                <a:buClr>
                  <a:srgbClr val="E0E0E0"/>
                </a:buClr>
                <a:defRPr/>
              </a:pPr>
              <a:r>
                <a:rPr lang="en-US" altLang="zh-CN" sz="1400" b="1" kern="0" dirty="0">
                  <a:solidFill>
                    <a:srgbClr val="000000"/>
                  </a:solidFill>
                  <a:ea typeface="MS PGothic" pitchFamily="34" charset="-128"/>
                </a:rPr>
                <a:t>CSP1</a:t>
              </a:r>
              <a:endParaRPr lang="en-US" sz="1400" b="1" kern="0" dirty="0">
                <a:solidFill>
                  <a:srgbClr val="000000"/>
                </a:solidFill>
                <a:ea typeface="MS PGothic" pitchFamily="34" charset="-128"/>
              </a:endParaRPr>
            </a:p>
          </p:txBody>
        </p:sp>
        <p:sp>
          <p:nvSpPr>
            <p:cNvPr id="88" name="Freeform 5"/>
            <p:cNvSpPr>
              <a:spLocks/>
            </p:cNvSpPr>
            <p:nvPr/>
          </p:nvSpPr>
          <p:spPr bwMode="auto">
            <a:xfrm>
              <a:off x="7943686" y="1513036"/>
              <a:ext cx="913973" cy="496794"/>
            </a:xfrm>
            <a:custGeom>
              <a:avLst/>
              <a:gdLst>
                <a:gd name="T0" fmla="*/ 96 w 118"/>
                <a:gd name="T1" fmla="*/ 19 h 63"/>
                <a:gd name="T2" fmla="*/ 89 w 118"/>
                <a:gd name="T3" fmla="*/ 20 h 63"/>
                <a:gd name="T4" fmla="*/ 59 w 118"/>
                <a:gd name="T5" fmla="*/ 0 h 63"/>
                <a:gd name="T6" fmla="*/ 27 w 118"/>
                <a:gd name="T7" fmla="*/ 29 h 63"/>
                <a:gd name="T8" fmla="*/ 18 w 118"/>
                <a:gd name="T9" fmla="*/ 26 h 63"/>
                <a:gd name="T10" fmla="*/ 0 w 118"/>
                <a:gd name="T11" fmla="*/ 45 h 63"/>
                <a:gd name="T12" fmla="*/ 18 w 118"/>
                <a:gd name="T13" fmla="*/ 63 h 63"/>
                <a:gd name="T14" fmla="*/ 96 w 118"/>
                <a:gd name="T15" fmla="*/ 63 h 63"/>
                <a:gd name="T16" fmla="*/ 118 w 118"/>
                <a:gd name="T17" fmla="*/ 41 h 63"/>
                <a:gd name="T18" fmla="*/ 96 w 118"/>
                <a:gd name="T19"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63">
                  <a:moveTo>
                    <a:pt x="96" y="19"/>
                  </a:moveTo>
                  <a:cubicBezTo>
                    <a:pt x="93" y="19"/>
                    <a:pt x="91" y="19"/>
                    <a:pt x="89" y="20"/>
                  </a:cubicBezTo>
                  <a:cubicBezTo>
                    <a:pt x="84" y="8"/>
                    <a:pt x="73" y="0"/>
                    <a:pt x="59" y="0"/>
                  </a:cubicBezTo>
                  <a:cubicBezTo>
                    <a:pt x="42" y="0"/>
                    <a:pt x="29" y="12"/>
                    <a:pt x="27" y="29"/>
                  </a:cubicBezTo>
                  <a:cubicBezTo>
                    <a:pt x="25" y="27"/>
                    <a:pt x="21" y="26"/>
                    <a:pt x="18" y="26"/>
                  </a:cubicBezTo>
                  <a:cubicBezTo>
                    <a:pt x="8" y="26"/>
                    <a:pt x="0" y="34"/>
                    <a:pt x="0" y="45"/>
                  </a:cubicBezTo>
                  <a:cubicBezTo>
                    <a:pt x="0" y="55"/>
                    <a:pt x="8" y="63"/>
                    <a:pt x="18" y="63"/>
                  </a:cubicBezTo>
                  <a:cubicBezTo>
                    <a:pt x="96" y="63"/>
                    <a:pt x="96" y="63"/>
                    <a:pt x="96" y="63"/>
                  </a:cubicBezTo>
                  <a:cubicBezTo>
                    <a:pt x="108" y="63"/>
                    <a:pt x="118" y="53"/>
                    <a:pt x="118" y="41"/>
                  </a:cubicBezTo>
                  <a:cubicBezTo>
                    <a:pt x="118" y="29"/>
                    <a:pt x="108" y="19"/>
                    <a:pt x="96" y="19"/>
                  </a:cubicBezTo>
                  <a:close/>
                </a:path>
              </a:pathLst>
            </a:custGeom>
            <a:solidFill>
              <a:schemeClr val="accent1"/>
            </a:solidFill>
            <a:ln w="34925" cap="rnd">
              <a:solidFill>
                <a:schemeClr val="bg1">
                  <a:lumMod val="65000"/>
                </a:schemeClr>
              </a:solidFill>
              <a:prstDash val="solid"/>
              <a:round/>
              <a:headEnd/>
              <a:tailEnd/>
            </a:ln>
          </p:spPr>
          <p:txBody>
            <a:bodyPr vert="horz" wrap="square" lIns="91440" tIns="45720" rIns="91440" bIns="45720" numCol="1" anchor="ctr" anchorCtr="0" compatLnSpc="1">
              <a:prstTxWarp prst="textNoShape">
                <a:avLst/>
              </a:prstTxWarp>
            </a:bodyPr>
            <a:lstStyle/>
            <a:p>
              <a:pPr algn="ctr" eaLnBrk="0" hangingPunct="0">
                <a:lnSpc>
                  <a:spcPct val="100000"/>
                </a:lnSpc>
                <a:spcBef>
                  <a:spcPct val="50000"/>
                </a:spcBef>
                <a:buClr>
                  <a:srgbClr val="E0E0E0"/>
                </a:buClr>
                <a:defRPr/>
              </a:pPr>
              <a:r>
                <a:rPr lang="en-US" altLang="zh-CN" sz="1400" b="1" kern="0" dirty="0">
                  <a:solidFill>
                    <a:srgbClr val="000000"/>
                  </a:solidFill>
                  <a:ea typeface="MS PGothic" pitchFamily="34" charset="-128"/>
                </a:rPr>
                <a:t>CSP2</a:t>
              </a:r>
              <a:endParaRPr lang="en-US" sz="1400" b="1" kern="0" dirty="0">
                <a:solidFill>
                  <a:srgbClr val="000000"/>
                </a:solidFill>
                <a:ea typeface="MS PGothic" pitchFamily="34" charset="-128"/>
              </a:endParaRPr>
            </a:p>
          </p:txBody>
        </p:sp>
        <p:grpSp>
          <p:nvGrpSpPr>
            <p:cNvPr id="135" name="Group 134"/>
            <p:cNvGrpSpPr/>
            <p:nvPr/>
          </p:nvGrpSpPr>
          <p:grpSpPr>
            <a:xfrm rot="15540590">
              <a:off x="6463462" y="2379799"/>
              <a:ext cx="659278" cy="349030"/>
              <a:chOff x="1289051" y="1668463"/>
              <a:chExt cx="890588" cy="471488"/>
            </a:xfrm>
            <a:noFill/>
          </p:grpSpPr>
          <p:sp>
            <p:nvSpPr>
              <p:cNvPr id="136" name="Freeform 25"/>
              <p:cNvSpPr>
                <a:spLocks/>
              </p:cNvSpPr>
              <p:nvPr/>
            </p:nvSpPr>
            <p:spPr bwMode="auto">
              <a:xfrm>
                <a:off x="1289051" y="1668463"/>
                <a:ext cx="890588" cy="471488"/>
              </a:xfrm>
              <a:custGeom>
                <a:avLst/>
                <a:gdLst>
                  <a:gd name="T0" fmla="*/ 0 w 119"/>
                  <a:gd name="T1" fmla="*/ 63 h 63"/>
                  <a:gd name="T2" fmla="*/ 64 w 119"/>
                  <a:gd name="T3" fmla="*/ 0 h 63"/>
                  <a:gd name="T4" fmla="*/ 119 w 119"/>
                  <a:gd name="T5" fmla="*/ 31 h 63"/>
                  <a:gd name="T6" fmla="*/ 119 w 119"/>
                  <a:gd name="T7" fmla="*/ 0 h 63"/>
                </a:gdLst>
                <a:ahLst/>
                <a:cxnLst>
                  <a:cxn ang="0">
                    <a:pos x="T0" y="T1"/>
                  </a:cxn>
                  <a:cxn ang="0">
                    <a:pos x="T2" y="T3"/>
                  </a:cxn>
                  <a:cxn ang="0">
                    <a:pos x="T4" y="T5"/>
                  </a:cxn>
                  <a:cxn ang="0">
                    <a:pos x="T6" y="T7"/>
                  </a:cxn>
                </a:cxnLst>
                <a:rect l="0" t="0" r="r" b="b"/>
                <a:pathLst>
                  <a:path w="119" h="63">
                    <a:moveTo>
                      <a:pt x="0" y="63"/>
                    </a:moveTo>
                    <a:cubicBezTo>
                      <a:pt x="0" y="28"/>
                      <a:pt x="29" y="0"/>
                      <a:pt x="64" y="0"/>
                    </a:cubicBezTo>
                    <a:cubicBezTo>
                      <a:pt x="87" y="0"/>
                      <a:pt x="108" y="12"/>
                      <a:pt x="119" y="31"/>
                    </a:cubicBezTo>
                    <a:cubicBezTo>
                      <a:pt x="119" y="0"/>
                      <a:pt x="119" y="0"/>
                      <a:pt x="119" y="0"/>
                    </a:cubicBezTo>
                  </a:path>
                </a:pathLst>
              </a:custGeom>
              <a:grpFill/>
              <a:ln w="22225" cap="rnd">
                <a:solidFill>
                  <a:schemeClr val="accent1"/>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37" name="Line 26"/>
              <p:cNvSpPr>
                <a:spLocks noChangeShapeType="1"/>
              </p:cNvSpPr>
              <p:nvPr/>
            </p:nvSpPr>
            <p:spPr bwMode="auto">
              <a:xfrm flipH="1">
                <a:off x="1939926" y="1900238"/>
                <a:ext cx="239713" cy="0"/>
              </a:xfrm>
              <a:prstGeom prst="line">
                <a:avLst/>
              </a:prstGeom>
              <a:grpFill/>
              <a:ln w="22225" cap="rnd">
                <a:solidFill>
                  <a:schemeClr val="accent1"/>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grpSp>
          <p:nvGrpSpPr>
            <p:cNvPr id="138" name="Group 137"/>
            <p:cNvGrpSpPr/>
            <p:nvPr/>
          </p:nvGrpSpPr>
          <p:grpSpPr>
            <a:xfrm rot="8359432">
              <a:off x="8086204" y="2397284"/>
              <a:ext cx="659278" cy="349030"/>
              <a:chOff x="1289051" y="1668463"/>
              <a:chExt cx="890588" cy="471488"/>
            </a:xfrm>
            <a:noFill/>
          </p:grpSpPr>
          <p:sp>
            <p:nvSpPr>
              <p:cNvPr id="139" name="Freeform 25"/>
              <p:cNvSpPr>
                <a:spLocks/>
              </p:cNvSpPr>
              <p:nvPr/>
            </p:nvSpPr>
            <p:spPr bwMode="auto">
              <a:xfrm>
                <a:off x="1289051" y="1668463"/>
                <a:ext cx="890588" cy="471488"/>
              </a:xfrm>
              <a:custGeom>
                <a:avLst/>
                <a:gdLst>
                  <a:gd name="T0" fmla="*/ 0 w 119"/>
                  <a:gd name="T1" fmla="*/ 63 h 63"/>
                  <a:gd name="T2" fmla="*/ 64 w 119"/>
                  <a:gd name="T3" fmla="*/ 0 h 63"/>
                  <a:gd name="T4" fmla="*/ 119 w 119"/>
                  <a:gd name="T5" fmla="*/ 31 h 63"/>
                  <a:gd name="T6" fmla="*/ 119 w 119"/>
                  <a:gd name="T7" fmla="*/ 0 h 63"/>
                </a:gdLst>
                <a:ahLst/>
                <a:cxnLst>
                  <a:cxn ang="0">
                    <a:pos x="T0" y="T1"/>
                  </a:cxn>
                  <a:cxn ang="0">
                    <a:pos x="T2" y="T3"/>
                  </a:cxn>
                  <a:cxn ang="0">
                    <a:pos x="T4" y="T5"/>
                  </a:cxn>
                  <a:cxn ang="0">
                    <a:pos x="T6" y="T7"/>
                  </a:cxn>
                </a:cxnLst>
                <a:rect l="0" t="0" r="r" b="b"/>
                <a:pathLst>
                  <a:path w="119" h="63">
                    <a:moveTo>
                      <a:pt x="0" y="63"/>
                    </a:moveTo>
                    <a:cubicBezTo>
                      <a:pt x="0" y="28"/>
                      <a:pt x="29" y="0"/>
                      <a:pt x="64" y="0"/>
                    </a:cubicBezTo>
                    <a:cubicBezTo>
                      <a:pt x="87" y="0"/>
                      <a:pt x="108" y="12"/>
                      <a:pt x="119" y="31"/>
                    </a:cubicBezTo>
                    <a:cubicBezTo>
                      <a:pt x="119" y="0"/>
                      <a:pt x="119" y="0"/>
                      <a:pt x="119" y="0"/>
                    </a:cubicBezTo>
                  </a:path>
                </a:pathLst>
              </a:custGeom>
              <a:grpFill/>
              <a:ln w="22225" cap="rnd">
                <a:solidFill>
                  <a:schemeClr val="accent1"/>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40" name="Line 26"/>
              <p:cNvSpPr>
                <a:spLocks noChangeShapeType="1"/>
              </p:cNvSpPr>
              <p:nvPr/>
            </p:nvSpPr>
            <p:spPr bwMode="auto">
              <a:xfrm flipH="1">
                <a:off x="1939926" y="1900238"/>
                <a:ext cx="239713" cy="0"/>
              </a:xfrm>
              <a:prstGeom prst="line">
                <a:avLst/>
              </a:prstGeom>
              <a:grpFill/>
              <a:ln w="22225" cap="rnd">
                <a:solidFill>
                  <a:schemeClr val="accent1"/>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grpSp>
          <p:nvGrpSpPr>
            <p:cNvPr id="141" name="Group 140"/>
            <p:cNvGrpSpPr/>
            <p:nvPr/>
          </p:nvGrpSpPr>
          <p:grpSpPr>
            <a:xfrm rot="1040778">
              <a:off x="7315524" y="1456059"/>
              <a:ext cx="659278" cy="349030"/>
              <a:chOff x="1289051" y="1668463"/>
              <a:chExt cx="890588" cy="471488"/>
            </a:xfrm>
            <a:noFill/>
          </p:grpSpPr>
          <p:sp>
            <p:nvSpPr>
              <p:cNvPr id="142" name="Freeform 25"/>
              <p:cNvSpPr>
                <a:spLocks/>
              </p:cNvSpPr>
              <p:nvPr/>
            </p:nvSpPr>
            <p:spPr bwMode="auto">
              <a:xfrm>
                <a:off x="1289051" y="1668463"/>
                <a:ext cx="890588" cy="471488"/>
              </a:xfrm>
              <a:custGeom>
                <a:avLst/>
                <a:gdLst>
                  <a:gd name="T0" fmla="*/ 0 w 119"/>
                  <a:gd name="T1" fmla="*/ 63 h 63"/>
                  <a:gd name="T2" fmla="*/ 64 w 119"/>
                  <a:gd name="T3" fmla="*/ 0 h 63"/>
                  <a:gd name="T4" fmla="*/ 119 w 119"/>
                  <a:gd name="T5" fmla="*/ 31 h 63"/>
                  <a:gd name="T6" fmla="*/ 119 w 119"/>
                  <a:gd name="T7" fmla="*/ 0 h 63"/>
                </a:gdLst>
                <a:ahLst/>
                <a:cxnLst>
                  <a:cxn ang="0">
                    <a:pos x="T0" y="T1"/>
                  </a:cxn>
                  <a:cxn ang="0">
                    <a:pos x="T2" y="T3"/>
                  </a:cxn>
                  <a:cxn ang="0">
                    <a:pos x="T4" y="T5"/>
                  </a:cxn>
                  <a:cxn ang="0">
                    <a:pos x="T6" y="T7"/>
                  </a:cxn>
                </a:cxnLst>
                <a:rect l="0" t="0" r="r" b="b"/>
                <a:pathLst>
                  <a:path w="119" h="63">
                    <a:moveTo>
                      <a:pt x="0" y="63"/>
                    </a:moveTo>
                    <a:cubicBezTo>
                      <a:pt x="0" y="28"/>
                      <a:pt x="29" y="0"/>
                      <a:pt x="64" y="0"/>
                    </a:cubicBezTo>
                    <a:cubicBezTo>
                      <a:pt x="87" y="0"/>
                      <a:pt x="108" y="12"/>
                      <a:pt x="119" y="31"/>
                    </a:cubicBezTo>
                    <a:cubicBezTo>
                      <a:pt x="119" y="0"/>
                      <a:pt x="119" y="0"/>
                      <a:pt x="119" y="0"/>
                    </a:cubicBezTo>
                  </a:path>
                </a:pathLst>
              </a:custGeom>
              <a:grpFill/>
              <a:ln w="22225" cap="rnd">
                <a:solidFill>
                  <a:schemeClr val="accent1"/>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43" name="Line 26"/>
              <p:cNvSpPr>
                <a:spLocks noChangeShapeType="1"/>
              </p:cNvSpPr>
              <p:nvPr/>
            </p:nvSpPr>
            <p:spPr bwMode="auto">
              <a:xfrm flipH="1">
                <a:off x="1939926" y="1900238"/>
                <a:ext cx="239713" cy="0"/>
              </a:xfrm>
              <a:prstGeom prst="line">
                <a:avLst/>
              </a:prstGeom>
              <a:grpFill/>
              <a:ln w="22225" cap="rnd">
                <a:solidFill>
                  <a:schemeClr val="accent1"/>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sp>
          <p:nvSpPr>
            <p:cNvPr id="152" name="TextBox 151"/>
            <p:cNvSpPr txBox="1"/>
            <p:nvPr/>
          </p:nvSpPr>
          <p:spPr>
            <a:xfrm>
              <a:off x="7167760" y="2109475"/>
              <a:ext cx="975625" cy="381416"/>
            </a:xfrm>
            <a:prstGeom prst="rect">
              <a:avLst/>
            </a:prstGeom>
            <a:noFill/>
          </p:spPr>
          <p:txBody>
            <a:bodyPr wrap="none" rtlCol="0">
              <a:spAutoFit/>
            </a:bodyPr>
            <a:lstStyle/>
            <a:p>
              <a:pPr eaLnBrk="0" hangingPunct="0">
                <a:spcBef>
                  <a:spcPct val="50000"/>
                </a:spcBef>
                <a:buClr>
                  <a:srgbClr val="E0E0E0"/>
                </a:buClr>
              </a:pPr>
              <a:r>
                <a:rPr lang="en-US" sz="2800" b="1" dirty="0">
                  <a:solidFill>
                    <a:srgbClr val="E0E0E0">
                      <a:lumMod val="50000"/>
                    </a:srgbClr>
                  </a:solidFill>
                  <a:ea typeface="MS PGothic" pitchFamily="34" charset="-128"/>
                </a:rPr>
                <a:t>Data</a:t>
              </a:r>
            </a:p>
          </p:txBody>
        </p:sp>
        <p:grpSp>
          <p:nvGrpSpPr>
            <p:cNvPr id="156" name="Group 155"/>
            <p:cNvGrpSpPr/>
            <p:nvPr/>
          </p:nvGrpSpPr>
          <p:grpSpPr>
            <a:xfrm>
              <a:off x="7245608" y="2552889"/>
              <a:ext cx="796326" cy="797803"/>
              <a:chOff x="2143126" y="1063625"/>
              <a:chExt cx="855663" cy="857250"/>
            </a:xfrm>
            <a:solidFill>
              <a:schemeClr val="accent5"/>
            </a:solidFill>
          </p:grpSpPr>
          <p:sp>
            <p:nvSpPr>
              <p:cNvPr id="157" name="Rectangle 9"/>
              <p:cNvSpPr>
                <a:spLocks noChangeArrowheads="1"/>
              </p:cNvSpPr>
              <p:nvPr/>
            </p:nvSpPr>
            <p:spPr bwMode="auto">
              <a:xfrm>
                <a:off x="2352676" y="1063625"/>
                <a:ext cx="434975" cy="857250"/>
              </a:xfrm>
              <a:prstGeom prst="rect">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58" name="Line 10"/>
              <p:cNvSpPr>
                <a:spLocks noChangeShapeType="1"/>
              </p:cNvSpPr>
              <p:nvPr/>
            </p:nvSpPr>
            <p:spPr bwMode="auto">
              <a:xfrm>
                <a:off x="2455863" y="1370013"/>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59" name="Line 11"/>
              <p:cNvSpPr>
                <a:spLocks noChangeShapeType="1"/>
              </p:cNvSpPr>
              <p:nvPr/>
            </p:nvSpPr>
            <p:spPr bwMode="auto">
              <a:xfrm>
                <a:off x="2455863" y="1268413"/>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60" name="Line 12"/>
              <p:cNvSpPr>
                <a:spLocks noChangeShapeType="1"/>
              </p:cNvSpPr>
              <p:nvPr/>
            </p:nvSpPr>
            <p:spPr bwMode="auto">
              <a:xfrm>
                <a:off x="2455863" y="1165225"/>
                <a:ext cx="2238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61" name="Freeform 13"/>
              <p:cNvSpPr>
                <a:spLocks/>
              </p:cNvSpPr>
              <p:nvPr/>
            </p:nvSpPr>
            <p:spPr bwMode="auto">
              <a:xfrm>
                <a:off x="2787651" y="1165225"/>
                <a:ext cx="211138" cy="652463"/>
              </a:xfrm>
              <a:custGeom>
                <a:avLst/>
                <a:gdLst>
                  <a:gd name="T0" fmla="*/ 0 w 133"/>
                  <a:gd name="T1" fmla="*/ 0 h 411"/>
                  <a:gd name="T2" fmla="*/ 133 w 133"/>
                  <a:gd name="T3" fmla="*/ 0 h 411"/>
                  <a:gd name="T4" fmla="*/ 133 w 133"/>
                  <a:gd name="T5" fmla="*/ 411 h 411"/>
                  <a:gd name="T6" fmla="*/ 0 w 133"/>
                  <a:gd name="T7" fmla="*/ 411 h 411"/>
                </a:gdLst>
                <a:ahLst/>
                <a:cxnLst>
                  <a:cxn ang="0">
                    <a:pos x="T0" y="T1"/>
                  </a:cxn>
                  <a:cxn ang="0">
                    <a:pos x="T2" y="T3"/>
                  </a:cxn>
                  <a:cxn ang="0">
                    <a:pos x="T4" y="T5"/>
                  </a:cxn>
                  <a:cxn ang="0">
                    <a:pos x="T6" y="T7"/>
                  </a:cxn>
                </a:cxnLst>
                <a:rect l="0" t="0" r="r" b="b"/>
                <a:pathLst>
                  <a:path w="133" h="411">
                    <a:moveTo>
                      <a:pt x="0" y="0"/>
                    </a:moveTo>
                    <a:lnTo>
                      <a:pt x="133" y="0"/>
                    </a:lnTo>
                    <a:lnTo>
                      <a:pt x="133" y="411"/>
                    </a:lnTo>
                    <a:lnTo>
                      <a:pt x="0" y="411"/>
                    </a:lnTo>
                  </a:path>
                </a:pathLst>
              </a:custGeom>
              <a:grpFill/>
              <a:ln w="20638" cap="flat">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62" name="Line 14"/>
              <p:cNvSpPr>
                <a:spLocks noChangeShapeType="1"/>
              </p:cNvSpPr>
              <p:nvPr/>
            </p:nvSpPr>
            <p:spPr bwMode="auto">
              <a:xfrm>
                <a:off x="2787651" y="14716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63" name="Line 15"/>
              <p:cNvSpPr>
                <a:spLocks noChangeShapeType="1"/>
              </p:cNvSpPr>
              <p:nvPr/>
            </p:nvSpPr>
            <p:spPr bwMode="auto">
              <a:xfrm>
                <a:off x="2787651" y="13700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64" name="Line 16"/>
              <p:cNvSpPr>
                <a:spLocks noChangeShapeType="1"/>
              </p:cNvSpPr>
              <p:nvPr/>
            </p:nvSpPr>
            <p:spPr bwMode="auto">
              <a:xfrm>
                <a:off x="2787651" y="1268413"/>
                <a:ext cx="109538"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65" name="Freeform 17"/>
              <p:cNvSpPr>
                <a:spLocks/>
              </p:cNvSpPr>
              <p:nvPr/>
            </p:nvSpPr>
            <p:spPr bwMode="auto">
              <a:xfrm>
                <a:off x="2143126" y="1165225"/>
                <a:ext cx="209550" cy="652463"/>
              </a:xfrm>
              <a:custGeom>
                <a:avLst/>
                <a:gdLst>
                  <a:gd name="T0" fmla="*/ 132 w 132"/>
                  <a:gd name="T1" fmla="*/ 0 h 411"/>
                  <a:gd name="T2" fmla="*/ 0 w 132"/>
                  <a:gd name="T3" fmla="*/ 0 h 411"/>
                  <a:gd name="T4" fmla="*/ 0 w 132"/>
                  <a:gd name="T5" fmla="*/ 411 h 411"/>
                  <a:gd name="T6" fmla="*/ 132 w 132"/>
                  <a:gd name="T7" fmla="*/ 411 h 411"/>
                </a:gdLst>
                <a:ahLst/>
                <a:cxnLst>
                  <a:cxn ang="0">
                    <a:pos x="T0" y="T1"/>
                  </a:cxn>
                  <a:cxn ang="0">
                    <a:pos x="T2" y="T3"/>
                  </a:cxn>
                  <a:cxn ang="0">
                    <a:pos x="T4" y="T5"/>
                  </a:cxn>
                  <a:cxn ang="0">
                    <a:pos x="T6" y="T7"/>
                  </a:cxn>
                </a:cxnLst>
                <a:rect l="0" t="0" r="r" b="b"/>
                <a:pathLst>
                  <a:path w="132" h="411">
                    <a:moveTo>
                      <a:pt x="132" y="0"/>
                    </a:moveTo>
                    <a:lnTo>
                      <a:pt x="0" y="0"/>
                    </a:lnTo>
                    <a:lnTo>
                      <a:pt x="0" y="411"/>
                    </a:lnTo>
                    <a:lnTo>
                      <a:pt x="132" y="411"/>
                    </a:lnTo>
                  </a:path>
                </a:pathLst>
              </a:custGeom>
              <a:grpFill/>
              <a:ln w="20638" cap="flat">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66" name="Line 18"/>
              <p:cNvSpPr>
                <a:spLocks noChangeShapeType="1"/>
              </p:cNvSpPr>
              <p:nvPr/>
            </p:nvSpPr>
            <p:spPr bwMode="auto">
              <a:xfrm flipH="1">
                <a:off x="2244726" y="14716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67" name="Line 19"/>
              <p:cNvSpPr>
                <a:spLocks noChangeShapeType="1"/>
              </p:cNvSpPr>
              <p:nvPr/>
            </p:nvSpPr>
            <p:spPr bwMode="auto">
              <a:xfrm flipH="1">
                <a:off x="2244726" y="13700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sp>
            <p:nvSpPr>
              <p:cNvPr id="168" name="Line 20"/>
              <p:cNvSpPr>
                <a:spLocks noChangeShapeType="1"/>
              </p:cNvSpPr>
              <p:nvPr/>
            </p:nvSpPr>
            <p:spPr bwMode="auto">
              <a:xfrm flipH="1">
                <a:off x="2244726" y="1268413"/>
                <a:ext cx="107950" cy="0"/>
              </a:xfrm>
              <a:prstGeom prst="line">
                <a:avLst/>
              </a:prstGeom>
              <a:grpFill/>
              <a:ln w="20638" cap="rnd">
                <a:solidFill>
                  <a:srgbClr val="E0E0E0">
                    <a:lumMod val="20000"/>
                    <a:lumOff val="80000"/>
                  </a:srgbClr>
                </a:solidFill>
                <a:prstDash val="solid"/>
                <a:round/>
                <a:headEnd/>
                <a:tailEnd/>
              </a:ln>
              <a:extLst/>
            </p:spPr>
            <p:txBody>
              <a:bodyPr vert="horz" wrap="square" lIns="91440" tIns="45720" rIns="91440" bIns="45720" numCol="1" anchor="t" anchorCtr="0" compatLnSpc="1">
                <a:prstTxWarp prst="textNoShape">
                  <a:avLst/>
                </a:prstTxWarp>
              </a:bodyPr>
              <a:lstStyle/>
              <a:p>
                <a:pPr eaLnBrk="0" hangingPunct="0">
                  <a:lnSpc>
                    <a:spcPct val="100000"/>
                  </a:lnSpc>
                  <a:spcBef>
                    <a:spcPct val="50000"/>
                  </a:spcBef>
                  <a:buClr>
                    <a:srgbClr val="E0E0E0"/>
                  </a:buClr>
                  <a:buFont typeface="Wingdings" pitchFamily="2" charset="2"/>
                  <a:buChar char="§"/>
                  <a:defRPr/>
                </a:pPr>
                <a:endParaRPr lang="en-US" sz="1700" kern="0" dirty="0">
                  <a:solidFill>
                    <a:srgbClr val="000000"/>
                  </a:solidFill>
                  <a:ea typeface="MS PGothic" pitchFamily="34" charset="-128"/>
                </a:endParaRPr>
              </a:p>
            </p:txBody>
          </p:sp>
        </p:grpSp>
      </p:grpSp>
      <p:sp>
        <p:nvSpPr>
          <p:cNvPr id="154" name="Footer Placeholder 1">
            <a:extLst>
              <a:ext uri="{FF2B5EF4-FFF2-40B4-BE49-F238E27FC236}">
                <a16:creationId xmlns:a16="http://schemas.microsoft.com/office/drawing/2014/main" id="{C62B587A-D777-2C4B-B3A4-1F1DDFAE58A3}"/>
              </a:ext>
            </a:extLst>
          </p:cNvPr>
          <p:cNvSpPr txBox="1">
            <a:spLocks/>
          </p:cNvSpPr>
          <p:nvPr/>
        </p:nvSpPr>
        <p:spPr>
          <a:xfrm>
            <a:off x="228600" y="4826480"/>
            <a:ext cx="6400800" cy="137160"/>
          </a:xfrm>
          <a:prstGeom prst="rect">
            <a:avLst/>
          </a:prstGeo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de-DE" sz="600" dirty="0"/>
              <a:t>2018 IBM Corporation</a:t>
            </a:r>
            <a:endParaRPr lang="en-US" sz="600" dirty="0"/>
          </a:p>
        </p:txBody>
      </p:sp>
      <p:sp>
        <p:nvSpPr>
          <p:cNvPr id="9" name="右箭头 8">
            <a:extLst>
              <a:ext uri="{FF2B5EF4-FFF2-40B4-BE49-F238E27FC236}">
                <a16:creationId xmlns:a16="http://schemas.microsoft.com/office/drawing/2014/main" id="{304446AA-AEF3-B745-B48A-8BFE39534050}"/>
              </a:ext>
            </a:extLst>
          </p:cNvPr>
          <p:cNvSpPr/>
          <p:nvPr/>
        </p:nvSpPr>
        <p:spPr>
          <a:xfrm>
            <a:off x="2459951" y="2274854"/>
            <a:ext cx="613826" cy="343949"/>
          </a:xfrm>
          <a:prstGeom prst="rightArrow">
            <a:avLst/>
          </a:prstGeom>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kumimoji="1" lang="zh-CN" altLang="en-US" sz="1200" dirty="0" err="1">
              <a:solidFill>
                <a:srgbClr val="FFFFFF"/>
              </a:solidFill>
              <a:latin typeface="Arial"/>
              <a:cs typeface="Arial"/>
            </a:endParaRPr>
          </a:p>
        </p:txBody>
      </p:sp>
      <p:sp>
        <p:nvSpPr>
          <p:cNvPr id="169" name="右箭头 168">
            <a:extLst>
              <a:ext uri="{FF2B5EF4-FFF2-40B4-BE49-F238E27FC236}">
                <a16:creationId xmlns:a16="http://schemas.microsoft.com/office/drawing/2014/main" id="{C7BDA015-D921-2940-AAE2-43C61A1F8901}"/>
              </a:ext>
            </a:extLst>
          </p:cNvPr>
          <p:cNvSpPr/>
          <p:nvPr/>
        </p:nvSpPr>
        <p:spPr>
          <a:xfrm>
            <a:off x="5499277" y="2241116"/>
            <a:ext cx="613826" cy="343949"/>
          </a:xfrm>
          <a:prstGeom prst="rightArrow">
            <a:avLst/>
          </a:prstGeom>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kumimoji="1" lang="zh-CN" altLang="en-US" sz="1200" dirty="0" err="1">
              <a:solidFill>
                <a:srgbClr val="FFFFFF"/>
              </a:solidFill>
              <a:latin typeface="Arial"/>
              <a:cs typeface="Arial"/>
            </a:endParaRPr>
          </a:p>
        </p:txBody>
      </p:sp>
    </p:spTree>
    <p:extLst>
      <p:ext uri="{BB962C8B-B14F-4D97-AF65-F5344CB8AC3E}">
        <p14:creationId xmlns:p14="http://schemas.microsoft.com/office/powerpoint/2010/main" val="37716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500" fill="hold"/>
                                        <p:tgtEl>
                                          <p:spTgt spid="82"/>
                                        </p:tgtEl>
                                        <p:attrNameLst>
                                          <p:attrName>ppt_x</p:attrName>
                                        </p:attrNameLst>
                                      </p:cBhvr>
                                      <p:tavLst>
                                        <p:tav tm="0">
                                          <p:val>
                                            <p:strVal val="#ppt_x"/>
                                          </p:val>
                                        </p:tav>
                                        <p:tav tm="100000">
                                          <p:val>
                                            <p:strVal val="#ppt_x"/>
                                          </p:val>
                                        </p:tav>
                                      </p:tavLst>
                                    </p:anim>
                                    <p:anim calcmode="lin" valueType="num">
                                      <p:cBhvr additive="base">
                                        <p:cTn id="1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 calcmode="lin" valueType="num">
                                      <p:cBhvr additive="base">
                                        <p:cTn id="25" dur="500" fill="hold"/>
                                        <p:tgtEl>
                                          <p:spTgt spid="83"/>
                                        </p:tgtEl>
                                        <p:attrNameLst>
                                          <p:attrName>ppt_x</p:attrName>
                                        </p:attrNameLst>
                                      </p:cBhvr>
                                      <p:tavLst>
                                        <p:tav tm="0">
                                          <p:val>
                                            <p:strVal val="#ppt_x"/>
                                          </p:val>
                                        </p:tav>
                                        <p:tav tm="100000">
                                          <p:val>
                                            <p:strVal val="#ppt_x"/>
                                          </p:val>
                                        </p:tav>
                                      </p:tavLst>
                                    </p:anim>
                                    <p:anim calcmode="lin" valueType="num">
                                      <p:cBhvr additive="base">
                                        <p:cTn id="2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9"/>
                                        </p:tgtEl>
                                        <p:attrNameLst>
                                          <p:attrName>style.visibility</p:attrName>
                                        </p:attrNameLst>
                                      </p:cBhvr>
                                      <p:to>
                                        <p:strVal val="visible"/>
                                      </p:to>
                                    </p:set>
                                    <p:anim calcmode="lin" valueType="num">
                                      <p:cBhvr additive="base">
                                        <p:cTn id="31" dur="500" fill="hold"/>
                                        <p:tgtEl>
                                          <p:spTgt spid="169"/>
                                        </p:tgtEl>
                                        <p:attrNameLst>
                                          <p:attrName>ppt_x</p:attrName>
                                        </p:attrNameLst>
                                      </p:cBhvr>
                                      <p:tavLst>
                                        <p:tav tm="0">
                                          <p:val>
                                            <p:strVal val="#ppt_x"/>
                                          </p:val>
                                        </p:tav>
                                        <p:tav tm="100000">
                                          <p:val>
                                            <p:strVal val="#ppt_x"/>
                                          </p:val>
                                        </p:tav>
                                      </p:tavLst>
                                    </p:anim>
                                    <p:anim calcmode="lin" valueType="num">
                                      <p:cBhvr additive="base">
                                        <p:cTn id="32" dur="500" fill="hold"/>
                                        <p:tgtEl>
                                          <p:spTgt spid="16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additive="base">
                                        <p:cTn id="39" dur="500" fill="hold"/>
                                        <p:tgtEl>
                                          <p:spTgt spid="84"/>
                                        </p:tgtEl>
                                        <p:attrNameLst>
                                          <p:attrName>ppt_x</p:attrName>
                                        </p:attrNameLst>
                                      </p:cBhvr>
                                      <p:tavLst>
                                        <p:tav tm="0">
                                          <p:val>
                                            <p:strVal val="#ppt_x"/>
                                          </p:val>
                                        </p:tav>
                                        <p:tav tm="100000">
                                          <p:val>
                                            <p:strVal val="#ppt_x"/>
                                          </p:val>
                                        </p:tav>
                                      </p:tavLst>
                                    </p:anim>
                                    <p:anim calcmode="lin" valueType="num">
                                      <p:cBhvr additive="base">
                                        <p:cTn id="40"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P spid="9" grpId="0" animBg="1"/>
      <p:bldP spid="1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3"/>
            <a:ext cx="4114800" cy="257048"/>
          </a:xfrm>
        </p:spPr>
        <p:txBody>
          <a:bodyPr/>
          <a:lstStyle/>
          <a:p>
            <a:r>
              <a:rPr lang="en-US" sz="2400" b="1" dirty="0"/>
              <a:t>Have you heard about  </a:t>
            </a:r>
          </a:p>
        </p:txBody>
      </p:sp>
      <p:sp>
        <p:nvSpPr>
          <p:cNvPr id="3" name="Slide Number Placeholder 2"/>
          <p:cNvSpPr>
            <a:spLocks noGrp="1"/>
          </p:cNvSpPr>
          <p:nvPr>
            <p:ph type="sldNum" sz="quarter" idx="10"/>
          </p:nvPr>
        </p:nvSpPr>
        <p:spPr/>
        <p:txBody>
          <a:bodyPr/>
          <a:lstStyle/>
          <a:p>
            <a:fld id="{D0BE6F14-FF48-0F4F-A8AA-2E3F25371E4A}" type="slidenum">
              <a:rPr lang="en-US" smtClean="0"/>
              <a:pPr/>
              <a:t>4</a:t>
            </a:fld>
            <a:endParaRPr lang="en-US"/>
          </a:p>
        </p:txBody>
      </p:sp>
      <p:sp>
        <p:nvSpPr>
          <p:cNvPr id="6" name="Footer Placeholder 5"/>
          <p:cNvSpPr>
            <a:spLocks noGrp="1"/>
          </p:cNvSpPr>
          <p:nvPr>
            <p:ph type="ftr" sz="quarter" idx="11"/>
          </p:nvPr>
        </p:nvSpPr>
        <p:spPr/>
        <p:txBody>
          <a:bodyPr/>
          <a:lstStyle/>
          <a:p>
            <a:r>
              <a:rPr lang="de-DE" dirty="0"/>
              <a:t>2018 IBM Corporation</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4436" y="718612"/>
            <a:ext cx="2742176" cy="594543"/>
          </a:xfrm>
          <a:prstGeom prst="rect">
            <a:avLst/>
          </a:prstGeom>
        </p:spPr>
      </p:pic>
      <p:sp>
        <p:nvSpPr>
          <p:cNvPr id="4" name="TextBox 3"/>
          <p:cNvSpPr txBox="1"/>
          <p:nvPr/>
        </p:nvSpPr>
        <p:spPr>
          <a:xfrm>
            <a:off x="3139440" y="826441"/>
            <a:ext cx="306494" cy="400110"/>
          </a:xfrm>
          <a:prstGeom prst="rect">
            <a:avLst/>
          </a:prstGeom>
          <a:noFill/>
        </p:spPr>
        <p:txBody>
          <a:bodyPr wrap="none" rtlCol="0">
            <a:spAutoFit/>
          </a:bodyPr>
          <a:lstStyle/>
          <a:p>
            <a:r>
              <a:rPr lang="en-US" sz="2000"/>
              <a:t>?</a:t>
            </a:r>
          </a:p>
        </p:txBody>
      </p:sp>
      <p:sp>
        <p:nvSpPr>
          <p:cNvPr id="14" name="Text Placeholder 5">
            <a:extLst>
              <a:ext uri="{FF2B5EF4-FFF2-40B4-BE49-F238E27FC236}">
                <a16:creationId xmlns:a16="http://schemas.microsoft.com/office/drawing/2014/main" id="{F762033C-1671-0745-B327-6F7D12CCE1B0}"/>
              </a:ext>
            </a:extLst>
          </p:cNvPr>
          <p:cNvSpPr txBox="1">
            <a:spLocks/>
          </p:cNvSpPr>
          <p:nvPr/>
        </p:nvSpPr>
        <p:spPr>
          <a:xfrm>
            <a:off x="228600" y="1451126"/>
            <a:ext cx="5194425" cy="3323987"/>
          </a:xfrm>
          <a:prstGeom prst="rect">
            <a:avLst/>
          </a:prstGeom>
        </p:spPr>
        <p:txBody>
          <a:bodyPr wrap="square" lIns="0" tIns="0" rIns="0" bIns="0">
            <a:sp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500" b="1" dirty="0">
                <a:solidFill>
                  <a:srgbClr val="000000"/>
                </a:solidFill>
              </a:rPr>
              <a:t>Physical storage is “hidden” from servers</a:t>
            </a:r>
          </a:p>
          <a:p>
            <a:pPr lvl="1">
              <a:spcBef>
                <a:spcPts val="0"/>
              </a:spcBef>
              <a:spcAft>
                <a:spcPts val="600"/>
              </a:spcAft>
            </a:pPr>
            <a:r>
              <a:rPr lang="en-US" sz="1200" dirty="0">
                <a:solidFill>
                  <a:srgbClr val="000000"/>
                </a:solidFill>
              </a:rPr>
              <a:t>Enables rapid, flexible provisioning and simple configuration changes</a:t>
            </a:r>
          </a:p>
          <a:p>
            <a:pPr lvl="1">
              <a:spcBef>
                <a:spcPts val="0"/>
              </a:spcBef>
              <a:spcAft>
                <a:spcPts val="600"/>
              </a:spcAft>
            </a:pPr>
            <a:r>
              <a:rPr lang="en-US" sz="1200" dirty="0">
                <a:solidFill>
                  <a:srgbClr val="000000"/>
                </a:solidFill>
              </a:rPr>
              <a:t>Enables non disruptive movement of data among tiers of storage</a:t>
            </a:r>
          </a:p>
          <a:p>
            <a:pPr lvl="1">
              <a:spcBef>
                <a:spcPts val="0"/>
              </a:spcBef>
              <a:spcAft>
                <a:spcPts val="600"/>
              </a:spcAft>
            </a:pPr>
            <a:r>
              <a:rPr lang="en-US" sz="1200" dirty="0">
                <a:solidFill>
                  <a:srgbClr val="000000"/>
                </a:solidFill>
              </a:rPr>
              <a:t>Enables data placement optimization to improve performance</a:t>
            </a:r>
            <a:br>
              <a:rPr lang="en-US" sz="1200" dirty="0">
                <a:solidFill>
                  <a:srgbClr val="000000"/>
                </a:solidFill>
              </a:rPr>
            </a:br>
            <a:endParaRPr lang="en-US" sz="700" dirty="0">
              <a:solidFill>
                <a:srgbClr val="000000"/>
              </a:solidFill>
            </a:endParaRPr>
          </a:p>
          <a:p>
            <a:pPr>
              <a:spcBef>
                <a:spcPts val="0"/>
              </a:spcBef>
            </a:pPr>
            <a:r>
              <a:rPr lang="en-US" sz="1500" b="1" dirty="0">
                <a:solidFill>
                  <a:srgbClr val="000000"/>
                </a:solidFill>
              </a:rPr>
              <a:t>Rich integrated function applies to all storage</a:t>
            </a:r>
          </a:p>
          <a:p>
            <a:pPr lvl="1">
              <a:spcBef>
                <a:spcPts val="0"/>
              </a:spcBef>
              <a:spcAft>
                <a:spcPts val="600"/>
              </a:spcAft>
            </a:pPr>
            <a:r>
              <a:rPr lang="en-US" sz="1200" dirty="0">
                <a:solidFill>
                  <a:srgbClr val="000000"/>
                </a:solidFill>
              </a:rPr>
              <a:t>Functions including compression, replication, tiering, high availability, encryption, hybrid cloud</a:t>
            </a:r>
          </a:p>
          <a:p>
            <a:pPr lvl="1">
              <a:spcBef>
                <a:spcPts val="0"/>
              </a:spcBef>
              <a:spcAft>
                <a:spcPts val="600"/>
              </a:spcAft>
            </a:pPr>
            <a:r>
              <a:rPr lang="en-US" sz="1200" dirty="0">
                <a:solidFill>
                  <a:srgbClr val="000000"/>
                </a:solidFill>
              </a:rPr>
              <a:t>Single user interface to manage all storage, regardless </a:t>
            </a:r>
            <a:br>
              <a:rPr lang="en-US" sz="1200" dirty="0">
                <a:solidFill>
                  <a:srgbClr val="000000"/>
                </a:solidFill>
              </a:rPr>
            </a:br>
            <a:r>
              <a:rPr lang="en-US" sz="1200" dirty="0">
                <a:solidFill>
                  <a:srgbClr val="000000"/>
                </a:solidFill>
              </a:rPr>
              <a:t>of vendor</a:t>
            </a:r>
          </a:p>
          <a:p>
            <a:pPr lvl="1">
              <a:spcBef>
                <a:spcPts val="0"/>
              </a:spcBef>
              <a:spcAft>
                <a:spcPts val="600"/>
              </a:spcAft>
            </a:pPr>
            <a:r>
              <a:rPr lang="en-US" sz="1200" dirty="0">
                <a:solidFill>
                  <a:srgbClr val="000000"/>
                </a:solidFill>
              </a:rPr>
              <a:t>Move data transparently between different storage systems</a:t>
            </a:r>
          </a:p>
          <a:p>
            <a:pPr lvl="1">
              <a:spcBef>
                <a:spcPts val="0"/>
              </a:spcBef>
              <a:spcAft>
                <a:spcPts val="600"/>
              </a:spcAft>
            </a:pPr>
            <a:r>
              <a:rPr lang="en-US" sz="1200" dirty="0">
                <a:solidFill>
                  <a:srgbClr val="000000"/>
                </a:solidFill>
              </a:rPr>
              <a:t>Extend life and enhances value of existing storage assets</a:t>
            </a:r>
            <a:br>
              <a:rPr lang="en-US" sz="1200" dirty="0">
                <a:solidFill>
                  <a:srgbClr val="000000"/>
                </a:solidFill>
              </a:rPr>
            </a:br>
            <a:endParaRPr lang="en-US" sz="700" dirty="0">
              <a:solidFill>
                <a:srgbClr val="000000"/>
              </a:solidFill>
            </a:endParaRPr>
          </a:p>
          <a:p>
            <a:pPr defTabSz="685800">
              <a:spcBef>
                <a:spcPts val="0"/>
              </a:spcBef>
            </a:pPr>
            <a:r>
              <a:rPr lang="en-US" b="1" dirty="0">
                <a:solidFill>
                  <a:srgbClr val="000000"/>
                </a:solidFill>
                <a:ea typeface=""/>
                <a:cs typeface=""/>
              </a:rPr>
              <a:t>Delivers agility and efficiency of software-defined storage to existing and new storage at lower cost than replacement</a:t>
            </a:r>
          </a:p>
        </p:txBody>
      </p:sp>
      <p:sp>
        <p:nvSpPr>
          <p:cNvPr id="15" name="Rectangle 3">
            <a:extLst>
              <a:ext uri="{FF2B5EF4-FFF2-40B4-BE49-F238E27FC236}">
                <a16:creationId xmlns:a16="http://schemas.microsoft.com/office/drawing/2014/main" id="{DFDEED3A-B64D-0449-AD86-AEB34E39F5DE}"/>
              </a:ext>
            </a:extLst>
          </p:cNvPr>
          <p:cNvSpPr/>
          <p:nvPr/>
        </p:nvSpPr>
        <p:spPr>
          <a:xfrm>
            <a:off x="5531667" y="13431"/>
            <a:ext cx="3612333" cy="5143500"/>
          </a:xfrm>
          <a:prstGeom prst="rect">
            <a:avLst/>
          </a:prstGeom>
          <a:solidFill>
            <a:schemeClr val="bg2">
              <a:lumMod val="85000"/>
              <a:alpha val="62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6" name="Rectangle 242">
            <a:extLst>
              <a:ext uri="{FF2B5EF4-FFF2-40B4-BE49-F238E27FC236}">
                <a16:creationId xmlns:a16="http://schemas.microsoft.com/office/drawing/2014/main" id="{665DED43-0B34-B64E-8931-AEDFAF65FD6C}"/>
              </a:ext>
            </a:extLst>
          </p:cNvPr>
          <p:cNvSpPr>
            <a:spLocks noChangeArrowheads="1"/>
          </p:cNvSpPr>
          <p:nvPr/>
        </p:nvSpPr>
        <p:spPr bwMode="auto">
          <a:xfrm>
            <a:off x="6178997" y="2663150"/>
            <a:ext cx="343043" cy="123111"/>
          </a:xfrm>
          <a:prstGeom prst="rect">
            <a:avLst/>
          </a:prstGeom>
          <a:noFill/>
          <a:ln w="9525">
            <a:noFill/>
            <a:miter lim="800000"/>
            <a:headEnd/>
            <a:tailEnd/>
          </a:ln>
        </p:spPr>
        <p:txBody>
          <a:bodyPr wrap="none" lIns="0" tIns="0" rIns="0" bIns="0">
            <a:spAutoFit/>
          </a:bodyPr>
          <a:lstStyle/>
          <a:p>
            <a:pPr algn="ctr" defTabSz="914400">
              <a:buClr>
                <a:srgbClr val="000000"/>
              </a:buClr>
              <a:buFont typeface="Wingdings" pitchFamily="2" charset="2"/>
              <a:buNone/>
              <a:defRPr/>
            </a:pPr>
            <a:r>
              <a:rPr lang="en-US" sz="800" b="1" kern="0" dirty="0">
                <a:solidFill>
                  <a:srgbClr val="000000">
                    <a:lumMod val="95000"/>
                    <a:lumOff val="5000"/>
                  </a:srgbClr>
                </a:solidFill>
              </a:rPr>
              <a:t>Hitachi</a:t>
            </a:r>
          </a:p>
        </p:txBody>
      </p:sp>
      <p:sp>
        <p:nvSpPr>
          <p:cNvPr id="17" name="Rectangle 243">
            <a:extLst>
              <a:ext uri="{FF2B5EF4-FFF2-40B4-BE49-F238E27FC236}">
                <a16:creationId xmlns:a16="http://schemas.microsoft.com/office/drawing/2014/main" id="{BC307A94-2847-8D40-A355-752D90DB9B43}"/>
              </a:ext>
            </a:extLst>
          </p:cNvPr>
          <p:cNvSpPr>
            <a:spLocks noChangeArrowheads="1"/>
          </p:cNvSpPr>
          <p:nvPr/>
        </p:nvSpPr>
        <p:spPr bwMode="auto">
          <a:xfrm>
            <a:off x="6965554" y="2663150"/>
            <a:ext cx="213199" cy="123111"/>
          </a:xfrm>
          <a:prstGeom prst="rect">
            <a:avLst/>
          </a:prstGeom>
          <a:noFill/>
          <a:ln w="9525">
            <a:noFill/>
            <a:miter lim="800000"/>
            <a:headEnd/>
            <a:tailEnd/>
          </a:ln>
        </p:spPr>
        <p:txBody>
          <a:bodyPr wrap="none" lIns="0" tIns="0" rIns="0" bIns="0">
            <a:spAutoFit/>
          </a:bodyPr>
          <a:lstStyle/>
          <a:p>
            <a:pPr algn="ctr" defTabSz="914400">
              <a:buClr>
                <a:srgbClr val="000000"/>
              </a:buClr>
              <a:buFont typeface="Wingdings" pitchFamily="2" charset="2"/>
              <a:buNone/>
              <a:defRPr/>
            </a:pPr>
            <a:r>
              <a:rPr lang="en-US" sz="800" b="1" kern="0" dirty="0">
                <a:solidFill>
                  <a:srgbClr val="000000">
                    <a:lumMod val="95000"/>
                    <a:lumOff val="5000"/>
                  </a:srgbClr>
                </a:solidFill>
              </a:rPr>
              <a:t>EMC</a:t>
            </a:r>
          </a:p>
        </p:txBody>
      </p:sp>
      <p:sp>
        <p:nvSpPr>
          <p:cNvPr id="18" name="Rectangle 244">
            <a:extLst>
              <a:ext uri="{FF2B5EF4-FFF2-40B4-BE49-F238E27FC236}">
                <a16:creationId xmlns:a16="http://schemas.microsoft.com/office/drawing/2014/main" id="{34BCEC37-0A13-8A4F-87FE-E826A60252D6}"/>
              </a:ext>
            </a:extLst>
          </p:cNvPr>
          <p:cNvSpPr>
            <a:spLocks noChangeArrowheads="1"/>
          </p:cNvSpPr>
          <p:nvPr/>
        </p:nvSpPr>
        <p:spPr bwMode="auto">
          <a:xfrm>
            <a:off x="7612711" y="2663150"/>
            <a:ext cx="363881" cy="123111"/>
          </a:xfrm>
          <a:prstGeom prst="rect">
            <a:avLst/>
          </a:prstGeom>
          <a:noFill/>
          <a:ln w="9525">
            <a:noFill/>
            <a:miter lim="800000"/>
            <a:headEnd/>
            <a:tailEnd/>
          </a:ln>
        </p:spPr>
        <p:txBody>
          <a:bodyPr wrap="none" lIns="0" tIns="0" rIns="0" bIns="0">
            <a:spAutoFit/>
          </a:bodyPr>
          <a:lstStyle/>
          <a:p>
            <a:pPr algn="ctr" defTabSz="914400">
              <a:buClr>
                <a:srgbClr val="000000"/>
              </a:buClr>
              <a:buFont typeface="Wingdings" pitchFamily="2" charset="2"/>
              <a:buNone/>
              <a:defRPr/>
            </a:pPr>
            <a:r>
              <a:rPr lang="en-US" sz="800" b="1" kern="0" dirty="0">
                <a:solidFill>
                  <a:srgbClr val="000000">
                    <a:lumMod val="95000"/>
                    <a:lumOff val="5000"/>
                  </a:srgbClr>
                </a:solidFill>
              </a:rPr>
              <a:t>NetApp</a:t>
            </a:r>
          </a:p>
        </p:txBody>
      </p:sp>
      <p:sp>
        <p:nvSpPr>
          <p:cNvPr id="19" name="Rectangle 245">
            <a:extLst>
              <a:ext uri="{FF2B5EF4-FFF2-40B4-BE49-F238E27FC236}">
                <a16:creationId xmlns:a16="http://schemas.microsoft.com/office/drawing/2014/main" id="{CC466697-6D84-E340-9B3B-99E7F0E04066}"/>
              </a:ext>
            </a:extLst>
          </p:cNvPr>
          <p:cNvSpPr>
            <a:spLocks noChangeArrowheads="1"/>
          </p:cNvSpPr>
          <p:nvPr/>
        </p:nvSpPr>
        <p:spPr bwMode="auto">
          <a:xfrm>
            <a:off x="8416087" y="2663150"/>
            <a:ext cx="197170" cy="123111"/>
          </a:xfrm>
          <a:prstGeom prst="rect">
            <a:avLst/>
          </a:prstGeom>
          <a:noFill/>
          <a:ln w="9525">
            <a:noFill/>
            <a:miter lim="800000"/>
            <a:headEnd/>
            <a:tailEnd/>
          </a:ln>
        </p:spPr>
        <p:txBody>
          <a:bodyPr wrap="none" lIns="0" tIns="0" rIns="0" bIns="0">
            <a:spAutoFit/>
          </a:bodyPr>
          <a:lstStyle/>
          <a:p>
            <a:pPr algn="ctr" defTabSz="914400">
              <a:buClr>
                <a:srgbClr val="000000"/>
              </a:buClr>
              <a:buFont typeface="Wingdings" pitchFamily="2" charset="2"/>
              <a:buNone/>
              <a:defRPr/>
            </a:pPr>
            <a:r>
              <a:rPr lang="en-US" sz="800" b="1" kern="0" dirty="0">
                <a:solidFill>
                  <a:srgbClr val="000000">
                    <a:lumMod val="95000"/>
                    <a:lumOff val="5000"/>
                  </a:srgbClr>
                </a:solidFill>
              </a:rPr>
              <a:t>IBM</a:t>
            </a:r>
          </a:p>
        </p:txBody>
      </p:sp>
      <p:sp>
        <p:nvSpPr>
          <p:cNvPr id="20" name="Rectangle 248">
            <a:extLst>
              <a:ext uri="{FF2B5EF4-FFF2-40B4-BE49-F238E27FC236}">
                <a16:creationId xmlns:a16="http://schemas.microsoft.com/office/drawing/2014/main" id="{8317B4D2-F859-6E48-AB21-D00E7F1CB74F}"/>
              </a:ext>
            </a:extLst>
          </p:cNvPr>
          <p:cNvSpPr>
            <a:spLocks noChangeArrowheads="1"/>
          </p:cNvSpPr>
          <p:nvPr/>
        </p:nvSpPr>
        <p:spPr bwMode="auto">
          <a:xfrm>
            <a:off x="6652747" y="3393956"/>
            <a:ext cx="142667" cy="123111"/>
          </a:xfrm>
          <a:prstGeom prst="rect">
            <a:avLst/>
          </a:prstGeom>
          <a:noFill/>
          <a:ln w="9525">
            <a:noFill/>
            <a:miter lim="800000"/>
            <a:headEnd/>
            <a:tailEnd/>
          </a:ln>
        </p:spPr>
        <p:txBody>
          <a:bodyPr wrap="none" lIns="0" tIns="0" rIns="0" bIns="0">
            <a:spAutoFit/>
          </a:bodyPr>
          <a:lstStyle/>
          <a:p>
            <a:pPr algn="ctr" defTabSz="914400">
              <a:buClr>
                <a:srgbClr val="000000"/>
              </a:buClr>
              <a:buFont typeface="Wingdings" pitchFamily="2" charset="2"/>
              <a:buNone/>
              <a:defRPr/>
            </a:pPr>
            <a:r>
              <a:rPr lang="en-US" sz="800" b="1" kern="0" dirty="0">
                <a:solidFill>
                  <a:srgbClr val="000000">
                    <a:lumMod val="95000"/>
                    <a:lumOff val="5000"/>
                  </a:srgbClr>
                </a:solidFill>
              </a:rPr>
              <a:t>HP</a:t>
            </a:r>
          </a:p>
        </p:txBody>
      </p:sp>
      <p:sp>
        <p:nvSpPr>
          <p:cNvPr id="21" name="Rectangle 249">
            <a:extLst>
              <a:ext uri="{FF2B5EF4-FFF2-40B4-BE49-F238E27FC236}">
                <a16:creationId xmlns:a16="http://schemas.microsoft.com/office/drawing/2014/main" id="{8C078EBC-E13B-9A49-9E2A-A5FEFDCED3B1}"/>
              </a:ext>
            </a:extLst>
          </p:cNvPr>
          <p:cNvSpPr>
            <a:spLocks noChangeArrowheads="1"/>
          </p:cNvSpPr>
          <p:nvPr/>
        </p:nvSpPr>
        <p:spPr bwMode="auto">
          <a:xfrm>
            <a:off x="7311619" y="3393956"/>
            <a:ext cx="229230" cy="123111"/>
          </a:xfrm>
          <a:prstGeom prst="rect">
            <a:avLst/>
          </a:prstGeom>
          <a:noFill/>
          <a:ln w="9525">
            <a:noFill/>
            <a:miter lim="800000"/>
            <a:headEnd/>
            <a:tailEnd/>
          </a:ln>
        </p:spPr>
        <p:txBody>
          <a:bodyPr wrap="none" lIns="0" tIns="0" rIns="0" bIns="0">
            <a:spAutoFit/>
          </a:bodyPr>
          <a:lstStyle/>
          <a:p>
            <a:pPr algn="ctr" defTabSz="914400">
              <a:buClr>
                <a:srgbClr val="000000"/>
              </a:buClr>
              <a:buFont typeface="Wingdings" pitchFamily="2" charset="2"/>
              <a:buNone/>
              <a:defRPr/>
            </a:pPr>
            <a:r>
              <a:rPr lang="en-US" sz="800" b="1" kern="0" dirty="0">
                <a:solidFill>
                  <a:srgbClr val="000000">
                    <a:lumMod val="95000"/>
                    <a:lumOff val="5000"/>
                  </a:srgbClr>
                </a:solidFill>
              </a:rPr>
              <a:t>Pure</a:t>
            </a:r>
          </a:p>
        </p:txBody>
      </p:sp>
      <p:sp>
        <p:nvSpPr>
          <p:cNvPr id="22" name="Rectangle 250">
            <a:extLst>
              <a:ext uri="{FF2B5EF4-FFF2-40B4-BE49-F238E27FC236}">
                <a16:creationId xmlns:a16="http://schemas.microsoft.com/office/drawing/2014/main" id="{880D3BD5-44B6-A24D-A468-354830421D0E}"/>
              </a:ext>
            </a:extLst>
          </p:cNvPr>
          <p:cNvSpPr>
            <a:spLocks noChangeArrowheads="1"/>
          </p:cNvSpPr>
          <p:nvPr/>
        </p:nvSpPr>
        <p:spPr bwMode="auto">
          <a:xfrm>
            <a:off x="7985078" y="3393956"/>
            <a:ext cx="322204" cy="123111"/>
          </a:xfrm>
          <a:prstGeom prst="rect">
            <a:avLst/>
          </a:prstGeom>
          <a:noFill/>
          <a:ln w="9525">
            <a:noFill/>
            <a:miter lim="800000"/>
            <a:headEnd/>
            <a:tailEnd/>
          </a:ln>
        </p:spPr>
        <p:txBody>
          <a:bodyPr wrap="none" lIns="0" tIns="0" rIns="0" bIns="0">
            <a:spAutoFit/>
          </a:bodyPr>
          <a:lstStyle/>
          <a:p>
            <a:pPr algn="ctr" defTabSz="914400">
              <a:buClr>
                <a:srgbClr val="000000"/>
              </a:buClr>
              <a:buFont typeface="Wingdings" pitchFamily="2" charset="2"/>
              <a:buNone/>
              <a:defRPr/>
            </a:pPr>
            <a:r>
              <a:rPr lang="en-US" sz="800" b="1" kern="0" dirty="0">
                <a:solidFill>
                  <a:srgbClr val="000000">
                    <a:lumMod val="95000"/>
                    <a:lumOff val="5000"/>
                  </a:srgbClr>
                </a:solidFill>
              </a:rPr>
              <a:t>Oracle</a:t>
            </a:r>
          </a:p>
        </p:txBody>
      </p:sp>
      <p:pic>
        <p:nvPicPr>
          <p:cNvPr id="23" name="Picture 134" descr="SpectrumVirtualizeSymbol.png">
            <a:extLst>
              <a:ext uri="{FF2B5EF4-FFF2-40B4-BE49-F238E27FC236}">
                <a16:creationId xmlns:a16="http://schemas.microsoft.com/office/drawing/2014/main" id="{1E87582A-6E6B-5548-8691-EADB7764AE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9591" y="826441"/>
            <a:ext cx="1069246" cy="1201419"/>
          </a:xfrm>
          <a:prstGeom prst="rect">
            <a:avLst/>
          </a:prstGeom>
        </p:spPr>
      </p:pic>
      <p:grpSp>
        <p:nvGrpSpPr>
          <p:cNvPr id="24" name="Group 25">
            <a:extLst>
              <a:ext uri="{FF2B5EF4-FFF2-40B4-BE49-F238E27FC236}">
                <a16:creationId xmlns:a16="http://schemas.microsoft.com/office/drawing/2014/main" id="{E97BADD9-5DD8-1A44-86FE-87DEABD63B38}"/>
              </a:ext>
            </a:extLst>
          </p:cNvPr>
          <p:cNvGrpSpPr/>
          <p:nvPr/>
        </p:nvGrpSpPr>
        <p:grpSpPr>
          <a:xfrm>
            <a:off x="6189536" y="2826955"/>
            <a:ext cx="321965" cy="337476"/>
            <a:chOff x="4494863" y="2896089"/>
            <a:chExt cx="587831" cy="588632"/>
          </a:xfrm>
        </p:grpSpPr>
        <p:sp>
          <p:nvSpPr>
            <p:cNvPr id="25" name="Oval 47">
              <a:extLst>
                <a:ext uri="{FF2B5EF4-FFF2-40B4-BE49-F238E27FC236}">
                  <a16:creationId xmlns:a16="http://schemas.microsoft.com/office/drawing/2014/main" id="{28F1B612-D748-ED4A-BBD1-12DCEA4CC30E}"/>
                </a:ext>
              </a:extLst>
            </p:cNvPr>
            <p:cNvSpPr>
              <a:spLocks noChangeArrowheads="1"/>
            </p:cNvSpPr>
            <p:nvPr/>
          </p:nvSpPr>
          <p:spPr bwMode="auto">
            <a:xfrm>
              <a:off x="4494863" y="2896089"/>
              <a:ext cx="587831" cy="138549"/>
            </a:xfrm>
            <a:prstGeom prst="ellipse">
              <a:avLst/>
            </a:pr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26" name="Freeform 48">
              <a:extLst>
                <a:ext uri="{FF2B5EF4-FFF2-40B4-BE49-F238E27FC236}">
                  <a16:creationId xmlns:a16="http://schemas.microsoft.com/office/drawing/2014/main" id="{B491C487-573A-1747-829E-0CCC5A578EC5}"/>
                </a:ext>
              </a:extLst>
            </p:cNvPr>
            <p:cNvSpPr>
              <a:spLocks/>
            </p:cNvSpPr>
            <p:nvPr/>
          </p:nvSpPr>
          <p:spPr bwMode="auto">
            <a:xfrm>
              <a:off x="4494863" y="3044248"/>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27" name="Freeform 49">
              <a:extLst>
                <a:ext uri="{FF2B5EF4-FFF2-40B4-BE49-F238E27FC236}">
                  <a16:creationId xmlns:a16="http://schemas.microsoft.com/office/drawing/2014/main" id="{06BBFE20-8C71-BE4D-B92C-9F15D6594801}"/>
                </a:ext>
              </a:extLst>
            </p:cNvPr>
            <p:cNvSpPr>
              <a:spLocks/>
            </p:cNvSpPr>
            <p:nvPr/>
          </p:nvSpPr>
          <p:spPr bwMode="auto">
            <a:xfrm>
              <a:off x="4494863" y="3202017"/>
              <a:ext cx="587831" cy="124934"/>
            </a:xfrm>
            <a:custGeom>
              <a:avLst/>
              <a:gdLst>
                <a:gd name="T0" fmla="*/ 0 w 127"/>
                <a:gd name="T1" fmla="*/ 0 h 27"/>
                <a:gd name="T2" fmla="*/ 0 w 127"/>
                <a:gd name="T3" fmla="*/ 12 h 27"/>
                <a:gd name="T4" fmla="*/ 64 w 127"/>
                <a:gd name="T5" fmla="*/ 27 h 27"/>
                <a:gd name="T6" fmla="*/ 127 w 127"/>
                <a:gd name="T7" fmla="*/ 12 h 27"/>
                <a:gd name="T8" fmla="*/ 127 w 127"/>
                <a:gd name="T9" fmla="*/ 0 h 27"/>
              </a:gdLst>
              <a:ahLst/>
              <a:cxnLst>
                <a:cxn ang="0">
                  <a:pos x="T0" y="T1"/>
                </a:cxn>
                <a:cxn ang="0">
                  <a:pos x="T2" y="T3"/>
                </a:cxn>
                <a:cxn ang="0">
                  <a:pos x="T4" y="T5"/>
                </a:cxn>
                <a:cxn ang="0">
                  <a:pos x="T6" y="T7"/>
                </a:cxn>
                <a:cxn ang="0">
                  <a:pos x="T8" y="T9"/>
                </a:cxn>
              </a:cxnLst>
              <a:rect l="0" t="0" r="r" b="b"/>
              <a:pathLst>
                <a:path w="127" h="27">
                  <a:moveTo>
                    <a:pt x="0" y="0"/>
                  </a:moveTo>
                  <a:cubicBezTo>
                    <a:pt x="0" y="0"/>
                    <a:pt x="0" y="8"/>
                    <a:pt x="0" y="12"/>
                  </a:cubicBezTo>
                  <a:cubicBezTo>
                    <a:pt x="0" y="21"/>
                    <a:pt x="29" y="27"/>
                    <a:pt x="64" y="27"/>
                  </a:cubicBezTo>
                  <a:cubicBezTo>
                    <a:pt x="99" y="27"/>
                    <a:pt x="127" y="21"/>
                    <a:pt x="127" y="12"/>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28" name="Freeform 50">
              <a:extLst>
                <a:ext uri="{FF2B5EF4-FFF2-40B4-BE49-F238E27FC236}">
                  <a16:creationId xmlns:a16="http://schemas.microsoft.com/office/drawing/2014/main" id="{C45DD729-94B9-9541-8F01-8F2550B7BA89}"/>
                </a:ext>
              </a:extLst>
            </p:cNvPr>
            <p:cNvSpPr>
              <a:spLocks/>
            </p:cNvSpPr>
            <p:nvPr/>
          </p:nvSpPr>
          <p:spPr bwMode="auto">
            <a:xfrm>
              <a:off x="4494863" y="3354982"/>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grpSp>
      <p:grpSp>
        <p:nvGrpSpPr>
          <p:cNvPr id="29" name="Group 30">
            <a:extLst>
              <a:ext uri="{FF2B5EF4-FFF2-40B4-BE49-F238E27FC236}">
                <a16:creationId xmlns:a16="http://schemas.microsoft.com/office/drawing/2014/main" id="{0B658402-2AB5-3E42-B796-281B6592AA50}"/>
              </a:ext>
            </a:extLst>
          </p:cNvPr>
          <p:cNvGrpSpPr/>
          <p:nvPr/>
        </p:nvGrpSpPr>
        <p:grpSpPr>
          <a:xfrm>
            <a:off x="6911171" y="2826955"/>
            <a:ext cx="321965" cy="337476"/>
            <a:chOff x="4494863" y="2896089"/>
            <a:chExt cx="587831" cy="588632"/>
          </a:xfrm>
        </p:grpSpPr>
        <p:sp>
          <p:nvSpPr>
            <p:cNvPr id="30" name="Oval 47">
              <a:extLst>
                <a:ext uri="{FF2B5EF4-FFF2-40B4-BE49-F238E27FC236}">
                  <a16:creationId xmlns:a16="http://schemas.microsoft.com/office/drawing/2014/main" id="{4392E032-BDE3-9F4D-9BC7-747108B7292E}"/>
                </a:ext>
              </a:extLst>
            </p:cNvPr>
            <p:cNvSpPr>
              <a:spLocks noChangeArrowheads="1"/>
            </p:cNvSpPr>
            <p:nvPr/>
          </p:nvSpPr>
          <p:spPr bwMode="auto">
            <a:xfrm>
              <a:off x="4494863" y="2896089"/>
              <a:ext cx="587831" cy="138549"/>
            </a:xfrm>
            <a:prstGeom prst="ellipse">
              <a:avLst/>
            </a:pr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31" name="Freeform 48">
              <a:extLst>
                <a:ext uri="{FF2B5EF4-FFF2-40B4-BE49-F238E27FC236}">
                  <a16:creationId xmlns:a16="http://schemas.microsoft.com/office/drawing/2014/main" id="{9B1E3977-F63B-034B-8F38-D84142493EB8}"/>
                </a:ext>
              </a:extLst>
            </p:cNvPr>
            <p:cNvSpPr>
              <a:spLocks/>
            </p:cNvSpPr>
            <p:nvPr/>
          </p:nvSpPr>
          <p:spPr bwMode="auto">
            <a:xfrm>
              <a:off x="4494863" y="3044248"/>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32" name="Freeform 49">
              <a:extLst>
                <a:ext uri="{FF2B5EF4-FFF2-40B4-BE49-F238E27FC236}">
                  <a16:creationId xmlns:a16="http://schemas.microsoft.com/office/drawing/2014/main" id="{B2C18453-CD1F-894F-B102-6DF4276D63DC}"/>
                </a:ext>
              </a:extLst>
            </p:cNvPr>
            <p:cNvSpPr>
              <a:spLocks/>
            </p:cNvSpPr>
            <p:nvPr/>
          </p:nvSpPr>
          <p:spPr bwMode="auto">
            <a:xfrm>
              <a:off x="4494863" y="3202017"/>
              <a:ext cx="587831" cy="124934"/>
            </a:xfrm>
            <a:custGeom>
              <a:avLst/>
              <a:gdLst>
                <a:gd name="T0" fmla="*/ 0 w 127"/>
                <a:gd name="T1" fmla="*/ 0 h 27"/>
                <a:gd name="T2" fmla="*/ 0 w 127"/>
                <a:gd name="T3" fmla="*/ 12 h 27"/>
                <a:gd name="T4" fmla="*/ 64 w 127"/>
                <a:gd name="T5" fmla="*/ 27 h 27"/>
                <a:gd name="T6" fmla="*/ 127 w 127"/>
                <a:gd name="T7" fmla="*/ 12 h 27"/>
                <a:gd name="T8" fmla="*/ 127 w 127"/>
                <a:gd name="T9" fmla="*/ 0 h 27"/>
              </a:gdLst>
              <a:ahLst/>
              <a:cxnLst>
                <a:cxn ang="0">
                  <a:pos x="T0" y="T1"/>
                </a:cxn>
                <a:cxn ang="0">
                  <a:pos x="T2" y="T3"/>
                </a:cxn>
                <a:cxn ang="0">
                  <a:pos x="T4" y="T5"/>
                </a:cxn>
                <a:cxn ang="0">
                  <a:pos x="T6" y="T7"/>
                </a:cxn>
                <a:cxn ang="0">
                  <a:pos x="T8" y="T9"/>
                </a:cxn>
              </a:cxnLst>
              <a:rect l="0" t="0" r="r" b="b"/>
              <a:pathLst>
                <a:path w="127" h="27">
                  <a:moveTo>
                    <a:pt x="0" y="0"/>
                  </a:moveTo>
                  <a:cubicBezTo>
                    <a:pt x="0" y="0"/>
                    <a:pt x="0" y="8"/>
                    <a:pt x="0" y="12"/>
                  </a:cubicBezTo>
                  <a:cubicBezTo>
                    <a:pt x="0" y="21"/>
                    <a:pt x="29" y="27"/>
                    <a:pt x="64" y="27"/>
                  </a:cubicBezTo>
                  <a:cubicBezTo>
                    <a:pt x="99" y="27"/>
                    <a:pt x="127" y="21"/>
                    <a:pt x="127" y="12"/>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33" name="Freeform 50">
              <a:extLst>
                <a:ext uri="{FF2B5EF4-FFF2-40B4-BE49-F238E27FC236}">
                  <a16:creationId xmlns:a16="http://schemas.microsoft.com/office/drawing/2014/main" id="{D8C301B9-696B-4249-9645-E060689DEE1F}"/>
                </a:ext>
              </a:extLst>
            </p:cNvPr>
            <p:cNvSpPr>
              <a:spLocks/>
            </p:cNvSpPr>
            <p:nvPr/>
          </p:nvSpPr>
          <p:spPr bwMode="auto">
            <a:xfrm>
              <a:off x="4494863" y="3354982"/>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grpSp>
      <p:grpSp>
        <p:nvGrpSpPr>
          <p:cNvPr id="34" name="Group 35">
            <a:extLst>
              <a:ext uri="{FF2B5EF4-FFF2-40B4-BE49-F238E27FC236}">
                <a16:creationId xmlns:a16="http://schemas.microsoft.com/office/drawing/2014/main" id="{D179CA53-CD96-E24E-9B40-037A79D453CD}"/>
              </a:ext>
            </a:extLst>
          </p:cNvPr>
          <p:cNvGrpSpPr/>
          <p:nvPr/>
        </p:nvGrpSpPr>
        <p:grpSpPr>
          <a:xfrm>
            <a:off x="7633669" y="2826955"/>
            <a:ext cx="321965" cy="337476"/>
            <a:chOff x="4494863" y="2896089"/>
            <a:chExt cx="587831" cy="588632"/>
          </a:xfrm>
        </p:grpSpPr>
        <p:sp>
          <p:nvSpPr>
            <p:cNvPr id="35" name="Oval 47">
              <a:extLst>
                <a:ext uri="{FF2B5EF4-FFF2-40B4-BE49-F238E27FC236}">
                  <a16:creationId xmlns:a16="http://schemas.microsoft.com/office/drawing/2014/main" id="{7D9EAAB9-0AAE-EF4D-BD78-1917EE8F9FD0}"/>
                </a:ext>
              </a:extLst>
            </p:cNvPr>
            <p:cNvSpPr>
              <a:spLocks noChangeArrowheads="1"/>
            </p:cNvSpPr>
            <p:nvPr/>
          </p:nvSpPr>
          <p:spPr bwMode="auto">
            <a:xfrm>
              <a:off x="4494863" y="2896089"/>
              <a:ext cx="587831" cy="138549"/>
            </a:xfrm>
            <a:prstGeom prst="ellipse">
              <a:avLst/>
            </a:pr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36" name="Freeform 48">
              <a:extLst>
                <a:ext uri="{FF2B5EF4-FFF2-40B4-BE49-F238E27FC236}">
                  <a16:creationId xmlns:a16="http://schemas.microsoft.com/office/drawing/2014/main" id="{EE4184B9-F670-A44D-8DF3-7679E5B0E9FC}"/>
                </a:ext>
              </a:extLst>
            </p:cNvPr>
            <p:cNvSpPr>
              <a:spLocks/>
            </p:cNvSpPr>
            <p:nvPr/>
          </p:nvSpPr>
          <p:spPr bwMode="auto">
            <a:xfrm>
              <a:off x="4494863" y="3044248"/>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37" name="Freeform 49">
              <a:extLst>
                <a:ext uri="{FF2B5EF4-FFF2-40B4-BE49-F238E27FC236}">
                  <a16:creationId xmlns:a16="http://schemas.microsoft.com/office/drawing/2014/main" id="{C1749358-1E4B-714B-866C-B58D0A9D616C}"/>
                </a:ext>
              </a:extLst>
            </p:cNvPr>
            <p:cNvSpPr>
              <a:spLocks/>
            </p:cNvSpPr>
            <p:nvPr/>
          </p:nvSpPr>
          <p:spPr bwMode="auto">
            <a:xfrm>
              <a:off x="4494863" y="3202017"/>
              <a:ext cx="587831" cy="124934"/>
            </a:xfrm>
            <a:custGeom>
              <a:avLst/>
              <a:gdLst>
                <a:gd name="T0" fmla="*/ 0 w 127"/>
                <a:gd name="T1" fmla="*/ 0 h 27"/>
                <a:gd name="T2" fmla="*/ 0 w 127"/>
                <a:gd name="T3" fmla="*/ 12 h 27"/>
                <a:gd name="T4" fmla="*/ 64 w 127"/>
                <a:gd name="T5" fmla="*/ 27 h 27"/>
                <a:gd name="T6" fmla="*/ 127 w 127"/>
                <a:gd name="T7" fmla="*/ 12 h 27"/>
                <a:gd name="T8" fmla="*/ 127 w 127"/>
                <a:gd name="T9" fmla="*/ 0 h 27"/>
              </a:gdLst>
              <a:ahLst/>
              <a:cxnLst>
                <a:cxn ang="0">
                  <a:pos x="T0" y="T1"/>
                </a:cxn>
                <a:cxn ang="0">
                  <a:pos x="T2" y="T3"/>
                </a:cxn>
                <a:cxn ang="0">
                  <a:pos x="T4" y="T5"/>
                </a:cxn>
                <a:cxn ang="0">
                  <a:pos x="T6" y="T7"/>
                </a:cxn>
                <a:cxn ang="0">
                  <a:pos x="T8" y="T9"/>
                </a:cxn>
              </a:cxnLst>
              <a:rect l="0" t="0" r="r" b="b"/>
              <a:pathLst>
                <a:path w="127" h="27">
                  <a:moveTo>
                    <a:pt x="0" y="0"/>
                  </a:moveTo>
                  <a:cubicBezTo>
                    <a:pt x="0" y="0"/>
                    <a:pt x="0" y="8"/>
                    <a:pt x="0" y="12"/>
                  </a:cubicBezTo>
                  <a:cubicBezTo>
                    <a:pt x="0" y="21"/>
                    <a:pt x="29" y="27"/>
                    <a:pt x="64" y="27"/>
                  </a:cubicBezTo>
                  <a:cubicBezTo>
                    <a:pt x="99" y="27"/>
                    <a:pt x="127" y="21"/>
                    <a:pt x="127" y="12"/>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38" name="Freeform 50">
              <a:extLst>
                <a:ext uri="{FF2B5EF4-FFF2-40B4-BE49-F238E27FC236}">
                  <a16:creationId xmlns:a16="http://schemas.microsoft.com/office/drawing/2014/main" id="{6C59C843-D12F-9E4C-B507-4F008F736E69}"/>
                </a:ext>
              </a:extLst>
            </p:cNvPr>
            <p:cNvSpPr>
              <a:spLocks/>
            </p:cNvSpPr>
            <p:nvPr/>
          </p:nvSpPr>
          <p:spPr bwMode="auto">
            <a:xfrm>
              <a:off x="4494863" y="3354982"/>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grpSp>
      <p:grpSp>
        <p:nvGrpSpPr>
          <p:cNvPr id="39" name="Group 40">
            <a:extLst>
              <a:ext uri="{FF2B5EF4-FFF2-40B4-BE49-F238E27FC236}">
                <a16:creationId xmlns:a16="http://schemas.microsoft.com/office/drawing/2014/main" id="{983B6319-EFAF-2E4E-9571-2AF45772D5E0}"/>
              </a:ext>
            </a:extLst>
          </p:cNvPr>
          <p:cNvGrpSpPr/>
          <p:nvPr/>
        </p:nvGrpSpPr>
        <p:grpSpPr>
          <a:xfrm>
            <a:off x="8353690" y="2826955"/>
            <a:ext cx="321965" cy="337476"/>
            <a:chOff x="4494863" y="2896089"/>
            <a:chExt cx="587831" cy="588632"/>
          </a:xfrm>
        </p:grpSpPr>
        <p:sp>
          <p:nvSpPr>
            <p:cNvPr id="40" name="Oval 47">
              <a:extLst>
                <a:ext uri="{FF2B5EF4-FFF2-40B4-BE49-F238E27FC236}">
                  <a16:creationId xmlns:a16="http://schemas.microsoft.com/office/drawing/2014/main" id="{927F8A15-7F5B-534B-85B6-D1AFB1DAA67F}"/>
                </a:ext>
              </a:extLst>
            </p:cNvPr>
            <p:cNvSpPr>
              <a:spLocks noChangeArrowheads="1"/>
            </p:cNvSpPr>
            <p:nvPr/>
          </p:nvSpPr>
          <p:spPr bwMode="auto">
            <a:xfrm>
              <a:off x="4494863" y="2896089"/>
              <a:ext cx="587831" cy="138549"/>
            </a:xfrm>
            <a:prstGeom prst="ellipse">
              <a:avLst/>
            </a:pr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41" name="Freeform 48">
              <a:extLst>
                <a:ext uri="{FF2B5EF4-FFF2-40B4-BE49-F238E27FC236}">
                  <a16:creationId xmlns:a16="http://schemas.microsoft.com/office/drawing/2014/main" id="{A2AE27B2-60F3-294D-A47E-371E26B2FF7D}"/>
                </a:ext>
              </a:extLst>
            </p:cNvPr>
            <p:cNvSpPr>
              <a:spLocks/>
            </p:cNvSpPr>
            <p:nvPr/>
          </p:nvSpPr>
          <p:spPr bwMode="auto">
            <a:xfrm>
              <a:off x="4494863" y="3044248"/>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42" name="Freeform 49">
              <a:extLst>
                <a:ext uri="{FF2B5EF4-FFF2-40B4-BE49-F238E27FC236}">
                  <a16:creationId xmlns:a16="http://schemas.microsoft.com/office/drawing/2014/main" id="{D1D5DDC6-D0CA-184B-967D-3817D7AC0208}"/>
                </a:ext>
              </a:extLst>
            </p:cNvPr>
            <p:cNvSpPr>
              <a:spLocks/>
            </p:cNvSpPr>
            <p:nvPr/>
          </p:nvSpPr>
          <p:spPr bwMode="auto">
            <a:xfrm>
              <a:off x="4494863" y="3202017"/>
              <a:ext cx="587831" cy="124934"/>
            </a:xfrm>
            <a:custGeom>
              <a:avLst/>
              <a:gdLst>
                <a:gd name="T0" fmla="*/ 0 w 127"/>
                <a:gd name="T1" fmla="*/ 0 h 27"/>
                <a:gd name="T2" fmla="*/ 0 w 127"/>
                <a:gd name="T3" fmla="*/ 12 h 27"/>
                <a:gd name="T4" fmla="*/ 64 w 127"/>
                <a:gd name="T5" fmla="*/ 27 h 27"/>
                <a:gd name="T6" fmla="*/ 127 w 127"/>
                <a:gd name="T7" fmla="*/ 12 h 27"/>
                <a:gd name="T8" fmla="*/ 127 w 127"/>
                <a:gd name="T9" fmla="*/ 0 h 27"/>
              </a:gdLst>
              <a:ahLst/>
              <a:cxnLst>
                <a:cxn ang="0">
                  <a:pos x="T0" y="T1"/>
                </a:cxn>
                <a:cxn ang="0">
                  <a:pos x="T2" y="T3"/>
                </a:cxn>
                <a:cxn ang="0">
                  <a:pos x="T4" y="T5"/>
                </a:cxn>
                <a:cxn ang="0">
                  <a:pos x="T6" y="T7"/>
                </a:cxn>
                <a:cxn ang="0">
                  <a:pos x="T8" y="T9"/>
                </a:cxn>
              </a:cxnLst>
              <a:rect l="0" t="0" r="r" b="b"/>
              <a:pathLst>
                <a:path w="127" h="27">
                  <a:moveTo>
                    <a:pt x="0" y="0"/>
                  </a:moveTo>
                  <a:cubicBezTo>
                    <a:pt x="0" y="0"/>
                    <a:pt x="0" y="8"/>
                    <a:pt x="0" y="12"/>
                  </a:cubicBezTo>
                  <a:cubicBezTo>
                    <a:pt x="0" y="21"/>
                    <a:pt x="29" y="27"/>
                    <a:pt x="64" y="27"/>
                  </a:cubicBezTo>
                  <a:cubicBezTo>
                    <a:pt x="99" y="27"/>
                    <a:pt x="127" y="21"/>
                    <a:pt x="127" y="12"/>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43" name="Freeform 50">
              <a:extLst>
                <a:ext uri="{FF2B5EF4-FFF2-40B4-BE49-F238E27FC236}">
                  <a16:creationId xmlns:a16="http://schemas.microsoft.com/office/drawing/2014/main" id="{39C329DB-17CB-224F-9810-2E1D2FF5C88F}"/>
                </a:ext>
              </a:extLst>
            </p:cNvPr>
            <p:cNvSpPr>
              <a:spLocks/>
            </p:cNvSpPr>
            <p:nvPr/>
          </p:nvSpPr>
          <p:spPr bwMode="auto">
            <a:xfrm>
              <a:off x="4494863" y="3354982"/>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grpSp>
      <p:grpSp>
        <p:nvGrpSpPr>
          <p:cNvPr id="44" name="Group 50">
            <a:extLst>
              <a:ext uri="{FF2B5EF4-FFF2-40B4-BE49-F238E27FC236}">
                <a16:creationId xmlns:a16="http://schemas.microsoft.com/office/drawing/2014/main" id="{ABF05735-DA0C-0143-B9E1-B3FA54181E01}"/>
              </a:ext>
            </a:extLst>
          </p:cNvPr>
          <p:cNvGrpSpPr/>
          <p:nvPr/>
        </p:nvGrpSpPr>
        <p:grpSpPr>
          <a:xfrm>
            <a:off x="6549033" y="3557079"/>
            <a:ext cx="321965" cy="337476"/>
            <a:chOff x="4494863" y="2896089"/>
            <a:chExt cx="587831" cy="588632"/>
          </a:xfrm>
        </p:grpSpPr>
        <p:sp>
          <p:nvSpPr>
            <p:cNvPr id="45" name="Oval 47">
              <a:extLst>
                <a:ext uri="{FF2B5EF4-FFF2-40B4-BE49-F238E27FC236}">
                  <a16:creationId xmlns:a16="http://schemas.microsoft.com/office/drawing/2014/main" id="{DBCECF41-E86A-B04E-94D9-EC7B69FEDE34}"/>
                </a:ext>
              </a:extLst>
            </p:cNvPr>
            <p:cNvSpPr>
              <a:spLocks noChangeArrowheads="1"/>
            </p:cNvSpPr>
            <p:nvPr/>
          </p:nvSpPr>
          <p:spPr bwMode="auto">
            <a:xfrm>
              <a:off x="4494863" y="2896089"/>
              <a:ext cx="587831" cy="138549"/>
            </a:xfrm>
            <a:prstGeom prst="ellipse">
              <a:avLst/>
            </a:pr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46" name="Freeform 48">
              <a:extLst>
                <a:ext uri="{FF2B5EF4-FFF2-40B4-BE49-F238E27FC236}">
                  <a16:creationId xmlns:a16="http://schemas.microsoft.com/office/drawing/2014/main" id="{D387F588-8CB5-834F-A8E7-B067A9FFD9E3}"/>
                </a:ext>
              </a:extLst>
            </p:cNvPr>
            <p:cNvSpPr>
              <a:spLocks/>
            </p:cNvSpPr>
            <p:nvPr/>
          </p:nvSpPr>
          <p:spPr bwMode="auto">
            <a:xfrm>
              <a:off x="4494863" y="3044248"/>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47" name="Freeform 49">
              <a:extLst>
                <a:ext uri="{FF2B5EF4-FFF2-40B4-BE49-F238E27FC236}">
                  <a16:creationId xmlns:a16="http://schemas.microsoft.com/office/drawing/2014/main" id="{CEBD8184-FB21-1D44-BCB9-E27C9902FF48}"/>
                </a:ext>
              </a:extLst>
            </p:cNvPr>
            <p:cNvSpPr>
              <a:spLocks/>
            </p:cNvSpPr>
            <p:nvPr/>
          </p:nvSpPr>
          <p:spPr bwMode="auto">
            <a:xfrm>
              <a:off x="4494863" y="3202017"/>
              <a:ext cx="587831" cy="124934"/>
            </a:xfrm>
            <a:custGeom>
              <a:avLst/>
              <a:gdLst>
                <a:gd name="T0" fmla="*/ 0 w 127"/>
                <a:gd name="T1" fmla="*/ 0 h 27"/>
                <a:gd name="T2" fmla="*/ 0 w 127"/>
                <a:gd name="T3" fmla="*/ 12 h 27"/>
                <a:gd name="T4" fmla="*/ 64 w 127"/>
                <a:gd name="T5" fmla="*/ 27 h 27"/>
                <a:gd name="T6" fmla="*/ 127 w 127"/>
                <a:gd name="T7" fmla="*/ 12 h 27"/>
                <a:gd name="T8" fmla="*/ 127 w 127"/>
                <a:gd name="T9" fmla="*/ 0 h 27"/>
              </a:gdLst>
              <a:ahLst/>
              <a:cxnLst>
                <a:cxn ang="0">
                  <a:pos x="T0" y="T1"/>
                </a:cxn>
                <a:cxn ang="0">
                  <a:pos x="T2" y="T3"/>
                </a:cxn>
                <a:cxn ang="0">
                  <a:pos x="T4" y="T5"/>
                </a:cxn>
                <a:cxn ang="0">
                  <a:pos x="T6" y="T7"/>
                </a:cxn>
                <a:cxn ang="0">
                  <a:pos x="T8" y="T9"/>
                </a:cxn>
              </a:cxnLst>
              <a:rect l="0" t="0" r="r" b="b"/>
              <a:pathLst>
                <a:path w="127" h="27">
                  <a:moveTo>
                    <a:pt x="0" y="0"/>
                  </a:moveTo>
                  <a:cubicBezTo>
                    <a:pt x="0" y="0"/>
                    <a:pt x="0" y="8"/>
                    <a:pt x="0" y="12"/>
                  </a:cubicBezTo>
                  <a:cubicBezTo>
                    <a:pt x="0" y="21"/>
                    <a:pt x="29" y="27"/>
                    <a:pt x="64" y="27"/>
                  </a:cubicBezTo>
                  <a:cubicBezTo>
                    <a:pt x="99" y="27"/>
                    <a:pt x="127" y="21"/>
                    <a:pt x="127" y="12"/>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48" name="Freeform 50">
              <a:extLst>
                <a:ext uri="{FF2B5EF4-FFF2-40B4-BE49-F238E27FC236}">
                  <a16:creationId xmlns:a16="http://schemas.microsoft.com/office/drawing/2014/main" id="{45DB96C6-699D-DB4E-A6AD-9F6C08C968F1}"/>
                </a:ext>
              </a:extLst>
            </p:cNvPr>
            <p:cNvSpPr>
              <a:spLocks/>
            </p:cNvSpPr>
            <p:nvPr/>
          </p:nvSpPr>
          <p:spPr bwMode="auto">
            <a:xfrm>
              <a:off x="4494863" y="3354982"/>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grpSp>
      <p:grpSp>
        <p:nvGrpSpPr>
          <p:cNvPr id="49" name="Group 55">
            <a:extLst>
              <a:ext uri="{FF2B5EF4-FFF2-40B4-BE49-F238E27FC236}">
                <a16:creationId xmlns:a16="http://schemas.microsoft.com/office/drawing/2014/main" id="{E39C428F-DB64-2C41-847C-59507C5BB33F}"/>
              </a:ext>
            </a:extLst>
          </p:cNvPr>
          <p:cNvGrpSpPr/>
          <p:nvPr/>
        </p:nvGrpSpPr>
        <p:grpSpPr>
          <a:xfrm>
            <a:off x="7270292" y="3557079"/>
            <a:ext cx="321965" cy="337476"/>
            <a:chOff x="4494863" y="2896089"/>
            <a:chExt cx="587831" cy="588632"/>
          </a:xfrm>
        </p:grpSpPr>
        <p:sp>
          <p:nvSpPr>
            <p:cNvPr id="50" name="Oval 47">
              <a:extLst>
                <a:ext uri="{FF2B5EF4-FFF2-40B4-BE49-F238E27FC236}">
                  <a16:creationId xmlns:a16="http://schemas.microsoft.com/office/drawing/2014/main" id="{BBAADF4C-DE98-F443-8134-CF1C4C5333F4}"/>
                </a:ext>
              </a:extLst>
            </p:cNvPr>
            <p:cNvSpPr>
              <a:spLocks noChangeArrowheads="1"/>
            </p:cNvSpPr>
            <p:nvPr/>
          </p:nvSpPr>
          <p:spPr bwMode="auto">
            <a:xfrm>
              <a:off x="4494863" y="2896089"/>
              <a:ext cx="587831" cy="138549"/>
            </a:xfrm>
            <a:prstGeom prst="ellipse">
              <a:avLst/>
            </a:pr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51" name="Freeform 48">
              <a:extLst>
                <a:ext uri="{FF2B5EF4-FFF2-40B4-BE49-F238E27FC236}">
                  <a16:creationId xmlns:a16="http://schemas.microsoft.com/office/drawing/2014/main" id="{30BCC75D-151D-004D-85B5-A431AA200E6B}"/>
                </a:ext>
              </a:extLst>
            </p:cNvPr>
            <p:cNvSpPr>
              <a:spLocks/>
            </p:cNvSpPr>
            <p:nvPr/>
          </p:nvSpPr>
          <p:spPr bwMode="auto">
            <a:xfrm>
              <a:off x="4494863" y="3044248"/>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52" name="Freeform 49">
              <a:extLst>
                <a:ext uri="{FF2B5EF4-FFF2-40B4-BE49-F238E27FC236}">
                  <a16:creationId xmlns:a16="http://schemas.microsoft.com/office/drawing/2014/main" id="{1D0240D5-9BC6-4441-BB74-358511F67CD8}"/>
                </a:ext>
              </a:extLst>
            </p:cNvPr>
            <p:cNvSpPr>
              <a:spLocks/>
            </p:cNvSpPr>
            <p:nvPr/>
          </p:nvSpPr>
          <p:spPr bwMode="auto">
            <a:xfrm>
              <a:off x="4494863" y="3202017"/>
              <a:ext cx="587831" cy="124934"/>
            </a:xfrm>
            <a:custGeom>
              <a:avLst/>
              <a:gdLst>
                <a:gd name="T0" fmla="*/ 0 w 127"/>
                <a:gd name="T1" fmla="*/ 0 h 27"/>
                <a:gd name="T2" fmla="*/ 0 w 127"/>
                <a:gd name="T3" fmla="*/ 12 h 27"/>
                <a:gd name="T4" fmla="*/ 64 w 127"/>
                <a:gd name="T5" fmla="*/ 27 h 27"/>
                <a:gd name="T6" fmla="*/ 127 w 127"/>
                <a:gd name="T7" fmla="*/ 12 h 27"/>
                <a:gd name="T8" fmla="*/ 127 w 127"/>
                <a:gd name="T9" fmla="*/ 0 h 27"/>
              </a:gdLst>
              <a:ahLst/>
              <a:cxnLst>
                <a:cxn ang="0">
                  <a:pos x="T0" y="T1"/>
                </a:cxn>
                <a:cxn ang="0">
                  <a:pos x="T2" y="T3"/>
                </a:cxn>
                <a:cxn ang="0">
                  <a:pos x="T4" y="T5"/>
                </a:cxn>
                <a:cxn ang="0">
                  <a:pos x="T6" y="T7"/>
                </a:cxn>
                <a:cxn ang="0">
                  <a:pos x="T8" y="T9"/>
                </a:cxn>
              </a:cxnLst>
              <a:rect l="0" t="0" r="r" b="b"/>
              <a:pathLst>
                <a:path w="127" h="27">
                  <a:moveTo>
                    <a:pt x="0" y="0"/>
                  </a:moveTo>
                  <a:cubicBezTo>
                    <a:pt x="0" y="0"/>
                    <a:pt x="0" y="8"/>
                    <a:pt x="0" y="12"/>
                  </a:cubicBezTo>
                  <a:cubicBezTo>
                    <a:pt x="0" y="21"/>
                    <a:pt x="29" y="27"/>
                    <a:pt x="64" y="27"/>
                  </a:cubicBezTo>
                  <a:cubicBezTo>
                    <a:pt x="99" y="27"/>
                    <a:pt x="127" y="21"/>
                    <a:pt x="127" y="12"/>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53" name="Freeform 50">
              <a:extLst>
                <a:ext uri="{FF2B5EF4-FFF2-40B4-BE49-F238E27FC236}">
                  <a16:creationId xmlns:a16="http://schemas.microsoft.com/office/drawing/2014/main" id="{9E2C3307-16A5-1E46-AFFE-52958AA2F8C4}"/>
                </a:ext>
              </a:extLst>
            </p:cNvPr>
            <p:cNvSpPr>
              <a:spLocks/>
            </p:cNvSpPr>
            <p:nvPr/>
          </p:nvSpPr>
          <p:spPr bwMode="auto">
            <a:xfrm>
              <a:off x="4494863" y="3354982"/>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grpSp>
      <p:grpSp>
        <p:nvGrpSpPr>
          <p:cNvPr id="54" name="Group 62">
            <a:extLst>
              <a:ext uri="{FF2B5EF4-FFF2-40B4-BE49-F238E27FC236}">
                <a16:creationId xmlns:a16="http://schemas.microsoft.com/office/drawing/2014/main" id="{1C561C0D-885B-354C-A4B6-A6A85B4D7E69}"/>
              </a:ext>
            </a:extLst>
          </p:cNvPr>
          <p:cNvGrpSpPr/>
          <p:nvPr/>
        </p:nvGrpSpPr>
        <p:grpSpPr>
          <a:xfrm>
            <a:off x="7991552" y="3557079"/>
            <a:ext cx="321965" cy="337476"/>
            <a:chOff x="4494863" y="2896089"/>
            <a:chExt cx="587831" cy="588632"/>
          </a:xfrm>
        </p:grpSpPr>
        <p:sp>
          <p:nvSpPr>
            <p:cNvPr id="55" name="Oval 47">
              <a:extLst>
                <a:ext uri="{FF2B5EF4-FFF2-40B4-BE49-F238E27FC236}">
                  <a16:creationId xmlns:a16="http://schemas.microsoft.com/office/drawing/2014/main" id="{F6A1424E-2F4E-BD4C-9A4A-4968920EE290}"/>
                </a:ext>
              </a:extLst>
            </p:cNvPr>
            <p:cNvSpPr>
              <a:spLocks noChangeArrowheads="1"/>
            </p:cNvSpPr>
            <p:nvPr/>
          </p:nvSpPr>
          <p:spPr bwMode="auto">
            <a:xfrm>
              <a:off x="4494863" y="2896089"/>
              <a:ext cx="587831" cy="138549"/>
            </a:xfrm>
            <a:prstGeom prst="ellipse">
              <a:avLst/>
            </a:pr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56" name="Freeform 48">
              <a:extLst>
                <a:ext uri="{FF2B5EF4-FFF2-40B4-BE49-F238E27FC236}">
                  <a16:creationId xmlns:a16="http://schemas.microsoft.com/office/drawing/2014/main" id="{89427631-9AC0-6B4B-AFB0-BE11297B8AB6}"/>
                </a:ext>
              </a:extLst>
            </p:cNvPr>
            <p:cNvSpPr>
              <a:spLocks/>
            </p:cNvSpPr>
            <p:nvPr/>
          </p:nvSpPr>
          <p:spPr bwMode="auto">
            <a:xfrm>
              <a:off x="4494863" y="3044248"/>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57" name="Freeform 49">
              <a:extLst>
                <a:ext uri="{FF2B5EF4-FFF2-40B4-BE49-F238E27FC236}">
                  <a16:creationId xmlns:a16="http://schemas.microsoft.com/office/drawing/2014/main" id="{020A0A5B-FEBC-884D-BDA5-F448E449C55E}"/>
                </a:ext>
              </a:extLst>
            </p:cNvPr>
            <p:cNvSpPr>
              <a:spLocks/>
            </p:cNvSpPr>
            <p:nvPr/>
          </p:nvSpPr>
          <p:spPr bwMode="auto">
            <a:xfrm>
              <a:off x="4494863" y="3202017"/>
              <a:ext cx="587831" cy="124934"/>
            </a:xfrm>
            <a:custGeom>
              <a:avLst/>
              <a:gdLst>
                <a:gd name="T0" fmla="*/ 0 w 127"/>
                <a:gd name="T1" fmla="*/ 0 h 27"/>
                <a:gd name="T2" fmla="*/ 0 w 127"/>
                <a:gd name="T3" fmla="*/ 12 h 27"/>
                <a:gd name="T4" fmla="*/ 64 w 127"/>
                <a:gd name="T5" fmla="*/ 27 h 27"/>
                <a:gd name="T6" fmla="*/ 127 w 127"/>
                <a:gd name="T7" fmla="*/ 12 h 27"/>
                <a:gd name="T8" fmla="*/ 127 w 127"/>
                <a:gd name="T9" fmla="*/ 0 h 27"/>
              </a:gdLst>
              <a:ahLst/>
              <a:cxnLst>
                <a:cxn ang="0">
                  <a:pos x="T0" y="T1"/>
                </a:cxn>
                <a:cxn ang="0">
                  <a:pos x="T2" y="T3"/>
                </a:cxn>
                <a:cxn ang="0">
                  <a:pos x="T4" y="T5"/>
                </a:cxn>
                <a:cxn ang="0">
                  <a:pos x="T6" y="T7"/>
                </a:cxn>
                <a:cxn ang="0">
                  <a:pos x="T8" y="T9"/>
                </a:cxn>
              </a:cxnLst>
              <a:rect l="0" t="0" r="r" b="b"/>
              <a:pathLst>
                <a:path w="127" h="27">
                  <a:moveTo>
                    <a:pt x="0" y="0"/>
                  </a:moveTo>
                  <a:cubicBezTo>
                    <a:pt x="0" y="0"/>
                    <a:pt x="0" y="8"/>
                    <a:pt x="0" y="12"/>
                  </a:cubicBezTo>
                  <a:cubicBezTo>
                    <a:pt x="0" y="21"/>
                    <a:pt x="29" y="27"/>
                    <a:pt x="64" y="27"/>
                  </a:cubicBezTo>
                  <a:cubicBezTo>
                    <a:pt x="99" y="27"/>
                    <a:pt x="127" y="21"/>
                    <a:pt x="127" y="12"/>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sp>
          <p:nvSpPr>
            <p:cNvPr id="58" name="Freeform 50">
              <a:extLst>
                <a:ext uri="{FF2B5EF4-FFF2-40B4-BE49-F238E27FC236}">
                  <a16:creationId xmlns:a16="http://schemas.microsoft.com/office/drawing/2014/main" id="{48543DFE-8D27-0F4A-BFA7-D0047FC22ED2}"/>
                </a:ext>
              </a:extLst>
            </p:cNvPr>
            <p:cNvSpPr>
              <a:spLocks/>
            </p:cNvSpPr>
            <p:nvPr/>
          </p:nvSpPr>
          <p:spPr bwMode="auto">
            <a:xfrm>
              <a:off x="4494863" y="3354982"/>
              <a:ext cx="587831" cy="129739"/>
            </a:xfrm>
            <a:custGeom>
              <a:avLst/>
              <a:gdLst>
                <a:gd name="T0" fmla="*/ 0 w 127"/>
                <a:gd name="T1" fmla="*/ 0 h 28"/>
                <a:gd name="T2" fmla="*/ 0 w 127"/>
                <a:gd name="T3" fmla="*/ 13 h 28"/>
                <a:gd name="T4" fmla="*/ 64 w 127"/>
                <a:gd name="T5" fmla="*/ 28 h 28"/>
                <a:gd name="T6" fmla="*/ 127 w 127"/>
                <a:gd name="T7" fmla="*/ 13 h 28"/>
                <a:gd name="T8" fmla="*/ 127 w 127"/>
                <a:gd name="T9" fmla="*/ 0 h 28"/>
              </a:gdLst>
              <a:ahLst/>
              <a:cxnLst>
                <a:cxn ang="0">
                  <a:pos x="T0" y="T1"/>
                </a:cxn>
                <a:cxn ang="0">
                  <a:pos x="T2" y="T3"/>
                </a:cxn>
                <a:cxn ang="0">
                  <a:pos x="T4" y="T5"/>
                </a:cxn>
                <a:cxn ang="0">
                  <a:pos x="T6" y="T7"/>
                </a:cxn>
                <a:cxn ang="0">
                  <a:pos x="T8" y="T9"/>
                </a:cxn>
              </a:cxnLst>
              <a:rect l="0" t="0" r="r" b="b"/>
              <a:pathLst>
                <a:path w="127" h="28">
                  <a:moveTo>
                    <a:pt x="0" y="0"/>
                  </a:moveTo>
                  <a:cubicBezTo>
                    <a:pt x="0" y="0"/>
                    <a:pt x="0" y="9"/>
                    <a:pt x="0" y="13"/>
                  </a:cubicBezTo>
                  <a:cubicBezTo>
                    <a:pt x="0" y="21"/>
                    <a:pt x="29" y="28"/>
                    <a:pt x="64" y="28"/>
                  </a:cubicBezTo>
                  <a:cubicBezTo>
                    <a:pt x="99" y="28"/>
                    <a:pt x="127" y="21"/>
                    <a:pt x="127" y="13"/>
                  </a:cubicBezTo>
                  <a:cubicBezTo>
                    <a:pt x="127" y="0"/>
                    <a:pt x="127" y="0"/>
                    <a:pt x="127" y="0"/>
                  </a:cubicBezTo>
                </a:path>
              </a:pathLst>
            </a:custGeom>
            <a:noFill/>
            <a:ln w="19050" cap="rnd">
              <a:solidFill>
                <a:srgbClr val="7030A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1097280">
                <a:defRPr/>
              </a:pPr>
              <a:endParaRPr lang="en-US" kern="0" dirty="0">
                <a:solidFill>
                  <a:sysClr val="windowText" lastClr="000000"/>
                </a:solidFill>
                <a:ea typeface="MS PGothic" pitchFamily="34" charset="-128"/>
              </a:endParaRPr>
            </a:p>
          </p:txBody>
        </p:sp>
      </p:grpSp>
      <p:sp>
        <p:nvSpPr>
          <p:cNvPr id="59" name="Right Bracket 5">
            <a:extLst>
              <a:ext uri="{FF2B5EF4-FFF2-40B4-BE49-F238E27FC236}">
                <a16:creationId xmlns:a16="http://schemas.microsoft.com/office/drawing/2014/main" id="{C9E67389-FCF4-E849-A631-8771BC9F9383}"/>
              </a:ext>
            </a:extLst>
          </p:cNvPr>
          <p:cNvSpPr/>
          <p:nvPr/>
        </p:nvSpPr>
        <p:spPr>
          <a:xfrm rot="16200000">
            <a:off x="7378576" y="1024751"/>
            <a:ext cx="131275" cy="2942373"/>
          </a:xfrm>
          <a:prstGeom prst="rightBracket">
            <a:avLst>
              <a:gd name="adj" fmla="val 0"/>
            </a:avLst>
          </a:prstGeom>
          <a:ln w="12700">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cxnSp>
        <p:nvCxnSpPr>
          <p:cNvPr id="60" name="Straight Connector 7">
            <a:extLst>
              <a:ext uri="{FF2B5EF4-FFF2-40B4-BE49-F238E27FC236}">
                <a16:creationId xmlns:a16="http://schemas.microsoft.com/office/drawing/2014/main" id="{14A859DB-401E-BC4F-A990-835D82794213}"/>
              </a:ext>
            </a:extLst>
          </p:cNvPr>
          <p:cNvCxnSpPr>
            <a:cxnSpLocks/>
          </p:cNvCxnSpPr>
          <p:nvPr/>
        </p:nvCxnSpPr>
        <p:spPr>
          <a:xfrm flipV="1">
            <a:off x="7444214" y="2161526"/>
            <a:ext cx="0" cy="262550"/>
          </a:xfrm>
          <a:prstGeom prst="line">
            <a:avLst/>
          </a:prstGeom>
          <a:ln w="12700">
            <a:solidFill>
              <a:srgbClr val="7030A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562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500" fill="hold"/>
                                        <p:tgtEl>
                                          <p:spTgt spid="44"/>
                                        </p:tgtEl>
                                        <p:attrNameLst>
                                          <p:attrName>ppt_x</p:attrName>
                                        </p:attrNameLst>
                                      </p:cBhvr>
                                      <p:tavLst>
                                        <p:tav tm="0">
                                          <p:val>
                                            <p:strVal val="#ppt_x"/>
                                          </p:val>
                                        </p:tav>
                                        <p:tav tm="100000">
                                          <p:val>
                                            <p:strVal val="#ppt_x"/>
                                          </p:val>
                                        </p:tav>
                                      </p:tavLst>
                                    </p:anim>
                                    <p:anim calcmode="lin" valueType="num">
                                      <p:cBhvr additive="base">
                                        <p:cTn id="56" dur="500" fill="hold"/>
                                        <p:tgtEl>
                                          <p:spTgt spid="4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additive="base">
                                        <p:cTn id="59" dur="500" fill="hold"/>
                                        <p:tgtEl>
                                          <p:spTgt spid="49"/>
                                        </p:tgtEl>
                                        <p:attrNameLst>
                                          <p:attrName>ppt_x</p:attrName>
                                        </p:attrNameLst>
                                      </p:cBhvr>
                                      <p:tavLst>
                                        <p:tav tm="0">
                                          <p:val>
                                            <p:strVal val="#ppt_x"/>
                                          </p:val>
                                        </p:tav>
                                        <p:tav tm="100000">
                                          <p:val>
                                            <p:strVal val="#ppt_x"/>
                                          </p:val>
                                        </p:tav>
                                      </p:tavLst>
                                    </p:anim>
                                    <p:anim calcmode="lin" valueType="num">
                                      <p:cBhvr additive="base">
                                        <p:cTn id="60" dur="500" fill="hold"/>
                                        <p:tgtEl>
                                          <p:spTgt spid="4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ppt_x"/>
                                          </p:val>
                                        </p:tav>
                                        <p:tav tm="100000">
                                          <p:val>
                                            <p:strVal val="#ppt_x"/>
                                          </p:val>
                                        </p:tav>
                                      </p:tavLst>
                                    </p:anim>
                                    <p:anim calcmode="lin" valueType="num">
                                      <p:cBhvr additive="base">
                                        <p:cTn id="68" dur="500" fill="hold"/>
                                        <p:tgtEl>
                                          <p:spTgt spid="5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ppt_x"/>
                                          </p:val>
                                        </p:tav>
                                        <p:tav tm="100000">
                                          <p:val>
                                            <p:strVal val="#ppt_x"/>
                                          </p:val>
                                        </p:tav>
                                      </p:tavLst>
                                    </p:anim>
                                    <p:anim calcmode="lin" valueType="num">
                                      <p:cBhvr additive="base">
                                        <p:cTn id="7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additive="base">
                                        <p:cTn id="77" dur="500" fill="hold"/>
                                        <p:tgtEl>
                                          <p:spTgt spid="14"/>
                                        </p:tgtEl>
                                        <p:attrNameLst>
                                          <p:attrName>ppt_x</p:attrName>
                                        </p:attrNameLst>
                                      </p:cBhvr>
                                      <p:tavLst>
                                        <p:tav tm="0">
                                          <p:val>
                                            <p:strVal val="#ppt_x"/>
                                          </p:val>
                                        </p:tav>
                                        <p:tav tm="100000">
                                          <p:val>
                                            <p:strVal val="#ppt_x"/>
                                          </p:val>
                                        </p:tav>
                                      </p:tavLst>
                                    </p:anim>
                                    <p:anim calcmode="lin" valueType="num">
                                      <p:cBhvr additive="base">
                                        <p:cTn id="7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P spid="21" grpId="0"/>
      <p:bldP spid="22" grpId="0"/>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01169"/>
            <a:ext cx="8686801" cy="326284"/>
          </a:xfrm>
        </p:spPr>
        <p:txBody>
          <a:bodyPr/>
          <a:lstStyle/>
          <a:p>
            <a:r>
              <a:rPr lang="en-US" b="1" dirty="0"/>
              <a:t>Now - Modernization for Hybrid Clouds</a:t>
            </a:r>
            <a:r>
              <a:rPr lang="zh-CN" altLang="en-US" b="1" dirty="0"/>
              <a:t> </a:t>
            </a:r>
            <a:r>
              <a:rPr lang="en-US" altLang="zh-CN" b="1" dirty="0"/>
              <a:t>via</a:t>
            </a:r>
            <a:r>
              <a:rPr lang="zh-CN" altLang="en-US" b="1" dirty="0"/>
              <a:t> </a:t>
            </a:r>
            <a:r>
              <a:rPr lang="en-US" altLang="zh-CN" b="1" dirty="0"/>
              <a:t>SV</a:t>
            </a:r>
            <a:endParaRPr lang="en-US" sz="1800" i="1" dirty="0"/>
          </a:p>
        </p:txBody>
      </p:sp>
      <p:sp>
        <p:nvSpPr>
          <p:cNvPr id="3" name="Slide Number Placeholder 2"/>
          <p:cNvSpPr>
            <a:spLocks noGrp="1"/>
          </p:cNvSpPr>
          <p:nvPr>
            <p:ph type="sldNum" sz="quarter" idx="10"/>
          </p:nvPr>
        </p:nvSpPr>
        <p:spPr/>
        <p:txBody>
          <a:bodyPr/>
          <a:lstStyle/>
          <a:p>
            <a:pPr>
              <a:buClr>
                <a:srgbClr val="AEAEAE"/>
              </a:buClr>
            </a:pPr>
            <a:fld id="{9B6B7A19-9BD6-654B-9E7A-5FCB6FF99B9F}" type="slidenum">
              <a:rPr lang="en-US" smtClean="0">
                <a:solidFill>
                  <a:srgbClr val="5A5A5A"/>
                </a:solidFill>
              </a:rPr>
              <a:pPr>
                <a:buClr>
                  <a:srgbClr val="AEAEAE"/>
                </a:buClr>
              </a:pPr>
              <a:t>5</a:t>
            </a:fld>
            <a:endParaRPr lang="en-US" dirty="0">
              <a:solidFill>
                <a:srgbClr val="5A5A5A"/>
              </a:solidFill>
            </a:endParaRPr>
          </a:p>
        </p:txBody>
      </p:sp>
      <p:cxnSp>
        <p:nvCxnSpPr>
          <p:cNvPr id="11" name="Straight Connector 10"/>
          <p:cNvCxnSpPr/>
          <p:nvPr/>
        </p:nvCxnSpPr>
        <p:spPr>
          <a:xfrm>
            <a:off x="1382512" y="1912911"/>
            <a:ext cx="982853" cy="378301"/>
          </a:xfrm>
          <a:prstGeom prst="line">
            <a:avLst/>
          </a:prstGeom>
          <a:noFill/>
          <a:ln w="28575" cap="flat" cmpd="sng" algn="ctr">
            <a:solidFill>
              <a:srgbClr val="00649D"/>
            </a:solidFill>
            <a:prstDash val="solid"/>
          </a:ln>
          <a:effectLst/>
        </p:spPr>
      </p:cxnSp>
      <p:cxnSp>
        <p:nvCxnSpPr>
          <p:cNvPr id="12" name="Straight Connector 11"/>
          <p:cNvCxnSpPr/>
          <p:nvPr/>
        </p:nvCxnSpPr>
        <p:spPr>
          <a:xfrm>
            <a:off x="2121167" y="1912911"/>
            <a:ext cx="274310" cy="246690"/>
          </a:xfrm>
          <a:prstGeom prst="line">
            <a:avLst/>
          </a:prstGeom>
          <a:noFill/>
          <a:ln w="28575" cap="flat" cmpd="sng" algn="ctr">
            <a:solidFill>
              <a:srgbClr val="00649D"/>
            </a:solidFill>
            <a:prstDash val="solid"/>
          </a:ln>
          <a:effectLst/>
        </p:spPr>
      </p:cxnSp>
      <p:cxnSp>
        <p:nvCxnSpPr>
          <p:cNvPr id="13" name="Straight Connector 12"/>
          <p:cNvCxnSpPr/>
          <p:nvPr/>
        </p:nvCxnSpPr>
        <p:spPr>
          <a:xfrm flipH="1">
            <a:off x="2669788" y="1912911"/>
            <a:ext cx="190034" cy="246690"/>
          </a:xfrm>
          <a:prstGeom prst="line">
            <a:avLst/>
          </a:prstGeom>
          <a:noFill/>
          <a:ln w="28575" cap="flat" cmpd="sng" algn="ctr">
            <a:solidFill>
              <a:srgbClr val="00649D"/>
            </a:solidFill>
            <a:prstDash val="solid"/>
          </a:ln>
          <a:effectLst/>
        </p:spPr>
      </p:cxnSp>
      <p:cxnSp>
        <p:nvCxnSpPr>
          <p:cNvPr id="14" name="Straight Connector 13"/>
          <p:cNvCxnSpPr/>
          <p:nvPr/>
        </p:nvCxnSpPr>
        <p:spPr>
          <a:xfrm flipH="1">
            <a:off x="2779648" y="1912911"/>
            <a:ext cx="818828" cy="378301"/>
          </a:xfrm>
          <a:prstGeom prst="line">
            <a:avLst/>
          </a:prstGeom>
          <a:noFill/>
          <a:ln w="28575" cap="flat" cmpd="sng" algn="ctr">
            <a:solidFill>
              <a:srgbClr val="00649D"/>
            </a:solidFill>
            <a:prstDash val="solid"/>
          </a:ln>
          <a:effectLst/>
        </p:spPr>
      </p:cxnSp>
      <p:cxnSp>
        <p:nvCxnSpPr>
          <p:cNvPr id="15" name="Straight Connector 14"/>
          <p:cNvCxnSpPr/>
          <p:nvPr/>
        </p:nvCxnSpPr>
        <p:spPr>
          <a:xfrm flipV="1">
            <a:off x="1359684" y="3114074"/>
            <a:ext cx="1005680" cy="498055"/>
          </a:xfrm>
          <a:prstGeom prst="line">
            <a:avLst/>
          </a:prstGeom>
          <a:noFill/>
          <a:ln w="28575" cap="flat" cmpd="sng" algn="ctr">
            <a:solidFill>
              <a:srgbClr val="00649D"/>
            </a:solidFill>
            <a:prstDash val="solid"/>
          </a:ln>
          <a:effectLst/>
        </p:spPr>
      </p:cxnSp>
      <p:cxnSp>
        <p:nvCxnSpPr>
          <p:cNvPr id="16" name="Straight Connector 15"/>
          <p:cNvCxnSpPr/>
          <p:nvPr/>
        </p:nvCxnSpPr>
        <p:spPr>
          <a:xfrm flipV="1">
            <a:off x="2139862" y="3108744"/>
            <a:ext cx="421652" cy="503385"/>
          </a:xfrm>
          <a:prstGeom prst="line">
            <a:avLst/>
          </a:prstGeom>
          <a:noFill/>
          <a:ln w="28575" cap="flat" cmpd="sng" algn="ctr">
            <a:solidFill>
              <a:srgbClr val="00649D"/>
            </a:solidFill>
            <a:prstDash val="solid"/>
          </a:ln>
          <a:effectLst/>
        </p:spPr>
      </p:cxnSp>
      <p:cxnSp>
        <p:nvCxnSpPr>
          <p:cNvPr id="17" name="Straight Connector 16"/>
          <p:cNvCxnSpPr/>
          <p:nvPr/>
        </p:nvCxnSpPr>
        <p:spPr>
          <a:xfrm flipH="1" flipV="1">
            <a:off x="2659768" y="3240355"/>
            <a:ext cx="260272" cy="371774"/>
          </a:xfrm>
          <a:prstGeom prst="line">
            <a:avLst/>
          </a:prstGeom>
          <a:noFill/>
          <a:ln w="28575" cap="flat" cmpd="sng" algn="ctr">
            <a:solidFill>
              <a:srgbClr val="00649D"/>
            </a:solidFill>
            <a:prstDash val="solid"/>
          </a:ln>
          <a:effectLst/>
        </p:spPr>
      </p:cxnSp>
      <p:cxnSp>
        <p:nvCxnSpPr>
          <p:cNvPr id="18" name="Straight Connector 17"/>
          <p:cNvCxnSpPr/>
          <p:nvPr/>
        </p:nvCxnSpPr>
        <p:spPr>
          <a:xfrm flipH="1" flipV="1">
            <a:off x="2615342" y="3108745"/>
            <a:ext cx="1084875" cy="503384"/>
          </a:xfrm>
          <a:prstGeom prst="line">
            <a:avLst/>
          </a:prstGeom>
          <a:noFill/>
          <a:ln w="28575" cap="flat" cmpd="sng" algn="ctr">
            <a:solidFill>
              <a:srgbClr val="00649D"/>
            </a:solidFill>
            <a:prstDash val="solid"/>
          </a:ln>
          <a:effectLst/>
        </p:spPr>
      </p:cxnSp>
      <p:pic>
        <p:nvPicPr>
          <p:cNvPr id="19" name="Picture 36" descr="Host.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18168" y="1012798"/>
            <a:ext cx="92868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Host.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656823" y="1012798"/>
            <a:ext cx="92868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6" descr="Host.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395478" y="1012798"/>
            <a:ext cx="92868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6" descr="Host.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34132" y="1012798"/>
            <a:ext cx="92868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65365" y="2084070"/>
            <a:ext cx="414283" cy="414283"/>
          </a:xfrm>
          <a:prstGeom prst="rect">
            <a:avLst/>
          </a:prstGeom>
        </p:spPr>
      </p:pic>
      <p:pic>
        <p:nvPicPr>
          <p:cNvPr id="24" name="Picture 2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365364" y="2906932"/>
            <a:ext cx="414283" cy="414283"/>
          </a:xfrm>
          <a:prstGeom prst="rect">
            <a:avLst/>
          </a:prstGeom>
        </p:spPr>
      </p:pic>
      <p:pic>
        <p:nvPicPr>
          <p:cNvPr id="25" name="Picture 24" descr="green disk"/>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39777" y="3612129"/>
            <a:ext cx="10398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descr="green disk"/>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619955" y="3612129"/>
            <a:ext cx="10398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4" descr="green disk"/>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400133" y="3612129"/>
            <a:ext cx="10398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4" descr="green disk"/>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180310" y="3612129"/>
            <a:ext cx="10398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241776" y="2394120"/>
            <a:ext cx="2742176" cy="594543"/>
          </a:xfrm>
          <a:prstGeom prst="rect">
            <a:avLst/>
          </a:prstGeom>
        </p:spPr>
      </p:pic>
      <p:pic>
        <p:nvPicPr>
          <p:cNvPr id="30" name="Picture 29"/>
          <p:cNvPicPr>
            <a:picLocks noChangeAspect="1"/>
          </p:cNvPicPr>
          <p:nvPr/>
        </p:nvPicPr>
        <p:blipFill>
          <a:blip r:embed="rId7" cstate="screen">
            <a:duotone>
              <a:srgbClr val="00649D">
                <a:shade val="45000"/>
                <a:satMod val="135000"/>
              </a:srgbClr>
              <a:prstClr val="white"/>
            </a:duotone>
            <a:lum bright="-20000" contrast="30000"/>
            <a:extLst>
              <a:ext uri="{28A0092B-C50C-407E-A947-70E740481C1C}">
                <a14:useLocalDpi xmlns:a14="http://schemas.microsoft.com/office/drawing/2010/main"/>
              </a:ext>
            </a:extLst>
          </a:blip>
          <a:stretch>
            <a:fillRect/>
          </a:stretch>
        </p:blipFill>
        <p:spPr bwMode="auto">
          <a:xfrm>
            <a:off x="5899780" y="2126967"/>
            <a:ext cx="1697894" cy="1113388"/>
          </a:xfrm>
          <a:prstGeom prst="rect">
            <a:avLst/>
          </a:prstGeom>
          <a:noFill/>
          <a:ln>
            <a:noFill/>
          </a:ln>
        </p:spPr>
      </p:pic>
      <p:cxnSp>
        <p:nvCxnSpPr>
          <p:cNvPr id="31" name="Straight Connector 30"/>
          <p:cNvCxnSpPr/>
          <p:nvPr/>
        </p:nvCxnSpPr>
        <p:spPr>
          <a:xfrm flipH="1">
            <a:off x="4220123" y="2679775"/>
            <a:ext cx="1305618" cy="0"/>
          </a:xfrm>
          <a:prstGeom prst="line">
            <a:avLst/>
          </a:prstGeom>
          <a:noFill/>
          <a:ln w="69850" cap="flat" cmpd="sng" algn="ctr">
            <a:solidFill>
              <a:srgbClr val="00649D"/>
            </a:solidFill>
            <a:prstDash val="sysDot"/>
            <a:headEnd type="triangle"/>
            <a:tailEnd type="triangle"/>
          </a:ln>
          <a:effectLst/>
        </p:spPr>
      </p:cxnSp>
      <p:pic>
        <p:nvPicPr>
          <p:cNvPr id="34" name="Picture 70"/>
          <p:cNvPicPr>
            <a:picLocks noChangeAspect="1"/>
          </p:cNvPicPr>
          <p:nvPr/>
        </p:nvPicPr>
        <p:blipFill rotWithShape="1">
          <a:blip r:embed="rId6">
            <a:extLst>
              <a:ext uri="{28A0092B-C50C-407E-A947-70E740481C1C}">
                <a14:useLocalDpi xmlns:a14="http://schemas.microsoft.com/office/drawing/2010/main" val="0"/>
              </a:ext>
            </a:extLst>
          </a:blip>
          <a:srcRect l="2" r="79490" b="-11478"/>
          <a:stretch/>
        </p:blipFill>
        <p:spPr bwMode="auto">
          <a:xfrm>
            <a:off x="6228487" y="2679775"/>
            <a:ext cx="347033" cy="39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ooter Placeholder 1">
            <a:extLst>
              <a:ext uri="{FF2B5EF4-FFF2-40B4-BE49-F238E27FC236}">
                <a16:creationId xmlns:a16="http://schemas.microsoft.com/office/drawing/2014/main" id="{C62B587A-D777-2C4B-B3A4-1F1DDFAE58A3}"/>
              </a:ext>
            </a:extLst>
          </p:cNvPr>
          <p:cNvSpPr>
            <a:spLocks noGrp="1"/>
          </p:cNvSpPr>
          <p:nvPr>
            <p:ph type="ftr" sz="quarter" idx="11"/>
          </p:nvPr>
        </p:nvSpPr>
        <p:spPr>
          <a:xfrm>
            <a:off x="228600" y="4826480"/>
            <a:ext cx="6400800" cy="137160"/>
          </a:xfrm>
        </p:spPr>
        <p:txBody>
          <a:bodyPr/>
          <a:lstStyle/>
          <a:p>
            <a:r>
              <a:rPr lang="de-DE" dirty="0"/>
              <a:t>2018 IBM Corporation</a:t>
            </a:r>
            <a:endParaRPr lang="en-US" dirty="0"/>
          </a:p>
        </p:txBody>
      </p:sp>
      <p:pic>
        <p:nvPicPr>
          <p:cNvPr id="36" name="Picture 29">
            <a:extLst>
              <a:ext uri="{FF2B5EF4-FFF2-40B4-BE49-F238E27FC236}">
                <a16:creationId xmlns:a16="http://schemas.microsoft.com/office/drawing/2014/main" id="{D352706D-6496-1243-88AA-5C281D6EE84D}"/>
              </a:ext>
            </a:extLst>
          </p:cNvPr>
          <p:cNvPicPr>
            <a:picLocks noChangeAspect="1"/>
          </p:cNvPicPr>
          <p:nvPr/>
        </p:nvPicPr>
        <p:blipFill>
          <a:blip r:embed="rId7" cstate="screen">
            <a:duotone>
              <a:srgbClr val="00649D">
                <a:shade val="45000"/>
                <a:satMod val="135000"/>
              </a:srgbClr>
              <a:prstClr val="white"/>
            </a:duotone>
            <a:lum bright="-20000" contrast="30000"/>
            <a:extLst>
              <a:ext uri="{28A0092B-C50C-407E-A947-70E740481C1C}">
                <a14:useLocalDpi xmlns:a14="http://schemas.microsoft.com/office/drawing/2010/main"/>
              </a:ext>
            </a:extLst>
          </a:blip>
          <a:stretch>
            <a:fillRect/>
          </a:stretch>
        </p:blipFill>
        <p:spPr bwMode="auto">
          <a:xfrm>
            <a:off x="5899780" y="3321215"/>
            <a:ext cx="1697894" cy="1113388"/>
          </a:xfrm>
          <a:prstGeom prst="rect">
            <a:avLst/>
          </a:prstGeom>
          <a:noFill/>
          <a:ln>
            <a:noFill/>
          </a:ln>
        </p:spPr>
      </p:pic>
      <p:pic>
        <p:nvPicPr>
          <p:cNvPr id="37" name="Picture 70">
            <a:extLst>
              <a:ext uri="{FF2B5EF4-FFF2-40B4-BE49-F238E27FC236}">
                <a16:creationId xmlns:a16="http://schemas.microsoft.com/office/drawing/2014/main" id="{4B523F30-B3DD-BA44-B6E1-AB967F4E703D}"/>
              </a:ext>
            </a:extLst>
          </p:cNvPr>
          <p:cNvPicPr>
            <a:picLocks noChangeAspect="1"/>
          </p:cNvPicPr>
          <p:nvPr/>
        </p:nvPicPr>
        <p:blipFill rotWithShape="1">
          <a:blip r:embed="rId6">
            <a:extLst>
              <a:ext uri="{28A0092B-C50C-407E-A947-70E740481C1C}">
                <a14:useLocalDpi xmlns:a14="http://schemas.microsoft.com/office/drawing/2010/main" val="0"/>
              </a:ext>
            </a:extLst>
          </a:blip>
          <a:srcRect l="2" r="79490" b="-11478"/>
          <a:stretch/>
        </p:blipFill>
        <p:spPr bwMode="auto">
          <a:xfrm>
            <a:off x="6228487" y="3874023"/>
            <a:ext cx="347033" cy="39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9">
            <a:extLst>
              <a:ext uri="{FF2B5EF4-FFF2-40B4-BE49-F238E27FC236}">
                <a16:creationId xmlns:a16="http://schemas.microsoft.com/office/drawing/2014/main" id="{62A22896-0B94-794E-993E-30B057F50219}"/>
              </a:ext>
            </a:extLst>
          </p:cNvPr>
          <p:cNvPicPr>
            <a:picLocks noChangeAspect="1"/>
          </p:cNvPicPr>
          <p:nvPr/>
        </p:nvPicPr>
        <p:blipFill>
          <a:blip r:embed="rId7" cstate="screen">
            <a:duotone>
              <a:srgbClr val="00649D">
                <a:shade val="45000"/>
                <a:satMod val="135000"/>
              </a:srgbClr>
              <a:prstClr val="white"/>
            </a:duotone>
            <a:lum bright="-20000" contrast="30000"/>
            <a:extLst>
              <a:ext uri="{28A0092B-C50C-407E-A947-70E740481C1C}">
                <a14:useLocalDpi xmlns:a14="http://schemas.microsoft.com/office/drawing/2010/main"/>
              </a:ext>
            </a:extLst>
          </a:blip>
          <a:stretch>
            <a:fillRect/>
          </a:stretch>
        </p:blipFill>
        <p:spPr bwMode="auto">
          <a:xfrm>
            <a:off x="5899780" y="919330"/>
            <a:ext cx="1697894" cy="1113388"/>
          </a:xfrm>
          <a:prstGeom prst="rect">
            <a:avLst/>
          </a:prstGeom>
          <a:noFill/>
          <a:ln>
            <a:noFill/>
          </a:ln>
        </p:spPr>
      </p:pic>
      <p:pic>
        <p:nvPicPr>
          <p:cNvPr id="39" name="Picture 70">
            <a:extLst>
              <a:ext uri="{FF2B5EF4-FFF2-40B4-BE49-F238E27FC236}">
                <a16:creationId xmlns:a16="http://schemas.microsoft.com/office/drawing/2014/main" id="{FDCC8446-E6C8-2340-BA70-704C16A245A5}"/>
              </a:ext>
            </a:extLst>
          </p:cNvPr>
          <p:cNvPicPr>
            <a:picLocks noChangeAspect="1"/>
          </p:cNvPicPr>
          <p:nvPr/>
        </p:nvPicPr>
        <p:blipFill rotWithShape="1">
          <a:blip r:embed="rId6">
            <a:extLst>
              <a:ext uri="{28A0092B-C50C-407E-A947-70E740481C1C}">
                <a14:useLocalDpi xmlns:a14="http://schemas.microsoft.com/office/drawing/2010/main" val="0"/>
              </a:ext>
            </a:extLst>
          </a:blip>
          <a:srcRect l="2" r="79490" b="-11478"/>
          <a:stretch/>
        </p:blipFill>
        <p:spPr bwMode="auto">
          <a:xfrm>
            <a:off x="6228487" y="1472138"/>
            <a:ext cx="347033" cy="391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796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ooter Placeholder 1">
            <a:extLst>
              <a:ext uri="{FF2B5EF4-FFF2-40B4-BE49-F238E27FC236}">
                <a16:creationId xmlns:a16="http://schemas.microsoft.com/office/drawing/2014/main" id="{C62B587A-D777-2C4B-B3A4-1F1DDFAE58A3}"/>
              </a:ext>
            </a:extLst>
          </p:cNvPr>
          <p:cNvSpPr>
            <a:spLocks noGrp="1"/>
          </p:cNvSpPr>
          <p:nvPr>
            <p:ph type="ftr" sz="quarter" idx="11"/>
          </p:nvPr>
        </p:nvSpPr>
        <p:spPr>
          <a:xfrm>
            <a:off x="228600" y="4858379"/>
            <a:ext cx="6400800" cy="137160"/>
          </a:xfrm>
        </p:spPr>
        <p:txBody>
          <a:bodyPr/>
          <a:lstStyle/>
          <a:p>
            <a:r>
              <a:rPr lang="de-DE" dirty="0"/>
              <a:t>March, 2018 / © 2018 IBM Corporation</a:t>
            </a:r>
            <a:endParaRPr lang="en-US" dirty="0"/>
          </a:p>
        </p:txBody>
      </p:sp>
      <p:sp>
        <p:nvSpPr>
          <p:cNvPr id="5" name="Title 3">
            <a:extLst>
              <a:ext uri="{FF2B5EF4-FFF2-40B4-BE49-F238E27FC236}">
                <a16:creationId xmlns:a16="http://schemas.microsoft.com/office/drawing/2014/main" id="{64C7D712-E035-874D-A555-053D5CEBD039}"/>
              </a:ext>
            </a:extLst>
          </p:cNvPr>
          <p:cNvSpPr txBox="1">
            <a:spLocks/>
          </p:cNvSpPr>
          <p:nvPr/>
        </p:nvSpPr>
        <p:spPr>
          <a:xfrm>
            <a:off x="315712" y="424234"/>
            <a:ext cx="8686800" cy="63118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9600" b="1" kern="1200">
                <a:solidFill>
                  <a:schemeClr val="tx1"/>
                </a:solidFill>
                <a:latin typeface="+mj-lt"/>
                <a:ea typeface="Arial" charset="0"/>
                <a:cs typeface="Arial" charset="0"/>
              </a:defRPr>
            </a:lvl1pPr>
          </a:lstStyle>
          <a:p>
            <a:r>
              <a:rPr lang="en-US" altLang="zh-CN" sz="2400" dirty="0"/>
              <a:t>Practice</a:t>
            </a:r>
            <a:r>
              <a:rPr lang="zh-CN" altLang="en-US" sz="2400" dirty="0"/>
              <a:t> </a:t>
            </a:r>
            <a:r>
              <a:rPr lang="en-US" altLang="zh-CN" sz="2400" dirty="0"/>
              <a:t>I</a:t>
            </a:r>
            <a:r>
              <a:rPr lang="zh-CN" altLang="en-US" sz="2400" dirty="0"/>
              <a:t> </a:t>
            </a:r>
            <a:r>
              <a:rPr lang="en-US" altLang="zh-CN" sz="2400" dirty="0"/>
              <a:t>-</a:t>
            </a:r>
            <a:r>
              <a:rPr lang="zh-CN" altLang="en-US" sz="2400" dirty="0"/>
              <a:t> </a:t>
            </a:r>
            <a:r>
              <a:rPr lang="en-US" altLang="zh-CN" sz="2400" dirty="0"/>
              <a:t>Seamlessly</a:t>
            </a:r>
            <a:r>
              <a:rPr lang="zh-CN" altLang="en-US" sz="2400" dirty="0"/>
              <a:t> </a:t>
            </a:r>
            <a:r>
              <a:rPr lang="en-US" altLang="zh-CN" sz="2400" dirty="0"/>
              <a:t>Migrating</a:t>
            </a:r>
            <a:r>
              <a:rPr lang="zh-CN" altLang="en-US" sz="2400" dirty="0"/>
              <a:t> </a:t>
            </a:r>
            <a:r>
              <a:rPr lang="en-US" altLang="zh-CN" sz="2400" dirty="0"/>
              <a:t>Data</a:t>
            </a:r>
            <a:r>
              <a:rPr lang="zh-CN" altLang="en-US" sz="2400" dirty="0"/>
              <a:t> </a:t>
            </a:r>
            <a:r>
              <a:rPr lang="en-US" altLang="zh-CN" sz="2400" dirty="0"/>
              <a:t>Among</a:t>
            </a:r>
            <a:r>
              <a:rPr lang="zh-CN" altLang="en-US" sz="2400" dirty="0"/>
              <a:t> </a:t>
            </a:r>
            <a:r>
              <a:rPr lang="en-US" altLang="zh-CN" sz="2400" dirty="0"/>
              <a:t>Clouds</a:t>
            </a:r>
            <a:endParaRPr lang="en-US" sz="2400" dirty="0"/>
          </a:p>
        </p:txBody>
      </p:sp>
      <p:sp>
        <p:nvSpPr>
          <p:cNvPr id="6" name="TextBox 82">
            <a:extLst>
              <a:ext uri="{FF2B5EF4-FFF2-40B4-BE49-F238E27FC236}">
                <a16:creationId xmlns:a16="http://schemas.microsoft.com/office/drawing/2014/main" id="{86E9E44B-ED40-084E-A75E-8311E7874E7D}"/>
              </a:ext>
            </a:extLst>
          </p:cNvPr>
          <p:cNvSpPr txBox="1"/>
          <p:nvPr/>
        </p:nvSpPr>
        <p:spPr>
          <a:xfrm>
            <a:off x="7680544" y="2189770"/>
            <a:ext cx="1321968" cy="430887"/>
          </a:xfrm>
          <a:prstGeom prst="rect">
            <a:avLst/>
          </a:prstGeom>
          <a:noFill/>
        </p:spPr>
        <p:txBody>
          <a:bodyPr wrap="square" rtlCol="0">
            <a:spAutoFit/>
          </a:bodyPr>
          <a:lstStyle/>
          <a:p>
            <a:pPr algn="ctr" eaLnBrk="0" hangingPunct="0">
              <a:buClr>
                <a:srgbClr val="E0E0E0"/>
              </a:buClr>
            </a:pPr>
            <a:r>
              <a:rPr lang="en-US" altLang="zh-CN" sz="1100" b="1" dirty="0">
                <a:solidFill>
                  <a:srgbClr val="5596E6">
                    <a:lumMod val="75000"/>
                  </a:srgbClr>
                </a:solidFill>
                <a:ea typeface="MS PGothic" pitchFamily="34" charset="-128"/>
              </a:rPr>
              <a:t>Shanghai</a:t>
            </a:r>
          </a:p>
          <a:p>
            <a:pPr algn="ctr" eaLnBrk="0" hangingPunct="0">
              <a:buClr>
                <a:srgbClr val="E0E0E0"/>
              </a:buClr>
            </a:pPr>
            <a:r>
              <a:rPr lang="en-US" altLang="zh-CN" sz="1100" b="1" dirty="0">
                <a:solidFill>
                  <a:srgbClr val="5596E6">
                    <a:lumMod val="75000"/>
                  </a:srgbClr>
                </a:solidFill>
                <a:ea typeface="MS PGothic" pitchFamily="34" charset="-128"/>
              </a:rPr>
              <a:t>(On-Premise)</a:t>
            </a:r>
            <a:endParaRPr lang="en-US" sz="1100" b="1" dirty="0">
              <a:solidFill>
                <a:srgbClr val="5596E6">
                  <a:lumMod val="75000"/>
                </a:srgbClr>
              </a:solidFill>
              <a:ea typeface="MS PGothic" pitchFamily="34" charset="-128"/>
            </a:endParaRPr>
          </a:p>
        </p:txBody>
      </p:sp>
      <p:sp>
        <p:nvSpPr>
          <p:cNvPr id="11" name="TextBox 82">
            <a:extLst>
              <a:ext uri="{FF2B5EF4-FFF2-40B4-BE49-F238E27FC236}">
                <a16:creationId xmlns:a16="http://schemas.microsoft.com/office/drawing/2014/main" id="{0791AB6D-43DB-C149-BD41-3C8407D39AD2}"/>
              </a:ext>
            </a:extLst>
          </p:cNvPr>
          <p:cNvSpPr txBox="1"/>
          <p:nvPr/>
        </p:nvSpPr>
        <p:spPr>
          <a:xfrm>
            <a:off x="4484954" y="2126094"/>
            <a:ext cx="1321968" cy="430887"/>
          </a:xfrm>
          <a:prstGeom prst="rect">
            <a:avLst/>
          </a:prstGeom>
          <a:noFill/>
        </p:spPr>
        <p:txBody>
          <a:bodyPr wrap="square" rtlCol="0">
            <a:spAutoFit/>
          </a:bodyPr>
          <a:lstStyle/>
          <a:p>
            <a:pPr algn="ctr" eaLnBrk="0" hangingPunct="0">
              <a:buClr>
                <a:srgbClr val="E0E0E0"/>
              </a:buClr>
            </a:pPr>
            <a:r>
              <a:rPr lang="en-US" altLang="zh-CN" sz="1100" b="1" dirty="0">
                <a:solidFill>
                  <a:srgbClr val="5596E6">
                    <a:lumMod val="75000"/>
                  </a:srgbClr>
                </a:solidFill>
                <a:ea typeface="MS PGothic" pitchFamily="34" charset="-128"/>
              </a:rPr>
              <a:t>Hong</a:t>
            </a:r>
            <a:r>
              <a:rPr lang="zh-CN" altLang="en-US" sz="1100" b="1" dirty="0">
                <a:solidFill>
                  <a:srgbClr val="5596E6">
                    <a:lumMod val="75000"/>
                  </a:srgbClr>
                </a:solidFill>
                <a:ea typeface="MS PGothic" pitchFamily="34" charset="-128"/>
              </a:rPr>
              <a:t> </a:t>
            </a:r>
            <a:r>
              <a:rPr lang="en-US" altLang="zh-CN" sz="1100" b="1" dirty="0">
                <a:solidFill>
                  <a:srgbClr val="5596E6">
                    <a:lumMod val="75000"/>
                  </a:srgbClr>
                </a:solidFill>
                <a:ea typeface="MS PGothic" pitchFamily="34" charset="-128"/>
              </a:rPr>
              <a:t>Kong</a:t>
            </a:r>
          </a:p>
          <a:p>
            <a:pPr algn="ctr" eaLnBrk="0" hangingPunct="0">
              <a:buClr>
                <a:srgbClr val="E0E0E0"/>
              </a:buClr>
            </a:pPr>
            <a:r>
              <a:rPr lang="en-US" altLang="zh-CN" sz="1100" b="1" dirty="0">
                <a:solidFill>
                  <a:srgbClr val="5596E6">
                    <a:lumMod val="75000"/>
                  </a:srgbClr>
                </a:solidFill>
                <a:ea typeface="MS PGothic" pitchFamily="34" charset="-128"/>
              </a:rPr>
              <a:t>(Public</a:t>
            </a:r>
            <a:r>
              <a:rPr lang="zh-CN" altLang="en-US" sz="1100" b="1" dirty="0">
                <a:solidFill>
                  <a:srgbClr val="5596E6">
                    <a:lumMod val="75000"/>
                  </a:srgbClr>
                </a:solidFill>
                <a:ea typeface="MS PGothic" pitchFamily="34" charset="-128"/>
              </a:rPr>
              <a:t> </a:t>
            </a:r>
            <a:r>
              <a:rPr lang="en-US" altLang="zh-CN" sz="1100" b="1" dirty="0">
                <a:solidFill>
                  <a:srgbClr val="5596E6">
                    <a:lumMod val="75000"/>
                  </a:srgbClr>
                </a:solidFill>
                <a:ea typeface="MS PGothic" pitchFamily="34" charset="-128"/>
              </a:rPr>
              <a:t>Cloud)</a:t>
            </a:r>
            <a:endParaRPr lang="en-US" sz="1100" b="1" dirty="0">
              <a:solidFill>
                <a:srgbClr val="5596E6">
                  <a:lumMod val="75000"/>
                </a:srgbClr>
              </a:solidFill>
              <a:ea typeface="MS PGothic" pitchFamily="34" charset="-128"/>
            </a:endParaRPr>
          </a:p>
        </p:txBody>
      </p:sp>
      <p:sp>
        <p:nvSpPr>
          <p:cNvPr id="14" name="TextBox 82">
            <a:extLst>
              <a:ext uri="{FF2B5EF4-FFF2-40B4-BE49-F238E27FC236}">
                <a16:creationId xmlns:a16="http://schemas.microsoft.com/office/drawing/2014/main" id="{143676A5-D62A-6548-B6DF-793EE7797FF2}"/>
              </a:ext>
            </a:extLst>
          </p:cNvPr>
          <p:cNvSpPr txBox="1"/>
          <p:nvPr/>
        </p:nvSpPr>
        <p:spPr>
          <a:xfrm>
            <a:off x="5961520" y="3953141"/>
            <a:ext cx="1538041" cy="430887"/>
          </a:xfrm>
          <a:prstGeom prst="rect">
            <a:avLst/>
          </a:prstGeom>
          <a:noFill/>
        </p:spPr>
        <p:txBody>
          <a:bodyPr wrap="square" rtlCol="0">
            <a:spAutoFit/>
          </a:bodyPr>
          <a:lstStyle/>
          <a:p>
            <a:pPr algn="ctr" eaLnBrk="0" hangingPunct="0">
              <a:buClr>
                <a:srgbClr val="E0E0E0"/>
              </a:buClr>
            </a:pPr>
            <a:r>
              <a:rPr lang="en-US" altLang="zh-CN" sz="1100" b="1" dirty="0">
                <a:solidFill>
                  <a:srgbClr val="5596E6">
                    <a:lumMod val="75000"/>
                  </a:srgbClr>
                </a:solidFill>
                <a:ea typeface="MS PGothic" pitchFamily="34" charset="-128"/>
              </a:rPr>
              <a:t>Oregon</a:t>
            </a:r>
          </a:p>
          <a:p>
            <a:pPr algn="ctr" eaLnBrk="0" hangingPunct="0">
              <a:buClr>
                <a:srgbClr val="E0E0E0"/>
              </a:buClr>
            </a:pPr>
            <a:r>
              <a:rPr lang="en-US" altLang="zh-CN" sz="1100" b="1" dirty="0">
                <a:solidFill>
                  <a:srgbClr val="5596E6">
                    <a:lumMod val="75000"/>
                  </a:srgbClr>
                </a:solidFill>
                <a:ea typeface="MS PGothic" pitchFamily="34" charset="-128"/>
              </a:rPr>
              <a:t>(Public</a:t>
            </a:r>
            <a:r>
              <a:rPr lang="zh-CN" altLang="en-US" sz="1100" b="1" dirty="0">
                <a:solidFill>
                  <a:srgbClr val="5596E6">
                    <a:lumMod val="75000"/>
                  </a:srgbClr>
                </a:solidFill>
                <a:ea typeface="MS PGothic" pitchFamily="34" charset="-128"/>
              </a:rPr>
              <a:t> </a:t>
            </a:r>
            <a:r>
              <a:rPr lang="en-US" altLang="zh-CN" sz="1100" b="1" dirty="0">
                <a:solidFill>
                  <a:srgbClr val="5596E6">
                    <a:lumMod val="75000"/>
                  </a:srgbClr>
                </a:solidFill>
                <a:ea typeface="MS PGothic" pitchFamily="34" charset="-128"/>
              </a:rPr>
              <a:t>Cloud)</a:t>
            </a:r>
          </a:p>
        </p:txBody>
      </p:sp>
      <p:pic>
        <p:nvPicPr>
          <p:cNvPr id="21" name="Picture 29">
            <a:extLst>
              <a:ext uri="{FF2B5EF4-FFF2-40B4-BE49-F238E27FC236}">
                <a16:creationId xmlns:a16="http://schemas.microsoft.com/office/drawing/2014/main" id="{50732AD3-8E25-1B4E-ABF4-B76D0C67973D}"/>
              </a:ext>
            </a:extLst>
          </p:cNvPr>
          <p:cNvPicPr>
            <a:picLocks noChangeAspect="1"/>
          </p:cNvPicPr>
          <p:nvPr/>
        </p:nvPicPr>
        <p:blipFill>
          <a:blip r:embed="rId3" cstate="screen">
            <a:duotone>
              <a:srgbClr val="00649D">
                <a:shade val="45000"/>
                <a:satMod val="135000"/>
              </a:srgbClr>
              <a:prstClr val="white"/>
            </a:duotone>
            <a:lum bright="-20000" contrast="30000"/>
            <a:extLst>
              <a:ext uri="{28A0092B-C50C-407E-A947-70E740481C1C}">
                <a14:useLocalDpi xmlns:a14="http://schemas.microsoft.com/office/drawing/2010/main"/>
              </a:ext>
            </a:extLst>
          </a:blip>
          <a:stretch>
            <a:fillRect/>
          </a:stretch>
        </p:blipFill>
        <p:spPr bwMode="auto">
          <a:xfrm>
            <a:off x="7746916" y="1305269"/>
            <a:ext cx="1214813" cy="880753"/>
          </a:xfrm>
          <a:prstGeom prst="rect">
            <a:avLst/>
          </a:prstGeom>
          <a:noFill/>
          <a:ln>
            <a:noFill/>
          </a:ln>
        </p:spPr>
      </p:pic>
      <p:pic>
        <p:nvPicPr>
          <p:cNvPr id="22" name="Picture 70">
            <a:extLst>
              <a:ext uri="{FF2B5EF4-FFF2-40B4-BE49-F238E27FC236}">
                <a16:creationId xmlns:a16="http://schemas.microsoft.com/office/drawing/2014/main" id="{5336FD2D-2621-FA43-BD3A-080530C2C6E9}"/>
              </a:ext>
            </a:extLst>
          </p:cNvPr>
          <p:cNvPicPr>
            <a:picLocks noChangeAspect="1"/>
          </p:cNvPicPr>
          <p:nvPr/>
        </p:nvPicPr>
        <p:blipFill rotWithShape="1">
          <a:blip r:embed="rId4">
            <a:extLst>
              <a:ext uri="{28A0092B-C50C-407E-A947-70E740481C1C}">
                <a14:useLocalDpi xmlns:a14="http://schemas.microsoft.com/office/drawing/2010/main" val="0"/>
              </a:ext>
            </a:extLst>
          </a:blip>
          <a:srcRect l="2" r="79490" b="-11478"/>
          <a:stretch/>
        </p:blipFill>
        <p:spPr bwMode="auto">
          <a:xfrm>
            <a:off x="7982100" y="1711122"/>
            <a:ext cx="248296" cy="30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形 22" descr="拼图">
            <a:extLst>
              <a:ext uri="{FF2B5EF4-FFF2-40B4-BE49-F238E27FC236}">
                <a16:creationId xmlns:a16="http://schemas.microsoft.com/office/drawing/2014/main" id="{AC23072D-E660-2547-81A5-56CBFCEB92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89375" y="1716297"/>
            <a:ext cx="275149" cy="304213"/>
          </a:xfrm>
          <a:prstGeom prst="rect">
            <a:avLst/>
          </a:prstGeom>
        </p:spPr>
      </p:pic>
      <p:cxnSp>
        <p:nvCxnSpPr>
          <p:cNvPr id="27" name="直线箭头连接符 26">
            <a:extLst>
              <a:ext uri="{FF2B5EF4-FFF2-40B4-BE49-F238E27FC236}">
                <a16:creationId xmlns:a16="http://schemas.microsoft.com/office/drawing/2014/main" id="{4B6B369F-4CDD-F745-B4D8-CA8D89E6D18F}"/>
              </a:ext>
            </a:extLst>
          </p:cNvPr>
          <p:cNvCxnSpPr>
            <a:endCxn id="22" idx="3"/>
          </p:cNvCxnSpPr>
          <p:nvPr/>
        </p:nvCxnSpPr>
        <p:spPr>
          <a:xfrm flipH="1">
            <a:off x="8230396" y="1865815"/>
            <a:ext cx="235184" cy="1"/>
          </a:xfrm>
          <a:prstGeom prst="straightConnector1">
            <a:avLst/>
          </a:prstGeom>
          <a:ln w="22225">
            <a:solidFill>
              <a:schemeClr val="tx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pic>
        <p:nvPicPr>
          <p:cNvPr id="29" name="Picture 29">
            <a:extLst>
              <a:ext uri="{FF2B5EF4-FFF2-40B4-BE49-F238E27FC236}">
                <a16:creationId xmlns:a16="http://schemas.microsoft.com/office/drawing/2014/main" id="{87F3EAD3-83B2-9A4D-B075-F80A975B4D2E}"/>
              </a:ext>
            </a:extLst>
          </p:cNvPr>
          <p:cNvPicPr>
            <a:picLocks noChangeAspect="1"/>
          </p:cNvPicPr>
          <p:nvPr/>
        </p:nvPicPr>
        <p:blipFill>
          <a:blip r:embed="rId3" cstate="screen">
            <a:duotone>
              <a:srgbClr val="00649D">
                <a:shade val="45000"/>
                <a:satMod val="135000"/>
              </a:srgbClr>
              <a:prstClr val="white"/>
            </a:duotone>
            <a:lum bright="-20000" contrast="30000"/>
            <a:extLst>
              <a:ext uri="{28A0092B-C50C-407E-A947-70E740481C1C}">
                <a14:useLocalDpi xmlns:a14="http://schemas.microsoft.com/office/drawing/2010/main"/>
              </a:ext>
            </a:extLst>
          </a:blip>
          <a:stretch>
            <a:fillRect/>
          </a:stretch>
        </p:blipFill>
        <p:spPr bwMode="auto">
          <a:xfrm>
            <a:off x="6101621" y="3108280"/>
            <a:ext cx="1214813" cy="880753"/>
          </a:xfrm>
          <a:prstGeom prst="rect">
            <a:avLst/>
          </a:prstGeom>
          <a:noFill/>
          <a:ln>
            <a:noFill/>
          </a:ln>
        </p:spPr>
      </p:pic>
      <p:pic>
        <p:nvPicPr>
          <p:cNvPr id="30" name="Picture 70">
            <a:extLst>
              <a:ext uri="{FF2B5EF4-FFF2-40B4-BE49-F238E27FC236}">
                <a16:creationId xmlns:a16="http://schemas.microsoft.com/office/drawing/2014/main" id="{1745ADCB-2065-9541-B3F3-083D749905B9}"/>
              </a:ext>
            </a:extLst>
          </p:cNvPr>
          <p:cNvPicPr>
            <a:picLocks noChangeAspect="1"/>
          </p:cNvPicPr>
          <p:nvPr/>
        </p:nvPicPr>
        <p:blipFill rotWithShape="1">
          <a:blip r:embed="rId4">
            <a:extLst>
              <a:ext uri="{28A0092B-C50C-407E-A947-70E740481C1C}">
                <a14:useLocalDpi xmlns:a14="http://schemas.microsoft.com/office/drawing/2010/main" val="0"/>
              </a:ext>
            </a:extLst>
          </a:blip>
          <a:srcRect l="2" r="79490" b="-11478"/>
          <a:stretch/>
        </p:blipFill>
        <p:spPr bwMode="auto">
          <a:xfrm>
            <a:off x="6336805" y="3514134"/>
            <a:ext cx="248296" cy="30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形 30" descr="拼图">
            <a:extLst>
              <a:ext uri="{FF2B5EF4-FFF2-40B4-BE49-F238E27FC236}">
                <a16:creationId xmlns:a16="http://schemas.microsoft.com/office/drawing/2014/main" id="{7CCF40A1-8888-FA4B-9D75-7E100A4494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44079" y="3519309"/>
            <a:ext cx="275149" cy="304213"/>
          </a:xfrm>
          <a:prstGeom prst="rect">
            <a:avLst/>
          </a:prstGeom>
        </p:spPr>
      </p:pic>
      <p:cxnSp>
        <p:nvCxnSpPr>
          <p:cNvPr id="32" name="直线箭头连接符 31">
            <a:extLst>
              <a:ext uri="{FF2B5EF4-FFF2-40B4-BE49-F238E27FC236}">
                <a16:creationId xmlns:a16="http://schemas.microsoft.com/office/drawing/2014/main" id="{CFD98439-205F-3148-BF91-CEB618103D35}"/>
              </a:ext>
            </a:extLst>
          </p:cNvPr>
          <p:cNvCxnSpPr>
            <a:endCxn id="30" idx="3"/>
          </p:cNvCxnSpPr>
          <p:nvPr/>
        </p:nvCxnSpPr>
        <p:spPr>
          <a:xfrm flipH="1">
            <a:off x="6585101" y="3668827"/>
            <a:ext cx="235184" cy="1"/>
          </a:xfrm>
          <a:prstGeom prst="straightConnector1">
            <a:avLst/>
          </a:prstGeom>
          <a:ln w="22225">
            <a:solidFill>
              <a:schemeClr val="tx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pic>
        <p:nvPicPr>
          <p:cNvPr id="33" name="Picture 29">
            <a:extLst>
              <a:ext uri="{FF2B5EF4-FFF2-40B4-BE49-F238E27FC236}">
                <a16:creationId xmlns:a16="http://schemas.microsoft.com/office/drawing/2014/main" id="{9101C446-55DD-9842-B4F0-BBA9DA91333F}"/>
              </a:ext>
            </a:extLst>
          </p:cNvPr>
          <p:cNvPicPr>
            <a:picLocks noChangeAspect="1"/>
          </p:cNvPicPr>
          <p:nvPr/>
        </p:nvPicPr>
        <p:blipFill>
          <a:blip r:embed="rId3" cstate="screen">
            <a:duotone>
              <a:srgbClr val="00649D">
                <a:shade val="45000"/>
                <a:satMod val="135000"/>
              </a:srgbClr>
              <a:prstClr val="white"/>
            </a:duotone>
            <a:lum bright="-20000" contrast="30000"/>
            <a:extLst>
              <a:ext uri="{28A0092B-C50C-407E-A947-70E740481C1C}">
                <a14:useLocalDpi xmlns:a14="http://schemas.microsoft.com/office/drawing/2010/main"/>
              </a:ext>
            </a:extLst>
          </a:blip>
          <a:stretch>
            <a:fillRect/>
          </a:stretch>
        </p:blipFill>
        <p:spPr bwMode="auto">
          <a:xfrm>
            <a:off x="4512233" y="1231304"/>
            <a:ext cx="1214813" cy="880753"/>
          </a:xfrm>
          <a:prstGeom prst="rect">
            <a:avLst/>
          </a:prstGeom>
          <a:noFill/>
          <a:ln>
            <a:noFill/>
          </a:ln>
        </p:spPr>
      </p:pic>
      <p:pic>
        <p:nvPicPr>
          <p:cNvPr id="34" name="Picture 70">
            <a:extLst>
              <a:ext uri="{FF2B5EF4-FFF2-40B4-BE49-F238E27FC236}">
                <a16:creationId xmlns:a16="http://schemas.microsoft.com/office/drawing/2014/main" id="{2B19240F-7BEE-ED4E-846A-4877ED043189}"/>
              </a:ext>
            </a:extLst>
          </p:cNvPr>
          <p:cNvPicPr>
            <a:picLocks noChangeAspect="1"/>
          </p:cNvPicPr>
          <p:nvPr/>
        </p:nvPicPr>
        <p:blipFill rotWithShape="1">
          <a:blip r:embed="rId4">
            <a:extLst>
              <a:ext uri="{28A0092B-C50C-407E-A947-70E740481C1C}">
                <a14:useLocalDpi xmlns:a14="http://schemas.microsoft.com/office/drawing/2010/main" val="0"/>
              </a:ext>
            </a:extLst>
          </a:blip>
          <a:srcRect l="2" r="79490" b="-11478"/>
          <a:stretch/>
        </p:blipFill>
        <p:spPr bwMode="auto">
          <a:xfrm>
            <a:off x="4747417" y="1637157"/>
            <a:ext cx="248296" cy="30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形 34" descr="拼图">
            <a:extLst>
              <a:ext uri="{FF2B5EF4-FFF2-40B4-BE49-F238E27FC236}">
                <a16:creationId xmlns:a16="http://schemas.microsoft.com/office/drawing/2014/main" id="{59038C32-A81B-2947-AF73-5AEC5811FD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4691" y="1642332"/>
            <a:ext cx="275149" cy="304213"/>
          </a:xfrm>
          <a:prstGeom prst="rect">
            <a:avLst/>
          </a:prstGeom>
        </p:spPr>
      </p:pic>
      <p:cxnSp>
        <p:nvCxnSpPr>
          <p:cNvPr id="36" name="直线箭头连接符 35">
            <a:extLst>
              <a:ext uri="{FF2B5EF4-FFF2-40B4-BE49-F238E27FC236}">
                <a16:creationId xmlns:a16="http://schemas.microsoft.com/office/drawing/2014/main" id="{85C450D9-C144-4F45-8983-BBEE5763F8CB}"/>
              </a:ext>
            </a:extLst>
          </p:cNvPr>
          <p:cNvCxnSpPr>
            <a:endCxn id="34" idx="3"/>
          </p:cNvCxnSpPr>
          <p:nvPr/>
        </p:nvCxnSpPr>
        <p:spPr>
          <a:xfrm flipH="1">
            <a:off x="4995713" y="1791851"/>
            <a:ext cx="235184" cy="1"/>
          </a:xfrm>
          <a:prstGeom prst="straightConnector1">
            <a:avLst/>
          </a:prstGeom>
          <a:ln w="22225">
            <a:solidFill>
              <a:schemeClr val="tx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pic>
        <p:nvPicPr>
          <p:cNvPr id="39" name="图片 38" descr="图片包含 天空, 树&#10;&#10;&#10;&#10;自动生成的说明">
            <a:extLst>
              <a:ext uri="{FF2B5EF4-FFF2-40B4-BE49-F238E27FC236}">
                <a16:creationId xmlns:a16="http://schemas.microsoft.com/office/drawing/2014/main" id="{137390D1-0F3F-3048-9179-094970AEC5BD}"/>
              </a:ext>
            </a:extLst>
          </p:cNvPr>
          <p:cNvPicPr>
            <a:picLocks noChangeAspect="1"/>
          </p:cNvPicPr>
          <p:nvPr/>
        </p:nvPicPr>
        <p:blipFill>
          <a:blip r:embed="rId7"/>
          <a:stretch>
            <a:fillRect/>
          </a:stretch>
        </p:blipFill>
        <p:spPr>
          <a:xfrm>
            <a:off x="388289" y="934278"/>
            <a:ext cx="3491585" cy="2179931"/>
          </a:xfrm>
          <a:prstGeom prst="rect">
            <a:avLst/>
          </a:prstGeom>
        </p:spPr>
      </p:pic>
      <p:pic>
        <p:nvPicPr>
          <p:cNvPr id="41" name="Picture 70">
            <a:extLst>
              <a:ext uri="{FF2B5EF4-FFF2-40B4-BE49-F238E27FC236}">
                <a16:creationId xmlns:a16="http://schemas.microsoft.com/office/drawing/2014/main" id="{BEB756B4-A5D9-214B-A657-D7AFFA2A3194}"/>
              </a:ext>
            </a:extLst>
          </p:cNvPr>
          <p:cNvPicPr>
            <a:picLocks noChangeAspect="1"/>
          </p:cNvPicPr>
          <p:nvPr/>
        </p:nvPicPr>
        <p:blipFill rotWithShape="1">
          <a:blip r:embed="rId4">
            <a:extLst>
              <a:ext uri="{28A0092B-C50C-407E-A947-70E740481C1C}">
                <a14:useLocalDpi xmlns:a14="http://schemas.microsoft.com/office/drawing/2010/main" val="0"/>
              </a:ext>
            </a:extLst>
          </a:blip>
          <a:srcRect l="2" r="79490" b="-11478"/>
          <a:stretch/>
        </p:blipFill>
        <p:spPr bwMode="auto">
          <a:xfrm>
            <a:off x="1682752" y="3675582"/>
            <a:ext cx="902658" cy="102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下箭头 39">
            <a:extLst>
              <a:ext uri="{FF2B5EF4-FFF2-40B4-BE49-F238E27FC236}">
                <a16:creationId xmlns:a16="http://schemas.microsoft.com/office/drawing/2014/main" id="{9B43CD3C-B36A-174E-A72E-45AD8C6A65B7}"/>
              </a:ext>
            </a:extLst>
          </p:cNvPr>
          <p:cNvSpPr/>
          <p:nvPr/>
        </p:nvSpPr>
        <p:spPr>
          <a:xfrm>
            <a:off x="1934817" y="3087359"/>
            <a:ext cx="298175" cy="702095"/>
          </a:xfrm>
          <a:prstGeom prst="downArrow">
            <a:avLst/>
          </a:prstGeom>
        </p:spPr>
        <p:style>
          <a:lnRef idx="1">
            <a:schemeClr val="accent1"/>
          </a:lnRef>
          <a:fillRef idx="2">
            <a:schemeClr val="accent1"/>
          </a:fillRef>
          <a:effectRef idx="1">
            <a:schemeClr val="accent1"/>
          </a:effectRef>
          <a:fontRef idx="minor">
            <a:schemeClr val="dk1"/>
          </a:fontRef>
        </p:style>
        <p:txBody>
          <a:bodyPr wrap="square" lIns="0" tIns="0" rIns="0" bIns="0" rtlCol="0" anchor="ctr">
            <a:noAutofit/>
          </a:bodyPr>
          <a:lstStyle/>
          <a:p>
            <a:pPr algn="ctr"/>
            <a:endParaRPr kumimoji="1" lang="zh-CN" altLang="en-US" sz="1200" dirty="0" err="1">
              <a:solidFill>
                <a:srgbClr val="FFFFFF"/>
              </a:solidFill>
              <a:latin typeface="Arial"/>
              <a:cs typeface="Arial"/>
            </a:endParaRPr>
          </a:p>
        </p:txBody>
      </p:sp>
      <p:sp>
        <p:nvSpPr>
          <p:cNvPr id="2" name="左右箭头 1">
            <a:extLst>
              <a:ext uri="{FF2B5EF4-FFF2-40B4-BE49-F238E27FC236}">
                <a16:creationId xmlns:a16="http://schemas.microsoft.com/office/drawing/2014/main" id="{8320F851-878A-414F-A919-425ABB45A3FA}"/>
              </a:ext>
            </a:extLst>
          </p:cNvPr>
          <p:cNvSpPr/>
          <p:nvPr/>
        </p:nvSpPr>
        <p:spPr>
          <a:xfrm>
            <a:off x="5721320" y="1623682"/>
            <a:ext cx="2025595" cy="263047"/>
          </a:xfrm>
          <a:prstGeom prst="leftRightArrow">
            <a:avLst/>
          </a:prstGeom>
        </p:spPr>
        <p:style>
          <a:lnRef idx="1">
            <a:schemeClr val="accent1"/>
          </a:lnRef>
          <a:fillRef idx="2">
            <a:schemeClr val="accent1"/>
          </a:fillRef>
          <a:effectRef idx="1">
            <a:schemeClr val="accent1"/>
          </a:effectRef>
          <a:fontRef idx="minor">
            <a:schemeClr val="dk1"/>
          </a:fontRef>
        </p:style>
        <p:txBody>
          <a:bodyPr wrap="square" lIns="0" tIns="0" rIns="0" bIns="0" rtlCol="0" anchor="ctr">
            <a:noAutofit/>
          </a:bodyPr>
          <a:lstStyle/>
          <a:p>
            <a:pPr algn="ctr"/>
            <a:endParaRPr kumimoji="1" lang="zh-CN" altLang="en-US" sz="1200" dirty="0" err="1">
              <a:solidFill>
                <a:srgbClr val="FFFFFF"/>
              </a:solidFill>
              <a:latin typeface="Arial"/>
              <a:cs typeface="Arial"/>
            </a:endParaRPr>
          </a:p>
        </p:txBody>
      </p:sp>
      <p:sp>
        <p:nvSpPr>
          <p:cNvPr id="28" name="左右箭头 27">
            <a:extLst>
              <a:ext uri="{FF2B5EF4-FFF2-40B4-BE49-F238E27FC236}">
                <a16:creationId xmlns:a16="http://schemas.microsoft.com/office/drawing/2014/main" id="{FF91BB1A-1FDD-994A-BC02-A27A0881BB79}"/>
              </a:ext>
            </a:extLst>
          </p:cNvPr>
          <p:cNvSpPr/>
          <p:nvPr/>
        </p:nvSpPr>
        <p:spPr>
          <a:xfrm rot="3273350">
            <a:off x="5250376" y="2496941"/>
            <a:ext cx="1520754" cy="263047"/>
          </a:xfrm>
          <a:prstGeom prst="leftRightArrow">
            <a:avLst/>
          </a:prstGeom>
        </p:spPr>
        <p:style>
          <a:lnRef idx="1">
            <a:schemeClr val="accent1"/>
          </a:lnRef>
          <a:fillRef idx="2">
            <a:schemeClr val="accent1"/>
          </a:fillRef>
          <a:effectRef idx="1">
            <a:schemeClr val="accent1"/>
          </a:effectRef>
          <a:fontRef idx="minor">
            <a:schemeClr val="dk1"/>
          </a:fontRef>
        </p:style>
        <p:txBody>
          <a:bodyPr wrap="square" lIns="0" tIns="0" rIns="0" bIns="0" rtlCol="0" anchor="ctr">
            <a:noAutofit/>
          </a:bodyPr>
          <a:lstStyle/>
          <a:p>
            <a:pPr algn="ctr"/>
            <a:endParaRPr kumimoji="1" lang="zh-CN" altLang="en-US" sz="1200" dirty="0" err="1">
              <a:solidFill>
                <a:srgbClr val="FFFFFF"/>
              </a:solidFill>
              <a:latin typeface="Arial"/>
              <a:cs typeface="Arial"/>
            </a:endParaRPr>
          </a:p>
        </p:txBody>
      </p:sp>
      <p:sp>
        <p:nvSpPr>
          <p:cNvPr id="38" name="左右箭头 37">
            <a:extLst>
              <a:ext uri="{FF2B5EF4-FFF2-40B4-BE49-F238E27FC236}">
                <a16:creationId xmlns:a16="http://schemas.microsoft.com/office/drawing/2014/main" id="{283322A2-8B9F-224C-A930-901133E9316B}"/>
              </a:ext>
            </a:extLst>
          </p:cNvPr>
          <p:cNvSpPr/>
          <p:nvPr/>
        </p:nvSpPr>
        <p:spPr>
          <a:xfrm rot="7605655">
            <a:off x="6577592" y="2508655"/>
            <a:ext cx="1525183" cy="263047"/>
          </a:xfrm>
          <a:prstGeom prst="leftRightArrow">
            <a:avLst/>
          </a:prstGeom>
        </p:spPr>
        <p:style>
          <a:lnRef idx="1">
            <a:schemeClr val="accent1"/>
          </a:lnRef>
          <a:fillRef idx="2">
            <a:schemeClr val="accent1"/>
          </a:fillRef>
          <a:effectRef idx="1">
            <a:schemeClr val="accent1"/>
          </a:effectRef>
          <a:fontRef idx="minor">
            <a:schemeClr val="dk1"/>
          </a:fontRef>
        </p:style>
        <p:txBody>
          <a:bodyPr wrap="square" lIns="0" tIns="0" rIns="0" bIns="0" rtlCol="0" anchor="ctr">
            <a:noAutofit/>
          </a:bodyPr>
          <a:lstStyle/>
          <a:p>
            <a:pPr algn="ctr"/>
            <a:endParaRPr kumimoji="1" lang="zh-CN" altLang="en-US" sz="1200" dirty="0" err="1">
              <a:solidFill>
                <a:srgbClr val="FFFFFF"/>
              </a:solidFill>
              <a:latin typeface="Arial"/>
              <a:cs typeface="Arial"/>
            </a:endParaRPr>
          </a:p>
        </p:txBody>
      </p:sp>
    </p:spTree>
    <p:extLst>
      <p:ext uri="{BB962C8B-B14F-4D97-AF65-F5344CB8AC3E}">
        <p14:creationId xmlns:p14="http://schemas.microsoft.com/office/powerpoint/2010/main" val="41208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ppt_x"/>
                                          </p:val>
                                        </p:tav>
                                        <p:tav tm="100000">
                                          <p:val>
                                            <p:strVal val="#ppt_x"/>
                                          </p:val>
                                        </p:tav>
                                      </p:tavLst>
                                    </p:anim>
                                    <p:anim calcmode="lin" valueType="num">
                                      <p:cBhvr additive="base">
                                        <p:cTn id="14" dur="500" fill="hold"/>
                                        <p:tgtEl>
                                          <p:spTgt spid="4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additive="base">
                                        <p:cTn id="79" dur="500" fill="hold"/>
                                        <p:tgtEl>
                                          <p:spTgt spid="36"/>
                                        </p:tgtEl>
                                        <p:attrNameLst>
                                          <p:attrName>ppt_x</p:attrName>
                                        </p:attrNameLst>
                                      </p:cBhvr>
                                      <p:tavLst>
                                        <p:tav tm="0">
                                          <p:val>
                                            <p:strVal val="#ppt_x"/>
                                          </p:val>
                                        </p:tav>
                                        <p:tav tm="100000">
                                          <p:val>
                                            <p:strVal val="#ppt_x"/>
                                          </p:val>
                                        </p:tav>
                                      </p:tavLst>
                                    </p:anim>
                                    <p:anim calcmode="lin" valueType="num">
                                      <p:cBhvr additive="base">
                                        <p:cTn id="80" dur="500" fill="hold"/>
                                        <p:tgtEl>
                                          <p:spTgt spid="3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500" fill="hold"/>
                                        <p:tgtEl>
                                          <p:spTgt spid="2"/>
                                        </p:tgtEl>
                                        <p:attrNameLst>
                                          <p:attrName>ppt_x</p:attrName>
                                        </p:attrNameLst>
                                      </p:cBhvr>
                                      <p:tavLst>
                                        <p:tav tm="0">
                                          <p:val>
                                            <p:strVal val="#ppt_x"/>
                                          </p:val>
                                        </p:tav>
                                        <p:tav tm="100000">
                                          <p:val>
                                            <p:strVal val="#ppt_x"/>
                                          </p:val>
                                        </p:tav>
                                      </p:tavLst>
                                    </p:anim>
                                    <p:anim calcmode="lin" valueType="num">
                                      <p:cBhvr additive="base">
                                        <p:cTn id="84" dur="5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additive="base">
                                        <p:cTn id="91" dur="500" fill="hold"/>
                                        <p:tgtEl>
                                          <p:spTgt spid="38"/>
                                        </p:tgtEl>
                                        <p:attrNameLst>
                                          <p:attrName>ppt_x</p:attrName>
                                        </p:attrNameLst>
                                      </p:cBhvr>
                                      <p:tavLst>
                                        <p:tav tm="0">
                                          <p:val>
                                            <p:strVal val="#ppt_x"/>
                                          </p:val>
                                        </p:tav>
                                        <p:tav tm="100000">
                                          <p:val>
                                            <p:strVal val="#ppt_x"/>
                                          </p:val>
                                        </p:tav>
                                      </p:tavLst>
                                    </p:anim>
                                    <p:anim calcmode="lin" valueType="num">
                                      <p:cBhvr additive="base">
                                        <p:cTn id="9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P spid="40" grpId="0" animBg="1"/>
      <p:bldP spid="2" grpId="0" animBg="1"/>
      <p:bldP spid="28"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9">
            <a:extLst>
              <a:ext uri="{FF2B5EF4-FFF2-40B4-BE49-F238E27FC236}">
                <a16:creationId xmlns:a16="http://schemas.microsoft.com/office/drawing/2014/main" id="{D227210C-19A4-4541-A070-188E0EF9A50B}"/>
              </a:ext>
            </a:extLst>
          </p:cNvPr>
          <p:cNvPicPr>
            <a:picLocks noChangeAspect="1"/>
          </p:cNvPicPr>
          <p:nvPr/>
        </p:nvPicPr>
        <p:blipFill>
          <a:blip r:embed="rId3" cstate="screen">
            <a:duotone>
              <a:srgbClr val="00649D">
                <a:shade val="45000"/>
                <a:satMod val="135000"/>
              </a:srgbClr>
              <a:prstClr val="white"/>
            </a:duotone>
            <a:lum bright="-20000" contrast="30000"/>
            <a:extLst>
              <a:ext uri="{28A0092B-C50C-407E-A947-70E740481C1C}">
                <a14:useLocalDpi xmlns:a14="http://schemas.microsoft.com/office/drawing/2010/main"/>
              </a:ext>
            </a:extLst>
          </a:blip>
          <a:stretch>
            <a:fillRect/>
          </a:stretch>
        </p:blipFill>
        <p:spPr bwMode="auto">
          <a:xfrm>
            <a:off x="5492649" y="2653032"/>
            <a:ext cx="2710346" cy="873862"/>
          </a:xfrm>
          <a:prstGeom prst="rect">
            <a:avLst/>
          </a:prstGeom>
          <a:noFill/>
          <a:ln>
            <a:noFill/>
          </a:ln>
        </p:spPr>
      </p:pic>
      <p:sp>
        <p:nvSpPr>
          <p:cNvPr id="104" name="Footer Placeholder 1">
            <a:extLst>
              <a:ext uri="{FF2B5EF4-FFF2-40B4-BE49-F238E27FC236}">
                <a16:creationId xmlns:a16="http://schemas.microsoft.com/office/drawing/2014/main" id="{C62B587A-D777-2C4B-B3A4-1F1DDFAE58A3}"/>
              </a:ext>
            </a:extLst>
          </p:cNvPr>
          <p:cNvSpPr>
            <a:spLocks noGrp="1"/>
          </p:cNvSpPr>
          <p:nvPr>
            <p:ph type="ftr" sz="quarter" idx="11"/>
          </p:nvPr>
        </p:nvSpPr>
        <p:spPr>
          <a:xfrm>
            <a:off x="228600" y="4858379"/>
            <a:ext cx="6400800" cy="137160"/>
          </a:xfrm>
        </p:spPr>
        <p:txBody>
          <a:bodyPr/>
          <a:lstStyle/>
          <a:p>
            <a:r>
              <a:rPr lang="de-DE" dirty="0"/>
              <a:t>2018 IBM Corporation</a:t>
            </a:r>
            <a:endParaRPr lang="en-US" dirty="0"/>
          </a:p>
        </p:txBody>
      </p:sp>
      <p:sp>
        <p:nvSpPr>
          <p:cNvPr id="155" name="Title 3">
            <a:extLst>
              <a:ext uri="{FF2B5EF4-FFF2-40B4-BE49-F238E27FC236}">
                <a16:creationId xmlns:a16="http://schemas.microsoft.com/office/drawing/2014/main" id="{A600C8A8-CBA4-9542-BB0B-C2DE6935E498}"/>
              </a:ext>
            </a:extLst>
          </p:cNvPr>
          <p:cNvSpPr>
            <a:spLocks noGrp="1"/>
          </p:cNvSpPr>
          <p:nvPr>
            <p:ph type="title"/>
          </p:nvPr>
        </p:nvSpPr>
        <p:spPr>
          <a:xfrm>
            <a:off x="163312" y="271834"/>
            <a:ext cx="8686800" cy="631186"/>
          </a:xfrm>
        </p:spPr>
        <p:txBody>
          <a:bodyPr/>
          <a:lstStyle/>
          <a:p>
            <a:r>
              <a:rPr lang="en-US" altLang="zh-CN" sz="2400" dirty="0"/>
              <a:t>Practice</a:t>
            </a:r>
            <a:r>
              <a:rPr lang="zh-CN" altLang="en-US" sz="2400" dirty="0"/>
              <a:t> </a:t>
            </a:r>
            <a:r>
              <a:rPr lang="en-US" altLang="zh-CN" sz="2400" dirty="0"/>
              <a:t>II</a:t>
            </a:r>
            <a:r>
              <a:rPr lang="zh-CN" altLang="en-US" sz="2400" dirty="0"/>
              <a:t> </a:t>
            </a:r>
            <a:r>
              <a:rPr lang="en-US" altLang="zh-CN" sz="2400" dirty="0"/>
              <a:t>–</a:t>
            </a:r>
            <a:r>
              <a:rPr lang="zh-CN" altLang="en-US" sz="2400" dirty="0"/>
              <a:t> </a:t>
            </a:r>
            <a:r>
              <a:rPr lang="en-US" altLang="zh-CN" sz="2400" dirty="0"/>
              <a:t>Then,</a:t>
            </a:r>
            <a:r>
              <a:rPr lang="zh-CN" altLang="en-US" sz="2400" dirty="0"/>
              <a:t> </a:t>
            </a:r>
            <a:r>
              <a:rPr lang="en-US" altLang="zh-CN" sz="2400" dirty="0"/>
              <a:t>what</a:t>
            </a:r>
            <a:r>
              <a:rPr lang="zh-CN" altLang="en-US" sz="2400" dirty="0"/>
              <a:t> </a:t>
            </a:r>
            <a:r>
              <a:rPr lang="en-US" altLang="zh-CN" sz="2400" dirty="0"/>
              <a:t>about</a:t>
            </a:r>
            <a:r>
              <a:rPr lang="zh-CN" altLang="en-US" sz="2400" dirty="0"/>
              <a:t> </a:t>
            </a:r>
            <a:r>
              <a:rPr lang="en-US" altLang="zh-CN" sz="2400" dirty="0"/>
              <a:t>applications?</a:t>
            </a:r>
            <a:r>
              <a:rPr lang="zh-CN" altLang="en-US" sz="2400" dirty="0"/>
              <a:t> </a:t>
            </a:r>
            <a:endParaRPr lang="en-US" sz="2400" dirty="0"/>
          </a:p>
        </p:txBody>
      </p:sp>
      <p:pic>
        <p:nvPicPr>
          <p:cNvPr id="90" name="Picture 18" descr="Blue button for Bus Driven Svc Mgt">
            <a:extLst>
              <a:ext uri="{FF2B5EF4-FFF2-40B4-BE49-F238E27FC236}">
                <a16:creationId xmlns:a16="http://schemas.microsoft.com/office/drawing/2014/main" id="{315EEA51-1EED-4945-B04E-714FD8C05A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4883" y="4113218"/>
            <a:ext cx="1773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Down Arrow 11">
            <a:extLst>
              <a:ext uri="{FF2B5EF4-FFF2-40B4-BE49-F238E27FC236}">
                <a16:creationId xmlns:a16="http://schemas.microsoft.com/office/drawing/2014/main" id="{401E4696-B44D-4944-84D0-F4934BAC76A0}"/>
              </a:ext>
            </a:extLst>
          </p:cNvPr>
          <p:cNvSpPr>
            <a:spLocks/>
          </p:cNvSpPr>
          <p:nvPr/>
        </p:nvSpPr>
        <p:spPr bwMode="auto">
          <a:xfrm rot="16200000">
            <a:off x="4465878" y="3305601"/>
            <a:ext cx="347240" cy="1944000"/>
          </a:xfrm>
          <a:prstGeom prst="downArrow">
            <a:avLst>
              <a:gd name="adj1" fmla="val 58481"/>
              <a:gd name="adj2" fmla="val 52205"/>
            </a:avLst>
          </a:prstGeom>
          <a:gradFill flip="none" rotWithShape="1">
            <a:gsLst>
              <a:gs pos="50000">
                <a:srgbClr val="FFC000"/>
              </a:gs>
              <a:gs pos="100000">
                <a:srgbClr val="D1C39F"/>
              </a:gs>
            </a:gsLst>
            <a:lin ang="4800000" scaled="0"/>
            <a:tileRect/>
          </a:gradFill>
          <a:ln w="28575" cap="flat" cmpd="sng" algn="ctr">
            <a:noFill/>
            <a:prstDash val="solid"/>
            <a:round/>
            <a:headEnd type="none" w="med" len="med"/>
            <a:tailEnd type="triangle" w="med" len="med"/>
          </a:ln>
          <a:effectLst>
            <a:outerShdw blurRad="25400" dist="25400" dir="2700000" algn="tl" rotWithShape="0">
              <a:prstClr val="black">
                <a:alpha val="40000"/>
              </a:prstClr>
            </a:outerShdw>
          </a:effectLst>
          <a:scene3d>
            <a:camera prst="orthographicFront"/>
            <a:lightRig rig="threePt" dir="t"/>
          </a:scene3d>
          <a:sp3d prstMaterial="plastic">
            <a:extrusionClr>
              <a:schemeClr val="bg1"/>
            </a:extrusionClr>
            <a:contourClr>
              <a:schemeClr val="bg1">
                <a:lumMod val="65000"/>
              </a:schemeClr>
            </a:contourClr>
          </a:sp3d>
          <a:extLst/>
        </p:spPr>
        <p:txBody>
          <a:bodyPr lIns="18288" tIns="18288" rIns="18288" bIns="18288">
            <a:spAutoFit/>
          </a:bodyPr>
          <a:lstStyle/>
          <a:p>
            <a:pPr algn="ctr" eaLnBrk="1" hangingPunct="1">
              <a:lnSpc>
                <a:spcPct val="90000"/>
              </a:lnSpc>
              <a:buClr>
                <a:schemeClr val="bg1"/>
              </a:buClr>
              <a:defRPr/>
            </a:pPr>
            <a:endParaRPr lang="en-AU" altLang="zh-CN">
              <a:latin typeface="Arial" charset="0"/>
              <a:ea typeface="宋体" pitchFamily="2" charset="-122"/>
            </a:endParaRPr>
          </a:p>
        </p:txBody>
      </p:sp>
      <p:sp>
        <p:nvSpPr>
          <p:cNvPr id="94" name="Rectangle 13">
            <a:extLst>
              <a:ext uri="{FF2B5EF4-FFF2-40B4-BE49-F238E27FC236}">
                <a16:creationId xmlns:a16="http://schemas.microsoft.com/office/drawing/2014/main" id="{241D6B13-09D3-B846-A63F-02B20B7E6BAA}"/>
              </a:ext>
            </a:extLst>
          </p:cNvPr>
          <p:cNvSpPr>
            <a:spLocks noChangeArrowheads="1"/>
          </p:cNvSpPr>
          <p:nvPr/>
        </p:nvSpPr>
        <p:spPr bwMode="auto">
          <a:xfrm>
            <a:off x="2596908" y="1384306"/>
            <a:ext cx="1347788" cy="265112"/>
          </a:xfrm>
          <a:prstGeom prst="rect">
            <a:avLst/>
          </a:prstGeom>
          <a:solidFill>
            <a:srgbClr val="D7E4BC"/>
          </a:solidFill>
          <a:ln w="9360">
            <a:noFill/>
            <a:miter lim="800000"/>
            <a:headEnd/>
            <a:tailEnd/>
          </a:ln>
          <a:effectLst>
            <a:outerShdw blurRad="50800" dist="38100" dir="2700000" algn="tl" rotWithShape="0">
              <a:prstClr val="black">
                <a:alpha val="40000"/>
              </a:prstClr>
            </a:outerShdw>
          </a:effectLst>
        </p:spPr>
        <p:txBody>
          <a:bodyPr lIns="36000" tIns="36000" rIns="36000" bIns="36000" anchor="ctr"/>
          <a:lstStyle/>
          <a:p>
            <a:pPr algn="ctr">
              <a:lnSpc>
                <a:spcPct val="90000"/>
              </a:lnSpc>
              <a:defRPr/>
            </a:pPr>
            <a:r>
              <a:rPr lang="en-US" sz="1200" b="1" dirty="0">
                <a:latin typeface="Calibri" pitchFamily="34" charset="0"/>
                <a:ea typeface="Calibri" pitchFamily="34" charset="0"/>
                <a:cs typeface="Calibri" pitchFamily="34" charset="0"/>
              </a:rPr>
              <a:t>VMware SRM + SRA</a:t>
            </a:r>
          </a:p>
        </p:txBody>
      </p:sp>
      <p:sp>
        <p:nvSpPr>
          <p:cNvPr id="95" name="Rectangle 13">
            <a:extLst>
              <a:ext uri="{FF2B5EF4-FFF2-40B4-BE49-F238E27FC236}">
                <a16:creationId xmlns:a16="http://schemas.microsoft.com/office/drawing/2014/main" id="{C162AE51-FF7F-5C48-8900-900F2BB8133B}"/>
              </a:ext>
            </a:extLst>
          </p:cNvPr>
          <p:cNvSpPr>
            <a:spLocks noChangeArrowheads="1"/>
          </p:cNvSpPr>
          <p:nvPr/>
        </p:nvSpPr>
        <p:spPr bwMode="auto">
          <a:xfrm>
            <a:off x="1036396" y="1384306"/>
            <a:ext cx="1346200" cy="265112"/>
          </a:xfrm>
          <a:prstGeom prst="rect">
            <a:avLst/>
          </a:prstGeom>
          <a:solidFill>
            <a:srgbClr val="88AA44"/>
          </a:solidFill>
          <a:ln w="9360">
            <a:noFill/>
            <a:miter lim="800000"/>
            <a:headEnd/>
            <a:tailEnd/>
          </a:ln>
          <a:effectLst>
            <a:outerShdw blurRad="50800" dist="38100" dir="2700000" algn="tl" rotWithShape="0">
              <a:prstClr val="black">
                <a:alpha val="40000"/>
              </a:prstClr>
            </a:outerShdw>
          </a:effectLst>
        </p:spPr>
        <p:txBody>
          <a:bodyPr lIns="36000" tIns="36000" rIns="36000" bIns="36000" anchor="ctr"/>
          <a:lstStyle/>
          <a:p>
            <a:pPr algn="ctr">
              <a:lnSpc>
                <a:spcPct val="90000"/>
              </a:lnSpc>
              <a:defRPr/>
            </a:pPr>
            <a:r>
              <a:rPr lang="en-US" sz="1200" b="1" dirty="0" err="1">
                <a:solidFill>
                  <a:schemeClr val="bg1"/>
                </a:solidFill>
                <a:latin typeface="Calibri" pitchFamily="34" charset="0"/>
                <a:ea typeface="Calibri" pitchFamily="34" charset="0"/>
                <a:cs typeface="Calibri" pitchFamily="34" charset="0"/>
              </a:rPr>
              <a:t>Vmware</a:t>
            </a:r>
            <a:r>
              <a:rPr lang="zh-CN" altLang="en-US" sz="1200" b="1" dirty="0">
                <a:solidFill>
                  <a:schemeClr val="bg1"/>
                </a:solidFill>
                <a:latin typeface="Calibri" pitchFamily="34" charset="0"/>
                <a:ea typeface="Calibri" pitchFamily="34" charset="0"/>
                <a:cs typeface="Calibri" pitchFamily="34" charset="0"/>
              </a:rPr>
              <a:t> </a:t>
            </a:r>
            <a:r>
              <a:rPr lang="en-US" sz="1200" b="1" dirty="0" err="1">
                <a:solidFill>
                  <a:schemeClr val="bg1"/>
                </a:solidFill>
                <a:latin typeface="Calibri" pitchFamily="34" charset="0"/>
                <a:ea typeface="Calibri" pitchFamily="34" charset="0"/>
                <a:cs typeface="Calibri" pitchFamily="34" charset="0"/>
              </a:rPr>
              <a:t>vCenter</a:t>
            </a:r>
            <a:endParaRPr lang="en-US" sz="1200" b="1" dirty="0">
              <a:solidFill>
                <a:schemeClr val="bg1"/>
              </a:solidFill>
              <a:latin typeface="Calibri" pitchFamily="34" charset="0"/>
              <a:ea typeface="Calibri" pitchFamily="34" charset="0"/>
              <a:cs typeface="Calibri" pitchFamily="34" charset="0"/>
            </a:endParaRPr>
          </a:p>
        </p:txBody>
      </p:sp>
      <p:cxnSp>
        <p:nvCxnSpPr>
          <p:cNvPr id="100" name="Elbow Connector 19">
            <a:extLst>
              <a:ext uri="{FF2B5EF4-FFF2-40B4-BE49-F238E27FC236}">
                <a16:creationId xmlns:a16="http://schemas.microsoft.com/office/drawing/2014/main" id="{3CF31147-0DBB-5E4D-80B2-4E3F76F44078}"/>
              </a:ext>
            </a:extLst>
          </p:cNvPr>
          <p:cNvCxnSpPr>
            <a:endCxn id="95" idx="0"/>
          </p:cNvCxnSpPr>
          <p:nvPr/>
        </p:nvCxnSpPr>
        <p:spPr bwMode="auto">
          <a:xfrm rot="10800000" flipV="1">
            <a:off x="1709496" y="1055693"/>
            <a:ext cx="812800" cy="328613"/>
          </a:xfrm>
          <a:prstGeom prst="bentConnector2">
            <a:avLst/>
          </a:prstGeom>
          <a:solidFill>
            <a:schemeClr val="accent1"/>
          </a:solidFill>
          <a:ln w="19050" cap="flat" cmpd="sng" algn="ctr">
            <a:solidFill>
              <a:schemeClr val="tx1">
                <a:lumMod val="65000"/>
                <a:lumOff val="35000"/>
              </a:schemeClr>
            </a:solidFill>
            <a:prstDash val="solid"/>
            <a:round/>
            <a:headEnd type="none" w="med" len="med"/>
            <a:tailEnd type="arrow"/>
          </a:ln>
          <a:effectLst/>
          <a:extLst/>
        </p:spPr>
      </p:cxnSp>
      <p:cxnSp>
        <p:nvCxnSpPr>
          <p:cNvPr id="101" name="Elbow Connector 20">
            <a:extLst>
              <a:ext uri="{FF2B5EF4-FFF2-40B4-BE49-F238E27FC236}">
                <a16:creationId xmlns:a16="http://schemas.microsoft.com/office/drawing/2014/main" id="{6F84EF0F-C34B-9649-95BC-493DE84F8703}"/>
              </a:ext>
            </a:extLst>
          </p:cNvPr>
          <p:cNvCxnSpPr>
            <a:endCxn id="94" idx="0"/>
          </p:cNvCxnSpPr>
          <p:nvPr/>
        </p:nvCxnSpPr>
        <p:spPr bwMode="auto">
          <a:xfrm>
            <a:off x="2522296" y="1055693"/>
            <a:ext cx="747712" cy="328613"/>
          </a:xfrm>
          <a:prstGeom prst="bentConnector2">
            <a:avLst/>
          </a:prstGeom>
          <a:solidFill>
            <a:schemeClr val="accent1"/>
          </a:solidFill>
          <a:ln w="19050" cap="flat" cmpd="sng" algn="ctr">
            <a:solidFill>
              <a:schemeClr val="tx1">
                <a:lumMod val="65000"/>
                <a:lumOff val="35000"/>
              </a:schemeClr>
            </a:solidFill>
            <a:prstDash val="solid"/>
            <a:round/>
            <a:headEnd type="none" w="med" len="med"/>
            <a:tailEnd type="arrow"/>
          </a:ln>
          <a:effectLst/>
          <a:extLst/>
        </p:spPr>
      </p:cxnSp>
      <p:pic>
        <p:nvPicPr>
          <p:cNvPr id="102" name="Picture 11" descr="grey serv">
            <a:extLst>
              <a:ext uri="{FF2B5EF4-FFF2-40B4-BE49-F238E27FC236}">
                <a16:creationId xmlns:a16="http://schemas.microsoft.com/office/drawing/2014/main" id="{BCB11DE1-0E47-3940-844F-B01DFEBBBC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2558" y="2863856"/>
            <a:ext cx="86836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11" descr="grey serv">
            <a:extLst>
              <a:ext uri="{FF2B5EF4-FFF2-40B4-BE49-F238E27FC236}">
                <a16:creationId xmlns:a16="http://schemas.microsoft.com/office/drawing/2014/main" id="{C06B6996-94C8-9146-AF19-C5B4B4C1A1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008" y="2863856"/>
            <a:ext cx="868363"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11" descr="grey serv">
            <a:extLst>
              <a:ext uri="{FF2B5EF4-FFF2-40B4-BE49-F238E27FC236}">
                <a16:creationId xmlns:a16="http://schemas.microsoft.com/office/drawing/2014/main" id="{3E95F9BC-4AAF-DE46-9B0C-4F9817A4FE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696" y="2863856"/>
            <a:ext cx="86836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Freeform 20">
            <a:extLst>
              <a:ext uri="{FF2B5EF4-FFF2-40B4-BE49-F238E27FC236}">
                <a16:creationId xmlns:a16="http://schemas.microsoft.com/office/drawing/2014/main" id="{076B7D1D-50E0-5D42-862B-9B450E32B8E0}"/>
              </a:ext>
            </a:extLst>
          </p:cNvPr>
          <p:cNvSpPr>
            <a:spLocks/>
          </p:cNvSpPr>
          <p:nvPr/>
        </p:nvSpPr>
        <p:spPr bwMode="auto">
          <a:xfrm rot="5400000">
            <a:off x="2232577" y="3499649"/>
            <a:ext cx="663575" cy="341313"/>
          </a:xfrm>
          <a:custGeom>
            <a:avLst/>
            <a:gdLst>
              <a:gd name="T0" fmla="*/ 0 w 651"/>
              <a:gd name="T1" fmla="*/ 0 h 150"/>
              <a:gd name="T2" fmla="*/ 2147483646 w 651"/>
              <a:gd name="T3" fmla="*/ 0 h 150"/>
              <a:gd name="T4" fmla="*/ 2147483646 w 651"/>
              <a:gd name="T5" fmla="*/ 2147483646 h 150"/>
              <a:gd name="T6" fmla="*/ 2147483646 w 651"/>
              <a:gd name="T7" fmla="*/ 2147483646 h 150"/>
              <a:gd name="T8" fmla="*/ 2147483646 w 651"/>
              <a:gd name="T9" fmla="*/ 2147483646 h 150"/>
              <a:gd name="T10" fmla="*/ 0 w 651"/>
              <a:gd name="T11" fmla="*/ 0 h 150"/>
              <a:gd name="T12" fmla="*/ 0 60000 65536"/>
              <a:gd name="T13" fmla="*/ 0 60000 65536"/>
              <a:gd name="T14" fmla="*/ 0 60000 65536"/>
              <a:gd name="T15" fmla="*/ 0 60000 65536"/>
              <a:gd name="T16" fmla="*/ 0 60000 65536"/>
              <a:gd name="T17" fmla="*/ 0 60000 65536"/>
              <a:gd name="T18" fmla="*/ 0 w 651"/>
              <a:gd name="T19" fmla="*/ 0 h 150"/>
              <a:gd name="T20" fmla="*/ 651 w 65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651" h="150">
                <a:moveTo>
                  <a:pt x="0" y="0"/>
                </a:moveTo>
                <a:lnTo>
                  <a:pt x="594" y="0"/>
                </a:lnTo>
                <a:lnTo>
                  <a:pt x="651" y="72"/>
                </a:lnTo>
                <a:lnTo>
                  <a:pt x="597" y="147"/>
                </a:lnTo>
                <a:lnTo>
                  <a:pt x="12" y="150"/>
                </a:lnTo>
                <a:lnTo>
                  <a:pt x="0" y="0"/>
                </a:lnTo>
                <a:close/>
              </a:path>
            </a:pathLst>
          </a:custGeom>
          <a:gradFill rotWithShape="1">
            <a:gsLst>
              <a:gs pos="0">
                <a:schemeClr val="bg1">
                  <a:alpha val="0"/>
                </a:schemeClr>
              </a:gs>
              <a:gs pos="100000">
                <a:srgbClr val="79AD36"/>
              </a:gs>
            </a:gsLst>
            <a:lin ang="0" scaled="1"/>
          </a:gradFill>
          <a:ln>
            <a:noFill/>
          </a:ln>
          <a:extLst>
            <a:ext uri="{91240B29-F687-4F45-9708-019B960494DF}">
              <a14:hiddenLine xmlns:a14="http://schemas.microsoft.com/office/drawing/2010/main" w="28575">
                <a:solidFill>
                  <a:srgbClr val="000000"/>
                </a:solidFill>
                <a:round/>
                <a:headEnd/>
                <a:tailEnd/>
              </a14:hiddenLine>
            </a:ext>
          </a:extLst>
        </p:spPr>
        <p:txBody>
          <a:bodyPr lIns="18288" tIns="18288" rIns="18288" bIns="18288">
            <a:spAutoFit/>
          </a:bodyPr>
          <a:lstStyle/>
          <a:p>
            <a:endParaRPr lang="zh-CN" altLang="en-US"/>
          </a:p>
        </p:txBody>
      </p:sp>
      <p:sp>
        <p:nvSpPr>
          <p:cNvPr id="116" name="Freeform 20">
            <a:extLst>
              <a:ext uri="{FF2B5EF4-FFF2-40B4-BE49-F238E27FC236}">
                <a16:creationId xmlns:a16="http://schemas.microsoft.com/office/drawing/2014/main" id="{5C35C0D0-57D4-CD4A-8C04-A76CE309AEA4}"/>
              </a:ext>
            </a:extLst>
          </p:cNvPr>
          <p:cNvSpPr>
            <a:spLocks/>
          </p:cNvSpPr>
          <p:nvPr/>
        </p:nvSpPr>
        <p:spPr bwMode="auto">
          <a:xfrm rot="3600000">
            <a:off x="1303096" y="3578231"/>
            <a:ext cx="665162" cy="341312"/>
          </a:xfrm>
          <a:custGeom>
            <a:avLst/>
            <a:gdLst>
              <a:gd name="T0" fmla="*/ 0 w 651"/>
              <a:gd name="T1" fmla="*/ 0 h 150"/>
              <a:gd name="T2" fmla="*/ 2147483646 w 651"/>
              <a:gd name="T3" fmla="*/ 0 h 150"/>
              <a:gd name="T4" fmla="*/ 2147483646 w 651"/>
              <a:gd name="T5" fmla="*/ 2147483646 h 150"/>
              <a:gd name="T6" fmla="*/ 2147483646 w 651"/>
              <a:gd name="T7" fmla="*/ 2147483646 h 150"/>
              <a:gd name="T8" fmla="*/ 2147483646 w 651"/>
              <a:gd name="T9" fmla="*/ 2147483646 h 150"/>
              <a:gd name="T10" fmla="*/ 0 w 651"/>
              <a:gd name="T11" fmla="*/ 0 h 150"/>
              <a:gd name="T12" fmla="*/ 0 60000 65536"/>
              <a:gd name="T13" fmla="*/ 0 60000 65536"/>
              <a:gd name="T14" fmla="*/ 0 60000 65536"/>
              <a:gd name="T15" fmla="*/ 0 60000 65536"/>
              <a:gd name="T16" fmla="*/ 0 60000 65536"/>
              <a:gd name="T17" fmla="*/ 0 60000 65536"/>
              <a:gd name="T18" fmla="*/ 0 w 651"/>
              <a:gd name="T19" fmla="*/ 0 h 150"/>
              <a:gd name="T20" fmla="*/ 651 w 65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651" h="150">
                <a:moveTo>
                  <a:pt x="0" y="0"/>
                </a:moveTo>
                <a:lnTo>
                  <a:pt x="594" y="0"/>
                </a:lnTo>
                <a:lnTo>
                  <a:pt x="651" y="72"/>
                </a:lnTo>
                <a:lnTo>
                  <a:pt x="597" y="147"/>
                </a:lnTo>
                <a:lnTo>
                  <a:pt x="12" y="150"/>
                </a:lnTo>
                <a:lnTo>
                  <a:pt x="0" y="0"/>
                </a:lnTo>
                <a:close/>
              </a:path>
            </a:pathLst>
          </a:custGeom>
          <a:gradFill rotWithShape="1">
            <a:gsLst>
              <a:gs pos="0">
                <a:schemeClr val="bg1">
                  <a:alpha val="0"/>
                </a:schemeClr>
              </a:gs>
              <a:gs pos="100000">
                <a:srgbClr val="79AD36"/>
              </a:gs>
            </a:gsLst>
            <a:lin ang="0" scaled="1"/>
          </a:gradFill>
          <a:ln>
            <a:noFill/>
          </a:ln>
          <a:extLst>
            <a:ext uri="{91240B29-F687-4F45-9708-019B960494DF}">
              <a14:hiddenLine xmlns:a14="http://schemas.microsoft.com/office/drawing/2010/main" w="28575">
                <a:solidFill>
                  <a:srgbClr val="000000"/>
                </a:solidFill>
                <a:round/>
                <a:headEnd/>
                <a:tailEnd/>
              </a14:hiddenLine>
            </a:ext>
          </a:extLst>
        </p:spPr>
        <p:txBody>
          <a:bodyPr lIns="18288" tIns="18288" rIns="18288" bIns="18288">
            <a:spAutoFit/>
          </a:bodyPr>
          <a:lstStyle/>
          <a:p>
            <a:endParaRPr lang="zh-CN" altLang="en-US"/>
          </a:p>
        </p:txBody>
      </p:sp>
      <p:sp>
        <p:nvSpPr>
          <p:cNvPr id="117" name="Freeform 20">
            <a:extLst>
              <a:ext uri="{FF2B5EF4-FFF2-40B4-BE49-F238E27FC236}">
                <a16:creationId xmlns:a16="http://schemas.microsoft.com/office/drawing/2014/main" id="{5C5F0C10-D78B-5248-BDFF-43F1576088EE}"/>
              </a:ext>
            </a:extLst>
          </p:cNvPr>
          <p:cNvSpPr>
            <a:spLocks/>
          </p:cNvSpPr>
          <p:nvPr/>
        </p:nvSpPr>
        <p:spPr bwMode="auto">
          <a:xfrm rot="7200000">
            <a:off x="3163646" y="3575056"/>
            <a:ext cx="665162" cy="341312"/>
          </a:xfrm>
          <a:custGeom>
            <a:avLst/>
            <a:gdLst>
              <a:gd name="T0" fmla="*/ 0 w 651"/>
              <a:gd name="T1" fmla="*/ 0 h 150"/>
              <a:gd name="T2" fmla="*/ 2147483646 w 651"/>
              <a:gd name="T3" fmla="*/ 0 h 150"/>
              <a:gd name="T4" fmla="*/ 2147483646 w 651"/>
              <a:gd name="T5" fmla="*/ 2147483646 h 150"/>
              <a:gd name="T6" fmla="*/ 2147483646 w 651"/>
              <a:gd name="T7" fmla="*/ 2147483646 h 150"/>
              <a:gd name="T8" fmla="*/ 2147483646 w 651"/>
              <a:gd name="T9" fmla="*/ 2147483646 h 150"/>
              <a:gd name="T10" fmla="*/ 0 w 651"/>
              <a:gd name="T11" fmla="*/ 0 h 150"/>
              <a:gd name="T12" fmla="*/ 0 60000 65536"/>
              <a:gd name="T13" fmla="*/ 0 60000 65536"/>
              <a:gd name="T14" fmla="*/ 0 60000 65536"/>
              <a:gd name="T15" fmla="*/ 0 60000 65536"/>
              <a:gd name="T16" fmla="*/ 0 60000 65536"/>
              <a:gd name="T17" fmla="*/ 0 60000 65536"/>
              <a:gd name="T18" fmla="*/ 0 w 651"/>
              <a:gd name="T19" fmla="*/ 0 h 150"/>
              <a:gd name="T20" fmla="*/ 651 w 65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651" h="150">
                <a:moveTo>
                  <a:pt x="0" y="0"/>
                </a:moveTo>
                <a:lnTo>
                  <a:pt x="594" y="0"/>
                </a:lnTo>
                <a:lnTo>
                  <a:pt x="651" y="72"/>
                </a:lnTo>
                <a:lnTo>
                  <a:pt x="597" y="147"/>
                </a:lnTo>
                <a:lnTo>
                  <a:pt x="12" y="150"/>
                </a:lnTo>
                <a:lnTo>
                  <a:pt x="0" y="0"/>
                </a:lnTo>
                <a:close/>
              </a:path>
            </a:pathLst>
          </a:custGeom>
          <a:gradFill rotWithShape="1">
            <a:gsLst>
              <a:gs pos="0">
                <a:schemeClr val="bg1">
                  <a:alpha val="0"/>
                </a:schemeClr>
              </a:gs>
              <a:gs pos="100000">
                <a:srgbClr val="79AD36"/>
              </a:gs>
            </a:gsLst>
            <a:lin ang="0" scaled="1"/>
          </a:gradFill>
          <a:ln>
            <a:noFill/>
          </a:ln>
          <a:extLst>
            <a:ext uri="{91240B29-F687-4F45-9708-019B960494DF}">
              <a14:hiddenLine xmlns:a14="http://schemas.microsoft.com/office/drawing/2010/main" w="28575">
                <a:solidFill>
                  <a:srgbClr val="000000"/>
                </a:solidFill>
                <a:round/>
                <a:headEnd/>
                <a:tailEnd/>
              </a14:hiddenLine>
            </a:ext>
          </a:extLst>
        </p:spPr>
        <p:txBody>
          <a:bodyPr lIns="18288" tIns="18288" rIns="18288" bIns="18288">
            <a:spAutoFit/>
          </a:bodyPr>
          <a:lstStyle/>
          <a:p>
            <a:endParaRPr lang="zh-CN" altLang="en-US"/>
          </a:p>
        </p:txBody>
      </p:sp>
      <p:grpSp>
        <p:nvGrpSpPr>
          <p:cNvPr id="118" name="Group 32">
            <a:extLst>
              <a:ext uri="{FF2B5EF4-FFF2-40B4-BE49-F238E27FC236}">
                <a16:creationId xmlns:a16="http://schemas.microsoft.com/office/drawing/2014/main" id="{761B19F7-BD33-CD46-968E-095D52C1B254}"/>
              </a:ext>
            </a:extLst>
          </p:cNvPr>
          <p:cNvGrpSpPr>
            <a:grpSpLocks noChangeAspect="1"/>
          </p:cNvGrpSpPr>
          <p:nvPr/>
        </p:nvGrpSpPr>
        <p:grpSpPr bwMode="auto">
          <a:xfrm>
            <a:off x="1084021" y="2306643"/>
            <a:ext cx="646112" cy="520700"/>
            <a:chOff x="2362200" y="2628900"/>
            <a:chExt cx="1676400" cy="1635125"/>
          </a:xfrm>
        </p:grpSpPr>
        <p:pic>
          <p:nvPicPr>
            <p:cNvPr id="119" name="Picture 33" descr="ICON_VirtTriangle_flat_Q408.png">
              <a:extLst>
                <a:ext uri="{FF2B5EF4-FFF2-40B4-BE49-F238E27FC236}">
                  <a16:creationId xmlns:a16="http://schemas.microsoft.com/office/drawing/2014/main" id="{61885A24-5844-B749-94A1-31F0297C2A1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429000"/>
              <a:ext cx="152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 name="Group 19">
              <a:extLst>
                <a:ext uri="{FF2B5EF4-FFF2-40B4-BE49-F238E27FC236}">
                  <a16:creationId xmlns:a16="http://schemas.microsoft.com/office/drawing/2014/main" id="{1D6DC64C-0E16-A242-B601-E3ED1BCF2145}"/>
                </a:ext>
              </a:extLst>
            </p:cNvPr>
            <p:cNvGrpSpPr>
              <a:grpSpLocks/>
            </p:cNvGrpSpPr>
            <p:nvPr/>
          </p:nvGrpSpPr>
          <p:grpSpPr bwMode="auto">
            <a:xfrm>
              <a:off x="2362200" y="2628900"/>
              <a:ext cx="1676400" cy="800100"/>
              <a:chOff x="7086600" y="685800"/>
              <a:chExt cx="1600200" cy="800100"/>
            </a:xfrm>
          </p:grpSpPr>
          <p:sp>
            <p:nvSpPr>
              <p:cNvPr id="121" name="Rounded Rectangle 30">
                <a:extLst>
                  <a:ext uri="{FF2B5EF4-FFF2-40B4-BE49-F238E27FC236}">
                    <a16:creationId xmlns:a16="http://schemas.microsoft.com/office/drawing/2014/main" id="{686CECDC-1CE2-014A-96F5-66F406DA8D2A}"/>
                  </a:ext>
                </a:extLst>
              </p:cNvPr>
              <p:cNvSpPr/>
              <p:nvPr/>
            </p:nvSpPr>
            <p:spPr bwMode="auto">
              <a:xfrm>
                <a:off x="7086600" y="685800"/>
                <a:ext cx="1600200" cy="800100"/>
              </a:xfrm>
              <a:prstGeom prst="roundRect">
                <a:avLst/>
              </a:prstGeom>
              <a:solidFill>
                <a:schemeClr val="accent1"/>
              </a:soli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lgn="ctr" eaLnBrk="1" hangingPunct="1">
                  <a:lnSpc>
                    <a:spcPct val="90000"/>
                  </a:lnSpc>
                  <a:defRPr/>
                </a:pPr>
                <a:r>
                  <a:rPr lang="en-US" sz="1000" dirty="0" err="1">
                    <a:solidFill>
                      <a:srgbClr val="FFFFFF"/>
                    </a:solidFill>
                    <a:latin typeface="Calibri" pitchFamily="34" charset="0"/>
                    <a:cs typeface="Calibri" pitchFamily="34" charset="0"/>
                  </a:rPr>
                  <a:t>vSphere</a:t>
                </a:r>
                <a:br>
                  <a:rPr lang="en-US" sz="1000" dirty="0">
                    <a:solidFill>
                      <a:srgbClr val="FFFFFF"/>
                    </a:solidFill>
                    <a:latin typeface="Calibri" pitchFamily="34" charset="0"/>
                    <a:cs typeface="Calibri" pitchFamily="34" charset="0"/>
                  </a:rPr>
                </a:br>
                <a:r>
                  <a:rPr lang="en-US" sz="1000" dirty="0">
                    <a:solidFill>
                      <a:srgbClr val="FFFFFF"/>
                    </a:solidFill>
                    <a:latin typeface="Calibri" pitchFamily="34" charset="0"/>
                    <a:cs typeface="Calibri" pitchFamily="34" charset="0"/>
                  </a:rPr>
                  <a:t>Server</a:t>
                </a:r>
              </a:p>
            </p:txBody>
          </p:sp>
          <p:sp>
            <p:nvSpPr>
              <p:cNvPr id="123" name="Freeform 31">
                <a:extLst>
                  <a:ext uri="{FF2B5EF4-FFF2-40B4-BE49-F238E27FC236}">
                    <a16:creationId xmlns:a16="http://schemas.microsoft.com/office/drawing/2014/main" id="{CD09B144-D2D3-6749-87BC-A54CDB4C1836}"/>
                  </a:ext>
                </a:extLst>
              </p:cNvPr>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pPr eaLnBrk="1" hangingPunct="1">
                  <a:lnSpc>
                    <a:spcPct val="90000"/>
                  </a:lnSpc>
                  <a:defRPr/>
                </a:pPr>
                <a:endParaRPr lang="en-US" altLang="zh-CN" sz="1400">
                  <a:latin typeface="Calibri" pitchFamily="34" charset="0"/>
                  <a:ea typeface="宋体" pitchFamily="2" charset="-122"/>
                </a:endParaRPr>
              </a:p>
            </p:txBody>
          </p:sp>
        </p:grpSp>
      </p:grpSp>
      <p:grpSp>
        <p:nvGrpSpPr>
          <p:cNvPr id="161" name="Group 32">
            <a:extLst>
              <a:ext uri="{FF2B5EF4-FFF2-40B4-BE49-F238E27FC236}">
                <a16:creationId xmlns:a16="http://schemas.microsoft.com/office/drawing/2014/main" id="{E712AB1A-DB82-C545-8D91-EC6D788D9FFA}"/>
              </a:ext>
            </a:extLst>
          </p:cNvPr>
          <p:cNvGrpSpPr>
            <a:grpSpLocks noChangeAspect="1"/>
          </p:cNvGrpSpPr>
          <p:nvPr/>
        </p:nvGrpSpPr>
        <p:grpSpPr bwMode="auto">
          <a:xfrm>
            <a:off x="2185746" y="2306643"/>
            <a:ext cx="644525" cy="520700"/>
            <a:chOff x="2362200" y="2628900"/>
            <a:chExt cx="1676400" cy="1635125"/>
          </a:xfrm>
        </p:grpSpPr>
        <p:pic>
          <p:nvPicPr>
            <p:cNvPr id="162" name="Picture 33" descr="ICON_VirtTriangle_flat_Q408.png">
              <a:extLst>
                <a:ext uri="{FF2B5EF4-FFF2-40B4-BE49-F238E27FC236}">
                  <a16:creationId xmlns:a16="http://schemas.microsoft.com/office/drawing/2014/main" id="{F28B3277-BBA4-474C-9E29-23D3207AB88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429000"/>
              <a:ext cx="152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19">
              <a:extLst>
                <a:ext uri="{FF2B5EF4-FFF2-40B4-BE49-F238E27FC236}">
                  <a16:creationId xmlns:a16="http://schemas.microsoft.com/office/drawing/2014/main" id="{7EB0E5B2-3BD5-CD46-A2C5-257DA4B2EF78}"/>
                </a:ext>
              </a:extLst>
            </p:cNvPr>
            <p:cNvGrpSpPr>
              <a:grpSpLocks/>
            </p:cNvGrpSpPr>
            <p:nvPr/>
          </p:nvGrpSpPr>
          <p:grpSpPr bwMode="auto">
            <a:xfrm>
              <a:off x="2362200" y="2628900"/>
              <a:ext cx="1676400" cy="800100"/>
              <a:chOff x="7086600" y="685800"/>
              <a:chExt cx="1600200" cy="800100"/>
            </a:xfrm>
          </p:grpSpPr>
          <p:sp>
            <p:nvSpPr>
              <p:cNvPr id="164" name="Rounded Rectangle 40">
                <a:extLst>
                  <a:ext uri="{FF2B5EF4-FFF2-40B4-BE49-F238E27FC236}">
                    <a16:creationId xmlns:a16="http://schemas.microsoft.com/office/drawing/2014/main" id="{F48DDEAC-6576-0443-B0EC-114C15C60798}"/>
                  </a:ext>
                </a:extLst>
              </p:cNvPr>
              <p:cNvSpPr/>
              <p:nvPr/>
            </p:nvSpPr>
            <p:spPr bwMode="auto">
              <a:xfrm>
                <a:off x="7086600" y="685800"/>
                <a:ext cx="1600200" cy="800100"/>
              </a:xfrm>
              <a:prstGeom prst="roundRect">
                <a:avLst/>
              </a:prstGeom>
              <a:solidFill>
                <a:schemeClr val="accent1"/>
              </a:soli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lgn="ctr" eaLnBrk="1" hangingPunct="1">
                  <a:lnSpc>
                    <a:spcPct val="90000"/>
                  </a:lnSpc>
                  <a:defRPr/>
                </a:pPr>
                <a:r>
                  <a:rPr lang="en-US" sz="1000" dirty="0" err="1">
                    <a:solidFill>
                      <a:srgbClr val="FFFFFF"/>
                    </a:solidFill>
                    <a:latin typeface="Calibri" pitchFamily="34" charset="0"/>
                    <a:cs typeface="Calibri" pitchFamily="34" charset="0"/>
                  </a:rPr>
                  <a:t>vSphere</a:t>
                </a:r>
                <a:br>
                  <a:rPr lang="en-US" sz="1000" dirty="0">
                    <a:solidFill>
                      <a:srgbClr val="FFFFFF"/>
                    </a:solidFill>
                    <a:latin typeface="Calibri" pitchFamily="34" charset="0"/>
                    <a:cs typeface="Calibri" pitchFamily="34" charset="0"/>
                  </a:rPr>
                </a:br>
                <a:r>
                  <a:rPr lang="en-US" sz="1000" dirty="0">
                    <a:solidFill>
                      <a:srgbClr val="FFFFFF"/>
                    </a:solidFill>
                    <a:latin typeface="Calibri" pitchFamily="34" charset="0"/>
                    <a:cs typeface="Calibri" pitchFamily="34" charset="0"/>
                  </a:rPr>
                  <a:t>Server</a:t>
                </a:r>
              </a:p>
            </p:txBody>
          </p:sp>
          <p:sp>
            <p:nvSpPr>
              <p:cNvPr id="165" name="Freeform 41">
                <a:extLst>
                  <a:ext uri="{FF2B5EF4-FFF2-40B4-BE49-F238E27FC236}">
                    <a16:creationId xmlns:a16="http://schemas.microsoft.com/office/drawing/2014/main" id="{289F5DBF-C6C2-884A-9B30-CB64ADE00124}"/>
                  </a:ext>
                </a:extLst>
              </p:cNvPr>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pPr eaLnBrk="1" hangingPunct="1">
                  <a:lnSpc>
                    <a:spcPct val="90000"/>
                  </a:lnSpc>
                  <a:defRPr/>
                </a:pPr>
                <a:endParaRPr lang="en-US" altLang="zh-CN" sz="1400">
                  <a:latin typeface="Calibri" pitchFamily="34" charset="0"/>
                  <a:ea typeface="宋体" pitchFamily="2" charset="-122"/>
                </a:endParaRPr>
              </a:p>
            </p:txBody>
          </p:sp>
        </p:grpSp>
      </p:grpSp>
      <p:grpSp>
        <p:nvGrpSpPr>
          <p:cNvPr id="166" name="Group 32">
            <a:extLst>
              <a:ext uri="{FF2B5EF4-FFF2-40B4-BE49-F238E27FC236}">
                <a16:creationId xmlns:a16="http://schemas.microsoft.com/office/drawing/2014/main" id="{EFFC9BE5-C98E-6142-AAC3-D355224C140C}"/>
              </a:ext>
            </a:extLst>
          </p:cNvPr>
          <p:cNvGrpSpPr>
            <a:grpSpLocks noChangeAspect="1"/>
          </p:cNvGrpSpPr>
          <p:nvPr/>
        </p:nvGrpSpPr>
        <p:grpSpPr bwMode="auto">
          <a:xfrm>
            <a:off x="3285883" y="2306643"/>
            <a:ext cx="644525" cy="520700"/>
            <a:chOff x="2362200" y="2628900"/>
            <a:chExt cx="1676400" cy="1635125"/>
          </a:xfrm>
        </p:grpSpPr>
        <p:pic>
          <p:nvPicPr>
            <p:cNvPr id="167" name="Picture 33" descr="ICON_VirtTriangle_flat_Q408.png">
              <a:extLst>
                <a:ext uri="{FF2B5EF4-FFF2-40B4-BE49-F238E27FC236}">
                  <a16:creationId xmlns:a16="http://schemas.microsoft.com/office/drawing/2014/main" id="{3A14E2DF-9246-5E47-BA9C-C8E22BA98FA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429000"/>
              <a:ext cx="152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8" name="Group 19">
              <a:extLst>
                <a:ext uri="{FF2B5EF4-FFF2-40B4-BE49-F238E27FC236}">
                  <a16:creationId xmlns:a16="http://schemas.microsoft.com/office/drawing/2014/main" id="{BB13B0DB-531E-1349-B7C4-2555B8443410}"/>
                </a:ext>
              </a:extLst>
            </p:cNvPr>
            <p:cNvGrpSpPr>
              <a:grpSpLocks/>
            </p:cNvGrpSpPr>
            <p:nvPr/>
          </p:nvGrpSpPr>
          <p:grpSpPr bwMode="auto">
            <a:xfrm>
              <a:off x="2362200" y="2628900"/>
              <a:ext cx="1676400" cy="800100"/>
              <a:chOff x="7086600" y="685800"/>
              <a:chExt cx="1600200" cy="800100"/>
            </a:xfrm>
          </p:grpSpPr>
          <p:sp>
            <p:nvSpPr>
              <p:cNvPr id="169" name="Rounded Rectangle 45">
                <a:extLst>
                  <a:ext uri="{FF2B5EF4-FFF2-40B4-BE49-F238E27FC236}">
                    <a16:creationId xmlns:a16="http://schemas.microsoft.com/office/drawing/2014/main" id="{BC0AA503-A71A-DF4A-B6CC-B75CB94C0AD9}"/>
                  </a:ext>
                </a:extLst>
              </p:cNvPr>
              <p:cNvSpPr/>
              <p:nvPr/>
            </p:nvSpPr>
            <p:spPr bwMode="auto">
              <a:xfrm>
                <a:off x="7086600" y="685800"/>
                <a:ext cx="1600200" cy="800100"/>
              </a:xfrm>
              <a:prstGeom prst="roundRect">
                <a:avLst/>
              </a:prstGeom>
              <a:solidFill>
                <a:schemeClr val="accent1"/>
              </a:soli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lgn="ctr" eaLnBrk="1" hangingPunct="1">
                  <a:lnSpc>
                    <a:spcPct val="90000"/>
                  </a:lnSpc>
                  <a:defRPr/>
                </a:pPr>
                <a:r>
                  <a:rPr lang="en-US" sz="1000" dirty="0" err="1">
                    <a:solidFill>
                      <a:srgbClr val="FFFFFF"/>
                    </a:solidFill>
                    <a:latin typeface="Calibri" pitchFamily="34" charset="0"/>
                    <a:cs typeface="Calibri" pitchFamily="34" charset="0"/>
                  </a:rPr>
                  <a:t>vSphere</a:t>
                </a:r>
                <a:br>
                  <a:rPr lang="en-US" sz="1000" dirty="0">
                    <a:solidFill>
                      <a:srgbClr val="FFFFFF"/>
                    </a:solidFill>
                    <a:latin typeface="Calibri" pitchFamily="34" charset="0"/>
                    <a:cs typeface="Calibri" pitchFamily="34" charset="0"/>
                  </a:rPr>
                </a:br>
                <a:r>
                  <a:rPr lang="en-US" sz="1000" dirty="0">
                    <a:solidFill>
                      <a:srgbClr val="FFFFFF"/>
                    </a:solidFill>
                    <a:latin typeface="Calibri" pitchFamily="34" charset="0"/>
                    <a:cs typeface="Calibri" pitchFamily="34" charset="0"/>
                  </a:rPr>
                  <a:t>Server</a:t>
                </a:r>
              </a:p>
            </p:txBody>
          </p:sp>
          <p:sp>
            <p:nvSpPr>
              <p:cNvPr id="170" name="Freeform 46">
                <a:extLst>
                  <a:ext uri="{FF2B5EF4-FFF2-40B4-BE49-F238E27FC236}">
                    <a16:creationId xmlns:a16="http://schemas.microsoft.com/office/drawing/2014/main" id="{0096765C-C4B9-9A40-BA01-A1EC4B869610}"/>
                  </a:ext>
                </a:extLst>
              </p:cNvPr>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pPr eaLnBrk="1" hangingPunct="1">
                  <a:lnSpc>
                    <a:spcPct val="90000"/>
                  </a:lnSpc>
                  <a:defRPr/>
                </a:pPr>
                <a:endParaRPr lang="en-US" altLang="zh-CN" sz="1400">
                  <a:latin typeface="Calibri" pitchFamily="34" charset="0"/>
                  <a:ea typeface="宋体" pitchFamily="2" charset="-122"/>
                </a:endParaRPr>
              </a:p>
            </p:txBody>
          </p:sp>
        </p:grpSp>
      </p:grpSp>
      <p:sp>
        <p:nvSpPr>
          <p:cNvPr id="171" name="TextBox 47">
            <a:extLst>
              <a:ext uri="{FF2B5EF4-FFF2-40B4-BE49-F238E27FC236}">
                <a16:creationId xmlns:a16="http://schemas.microsoft.com/office/drawing/2014/main" id="{2C50AD12-BA50-DD42-B5F7-C127CAD50195}"/>
              </a:ext>
            </a:extLst>
          </p:cNvPr>
          <p:cNvSpPr txBox="1">
            <a:spLocks noChangeArrowheads="1"/>
          </p:cNvSpPr>
          <p:nvPr/>
        </p:nvSpPr>
        <p:spPr bwMode="auto">
          <a:xfrm>
            <a:off x="4026170" y="4134725"/>
            <a:ext cx="122665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zh-CN" sz="1400" dirty="0">
                <a:solidFill>
                  <a:srgbClr val="E46D0A"/>
                </a:solidFill>
                <a:latin typeface="Calibri" panose="020F0502020204030204" pitchFamily="34" charset="0"/>
                <a:ea typeface="宋体" panose="02010600030101010101" pitchFamily="2" charset="-122"/>
              </a:rPr>
              <a:t>IP Replication</a:t>
            </a:r>
          </a:p>
        </p:txBody>
      </p:sp>
      <p:sp>
        <p:nvSpPr>
          <p:cNvPr id="175" name="Freeform 20">
            <a:extLst>
              <a:ext uri="{FF2B5EF4-FFF2-40B4-BE49-F238E27FC236}">
                <a16:creationId xmlns:a16="http://schemas.microsoft.com/office/drawing/2014/main" id="{88F36CBE-42A6-5640-825D-9FADBF82E6FE}"/>
              </a:ext>
            </a:extLst>
          </p:cNvPr>
          <p:cNvSpPr>
            <a:spLocks/>
          </p:cNvSpPr>
          <p:nvPr/>
        </p:nvSpPr>
        <p:spPr bwMode="auto">
          <a:xfrm rot="5400000">
            <a:off x="6534532" y="3459886"/>
            <a:ext cx="663575" cy="341312"/>
          </a:xfrm>
          <a:custGeom>
            <a:avLst/>
            <a:gdLst>
              <a:gd name="T0" fmla="*/ 0 w 651"/>
              <a:gd name="T1" fmla="*/ 0 h 150"/>
              <a:gd name="T2" fmla="*/ 2147483646 w 651"/>
              <a:gd name="T3" fmla="*/ 0 h 150"/>
              <a:gd name="T4" fmla="*/ 2147483646 w 651"/>
              <a:gd name="T5" fmla="*/ 2147483646 h 150"/>
              <a:gd name="T6" fmla="*/ 2147483646 w 651"/>
              <a:gd name="T7" fmla="*/ 2147483646 h 150"/>
              <a:gd name="T8" fmla="*/ 2147483646 w 651"/>
              <a:gd name="T9" fmla="*/ 2147483646 h 150"/>
              <a:gd name="T10" fmla="*/ 0 w 651"/>
              <a:gd name="T11" fmla="*/ 0 h 150"/>
              <a:gd name="T12" fmla="*/ 0 60000 65536"/>
              <a:gd name="T13" fmla="*/ 0 60000 65536"/>
              <a:gd name="T14" fmla="*/ 0 60000 65536"/>
              <a:gd name="T15" fmla="*/ 0 60000 65536"/>
              <a:gd name="T16" fmla="*/ 0 60000 65536"/>
              <a:gd name="T17" fmla="*/ 0 60000 65536"/>
              <a:gd name="T18" fmla="*/ 0 w 651"/>
              <a:gd name="T19" fmla="*/ 0 h 150"/>
              <a:gd name="T20" fmla="*/ 651 w 65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651" h="150">
                <a:moveTo>
                  <a:pt x="0" y="0"/>
                </a:moveTo>
                <a:lnTo>
                  <a:pt x="594" y="0"/>
                </a:lnTo>
                <a:lnTo>
                  <a:pt x="651" y="72"/>
                </a:lnTo>
                <a:lnTo>
                  <a:pt x="597" y="147"/>
                </a:lnTo>
                <a:lnTo>
                  <a:pt x="12" y="150"/>
                </a:lnTo>
                <a:lnTo>
                  <a:pt x="0" y="0"/>
                </a:lnTo>
                <a:close/>
              </a:path>
            </a:pathLst>
          </a:custGeom>
          <a:gradFill rotWithShape="1">
            <a:gsLst>
              <a:gs pos="0">
                <a:schemeClr val="bg1">
                  <a:alpha val="0"/>
                </a:schemeClr>
              </a:gs>
              <a:gs pos="100000">
                <a:srgbClr val="79AD36"/>
              </a:gs>
            </a:gsLst>
            <a:lin ang="0" scaled="1"/>
          </a:gradFill>
          <a:ln>
            <a:noFill/>
          </a:ln>
          <a:extLst>
            <a:ext uri="{91240B29-F687-4F45-9708-019B960494DF}">
              <a14:hiddenLine xmlns:a14="http://schemas.microsoft.com/office/drawing/2010/main" w="28575">
                <a:solidFill>
                  <a:srgbClr val="000000"/>
                </a:solidFill>
                <a:round/>
                <a:headEnd/>
                <a:tailEnd/>
              </a14:hiddenLine>
            </a:ext>
          </a:extLst>
        </p:spPr>
        <p:txBody>
          <a:bodyPr lIns="18288" tIns="18288" rIns="18288" bIns="18288">
            <a:spAutoFit/>
          </a:bodyPr>
          <a:lstStyle/>
          <a:p>
            <a:endParaRPr lang="zh-CN" altLang="en-US"/>
          </a:p>
        </p:txBody>
      </p:sp>
      <p:sp>
        <p:nvSpPr>
          <p:cNvPr id="176" name="Freeform 20">
            <a:extLst>
              <a:ext uri="{FF2B5EF4-FFF2-40B4-BE49-F238E27FC236}">
                <a16:creationId xmlns:a16="http://schemas.microsoft.com/office/drawing/2014/main" id="{C10F24D1-00E4-F547-B7A1-0AA25DF5C556}"/>
              </a:ext>
            </a:extLst>
          </p:cNvPr>
          <p:cNvSpPr>
            <a:spLocks/>
          </p:cNvSpPr>
          <p:nvPr/>
        </p:nvSpPr>
        <p:spPr bwMode="auto">
          <a:xfrm rot="3600000">
            <a:off x="5603464" y="3538467"/>
            <a:ext cx="665162" cy="341312"/>
          </a:xfrm>
          <a:custGeom>
            <a:avLst/>
            <a:gdLst>
              <a:gd name="T0" fmla="*/ 0 w 651"/>
              <a:gd name="T1" fmla="*/ 0 h 150"/>
              <a:gd name="T2" fmla="*/ 2147483646 w 651"/>
              <a:gd name="T3" fmla="*/ 0 h 150"/>
              <a:gd name="T4" fmla="*/ 2147483646 w 651"/>
              <a:gd name="T5" fmla="*/ 2147483646 h 150"/>
              <a:gd name="T6" fmla="*/ 2147483646 w 651"/>
              <a:gd name="T7" fmla="*/ 2147483646 h 150"/>
              <a:gd name="T8" fmla="*/ 2147483646 w 651"/>
              <a:gd name="T9" fmla="*/ 2147483646 h 150"/>
              <a:gd name="T10" fmla="*/ 0 w 651"/>
              <a:gd name="T11" fmla="*/ 0 h 150"/>
              <a:gd name="T12" fmla="*/ 0 60000 65536"/>
              <a:gd name="T13" fmla="*/ 0 60000 65536"/>
              <a:gd name="T14" fmla="*/ 0 60000 65536"/>
              <a:gd name="T15" fmla="*/ 0 60000 65536"/>
              <a:gd name="T16" fmla="*/ 0 60000 65536"/>
              <a:gd name="T17" fmla="*/ 0 60000 65536"/>
              <a:gd name="T18" fmla="*/ 0 w 651"/>
              <a:gd name="T19" fmla="*/ 0 h 150"/>
              <a:gd name="T20" fmla="*/ 651 w 65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651" h="150">
                <a:moveTo>
                  <a:pt x="0" y="0"/>
                </a:moveTo>
                <a:lnTo>
                  <a:pt x="594" y="0"/>
                </a:lnTo>
                <a:lnTo>
                  <a:pt x="651" y="72"/>
                </a:lnTo>
                <a:lnTo>
                  <a:pt x="597" y="147"/>
                </a:lnTo>
                <a:lnTo>
                  <a:pt x="12" y="150"/>
                </a:lnTo>
                <a:lnTo>
                  <a:pt x="0" y="0"/>
                </a:lnTo>
                <a:close/>
              </a:path>
            </a:pathLst>
          </a:custGeom>
          <a:gradFill rotWithShape="1">
            <a:gsLst>
              <a:gs pos="0">
                <a:schemeClr val="bg1">
                  <a:alpha val="0"/>
                </a:schemeClr>
              </a:gs>
              <a:gs pos="100000">
                <a:srgbClr val="79AD36"/>
              </a:gs>
            </a:gsLst>
            <a:lin ang="0" scaled="1"/>
          </a:gradFill>
          <a:ln>
            <a:noFill/>
          </a:ln>
          <a:extLst>
            <a:ext uri="{91240B29-F687-4F45-9708-019B960494DF}">
              <a14:hiddenLine xmlns:a14="http://schemas.microsoft.com/office/drawing/2010/main" w="28575">
                <a:solidFill>
                  <a:srgbClr val="000000"/>
                </a:solidFill>
                <a:round/>
                <a:headEnd/>
                <a:tailEnd/>
              </a14:hiddenLine>
            </a:ext>
          </a:extLst>
        </p:spPr>
        <p:txBody>
          <a:bodyPr lIns="18288" tIns="18288" rIns="18288" bIns="18288">
            <a:spAutoFit/>
          </a:bodyPr>
          <a:lstStyle/>
          <a:p>
            <a:endParaRPr lang="zh-CN" altLang="en-US"/>
          </a:p>
        </p:txBody>
      </p:sp>
      <p:sp>
        <p:nvSpPr>
          <p:cNvPr id="177" name="Freeform 20">
            <a:extLst>
              <a:ext uri="{FF2B5EF4-FFF2-40B4-BE49-F238E27FC236}">
                <a16:creationId xmlns:a16="http://schemas.microsoft.com/office/drawing/2014/main" id="{280F2D7E-5F89-474E-AA97-920AAF2C2AFA}"/>
              </a:ext>
            </a:extLst>
          </p:cNvPr>
          <p:cNvSpPr>
            <a:spLocks/>
          </p:cNvSpPr>
          <p:nvPr/>
        </p:nvSpPr>
        <p:spPr bwMode="auto">
          <a:xfrm rot="7200000">
            <a:off x="7464014" y="3535292"/>
            <a:ext cx="665162" cy="341312"/>
          </a:xfrm>
          <a:custGeom>
            <a:avLst/>
            <a:gdLst>
              <a:gd name="T0" fmla="*/ 0 w 651"/>
              <a:gd name="T1" fmla="*/ 0 h 150"/>
              <a:gd name="T2" fmla="*/ 2147483646 w 651"/>
              <a:gd name="T3" fmla="*/ 0 h 150"/>
              <a:gd name="T4" fmla="*/ 2147483646 w 651"/>
              <a:gd name="T5" fmla="*/ 2147483646 h 150"/>
              <a:gd name="T6" fmla="*/ 2147483646 w 651"/>
              <a:gd name="T7" fmla="*/ 2147483646 h 150"/>
              <a:gd name="T8" fmla="*/ 2147483646 w 651"/>
              <a:gd name="T9" fmla="*/ 2147483646 h 150"/>
              <a:gd name="T10" fmla="*/ 0 w 651"/>
              <a:gd name="T11" fmla="*/ 0 h 150"/>
              <a:gd name="T12" fmla="*/ 0 60000 65536"/>
              <a:gd name="T13" fmla="*/ 0 60000 65536"/>
              <a:gd name="T14" fmla="*/ 0 60000 65536"/>
              <a:gd name="T15" fmla="*/ 0 60000 65536"/>
              <a:gd name="T16" fmla="*/ 0 60000 65536"/>
              <a:gd name="T17" fmla="*/ 0 60000 65536"/>
              <a:gd name="T18" fmla="*/ 0 w 651"/>
              <a:gd name="T19" fmla="*/ 0 h 150"/>
              <a:gd name="T20" fmla="*/ 651 w 65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651" h="150">
                <a:moveTo>
                  <a:pt x="0" y="0"/>
                </a:moveTo>
                <a:lnTo>
                  <a:pt x="594" y="0"/>
                </a:lnTo>
                <a:lnTo>
                  <a:pt x="651" y="72"/>
                </a:lnTo>
                <a:lnTo>
                  <a:pt x="597" y="147"/>
                </a:lnTo>
                <a:lnTo>
                  <a:pt x="12" y="150"/>
                </a:lnTo>
                <a:lnTo>
                  <a:pt x="0" y="0"/>
                </a:lnTo>
                <a:close/>
              </a:path>
            </a:pathLst>
          </a:custGeom>
          <a:gradFill rotWithShape="1">
            <a:gsLst>
              <a:gs pos="0">
                <a:schemeClr val="bg1">
                  <a:alpha val="0"/>
                </a:schemeClr>
              </a:gs>
              <a:gs pos="100000">
                <a:srgbClr val="79AD36"/>
              </a:gs>
            </a:gsLst>
            <a:lin ang="0" scaled="1"/>
          </a:gradFill>
          <a:ln>
            <a:noFill/>
          </a:ln>
          <a:extLst>
            <a:ext uri="{91240B29-F687-4F45-9708-019B960494DF}">
              <a14:hiddenLine xmlns:a14="http://schemas.microsoft.com/office/drawing/2010/main" w="28575">
                <a:solidFill>
                  <a:srgbClr val="000000"/>
                </a:solidFill>
                <a:round/>
                <a:headEnd/>
                <a:tailEnd/>
              </a14:hiddenLine>
            </a:ext>
          </a:extLst>
        </p:spPr>
        <p:txBody>
          <a:bodyPr lIns="18288" tIns="18288" rIns="18288" bIns="18288">
            <a:spAutoFit/>
          </a:bodyPr>
          <a:lstStyle/>
          <a:p>
            <a:endParaRPr lang="zh-CN" altLang="en-US"/>
          </a:p>
        </p:txBody>
      </p:sp>
      <p:grpSp>
        <p:nvGrpSpPr>
          <p:cNvPr id="178" name="Group 32">
            <a:extLst>
              <a:ext uri="{FF2B5EF4-FFF2-40B4-BE49-F238E27FC236}">
                <a16:creationId xmlns:a16="http://schemas.microsoft.com/office/drawing/2014/main" id="{D80E51D4-DD67-0748-A38E-F1EBB10D0DAE}"/>
              </a:ext>
            </a:extLst>
          </p:cNvPr>
          <p:cNvGrpSpPr>
            <a:grpSpLocks noChangeAspect="1"/>
          </p:cNvGrpSpPr>
          <p:nvPr/>
        </p:nvGrpSpPr>
        <p:grpSpPr bwMode="auto">
          <a:xfrm>
            <a:off x="5385976" y="2266879"/>
            <a:ext cx="644525" cy="520700"/>
            <a:chOff x="2362200" y="2628900"/>
            <a:chExt cx="1676400" cy="1635125"/>
          </a:xfrm>
        </p:grpSpPr>
        <p:pic>
          <p:nvPicPr>
            <p:cNvPr id="179" name="Picture 33" descr="ICON_VirtTriangle_flat_Q408.png">
              <a:extLst>
                <a:ext uri="{FF2B5EF4-FFF2-40B4-BE49-F238E27FC236}">
                  <a16:creationId xmlns:a16="http://schemas.microsoft.com/office/drawing/2014/main" id="{29A21274-84EF-454D-BCF6-A03073F1C23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429000"/>
              <a:ext cx="152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0" name="Group 19">
              <a:extLst>
                <a:ext uri="{FF2B5EF4-FFF2-40B4-BE49-F238E27FC236}">
                  <a16:creationId xmlns:a16="http://schemas.microsoft.com/office/drawing/2014/main" id="{FC0D0A92-2E07-DC47-8E01-F9E88111297F}"/>
                </a:ext>
              </a:extLst>
            </p:cNvPr>
            <p:cNvGrpSpPr>
              <a:grpSpLocks/>
            </p:cNvGrpSpPr>
            <p:nvPr/>
          </p:nvGrpSpPr>
          <p:grpSpPr bwMode="auto">
            <a:xfrm>
              <a:off x="2362200" y="2628900"/>
              <a:ext cx="1676400" cy="800100"/>
              <a:chOff x="7086600" y="685800"/>
              <a:chExt cx="1600200" cy="800100"/>
            </a:xfrm>
          </p:grpSpPr>
          <p:sp>
            <p:nvSpPr>
              <p:cNvPr id="181" name="Rounded Rectangle 57">
                <a:extLst>
                  <a:ext uri="{FF2B5EF4-FFF2-40B4-BE49-F238E27FC236}">
                    <a16:creationId xmlns:a16="http://schemas.microsoft.com/office/drawing/2014/main" id="{27810EE4-AB99-3443-86FB-30E90CA330F7}"/>
                  </a:ext>
                </a:extLst>
              </p:cNvPr>
              <p:cNvSpPr/>
              <p:nvPr/>
            </p:nvSpPr>
            <p:spPr bwMode="auto">
              <a:xfrm>
                <a:off x="7086600" y="685800"/>
                <a:ext cx="1600200" cy="800100"/>
              </a:xfrm>
              <a:prstGeom prst="roundRect">
                <a:avLst/>
              </a:prstGeom>
              <a:solidFill>
                <a:schemeClr val="accent1"/>
              </a:soli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lgn="ctr" eaLnBrk="1" hangingPunct="1">
                  <a:lnSpc>
                    <a:spcPct val="90000"/>
                  </a:lnSpc>
                  <a:defRPr/>
                </a:pPr>
                <a:r>
                  <a:rPr lang="en-US" sz="1000" dirty="0" err="1">
                    <a:solidFill>
                      <a:srgbClr val="FFFFFF"/>
                    </a:solidFill>
                    <a:latin typeface="Calibri" pitchFamily="34" charset="0"/>
                    <a:cs typeface="Calibri" pitchFamily="34" charset="0"/>
                  </a:rPr>
                  <a:t>vSphere</a:t>
                </a:r>
                <a:br>
                  <a:rPr lang="en-US" sz="1000" dirty="0">
                    <a:solidFill>
                      <a:srgbClr val="FFFFFF"/>
                    </a:solidFill>
                    <a:latin typeface="Calibri" pitchFamily="34" charset="0"/>
                    <a:cs typeface="Calibri" pitchFamily="34" charset="0"/>
                  </a:rPr>
                </a:br>
                <a:r>
                  <a:rPr lang="en-US" sz="1000" dirty="0">
                    <a:solidFill>
                      <a:srgbClr val="FFFFFF"/>
                    </a:solidFill>
                    <a:latin typeface="Calibri" pitchFamily="34" charset="0"/>
                    <a:cs typeface="Calibri" pitchFamily="34" charset="0"/>
                  </a:rPr>
                  <a:t>Server</a:t>
                </a:r>
              </a:p>
            </p:txBody>
          </p:sp>
          <p:sp>
            <p:nvSpPr>
              <p:cNvPr id="182" name="Freeform 58">
                <a:extLst>
                  <a:ext uri="{FF2B5EF4-FFF2-40B4-BE49-F238E27FC236}">
                    <a16:creationId xmlns:a16="http://schemas.microsoft.com/office/drawing/2014/main" id="{26A0F759-0336-B345-849F-656420E9C8A7}"/>
                  </a:ext>
                </a:extLst>
              </p:cNvPr>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pPr eaLnBrk="1" hangingPunct="1">
                  <a:lnSpc>
                    <a:spcPct val="90000"/>
                  </a:lnSpc>
                  <a:defRPr/>
                </a:pPr>
                <a:endParaRPr lang="en-US" altLang="zh-CN" sz="1400">
                  <a:latin typeface="Calibri" pitchFamily="34" charset="0"/>
                  <a:ea typeface="宋体" pitchFamily="2" charset="-122"/>
                </a:endParaRPr>
              </a:p>
            </p:txBody>
          </p:sp>
        </p:grpSp>
      </p:grpSp>
      <p:grpSp>
        <p:nvGrpSpPr>
          <p:cNvPr id="183" name="Group 32">
            <a:extLst>
              <a:ext uri="{FF2B5EF4-FFF2-40B4-BE49-F238E27FC236}">
                <a16:creationId xmlns:a16="http://schemas.microsoft.com/office/drawing/2014/main" id="{D3B373C6-2AA1-6E47-ACDB-A9BC9C308AF4}"/>
              </a:ext>
            </a:extLst>
          </p:cNvPr>
          <p:cNvGrpSpPr>
            <a:grpSpLocks noChangeAspect="1"/>
          </p:cNvGrpSpPr>
          <p:nvPr/>
        </p:nvGrpSpPr>
        <p:grpSpPr bwMode="auto">
          <a:xfrm>
            <a:off x="6486114" y="2266879"/>
            <a:ext cx="644525" cy="520700"/>
            <a:chOff x="2362200" y="2628900"/>
            <a:chExt cx="1676400" cy="1635125"/>
          </a:xfrm>
        </p:grpSpPr>
        <p:pic>
          <p:nvPicPr>
            <p:cNvPr id="184" name="Picture 33" descr="ICON_VirtTriangle_flat_Q408.png">
              <a:extLst>
                <a:ext uri="{FF2B5EF4-FFF2-40B4-BE49-F238E27FC236}">
                  <a16:creationId xmlns:a16="http://schemas.microsoft.com/office/drawing/2014/main" id="{0CD5DE39-0D1B-8048-B0FE-7EFA65E9E4F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429000"/>
              <a:ext cx="152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9">
              <a:extLst>
                <a:ext uri="{FF2B5EF4-FFF2-40B4-BE49-F238E27FC236}">
                  <a16:creationId xmlns:a16="http://schemas.microsoft.com/office/drawing/2014/main" id="{04E3F8BC-4F9A-B243-ABDA-E1F79E24730D}"/>
                </a:ext>
              </a:extLst>
            </p:cNvPr>
            <p:cNvGrpSpPr>
              <a:grpSpLocks/>
            </p:cNvGrpSpPr>
            <p:nvPr/>
          </p:nvGrpSpPr>
          <p:grpSpPr bwMode="auto">
            <a:xfrm>
              <a:off x="2362200" y="2628900"/>
              <a:ext cx="1676400" cy="800100"/>
              <a:chOff x="7086600" y="685800"/>
              <a:chExt cx="1600200" cy="800100"/>
            </a:xfrm>
          </p:grpSpPr>
          <p:sp>
            <p:nvSpPr>
              <p:cNvPr id="186" name="Rounded Rectangle 62">
                <a:extLst>
                  <a:ext uri="{FF2B5EF4-FFF2-40B4-BE49-F238E27FC236}">
                    <a16:creationId xmlns:a16="http://schemas.microsoft.com/office/drawing/2014/main" id="{65ADDE59-6D9A-EA48-AE78-C066C4AD85D8}"/>
                  </a:ext>
                </a:extLst>
              </p:cNvPr>
              <p:cNvSpPr/>
              <p:nvPr/>
            </p:nvSpPr>
            <p:spPr bwMode="auto">
              <a:xfrm>
                <a:off x="7086600" y="685800"/>
                <a:ext cx="1600200" cy="800100"/>
              </a:xfrm>
              <a:prstGeom prst="roundRect">
                <a:avLst/>
              </a:prstGeom>
              <a:solidFill>
                <a:schemeClr val="accent1"/>
              </a:soli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lgn="ctr" eaLnBrk="1" hangingPunct="1">
                  <a:lnSpc>
                    <a:spcPct val="90000"/>
                  </a:lnSpc>
                  <a:defRPr/>
                </a:pPr>
                <a:r>
                  <a:rPr lang="en-US" sz="1000" dirty="0" err="1">
                    <a:solidFill>
                      <a:srgbClr val="FFFFFF"/>
                    </a:solidFill>
                    <a:latin typeface="Calibri" pitchFamily="34" charset="0"/>
                    <a:cs typeface="Calibri" pitchFamily="34" charset="0"/>
                  </a:rPr>
                  <a:t>vSphere</a:t>
                </a:r>
                <a:br>
                  <a:rPr lang="en-US" sz="1000" dirty="0">
                    <a:solidFill>
                      <a:srgbClr val="FFFFFF"/>
                    </a:solidFill>
                    <a:latin typeface="Calibri" pitchFamily="34" charset="0"/>
                    <a:cs typeface="Calibri" pitchFamily="34" charset="0"/>
                  </a:rPr>
                </a:br>
                <a:r>
                  <a:rPr lang="en-US" sz="1000" dirty="0">
                    <a:solidFill>
                      <a:srgbClr val="FFFFFF"/>
                    </a:solidFill>
                    <a:latin typeface="Calibri" pitchFamily="34" charset="0"/>
                    <a:cs typeface="Calibri" pitchFamily="34" charset="0"/>
                  </a:rPr>
                  <a:t>Server</a:t>
                </a:r>
              </a:p>
            </p:txBody>
          </p:sp>
          <p:sp>
            <p:nvSpPr>
              <p:cNvPr id="187" name="Freeform 63">
                <a:extLst>
                  <a:ext uri="{FF2B5EF4-FFF2-40B4-BE49-F238E27FC236}">
                    <a16:creationId xmlns:a16="http://schemas.microsoft.com/office/drawing/2014/main" id="{65308F34-A164-BB4D-A34C-50DE084EA016}"/>
                  </a:ext>
                </a:extLst>
              </p:cNvPr>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pPr eaLnBrk="1" hangingPunct="1">
                  <a:lnSpc>
                    <a:spcPct val="90000"/>
                  </a:lnSpc>
                  <a:defRPr/>
                </a:pPr>
                <a:endParaRPr lang="en-US" altLang="zh-CN" sz="1400">
                  <a:latin typeface="Calibri" pitchFamily="34" charset="0"/>
                  <a:ea typeface="宋体" pitchFamily="2" charset="-122"/>
                </a:endParaRPr>
              </a:p>
            </p:txBody>
          </p:sp>
        </p:grpSp>
      </p:grpSp>
      <p:grpSp>
        <p:nvGrpSpPr>
          <p:cNvPr id="188" name="Group 32">
            <a:extLst>
              <a:ext uri="{FF2B5EF4-FFF2-40B4-BE49-F238E27FC236}">
                <a16:creationId xmlns:a16="http://schemas.microsoft.com/office/drawing/2014/main" id="{93F4A7A0-CB5A-3B44-B576-199CE9ABA009}"/>
              </a:ext>
            </a:extLst>
          </p:cNvPr>
          <p:cNvGrpSpPr>
            <a:grpSpLocks noChangeAspect="1"/>
          </p:cNvGrpSpPr>
          <p:nvPr/>
        </p:nvGrpSpPr>
        <p:grpSpPr bwMode="auto">
          <a:xfrm>
            <a:off x="7586251" y="2266879"/>
            <a:ext cx="646113" cy="520700"/>
            <a:chOff x="2362200" y="2628900"/>
            <a:chExt cx="1676400" cy="1635125"/>
          </a:xfrm>
        </p:grpSpPr>
        <p:pic>
          <p:nvPicPr>
            <p:cNvPr id="189" name="Picture 33" descr="ICON_VirtTriangle_flat_Q408.png">
              <a:extLst>
                <a:ext uri="{FF2B5EF4-FFF2-40B4-BE49-F238E27FC236}">
                  <a16:creationId xmlns:a16="http://schemas.microsoft.com/office/drawing/2014/main" id="{403008F8-F42F-6949-9BA0-4D7712B050A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429000"/>
              <a:ext cx="1524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0" name="Group 19">
              <a:extLst>
                <a:ext uri="{FF2B5EF4-FFF2-40B4-BE49-F238E27FC236}">
                  <a16:creationId xmlns:a16="http://schemas.microsoft.com/office/drawing/2014/main" id="{26E4F398-F12C-8142-B3C0-890F1F69D42A}"/>
                </a:ext>
              </a:extLst>
            </p:cNvPr>
            <p:cNvGrpSpPr>
              <a:grpSpLocks/>
            </p:cNvGrpSpPr>
            <p:nvPr/>
          </p:nvGrpSpPr>
          <p:grpSpPr bwMode="auto">
            <a:xfrm>
              <a:off x="2362200" y="2628900"/>
              <a:ext cx="1676400" cy="800100"/>
              <a:chOff x="7086600" y="685800"/>
              <a:chExt cx="1600200" cy="800100"/>
            </a:xfrm>
          </p:grpSpPr>
          <p:sp>
            <p:nvSpPr>
              <p:cNvPr id="191" name="Rounded Rectangle 67">
                <a:extLst>
                  <a:ext uri="{FF2B5EF4-FFF2-40B4-BE49-F238E27FC236}">
                    <a16:creationId xmlns:a16="http://schemas.microsoft.com/office/drawing/2014/main" id="{59CE5D51-13C2-EB41-B6C3-A721CD2D71DD}"/>
                  </a:ext>
                </a:extLst>
              </p:cNvPr>
              <p:cNvSpPr/>
              <p:nvPr/>
            </p:nvSpPr>
            <p:spPr bwMode="auto">
              <a:xfrm>
                <a:off x="7086600" y="685800"/>
                <a:ext cx="1600200" cy="800100"/>
              </a:xfrm>
              <a:prstGeom prst="roundRect">
                <a:avLst/>
              </a:prstGeom>
              <a:solidFill>
                <a:schemeClr val="accent1"/>
              </a:soli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lgn="ctr" eaLnBrk="1" hangingPunct="1">
                  <a:lnSpc>
                    <a:spcPct val="90000"/>
                  </a:lnSpc>
                  <a:defRPr/>
                </a:pPr>
                <a:r>
                  <a:rPr lang="en-US" sz="1000" dirty="0" err="1">
                    <a:solidFill>
                      <a:srgbClr val="FFFFFF"/>
                    </a:solidFill>
                    <a:latin typeface="Calibri" pitchFamily="34" charset="0"/>
                    <a:cs typeface="Calibri" pitchFamily="34" charset="0"/>
                  </a:rPr>
                  <a:t>vSphere</a:t>
                </a:r>
                <a:br>
                  <a:rPr lang="en-US" sz="1000" dirty="0">
                    <a:solidFill>
                      <a:srgbClr val="FFFFFF"/>
                    </a:solidFill>
                    <a:latin typeface="Calibri" pitchFamily="34" charset="0"/>
                    <a:cs typeface="Calibri" pitchFamily="34" charset="0"/>
                  </a:rPr>
                </a:br>
                <a:r>
                  <a:rPr lang="en-US" sz="1000" dirty="0">
                    <a:solidFill>
                      <a:srgbClr val="FFFFFF"/>
                    </a:solidFill>
                    <a:latin typeface="Calibri" pitchFamily="34" charset="0"/>
                    <a:cs typeface="Calibri" pitchFamily="34" charset="0"/>
                  </a:rPr>
                  <a:t>Server</a:t>
                </a:r>
              </a:p>
            </p:txBody>
          </p:sp>
          <p:sp>
            <p:nvSpPr>
              <p:cNvPr id="192" name="Freeform 68">
                <a:extLst>
                  <a:ext uri="{FF2B5EF4-FFF2-40B4-BE49-F238E27FC236}">
                    <a16:creationId xmlns:a16="http://schemas.microsoft.com/office/drawing/2014/main" id="{1A21D765-6DF4-9F48-B7F0-7CE635E2A09F}"/>
                  </a:ext>
                </a:extLst>
              </p:cNvPr>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p>
                <a:pPr eaLnBrk="1" hangingPunct="1">
                  <a:lnSpc>
                    <a:spcPct val="90000"/>
                  </a:lnSpc>
                  <a:defRPr/>
                </a:pPr>
                <a:endParaRPr lang="en-US" altLang="zh-CN" sz="1400">
                  <a:latin typeface="Calibri" pitchFamily="34" charset="0"/>
                  <a:ea typeface="宋体" pitchFamily="2" charset="-122"/>
                </a:endParaRPr>
              </a:p>
            </p:txBody>
          </p:sp>
        </p:grpSp>
      </p:grpSp>
      <p:sp>
        <p:nvSpPr>
          <p:cNvPr id="194" name="Rectangle 13">
            <a:extLst>
              <a:ext uri="{FF2B5EF4-FFF2-40B4-BE49-F238E27FC236}">
                <a16:creationId xmlns:a16="http://schemas.microsoft.com/office/drawing/2014/main" id="{2FBA4892-63DF-1044-80EC-36007BF20131}"/>
              </a:ext>
            </a:extLst>
          </p:cNvPr>
          <p:cNvSpPr>
            <a:spLocks noChangeArrowheads="1"/>
          </p:cNvSpPr>
          <p:nvPr/>
        </p:nvSpPr>
        <p:spPr bwMode="auto">
          <a:xfrm>
            <a:off x="6846476" y="1366767"/>
            <a:ext cx="1346200" cy="266700"/>
          </a:xfrm>
          <a:prstGeom prst="rect">
            <a:avLst/>
          </a:prstGeom>
          <a:solidFill>
            <a:srgbClr val="D7E4BC"/>
          </a:solidFill>
          <a:ln w="9360">
            <a:noFill/>
            <a:miter lim="800000"/>
            <a:headEnd/>
            <a:tailEnd/>
          </a:ln>
          <a:effectLst>
            <a:outerShdw blurRad="50800" dist="38100" dir="2700000" algn="tl" rotWithShape="0">
              <a:prstClr val="black">
                <a:alpha val="40000"/>
              </a:prstClr>
            </a:outerShdw>
          </a:effectLst>
        </p:spPr>
        <p:txBody>
          <a:bodyPr lIns="36000" tIns="36000" rIns="36000" bIns="36000" anchor="ctr"/>
          <a:lstStyle/>
          <a:p>
            <a:pPr algn="ctr">
              <a:lnSpc>
                <a:spcPct val="90000"/>
              </a:lnSpc>
              <a:defRPr/>
            </a:pPr>
            <a:r>
              <a:rPr lang="en-US" sz="1200" b="1" dirty="0">
                <a:latin typeface="Calibri" pitchFamily="34" charset="0"/>
                <a:ea typeface="Calibri" pitchFamily="34" charset="0"/>
                <a:cs typeface="Calibri" pitchFamily="34" charset="0"/>
              </a:rPr>
              <a:t>VMware SRM + SRA</a:t>
            </a:r>
          </a:p>
        </p:txBody>
      </p:sp>
      <p:sp>
        <p:nvSpPr>
          <p:cNvPr id="195" name="Rectangle 13">
            <a:extLst>
              <a:ext uri="{FF2B5EF4-FFF2-40B4-BE49-F238E27FC236}">
                <a16:creationId xmlns:a16="http://schemas.microsoft.com/office/drawing/2014/main" id="{12667A16-8EFD-704E-B429-974385C6F2A5}"/>
              </a:ext>
            </a:extLst>
          </p:cNvPr>
          <p:cNvSpPr>
            <a:spLocks noChangeArrowheads="1"/>
          </p:cNvSpPr>
          <p:nvPr/>
        </p:nvSpPr>
        <p:spPr bwMode="auto">
          <a:xfrm>
            <a:off x="5284376" y="1366767"/>
            <a:ext cx="1346200" cy="266700"/>
          </a:xfrm>
          <a:prstGeom prst="rect">
            <a:avLst/>
          </a:prstGeom>
          <a:solidFill>
            <a:srgbClr val="88AA44"/>
          </a:solidFill>
          <a:ln w="9360">
            <a:noFill/>
            <a:miter lim="800000"/>
            <a:headEnd/>
            <a:tailEnd/>
          </a:ln>
          <a:effectLst>
            <a:outerShdw blurRad="50800" dist="38100" dir="2700000" algn="tl" rotWithShape="0">
              <a:prstClr val="black">
                <a:alpha val="40000"/>
              </a:prstClr>
            </a:outerShdw>
          </a:effectLst>
        </p:spPr>
        <p:txBody>
          <a:bodyPr lIns="36000" tIns="36000" rIns="36000" bIns="36000" anchor="ctr"/>
          <a:lstStyle/>
          <a:p>
            <a:pPr algn="ctr">
              <a:lnSpc>
                <a:spcPct val="90000"/>
              </a:lnSpc>
              <a:defRPr/>
            </a:pPr>
            <a:r>
              <a:rPr lang="en-US" sz="1200" b="1" dirty="0" err="1">
                <a:solidFill>
                  <a:schemeClr val="bg1"/>
                </a:solidFill>
                <a:latin typeface="Calibri" pitchFamily="34" charset="0"/>
                <a:ea typeface="Calibri" pitchFamily="34" charset="0"/>
                <a:cs typeface="Calibri" pitchFamily="34" charset="0"/>
              </a:rPr>
              <a:t>Vmware</a:t>
            </a:r>
            <a:r>
              <a:rPr lang="zh-CN" altLang="en-US" sz="1200" b="1" dirty="0">
                <a:solidFill>
                  <a:schemeClr val="bg1"/>
                </a:solidFill>
                <a:latin typeface="Calibri" pitchFamily="34" charset="0"/>
                <a:ea typeface="Calibri" pitchFamily="34" charset="0"/>
                <a:cs typeface="Calibri" pitchFamily="34" charset="0"/>
              </a:rPr>
              <a:t> </a:t>
            </a:r>
            <a:r>
              <a:rPr lang="en-US" sz="1200" b="1" dirty="0" err="1">
                <a:solidFill>
                  <a:schemeClr val="bg1"/>
                </a:solidFill>
                <a:latin typeface="Calibri" pitchFamily="34" charset="0"/>
                <a:ea typeface="Calibri" pitchFamily="34" charset="0"/>
                <a:cs typeface="Calibri" pitchFamily="34" charset="0"/>
              </a:rPr>
              <a:t>vCenter</a:t>
            </a:r>
            <a:endParaRPr lang="en-US" sz="1200" b="1" dirty="0">
              <a:solidFill>
                <a:schemeClr val="bg1"/>
              </a:solidFill>
              <a:latin typeface="Calibri" pitchFamily="34" charset="0"/>
              <a:ea typeface="Calibri" pitchFamily="34" charset="0"/>
              <a:cs typeface="Calibri" pitchFamily="34" charset="0"/>
            </a:endParaRPr>
          </a:p>
        </p:txBody>
      </p:sp>
      <p:cxnSp>
        <p:nvCxnSpPr>
          <p:cNvPr id="196" name="Elbow Connector 72">
            <a:extLst>
              <a:ext uri="{FF2B5EF4-FFF2-40B4-BE49-F238E27FC236}">
                <a16:creationId xmlns:a16="http://schemas.microsoft.com/office/drawing/2014/main" id="{61630F86-4035-744F-B749-496F737BE132}"/>
              </a:ext>
            </a:extLst>
          </p:cNvPr>
          <p:cNvCxnSpPr>
            <a:endCxn id="195" idx="0"/>
          </p:cNvCxnSpPr>
          <p:nvPr/>
        </p:nvCxnSpPr>
        <p:spPr bwMode="auto">
          <a:xfrm rot="10800000" flipV="1">
            <a:off x="5957476" y="1038154"/>
            <a:ext cx="812800" cy="328613"/>
          </a:xfrm>
          <a:prstGeom prst="bentConnector2">
            <a:avLst/>
          </a:prstGeom>
          <a:solidFill>
            <a:schemeClr val="accent1"/>
          </a:solidFill>
          <a:ln w="19050" cap="flat" cmpd="sng" algn="ctr">
            <a:solidFill>
              <a:schemeClr val="tx1">
                <a:lumMod val="65000"/>
                <a:lumOff val="35000"/>
              </a:schemeClr>
            </a:solidFill>
            <a:prstDash val="solid"/>
            <a:round/>
            <a:headEnd type="none" w="med" len="med"/>
            <a:tailEnd type="arrow"/>
          </a:ln>
          <a:effectLst/>
          <a:extLst/>
        </p:spPr>
      </p:cxnSp>
      <p:cxnSp>
        <p:nvCxnSpPr>
          <p:cNvPr id="197" name="Elbow Connector 73">
            <a:extLst>
              <a:ext uri="{FF2B5EF4-FFF2-40B4-BE49-F238E27FC236}">
                <a16:creationId xmlns:a16="http://schemas.microsoft.com/office/drawing/2014/main" id="{4910A61B-AAD0-DB4E-BD6D-DD6F4C954BE8}"/>
              </a:ext>
            </a:extLst>
          </p:cNvPr>
          <p:cNvCxnSpPr>
            <a:endCxn id="194" idx="0"/>
          </p:cNvCxnSpPr>
          <p:nvPr/>
        </p:nvCxnSpPr>
        <p:spPr bwMode="auto">
          <a:xfrm>
            <a:off x="6770276" y="1038154"/>
            <a:ext cx="749300" cy="328613"/>
          </a:xfrm>
          <a:prstGeom prst="bentConnector2">
            <a:avLst/>
          </a:prstGeom>
          <a:solidFill>
            <a:schemeClr val="accent1"/>
          </a:solidFill>
          <a:ln w="19050" cap="flat" cmpd="sng" algn="ctr">
            <a:solidFill>
              <a:schemeClr val="tx1">
                <a:lumMod val="65000"/>
                <a:lumOff val="35000"/>
              </a:schemeClr>
            </a:solidFill>
            <a:prstDash val="solid"/>
            <a:round/>
            <a:headEnd type="none" w="med" len="med"/>
            <a:tailEnd type="arrow"/>
          </a:ln>
          <a:effectLst/>
          <a:extLst/>
        </p:spPr>
      </p:cxnSp>
      <p:grpSp>
        <p:nvGrpSpPr>
          <p:cNvPr id="198" name="Group 74">
            <a:extLst>
              <a:ext uri="{FF2B5EF4-FFF2-40B4-BE49-F238E27FC236}">
                <a16:creationId xmlns:a16="http://schemas.microsoft.com/office/drawing/2014/main" id="{4D0DC266-D8C7-0A43-8212-700E609C176B}"/>
              </a:ext>
            </a:extLst>
          </p:cNvPr>
          <p:cNvGrpSpPr>
            <a:grpSpLocks/>
          </p:cNvGrpSpPr>
          <p:nvPr/>
        </p:nvGrpSpPr>
        <p:grpSpPr bwMode="auto">
          <a:xfrm>
            <a:off x="887171" y="1822456"/>
            <a:ext cx="1716087" cy="319087"/>
            <a:chOff x="360000" y="2440800"/>
            <a:chExt cx="1836000" cy="518400"/>
          </a:xfrm>
        </p:grpSpPr>
        <p:pic>
          <p:nvPicPr>
            <p:cNvPr id="199" name="Picture 41" descr="ICON_SmVM_Q207">
              <a:extLst>
                <a:ext uri="{FF2B5EF4-FFF2-40B4-BE49-F238E27FC236}">
                  <a16:creationId xmlns:a16="http://schemas.microsoft.com/office/drawing/2014/main" id="{8B2E38D4-AFE8-774E-AEBE-40F450B07F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032"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 name="Picture 41" descr="ICON_SmVM_Q207">
              <a:extLst>
                <a:ext uri="{FF2B5EF4-FFF2-40B4-BE49-F238E27FC236}">
                  <a16:creationId xmlns:a16="http://schemas.microsoft.com/office/drawing/2014/main" id="{94D29610-6DEF-4A49-93A9-14D4FFA7FC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789"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 name="Picture 41" descr="ICON_SmVM_Q207">
              <a:extLst>
                <a:ext uri="{FF2B5EF4-FFF2-40B4-BE49-F238E27FC236}">
                  <a16:creationId xmlns:a16="http://schemas.microsoft.com/office/drawing/2014/main" id="{D07B2408-86DA-4345-9C3F-92BF22F8D9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0546"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 name="Picture 41" descr="ICON_SmVM_Q207">
              <a:extLst>
                <a:ext uri="{FF2B5EF4-FFF2-40B4-BE49-F238E27FC236}">
                  <a16:creationId xmlns:a16="http://schemas.microsoft.com/office/drawing/2014/main" id="{E5FC3C1F-1C62-084D-9B00-10191E7295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9856"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 name="Picture 41" descr="ICON_SmVM_Q207">
              <a:extLst>
                <a:ext uri="{FF2B5EF4-FFF2-40B4-BE49-F238E27FC236}">
                  <a16:creationId xmlns:a16="http://schemas.microsoft.com/office/drawing/2014/main" id="{2F86226A-A2AA-3841-A55E-3CE8880B3F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0613"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Rounded Rectangle 165">
              <a:extLst>
                <a:ext uri="{FF2B5EF4-FFF2-40B4-BE49-F238E27FC236}">
                  <a16:creationId xmlns:a16="http://schemas.microsoft.com/office/drawing/2014/main" id="{C4A86B0D-4D16-224E-8D6F-D1B2D36C4F3A}"/>
                </a:ext>
              </a:extLst>
            </p:cNvPr>
            <p:cNvSpPr>
              <a:spLocks noChangeArrowheads="1"/>
            </p:cNvSpPr>
            <p:nvPr/>
          </p:nvSpPr>
          <p:spPr bwMode="auto">
            <a:xfrm>
              <a:off x="360000" y="2440800"/>
              <a:ext cx="1836000" cy="518400"/>
            </a:xfrm>
            <a:prstGeom prst="roundRect">
              <a:avLst>
                <a:gd name="adj" fmla="val 16667"/>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lIns="18288" tIns="18288" rIns="18288" bIns="18288">
              <a:spAutoFit/>
            </a:bodyPr>
            <a:lstStyle>
              <a:lvl1pPr>
                <a:spcBef>
                  <a:spcPct val="500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
                  <a:schemeClr val="bg1"/>
                </a:buClr>
                <a:buFontTx/>
                <a:buNone/>
              </a:pPr>
              <a:endParaRPr lang="en-US" altLang="zh-CN" sz="2200">
                <a:solidFill>
                  <a:schemeClr val="hlink"/>
                </a:solidFill>
                <a:ea typeface="宋体" panose="02010600030101010101" pitchFamily="2" charset="-122"/>
              </a:endParaRPr>
            </a:p>
          </p:txBody>
        </p:sp>
      </p:grpSp>
      <p:grpSp>
        <p:nvGrpSpPr>
          <p:cNvPr id="205" name="Group 81">
            <a:extLst>
              <a:ext uri="{FF2B5EF4-FFF2-40B4-BE49-F238E27FC236}">
                <a16:creationId xmlns:a16="http://schemas.microsoft.com/office/drawing/2014/main" id="{C8C0845E-0A18-D842-80D3-A1CC201E6D57}"/>
              </a:ext>
            </a:extLst>
          </p:cNvPr>
          <p:cNvGrpSpPr>
            <a:grpSpLocks/>
          </p:cNvGrpSpPr>
          <p:nvPr/>
        </p:nvGrpSpPr>
        <p:grpSpPr bwMode="auto">
          <a:xfrm>
            <a:off x="2741371" y="1822456"/>
            <a:ext cx="1358900" cy="319087"/>
            <a:chOff x="2214000" y="2440800"/>
            <a:chExt cx="1454400" cy="518400"/>
          </a:xfrm>
        </p:grpSpPr>
        <p:pic>
          <p:nvPicPr>
            <p:cNvPr id="206" name="Picture 41" descr="ICON_SmVM_Q207">
              <a:extLst>
                <a:ext uri="{FF2B5EF4-FFF2-40B4-BE49-F238E27FC236}">
                  <a16:creationId xmlns:a16="http://schemas.microsoft.com/office/drawing/2014/main" id="{C1A89ED2-199D-FC49-AC34-E0B99AB301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1370"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 name="Picture 41" descr="ICON_SmVM_Q207">
              <a:extLst>
                <a:ext uri="{FF2B5EF4-FFF2-40B4-BE49-F238E27FC236}">
                  <a16:creationId xmlns:a16="http://schemas.microsoft.com/office/drawing/2014/main" id="{AB60CEE4-3F8D-D249-B43E-D224BD5EEE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0680" y="2456891"/>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 name="Picture 41" descr="ICON_SmVM_Q207">
              <a:extLst>
                <a:ext uri="{FF2B5EF4-FFF2-40B4-BE49-F238E27FC236}">
                  <a16:creationId xmlns:a16="http://schemas.microsoft.com/office/drawing/2014/main" id="{E2366BB6-F3B9-A946-9AF2-69D35507B1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1437" y="2456891"/>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Picture 41" descr="ICON_SmVM_Q207">
              <a:extLst>
                <a:ext uri="{FF2B5EF4-FFF2-40B4-BE49-F238E27FC236}">
                  <a16:creationId xmlns:a16="http://schemas.microsoft.com/office/drawing/2014/main" id="{77833A4E-D31D-4648-B90F-05E07C34AB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2194" y="2456891"/>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Rounded Rectangle 166">
              <a:extLst>
                <a:ext uri="{FF2B5EF4-FFF2-40B4-BE49-F238E27FC236}">
                  <a16:creationId xmlns:a16="http://schemas.microsoft.com/office/drawing/2014/main" id="{32C66D8F-6135-D04D-8C43-7E366270D11D}"/>
                </a:ext>
              </a:extLst>
            </p:cNvPr>
            <p:cNvSpPr>
              <a:spLocks noChangeArrowheads="1"/>
            </p:cNvSpPr>
            <p:nvPr/>
          </p:nvSpPr>
          <p:spPr bwMode="auto">
            <a:xfrm>
              <a:off x="2214000" y="2440800"/>
              <a:ext cx="1454400" cy="518400"/>
            </a:xfrm>
            <a:prstGeom prst="roundRect">
              <a:avLst>
                <a:gd name="adj" fmla="val 16667"/>
              </a:avLst>
            </a:prstGeom>
            <a:noFill/>
            <a:ln w="28575" algn="ctr">
              <a:solidFill>
                <a:srgbClr val="002060"/>
              </a:solidFill>
              <a:round/>
              <a:headEnd/>
              <a:tailEnd type="triangle" w="med" len="med"/>
            </a:ln>
            <a:extLst>
              <a:ext uri="{909E8E84-426E-40DD-AFC4-6F175D3DCCD1}">
                <a14:hiddenFill xmlns:a14="http://schemas.microsoft.com/office/drawing/2010/main">
                  <a:solidFill>
                    <a:srgbClr val="FFFFFF"/>
                  </a:solidFill>
                </a14:hiddenFill>
              </a:ext>
            </a:extLst>
          </p:spPr>
          <p:txBody>
            <a:bodyPr lIns="18288" tIns="18288" rIns="18288" bIns="18288">
              <a:spAutoFit/>
            </a:bodyPr>
            <a:lstStyle>
              <a:lvl1pPr>
                <a:spcBef>
                  <a:spcPct val="500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
                  <a:schemeClr val="bg1"/>
                </a:buClr>
                <a:buFontTx/>
                <a:buNone/>
              </a:pPr>
              <a:endParaRPr lang="en-US" altLang="zh-CN" sz="2200">
                <a:solidFill>
                  <a:schemeClr val="hlink"/>
                </a:solidFill>
                <a:ea typeface="宋体" panose="02010600030101010101" pitchFamily="2" charset="-122"/>
              </a:endParaRPr>
            </a:p>
          </p:txBody>
        </p:sp>
      </p:grpSp>
      <p:grpSp>
        <p:nvGrpSpPr>
          <p:cNvPr id="211" name="Group 87">
            <a:extLst>
              <a:ext uri="{FF2B5EF4-FFF2-40B4-BE49-F238E27FC236}">
                <a16:creationId xmlns:a16="http://schemas.microsoft.com/office/drawing/2014/main" id="{E0D7C41E-CCBA-D447-AA1E-CB72926EA15A}"/>
              </a:ext>
            </a:extLst>
          </p:cNvPr>
          <p:cNvGrpSpPr>
            <a:grpSpLocks/>
          </p:cNvGrpSpPr>
          <p:nvPr/>
        </p:nvGrpSpPr>
        <p:grpSpPr bwMode="auto">
          <a:xfrm>
            <a:off x="5195476" y="1763642"/>
            <a:ext cx="1716088" cy="319087"/>
            <a:chOff x="5428595" y="2421945"/>
            <a:chExt cx="1836000" cy="518401"/>
          </a:xfrm>
        </p:grpSpPr>
        <p:pic>
          <p:nvPicPr>
            <p:cNvPr id="212" name="Picture 41" descr="ICON_SmVM_Q207">
              <a:extLst>
                <a:ext uri="{FF2B5EF4-FFF2-40B4-BE49-F238E27FC236}">
                  <a16:creationId xmlns:a16="http://schemas.microsoft.com/office/drawing/2014/main" id="{EF75AAAD-26CF-CB4D-91AE-40FE316302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0257"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41" descr="ICON_SmVM_Q207">
              <a:extLst>
                <a:ext uri="{FF2B5EF4-FFF2-40B4-BE49-F238E27FC236}">
                  <a16:creationId xmlns:a16="http://schemas.microsoft.com/office/drawing/2014/main" id="{9177D8F8-B00C-2A4B-9AA7-FB242429CA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1014"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 name="Picture 41" descr="ICON_SmVM_Q207">
              <a:extLst>
                <a:ext uri="{FF2B5EF4-FFF2-40B4-BE49-F238E27FC236}">
                  <a16:creationId xmlns:a16="http://schemas.microsoft.com/office/drawing/2014/main" id="{007DA96D-DAC3-ED4C-A668-BB308CCE51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1771"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 name="Picture 41" descr="ICON_SmVM_Q207">
              <a:extLst>
                <a:ext uri="{FF2B5EF4-FFF2-40B4-BE49-F238E27FC236}">
                  <a16:creationId xmlns:a16="http://schemas.microsoft.com/office/drawing/2014/main" id="{DA2BB218-4FA6-6D4B-A0C4-61B3A3EB70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1081"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 name="Picture 41" descr="ICON_SmVM_Q207">
              <a:extLst>
                <a:ext uri="{FF2B5EF4-FFF2-40B4-BE49-F238E27FC236}">
                  <a16:creationId xmlns:a16="http://schemas.microsoft.com/office/drawing/2014/main" id="{1BE9A848-7284-3240-AF03-98FBDA9DC3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1838"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 name="Rounded Rectangle 167">
              <a:extLst>
                <a:ext uri="{FF2B5EF4-FFF2-40B4-BE49-F238E27FC236}">
                  <a16:creationId xmlns:a16="http://schemas.microsoft.com/office/drawing/2014/main" id="{80CFF390-2FA8-A44E-82B2-D08DED46F087}"/>
                </a:ext>
              </a:extLst>
            </p:cNvPr>
            <p:cNvSpPr>
              <a:spLocks noChangeArrowheads="1"/>
            </p:cNvSpPr>
            <p:nvPr/>
          </p:nvSpPr>
          <p:spPr bwMode="auto">
            <a:xfrm>
              <a:off x="5428595" y="2421945"/>
              <a:ext cx="1836000" cy="518400"/>
            </a:xfrm>
            <a:prstGeom prst="roundRect">
              <a:avLst>
                <a:gd name="adj" fmla="val 16667"/>
              </a:avLst>
            </a:prstGeom>
            <a:noFill/>
            <a:ln w="28575" algn="ctr">
              <a:solidFill>
                <a:srgbClr val="00B050"/>
              </a:solidFill>
              <a:round/>
              <a:headEnd/>
              <a:tailEnd type="triangle" w="med" len="med"/>
            </a:ln>
            <a:extLst>
              <a:ext uri="{909E8E84-426E-40DD-AFC4-6F175D3DCCD1}">
                <a14:hiddenFill xmlns:a14="http://schemas.microsoft.com/office/drawing/2010/main">
                  <a:solidFill>
                    <a:srgbClr val="FFFFFF"/>
                  </a:solidFill>
                </a14:hiddenFill>
              </a:ext>
            </a:extLst>
          </p:spPr>
          <p:txBody>
            <a:bodyPr lIns="18288" tIns="18288" rIns="18288" bIns="18288">
              <a:spAutoFit/>
            </a:bodyPr>
            <a:lstStyle>
              <a:lvl1pPr>
                <a:spcBef>
                  <a:spcPct val="500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
                  <a:schemeClr val="bg1"/>
                </a:buClr>
                <a:buFontTx/>
                <a:buNone/>
              </a:pPr>
              <a:endParaRPr lang="en-US" altLang="zh-CN" sz="2200">
                <a:solidFill>
                  <a:schemeClr val="hlink"/>
                </a:solidFill>
                <a:ea typeface="宋体" panose="02010600030101010101" pitchFamily="2" charset="-122"/>
              </a:endParaRPr>
            </a:p>
          </p:txBody>
        </p:sp>
      </p:grpSp>
      <p:grpSp>
        <p:nvGrpSpPr>
          <p:cNvPr id="218" name="Group 94">
            <a:extLst>
              <a:ext uri="{FF2B5EF4-FFF2-40B4-BE49-F238E27FC236}">
                <a16:creationId xmlns:a16="http://schemas.microsoft.com/office/drawing/2014/main" id="{53E03F00-DF3D-3A41-909A-9A5EBC68AC2D}"/>
              </a:ext>
            </a:extLst>
          </p:cNvPr>
          <p:cNvGrpSpPr>
            <a:grpSpLocks/>
          </p:cNvGrpSpPr>
          <p:nvPr/>
        </p:nvGrpSpPr>
        <p:grpSpPr bwMode="auto">
          <a:xfrm>
            <a:off x="7048089" y="1763642"/>
            <a:ext cx="1360487" cy="319087"/>
            <a:chOff x="7282595" y="2421945"/>
            <a:chExt cx="1454400" cy="518401"/>
          </a:xfrm>
        </p:grpSpPr>
        <p:pic>
          <p:nvPicPr>
            <p:cNvPr id="219" name="Picture 41" descr="ICON_SmVM_Q207">
              <a:extLst>
                <a:ext uri="{FF2B5EF4-FFF2-40B4-BE49-F238E27FC236}">
                  <a16:creationId xmlns:a16="http://schemas.microsoft.com/office/drawing/2014/main" id="{28E04988-1C61-1042-BAD7-C055C08E40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2595" y="2456892"/>
              <a:ext cx="336611" cy="483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0" name="Group 22">
              <a:extLst>
                <a:ext uri="{FF2B5EF4-FFF2-40B4-BE49-F238E27FC236}">
                  <a16:creationId xmlns:a16="http://schemas.microsoft.com/office/drawing/2014/main" id="{2C0A6683-F13C-6849-BF2A-C0FA570DB821}"/>
                </a:ext>
              </a:extLst>
            </p:cNvPr>
            <p:cNvGrpSpPr>
              <a:grpSpLocks/>
            </p:cNvGrpSpPr>
            <p:nvPr/>
          </p:nvGrpSpPr>
          <p:grpSpPr bwMode="auto">
            <a:xfrm>
              <a:off x="7641905" y="2456891"/>
              <a:ext cx="1078125" cy="483454"/>
              <a:chOff x="1787590" y="2276872"/>
              <a:chExt cx="1605632" cy="720000"/>
            </a:xfrm>
          </p:grpSpPr>
          <p:pic>
            <p:nvPicPr>
              <p:cNvPr id="222" name="Picture 41" descr="ICON_SmVM_Q207">
                <a:extLst>
                  <a:ext uri="{FF2B5EF4-FFF2-40B4-BE49-F238E27FC236}">
                    <a16:creationId xmlns:a16="http://schemas.microsoft.com/office/drawing/2014/main" id="{B29B0092-1A82-CC43-BC97-C86AEEAB2B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7590" y="2276872"/>
                <a:ext cx="501308"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3" name="Picture 41" descr="ICON_SmVM_Q207">
                <a:extLst>
                  <a:ext uri="{FF2B5EF4-FFF2-40B4-BE49-F238E27FC236}">
                    <a16:creationId xmlns:a16="http://schemas.microsoft.com/office/drawing/2014/main" id="{35BB0853-A6AA-DE42-81F7-122AFD29E0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2276872"/>
                <a:ext cx="501308"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41" descr="ICON_SmVM_Q207">
                <a:extLst>
                  <a:ext uri="{FF2B5EF4-FFF2-40B4-BE49-F238E27FC236}">
                    <a16:creationId xmlns:a16="http://schemas.microsoft.com/office/drawing/2014/main" id="{693A6CA3-5CE0-AF46-9AB6-E2D3F4EFB7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914" y="2276872"/>
                <a:ext cx="501308"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1" name="Rounded Rectangle 168">
              <a:extLst>
                <a:ext uri="{FF2B5EF4-FFF2-40B4-BE49-F238E27FC236}">
                  <a16:creationId xmlns:a16="http://schemas.microsoft.com/office/drawing/2014/main" id="{ADA6299C-8604-3E46-80BF-73C146C540A3}"/>
                </a:ext>
              </a:extLst>
            </p:cNvPr>
            <p:cNvSpPr>
              <a:spLocks noChangeArrowheads="1"/>
            </p:cNvSpPr>
            <p:nvPr/>
          </p:nvSpPr>
          <p:spPr bwMode="auto">
            <a:xfrm>
              <a:off x="7282595" y="2421945"/>
              <a:ext cx="1454400" cy="518400"/>
            </a:xfrm>
            <a:prstGeom prst="roundRect">
              <a:avLst>
                <a:gd name="adj" fmla="val 16667"/>
              </a:avLst>
            </a:prstGeom>
            <a:noFill/>
            <a:ln w="28575" algn="ctr">
              <a:solidFill>
                <a:srgbClr val="002060"/>
              </a:solidFill>
              <a:round/>
              <a:headEnd/>
              <a:tailEnd type="triangle" w="med" len="med"/>
            </a:ln>
            <a:extLst>
              <a:ext uri="{909E8E84-426E-40DD-AFC4-6F175D3DCCD1}">
                <a14:hiddenFill xmlns:a14="http://schemas.microsoft.com/office/drawing/2010/main">
                  <a:solidFill>
                    <a:srgbClr val="FFFFFF"/>
                  </a:solidFill>
                </a14:hiddenFill>
              </a:ext>
            </a:extLst>
          </p:spPr>
          <p:txBody>
            <a:bodyPr lIns="18288" tIns="18288" rIns="18288" bIns="18288">
              <a:spAutoFit/>
            </a:bodyPr>
            <a:lstStyle>
              <a:lvl1pPr>
                <a:spcBef>
                  <a:spcPct val="500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
                  <a:schemeClr val="bg1"/>
                </a:buClr>
                <a:buFontTx/>
                <a:buNone/>
              </a:pPr>
              <a:endParaRPr lang="en-US" altLang="zh-CN" sz="2200">
                <a:solidFill>
                  <a:schemeClr val="hlink"/>
                </a:solidFill>
                <a:ea typeface="宋体" panose="02010600030101010101" pitchFamily="2" charset="-122"/>
              </a:endParaRPr>
            </a:p>
          </p:txBody>
        </p:sp>
      </p:grpSp>
      <p:sp>
        <p:nvSpPr>
          <p:cNvPr id="225" name="TextBox 174">
            <a:extLst>
              <a:ext uri="{FF2B5EF4-FFF2-40B4-BE49-F238E27FC236}">
                <a16:creationId xmlns:a16="http://schemas.microsoft.com/office/drawing/2014/main" id="{529318A2-85FD-2A4E-9480-3EA8A2AD2D54}"/>
              </a:ext>
            </a:extLst>
          </p:cNvPr>
          <p:cNvSpPr txBox="1">
            <a:spLocks noChangeArrowheads="1"/>
          </p:cNvSpPr>
          <p:nvPr/>
        </p:nvSpPr>
        <p:spPr bwMode="auto">
          <a:xfrm>
            <a:off x="1443149" y="746054"/>
            <a:ext cx="212297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r>
              <a:rPr lang="en-US" altLang="zh-CN" dirty="0">
                <a:solidFill>
                  <a:srgbClr val="0070C0"/>
                </a:solidFill>
                <a:latin typeface="Calibri" panose="020F0502020204030204" pitchFamily="34" charset="0"/>
                <a:ea typeface="宋体" panose="02010600030101010101" pitchFamily="2" charset="-122"/>
              </a:rPr>
              <a:t>On-Premise(Su</a:t>
            </a:r>
            <a:r>
              <a:rPr lang="zh-CN" altLang="en-US" dirty="0">
                <a:solidFill>
                  <a:srgbClr val="0070C0"/>
                </a:solidFill>
                <a:latin typeface="Calibri" panose="020F0502020204030204" pitchFamily="34" charset="0"/>
                <a:ea typeface="宋体" panose="02010600030101010101" pitchFamily="2" charset="-122"/>
              </a:rPr>
              <a:t> </a:t>
            </a:r>
            <a:r>
              <a:rPr lang="en-US" altLang="zh-CN" dirty="0">
                <a:solidFill>
                  <a:srgbClr val="0070C0"/>
                </a:solidFill>
                <a:latin typeface="Calibri" panose="020F0502020204030204" pitchFamily="34" charset="0"/>
                <a:ea typeface="宋体" panose="02010600030101010101" pitchFamily="2" charset="-122"/>
              </a:rPr>
              <a:t>Zhou)</a:t>
            </a:r>
          </a:p>
        </p:txBody>
      </p:sp>
      <p:sp>
        <p:nvSpPr>
          <p:cNvPr id="226" name="TextBox 175">
            <a:extLst>
              <a:ext uri="{FF2B5EF4-FFF2-40B4-BE49-F238E27FC236}">
                <a16:creationId xmlns:a16="http://schemas.microsoft.com/office/drawing/2014/main" id="{B10A4600-12A3-A243-8A42-50D0AF9900C4}"/>
              </a:ext>
            </a:extLst>
          </p:cNvPr>
          <p:cNvSpPr txBox="1">
            <a:spLocks noChangeArrowheads="1"/>
          </p:cNvSpPr>
          <p:nvPr/>
        </p:nvSpPr>
        <p:spPr bwMode="auto">
          <a:xfrm>
            <a:off x="5955889" y="746054"/>
            <a:ext cx="14890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eaLnBrk="1" hangingPunct="1">
              <a:lnSpc>
                <a:spcPct val="90000"/>
              </a:lnSpc>
              <a:spcBef>
                <a:spcPct val="0"/>
              </a:spcBef>
              <a:buClrTx/>
              <a:buFontTx/>
              <a:buNone/>
            </a:pPr>
            <a:r>
              <a:rPr lang="en-US" altLang="zh-CN" dirty="0">
                <a:solidFill>
                  <a:srgbClr val="0070C0"/>
                </a:solidFill>
                <a:latin typeface="Calibri" panose="020F0502020204030204" pitchFamily="34" charset="0"/>
                <a:ea typeface="宋体" panose="02010600030101010101" pitchFamily="2" charset="-122"/>
              </a:rPr>
              <a:t>Public</a:t>
            </a:r>
            <a:r>
              <a:rPr lang="zh-CN" altLang="en-US" dirty="0">
                <a:solidFill>
                  <a:srgbClr val="0070C0"/>
                </a:solidFill>
                <a:latin typeface="Calibri" panose="020F0502020204030204" pitchFamily="34" charset="0"/>
                <a:ea typeface="宋体" panose="02010600030101010101" pitchFamily="2" charset="-122"/>
              </a:rPr>
              <a:t> </a:t>
            </a:r>
            <a:r>
              <a:rPr lang="en-US" altLang="zh-CN" dirty="0">
                <a:solidFill>
                  <a:srgbClr val="0070C0"/>
                </a:solidFill>
                <a:latin typeface="Calibri" panose="020F0502020204030204" pitchFamily="34" charset="0"/>
                <a:ea typeface="宋体" panose="02010600030101010101" pitchFamily="2" charset="-122"/>
              </a:rPr>
              <a:t>cloud(HK)</a:t>
            </a:r>
          </a:p>
        </p:txBody>
      </p:sp>
      <p:pic>
        <p:nvPicPr>
          <p:cNvPr id="228" name="Picture 70">
            <a:extLst>
              <a:ext uri="{FF2B5EF4-FFF2-40B4-BE49-F238E27FC236}">
                <a16:creationId xmlns:a16="http://schemas.microsoft.com/office/drawing/2014/main" id="{C5FE82B5-E485-B449-9F20-9BFE37B3DF9F}"/>
              </a:ext>
            </a:extLst>
          </p:cNvPr>
          <p:cNvPicPr>
            <a:picLocks noChangeAspect="1"/>
          </p:cNvPicPr>
          <p:nvPr/>
        </p:nvPicPr>
        <p:blipFill rotWithShape="1">
          <a:blip r:embed="rId8">
            <a:extLst>
              <a:ext uri="{28A0092B-C50C-407E-A947-70E740481C1C}">
                <a14:useLocalDpi xmlns:a14="http://schemas.microsoft.com/office/drawing/2010/main" val="0"/>
              </a:ext>
            </a:extLst>
          </a:blip>
          <a:srcRect l="2" r="79490" b="-11478"/>
          <a:stretch/>
        </p:blipFill>
        <p:spPr bwMode="auto">
          <a:xfrm>
            <a:off x="6549930" y="3899231"/>
            <a:ext cx="628166" cy="71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 name="TextBox 174">
            <a:extLst>
              <a:ext uri="{FF2B5EF4-FFF2-40B4-BE49-F238E27FC236}">
                <a16:creationId xmlns:a16="http://schemas.microsoft.com/office/drawing/2014/main" id="{599C44E5-FF7F-B646-B914-19BF0244A690}"/>
              </a:ext>
            </a:extLst>
          </p:cNvPr>
          <p:cNvSpPr txBox="1">
            <a:spLocks noChangeArrowheads="1"/>
          </p:cNvSpPr>
          <p:nvPr/>
        </p:nvSpPr>
        <p:spPr bwMode="auto">
          <a:xfrm>
            <a:off x="-38900" y="4128104"/>
            <a:ext cx="2122971"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r>
              <a:rPr lang="en-US" altLang="zh-CN" sz="1200" dirty="0">
                <a:latin typeface="Calibri" panose="020F0502020204030204" pitchFamily="34" charset="0"/>
                <a:ea typeface="宋体" panose="02010600030101010101" pitchFamily="2" charset="-122"/>
              </a:rPr>
              <a:t>Physical</a:t>
            </a:r>
            <a:r>
              <a:rPr lang="zh-CN" altLang="en-US" sz="1200" dirty="0">
                <a:latin typeface="Calibri" panose="020F0502020204030204" pitchFamily="34" charset="0"/>
                <a:ea typeface="宋体" panose="02010600030101010101" pitchFamily="2" charset="-122"/>
              </a:rPr>
              <a:t> </a:t>
            </a:r>
            <a:r>
              <a:rPr lang="en-US" altLang="zh-CN" sz="1200" dirty="0">
                <a:latin typeface="Calibri" panose="020F0502020204030204" pitchFamily="34" charset="0"/>
                <a:ea typeface="宋体" panose="02010600030101010101" pitchFamily="2" charset="-122"/>
              </a:rPr>
              <a:t>SV</a:t>
            </a:r>
            <a:r>
              <a:rPr lang="zh-CN" altLang="en-US" sz="1200" dirty="0">
                <a:latin typeface="Calibri" panose="020F0502020204030204" pitchFamily="34" charset="0"/>
                <a:ea typeface="宋体" panose="02010600030101010101" pitchFamily="2" charset="-122"/>
              </a:rPr>
              <a:t> </a:t>
            </a:r>
            <a:r>
              <a:rPr lang="en-US" altLang="zh-CN" sz="1200" dirty="0">
                <a:latin typeface="Calibri" panose="020F0502020204030204" pitchFamily="34" charset="0"/>
                <a:ea typeface="宋体" panose="02010600030101010101" pitchFamily="2" charset="-122"/>
              </a:rPr>
              <a:t>Storage</a:t>
            </a:r>
          </a:p>
        </p:txBody>
      </p:sp>
      <p:sp>
        <p:nvSpPr>
          <p:cNvPr id="231" name="TextBox 174">
            <a:extLst>
              <a:ext uri="{FF2B5EF4-FFF2-40B4-BE49-F238E27FC236}">
                <a16:creationId xmlns:a16="http://schemas.microsoft.com/office/drawing/2014/main" id="{9EE00AB2-19B3-E643-9F32-000F3BBEF9FA}"/>
              </a:ext>
            </a:extLst>
          </p:cNvPr>
          <p:cNvSpPr txBox="1">
            <a:spLocks noChangeArrowheads="1"/>
          </p:cNvSpPr>
          <p:nvPr/>
        </p:nvSpPr>
        <p:spPr bwMode="auto">
          <a:xfrm>
            <a:off x="6749852" y="4103980"/>
            <a:ext cx="2122971"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chemeClr val="tx1"/>
              </a:buClr>
              <a:buFont typeface="Wingdings" pitchFamily="2" charset="2"/>
              <a:buChar char="§"/>
              <a:defRPr sz="1600">
                <a:solidFill>
                  <a:schemeClr val="tx1"/>
                </a:solidFill>
                <a:latin typeface="Arial" panose="020B0604020202020204" pitchFamily="34" charset="0"/>
              </a:defRPr>
            </a:lvl1pPr>
            <a:lvl2pPr marL="742950" indent="-285750">
              <a:buClr>
                <a:schemeClr val="tx1"/>
              </a:buClr>
              <a:buFont typeface="Arial" panose="020B0604020202020204" pitchFamily="34" charset="0"/>
              <a:buChar char="–"/>
              <a:defRPr sz="1600">
                <a:solidFill>
                  <a:schemeClr val="tx1"/>
                </a:solidFill>
                <a:latin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defRPr>
            </a:lvl3pPr>
            <a:lvl4pPr marL="1600200" indent="-228600">
              <a:spcBef>
                <a:spcPct val="20000"/>
              </a:spcBef>
              <a:buClr>
                <a:schemeClr val="bg1"/>
              </a:buClr>
              <a:defRPr sz="1600">
                <a:solidFill>
                  <a:schemeClr val="bg1"/>
                </a:solidFill>
                <a:latin typeface="Arial" panose="020B0604020202020204" pitchFamily="34" charset="0"/>
              </a:defRPr>
            </a:lvl4pPr>
            <a:lvl5pPr marL="2057400" indent="-228600">
              <a:spcBef>
                <a:spcPct val="20000"/>
              </a:spcBef>
              <a:buClr>
                <a:schemeClr val="bg1"/>
              </a:buClr>
              <a:buChar char="»"/>
              <a:defRPr sz="1600">
                <a:solidFill>
                  <a:schemeClr val="bg1"/>
                </a:solidFill>
                <a:latin typeface="Arial" panose="020B0604020202020204" pitchFamily="34" charset="0"/>
              </a:defRPr>
            </a:lvl5pPr>
            <a:lvl6pPr marL="25146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6pPr>
            <a:lvl7pPr marL="29718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7pPr>
            <a:lvl8pPr marL="34290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8pPr>
            <a:lvl9pPr marL="3886200" indent="-228600" eaLnBrk="0" fontAlgn="base" hangingPunct="0">
              <a:spcBef>
                <a:spcPct val="20000"/>
              </a:spcBef>
              <a:spcAft>
                <a:spcPct val="0"/>
              </a:spcAft>
              <a:buClr>
                <a:schemeClr val="bg1"/>
              </a:buClr>
              <a:buChar char="»"/>
              <a:defRPr sz="1600">
                <a:solidFill>
                  <a:schemeClr val="bg1"/>
                </a:solidFill>
                <a:latin typeface="Arial" panose="020B0604020202020204" pitchFamily="34" charset="0"/>
              </a:defRPr>
            </a:lvl9pPr>
          </a:lstStyle>
          <a:p>
            <a:pPr algn="ctr" eaLnBrk="1" hangingPunct="1">
              <a:lnSpc>
                <a:spcPct val="90000"/>
              </a:lnSpc>
              <a:spcBef>
                <a:spcPct val="0"/>
              </a:spcBef>
              <a:buClrTx/>
              <a:buFontTx/>
              <a:buNone/>
            </a:pPr>
            <a:r>
              <a:rPr lang="en-US" altLang="zh-CN" sz="1200" dirty="0">
                <a:latin typeface="Calibri" panose="020F0502020204030204" pitchFamily="34" charset="0"/>
                <a:ea typeface="宋体" panose="02010600030101010101" pitchFamily="2" charset="-122"/>
              </a:rPr>
              <a:t>Spectrum</a:t>
            </a:r>
            <a:r>
              <a:rPr lang="zh-CN" altLang="en-US" sz="1200" dirty="0">
                <a:latin typeface="Calibri" panose="020F0502020204030204" pitchFamily="34" charset="0"/>
                <a:ea typeface="宋体" panose="02010600030101010101" pitchFamily="2" charset="-122"/>
              </a:rPr>
              <a:t> </a:t>
            </a:r>
            <a:r>
              <a:rPr lang="en-US" altLang="zh-CN" sz="1200" dirty="0">
                <a:latin typeface="Calibri" panose="020F0502020204030204" pitchFamily="34" charset="0"/>
                <a:ea typeface="宋体" panose="02010600030101010101" pitchFamily="2" charset="-122"/>
              </a:rPr>
              <a:t>Virtualize</a:t>
            </a:r>
          </a:p>
        </p:txBody>
      </p:sp>
    </p:spTree>
    <p:extLst>
      <p:ext uri="{BB962C8B-B14F-4D97-AF65-F5344CB8AC3E}">
        <p14:creationId xmlns:p14="http://schemas.microsoft.com/office/powerpoint/2010/main" val="130284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0"/>
                                        </p:tgtEl>
                                        <p:attrNameLst>
                                          <p:attrName>style.visibility</p:attrName>
                                        </p:attrNameLst>
                                      </p:cBhvr>
                                      <p:to>
                                        <p:strVal val="visible"/>
                                      </p:to>
                                    </p:set>
                                    <p:anim calcmode="lin" valueType="num">
                                      <p:cBhvr additive="base">
                                        <p:cTn id="11" dur="500" fill="hold"/>
                                        <p:tgtEl>
                                          <p:spTgt spid="230"/>
                                        </p:tgtEl>
                                        <p:attrNameLst>
                                          <p:attrName>ppt_x</p:attrName>
                                        </p:attrNameLst>
                                      </p:cBhvr>
                                      <p:tavLst>
                                        <p:tav tm="0">
                                          <p:val>
                                            <p:strVal val="#ppt_x"/>
                                          </p:val>
                                        </p:tav>
                                        <p:tav tm="100000">
                                          <p:val>
                                            <p:strVal val="#ppt_x"/>
                                          </p:val>
                                        </p:tav>
                                      </p:tavLst>
                                    </p:anim>
                                    <p:anim calcmode="lin" valueType="num">
                                      <p:cBhvr additive="base">
                                        <p:cTn id="12" dur="500" fill="hold"/>
                                        <p:tgtEl>
                                          <p:spTgt spid="23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fill="hold"/>
                                        <p:tgtEl>
                                          <p:spTgt spid="94"/>
                                        </p:tgtEl>
                                        <p:attrNameLst>
                                          <p:attrName>ppt_x</p:attrName>
                                        </p:attrNameLst>
                                      </p:cBhvr>
                                      <p:tavLst>
                                        <p:tav tm="0">
                                          <p:val>
                                            <p:strVal val="#ppt_x"/>
                                          </p:val>
                                        </p:tav>
                                        <p:tav tm="100000">
                                          <p:val>
                                            <p:strVal val="#ppt_x"/>
                                          </p:val>
                                        </p:tav>
                                      </p:tavLst>
                                    </p:anim>
                                    <p:anim calcmode="lin" valueType="num">
                                      <p:cBhvr additive="base">
                                        <p:cTn id="16" dur="500" fill="hold"/>
                                        <p:tgtEl>
                                          <p:spTgt spid="9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additive="base">
                                        <p:cTn id="19" dur="500" fill="hold"/>
                                        <p:tgtEl>
                                          <p:spTgt spid="95"/>
                                        </p:tgtEl>
                                        <p:attrNameLst>
                                          <p:attrName>ppt_x</p:attrName>
                                        </p:attrNameLst>
                                      </p:cBhvr>
                                      <p:tavLst>
                                        <p:tav tm="0">
                                          <p:val>
                                            <p:strVal val="#ppt_x"/>
                                          </p:val>
                                        </p:tav>
                                        <p:tav tm="100000">
                                          <p:val>
                                            <p:strVal val="#ppt_x"/>
                                          </p:val>
                                        </p:tav>
                                      </p:tavLst>
                                    </p:anim>
                                    <p:anim calcmode="lin" valueType="num">
                                      <p:cBhvr additive="base">
                                        <p:cTn id="20" dur="500" fill="hold"/>
                                        <p:tgtEl>
                                          <p:spTgt spid="9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0"/>
                                        </p:tgtEl>
                                        <p:attrNameLst>
                                          <p:attrName>style.visibility</p:attrName>
                                        </p:attrNameLst>
                                      </p:cBhvr>
                                      <p:to>
                                        <p:strVal val="visible"/>
                                      </p:to>
                                    </p:set>
                                    <p:anim calcmode="lin" valueType="num">
                                      <p:cBhvr additive="base">
                                        <p:cTn id="23" dur="500" fill="hold"/>
                                        <p:tgtEl>
                                          <p:spTgt spid="100"/>
                                        </p:tgtEl>
                                        <p:attrNameLst>
                                          <p:attrName>ppt_x</p:attrName>
                                        </p:attrNameLst>
                                      </p:cBhvr>
                                      <p:tavLst>
                                        <p:tav tm="0">
                                          <p:val>
                                            <p:strVal val="#ppt_x"/>
                                          </p:val>
                                        </p:tav>
                                        <p:tav tm="100000">
                                          <p:val>
                                            <p:strVal val="#ppt_x"/>
                                          </p:val>
                                        </p:tav>
                                      </p:tavLst>
                                    </p:anim>
                                    <p:anim calcmode="lin" valueType="num">
                                      <p:cBhvr additive="base">
                                        <p:cTn id="24" dur="500" fill="hold"/>
                                        <p:tgtEl>
                                          <p:spTgt spid="10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1"/>
                                        </p:tgtEl>
                                        <p:attrNameLst>
                                          <p:attrName>style.visibility</p:attrName>
                                        </p:attrNameLst>
                                      </p:cBhvr>
                                      <p:to>
                                        <p:strVal val="visible"/>
                                      </p:to>
                                    </p:set>
                                    <p:anim calcmode="lin" valueType="num">
                                      <p:cBhvr additive="base">
                                        <p:cTn id="27" dur="500" fill="hold"/>
                                        <p:tgtEl>
                                          <p:spTgt spid="101"/>
                                        </p:tgtEl>
                                        <p:attrNameLst>
                                          <p:attrName>ppt_x</p:attrName>
                                        </p:attrNameLst>
                                      </p:cBhvr>
                                      <p:tavLst>
                                        <p:tav tm="0">
                                          <p:val>
                                            <p:strVal val="#ppt_x"/>
                                          </p:val>
                                        </p:tav>
                                        <p:tav tm="100000">
                                          <p:val>
                                            <p:strVal val="#ppt_x"/>
                                          </p:val>
                                        </p:tav>
                                      </p:tavLst>
                                    </p:anim>
                                    <p:anim calcmode="lin" valueType="num">
                                      <p:cBhvr additive="base">
                                        <p:cTn id="28" dur="500" fill="hold"/>
                                        <p:tgtEl>
                                          <p:spTgt spid="10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
                                        </p:tgtEl>
                                        <p:attrNameLst>
                                          <p:attrName>style.visibility</p:attrName>
                                        </p:attrNameLst>
                                      </p:cBhvr>
                                      <p:to>
                                        <p:strVal val="visible"/>
                                      </p:to>
                                    </p:set>
                                    <p:anim calcmode="lin" valueType="num">
                                      <p:cBhvr additive="base">
                                        <p:cTn id="31" dur="500" fill="hold"/>
                                        <p:tgtEl>
                                          <p:spTgt spid="102"/>
                                        </p:tgtEl>
                                        <p:attrNameLst>
                                          <p:attrName>ppt_x</p:attrName>
                                        </p:attrNameLst>
                                      </p:cBhvr>
                                      <p:tavLst>
                                        <p:tav tm="0">
                                          <p:val>
                                            <p:strVal val="#ppt_x"/>
                                          </p:val>
                                        </p:tav>
                                        <p:tav tm="100000">
                                          <p:val>
                                            <p:strVal val="#ppt_x"/>
                                          </p:val>
                                        </p:tav>
                                      </p:tavLst>
                                    </p:anim>
                                    <p:anim calcmode="lin" valueType="num">
                                      <p:cBhvr additive="base">
                                        <p:cTn id="32" dur="500" fill="hold"/>
                                        <p:tgtEl>
                                          <p:spTgt spid="10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9"/>
                                        </p:tgtEl>
                                        <p:attrNameLst>
                                          <p:attrName>style.visibility</p:attrName>
                                        </p:attrNameLst>
                                      </p:cBhvr>
                                      <p:to>
                                        <p:strVal val="visible"/>
                                      </p:to>
                                    </p:set>
                                    <p:anim calcmode="lin" valueType="num">
                                      <p:cBhvr additive="base">
                                        <p:cTn id="39" dur="500" fill="hold"/>
                                        <p:tgtEl>
                                          <p:spTgt spid="109"/>
                                        </p:tgtEl>
                                        <p:attrNameLst>
                                          <p:attrName>ppt_x</p:attrName>
                                        </p:attrNameLst>
                                      </p:cBhvr>
                                      <p:tavLst>
                                        <p:tav tm="0">
                                          <p:val>
                                            <p:strVal val="#ppt_x"/>
                                          </p:val>
                                        </p:tav>
                                        <p:tav tm="100000">
                                          <p:val>
                                            <p:strVal val="#ppt_x"/>
                                          </p:val>
                                        </p:tav>
                                      </p:tavLst>
                                    </p:anim>
                                    <p:anim calcmode="lin" valueType="num">
                                      <p:cBhvr additive="base">
                                        <p:cTn id="40" dur="500" fill="hold"/>
                                        <p:tgtEl>
                                          <p:spTgt spid="10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anim calcmode="lin" valueType="num">
                                      <p:cBhvr additive="base">
                                        <p:cTn id="43" dur="500" fill="hold"/>
                                        <p:tgtEl>
                                          <p:spTgt spid="112"/>
                                        </p:tgtEl>
                                        <p:attrNameLst>
                                          <p:attrName>ppt_x</p:attrName>
                                        </p:attrNameLst>
                                      </p:cBhvr>
                                      <p:tavLst>
                                        <p:tav tm="0">
                                          <p:val>
                                            <p:strVal val="#ppt_x"/>
                                          </p:val>
                                        </p:tav>
                                        <p:tav tm="100000">
                                          <p:val>
                                            <p:strVal val="#ppt_x"/>
                                          </p:val>
                                        </p:tav>
                                      </p:tavLst>
                                    </p:anim>
                                    <p:anim calcmode="lin" valueType="num">
                                      <p:cBhvr additive="base">
                                        <p:cTn id="44" dur="500" fill="hold"/>
                                        <p:tgtEl>
                                          <p:spTgt spid="1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 calcmode="lin" valueType="num">
                                      <p:cBhvr additive="base">
                                        <p:cTn id="47" dur="500" fill="hold"/>
                                        <p:tgtEl>
                                          <p:spTgt spid="116"/>
                                        </p:tgtEl>
                                        <p:attrNameLst>
                                          <p:attrName>ppt_x</p:attrName>
                                        </p:attrNameLst>
                                      </p:cBhvr>
                                      <p:tavLst>
                                        <p:tav tm="0">
                                          <p:val>
                                            <p:strVal val="#ppt_x"/>
                                          </p:val>
                                        </p:tav>
                                        <p:tav tm="100000">
                                          <p:val>
                                            <p:strVal val="#ppt_x"/>
                                          </p:val>
                                        </p:tav>
                                      </p:tavLst>
                                    </p:anim>
                                    <p:anim calcmode="lin" valueType="num">
                                      <p:cBhvr additive="base">
                                        <p:cTn id="48" dur="500" fill="hold"/>
                                        <p:tgtEl>
                                          <p:spTgt spid="1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 calcmode="lin" valueType="num">
                                      <p:cBhvr additive="base">
                                        <p:cTn id="51" dur="500" fill="hold"/>
                                        <p:tgtEl>
                                          <p:spTgt spid="117"/>
                                        </p:tgtEl>
                                        <p:attrNameLst>
                                          <p:attrName>ppt_x</p:attrName>
                                        </p:attrNameLst>
                                      </p:cBhvr>
                                      <p:tavLst>
                                        <p:tav tm="0">
                                          <p:val>
                                            <p:strVal val="#ppt_x"/>
                                          </p:val>
                                        </p:tav>
                                        <p:tav tm="100000">
                                          <p:val>
                                            <p:strVal val="#ppt_x"/>
                                          </p:val>
                                        </p:tav>
                                      </p:tavLst>
                                    </p:anim>
                                    <p:anim calcmode="lin" valueType="num">
                                      <p:cBhvr additive="base">
                                        <p:cTn id="52" dur="500" fill="hold"/>
                                        <p:tgtEl>
                                          <p:spTgt spid="1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8"/>
                                        </p:tgtEl>
                                        <p:attrNameLst>
                                          <p:attrName>style.visibility</p:attrName>
                                        </p:attrNameLst>
                                      </p:cBhvr>
                                      <p:to>
                                        <p:strVal val="visible"/>
                                      </p:to>
                                    </p:set>
                                    <p:anim calcmode="lin" valueType="num">
                                      <p:cBhvr additive="base">
                                        <p:cTn id="55" dur="500" fill="hold"/>
                                        <p:tgtEl>
                                          <p:spTgt spid="118"/>
                                        </p:tgtEl>
                                        <p:attrNameLst>
                                          <p:attrName>ppt_x</p:attrName>
                                        </p:attrNameLst>
                                      </p:cBhvr>
                                      <p:tavLst>
                                        <p:tav tm="0">
                                          <p:val>
                                            <p:strVal val="#ppt_x"/>
                                          </p:val>
                                        </p:tav>
                                        <p:tav tm="100000">
                                          <p:val>
                                            <p:strVal val="#ppt_x"/>
                                          </p:val>
                                        </p:tav>
                                      </p:tavLst>
                                    </p:anim>
                                    <p:anim calcmode="lin" valueType="num">
                                      <p:cBhvr additive="base">
                                        <p:cTn id="56" dur="500" fill="hold"/>
                                        <p:tgtEl>
                                          <p:spTgt spid="11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1"/>
                                        </p:tgtEl>
                                        <p:attrNameLst>
                                          <p:attrName>style.visibility</p:attrName>
                                        </p:attrNameLst>
                                      </p:cBhvr>
                                      <p:to>
                                        <p:strVal val="visible"/>
                                      </p:to>
                                    </p:set>
                                    <p:anim calcmode="lin" valueType="num">
                                      <p:cBhvr additive="base">
                                        <p:cTn id="59" dur="500" fill="hold"/>
                                        <p:tgtEl>
                                          <p:spTgt spid="161"/>
                                        </p:tgtEl>
                                        <p:attrNameLst>
                                          <p:attrName>ppt_x</p:attrName>
                                        </p:attrNameLst>
                                      </p:cBhvr>
                                      <p:tavLst>
                                        <p:tav tm="0">
                                          <p:val>
                                            <p:strVal val="#ppt_x"/>
                                          </p:val>
                                        </p:tav>
                                        <p:tav tm="100000">
                                          <p:val>
                                            <p:strVal val="#ppt_x"/>
                                          </p:val>
                                        </p:tav>
                                      </p:tavLst>
                                    </p:anim>
                                    <p:anim calcmode="lin" valueType="num">
                                      <p:cBhvr additive="base">
                                        <p:cTn id="60" dur="500" fill="hold"/>
                                        <p:tgtEl>
                                          <p:spTgt spid="16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6"/>
                                        </p:tgtEl>
                                        <p:attrNameLst>
                                          <p:attrName>style.visibility</p:attrName>
                                        </p:attrNameLst>
                                      </p:cBhvr>
                                      <p:to>
                                        <p:strVal val="visible"/>
                                      </p:to>
                                    </p:set>
                                    <p:anim calcmode="lin" valueType="num">
                                      <p:cBhvr additive="base">
                                        <p:cTn id="63" dur="500" fill="hold"/>
                                        <p:tgtEl>
                                          <p:spTgt spid="166"/>
                                        </p:tgtEl>
                                        <p:attrNameLst>
                                          <p:attrName>ppt_x</p:attrName>
                                        </p:attrNameLst>
                                      </p:cBhvr>
                                      <p:tavLst>
                                        <p:tav tm="0">
                                          <p:val>
                                            <p:strVal val="#ppt_x"/>
                                          </p:val>
                                        </p:tav>
                                        <p:tav tm="100000">
                                          <p:val>
                                            <p:strVal val="#ppt_x"/>
                                          </p:val>
                                        </p:tav>
                                      </p:tavLst>
                                    </p:anim>
                                    <p:anim calcmode="lin" valueType="num">
                                      <p:cBhvr additive="base">
                                        <p:cTn id="64" dur="500" fill="hold"/>
                                        <p:tgtEl>
                                          <p:spTgt spid="16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98"/>
                                        </p:tgtEl>
                                        <p:attrNameLst>
                                          <p:attrName>style.visibility</p:attrName>
                                        </p:attrNameLst>
                                      </p:cBhvr>
                                      <p:to>
                                        <p:strVal val="visible"/>
                                      </p:to>
                                    </p:set>
                                    <p:anim calcmode="lin" valueType="num">
                                      <p:cBhvr additive="base">
                                        <p:cTn id="67" dur="500" fill="hold"/>
                                        <p:tgtEl>
                                          <p:spTgt spid="198"/>
                                        </p:tgtEl>
                                        <p:attrNameLst>
                                          <p:attrName>ppt_x</p:attrName>
                                        </p:attrNameLst>
                                      </p:cBhvr>
                                      <p:tavLst>
                                        <p:tav tm="0">
                                          <p:val>
                                            <p:strVal val="#ppt_x"/>
                                          </p:val>
                                        </p:tav>
                                        <p:tav tm="100000">
                                          <p:val>
                                            <p:strVal val="#ppt_x"/>
                                          </p:val>
                                        </p:tav>
                                      </p:tavLst>
                                    </p:anim>
                                    <p:anim calcmode="lin" valueType="num">
                                      <p:cBhvr additive="base">
                                        <p:cTn id="68" dur="500" fill="hold"/>
                                        <p:tgtEl>
                                          <p:spTgt spid="19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05"/>
                                        </p:tgtEl>
                                        <p:attrNameLst>
                                          <p:attrName>style.visibility</p:attrName>
                                        </p:attrNameLst>
                                      </p:cBhvr>
                                      <p:to>
                                        <p:strVal val="visible"/>
                                      </p:to>
                                    </p:set>
                                    <p:anim calcmode="lin" valueType="num">
                                      <p:cBhvr additive="base">
                                        <p:cTn id="71" dur="500" fill="hold"/>
                                        <p:tgtEl>
                                          <p:spTgt spid="205"/>
                                        </p:tgtEl>
                                        <p:attrNameLst>
                                          <p:attrName>ppt_x</p:attrName>
                                        </p:attrNameLst>
                                      </p:cBhvr>
                                      <p:tavLst>
                                        <p:tav tm="0">
                                          <p:val>
                                            <p:strVal val="#ppt_x"/>
                                          </p:val>
                                        </p:tav>
                                        <p:tav tm="100000">
                                          <p:val>
                                            <p:strVal val="#ppt_x"/>
                                          </p:val>
                                        </p:tav>
                                      </p:tavLst>
                                    </p:anim>
                                    <p:anim calcmode="lin" valueType="num">
                                      <p:cBhvr additive="base">
                                        <p:cTn id="72" dur="500" fill="hold"/>
                                        <p:tgtEl>
                                          <p:spTgt spid="20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25"/>
                                        </p:tgtEl>
                                        <p:attrNameLst>
                                          <p:attrName>style.visibility</p:attrName>
                                        </p:attrNameLst>
                                      </p:cBhvr>
                                      <p:to>
                                        <p:strVal val="visible"/>
                                      </p:to>
                                    </p:set>
                                    <p:anim calcmode="lin" valueType="num">
                                      <p:cBhvr additive="base">
                                        <p:cTn id="75" dur="500" fill="hold"/>
                                        <p:tgtEl>
                                          <p:spTgt spid="225"/>
                                        </p:tgtEl>
                                        <p:attrNameLst>
                                          <p:attrName>ppt_x</p:attrName>
                                        </p:attrNameLst>
                                      </p:cBhvr>
                                      <p:tavLst>
                                        <p:tav tm="0">
                                          <p:val>
                                            <p:strVal val="#ppt_x"/>
                                          </p:val>
                                        </p:tav>
                                        <p:tav tm="100000">
                                          <p:val>
                                            <p:strVal val="#ppt_x"/>
                                          </p:val>
                                        </p:tav>
                                      </p:tavLst>
                                    </p:anim>
                                    <p:anim calcmode="lin" valueType="num">
                                      <p:cBhvr additive="base">
                                        <p:cTn id="76" dur="500" fill="hold"/>
                                        <p:tgtEl>
                                          <p:spTgt spid="22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32"/>
                                        </p:tgtEl>
                                        <p:attrNameLst>
                                          <p:attrName>style.visibility</p:attrName>
                                        </p:attrNameLst>
                                      </p:cBhvr>
                                      <p:to>
                                        <p:strVal val="visible"/>
                                      </p:to>
                                    </p:set>
                                    <p:anim calcmode="lin" valueType="num">
                                      <p:cBhvr additive="base">
                                        <p:cTn id="81" dur="500" fill="hold"/>
                                        <p:tgtEl>
                                          <p:spTgt spid="232"/>
                                        </p:tgtEl>
                                        <p:attrNameLst>
                                          <p:attrName>ppt_x</p:attrName>
                                        </p:attrNameLst>
                                      </p:cBhvr>
                                      <p:tavLst>
                                        <p:tav tm="0">
                                          <p:val>
                                            <p:strVal val="#ppt_x"/>
                                          </p:val>
                                        </p:tav>
                                        <p:tav tm="100000">
                                          <p:val>
                                            <p:strVal val="#ppt_x"/>
                                          </p:val>
                                        </p:tav>
                                      </p:tavLst>
                                    </p:anim>
                                    <p:anim calcmode="lin" valueType="num">
                                      <p:cBhvr additive="base">
                                        <p:cTn id="82" dur="500" fill="hold"/>
                                        <p:tgtEl>
                                          <p:spTgt spid="23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75"/>
                                        </p:tgtEl>
                                        <p:attrNameLst>
                                          <p:attrName>style.visibility</p:attrName>
                                        </p:attrNameLst>
                                      </p:cBhvr>
                                      <p:to>
                                        <p:strVal val="visible"/>
                                      </p:to>
                                    </p:set>
                                    <p:anim calcmode="lin" valueType="num">
                                      <p:cBhvr additive="base">
                                        <p:cTn id="85" dur="500" fill="hold"/>
                                        <p:tgtEl>
                                          <p:spTgt spid="175"/>
                                        </p:tgtEl>
                                        <p:attrNameLst>
                                          <p:attrName>ppt_x</p:attrName>
                                        </p:attrNameLst>
                                      </p:cBhvr>
                                      <p:tavLst>
                                        <p:tav tm="0">
                                          <p:val>
                                            <p:strVal val="#ppt_x"/>
                                          </p:val>
                                        </p:tav>
                                        <p:tav tm="100000">
                                          <p:val>
                                            <p:strVal val="#ppt_x"/>
                                          </p:val>
                                        </p:tav>
                                      </p:tavLst>
                                    </p:anim>
                                    <p:anim calcmode="lin" valueType="num">
                                      <p:cBhvr additive="base">
                                        <p:cTn id="86" dur="500" fill="hold"/>
                                        <p:tgtEl>
                                          <p:spTgt spid="17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76"/>
                                        </p:tgtEl>
                                        <p:attrNameLst>
                                          <p:attrName>style.visibility</p:attrName>
                                        </p:attrNameLst>
                                      </p:cBhvr>
                                      <p:to>
                                        <p:strVal val="visible"/>
                                      </p:to>
                                    </p:set>
                                    <p:anim calcmode="lin" valueType="num">
                                      <p:cBhvr additive="base">
                                        <p:cTn id="89" dur="500" fill="hold"/>
                                        <p:tgtEl>
                                          <p:spTgt spid="176"/>
                                        </p:tgtEl>
                                        <p:attrNameLst>
                                          <p:attrName>ppt_x</p:attrName>
                                        </p:attrNameLst>
                                      </p:cBhvr>
                                      <p:tavLst>
                                        <p:tav tm="0">
                                          <p:val>
                                            <p:strVal val="#ppt_x"/>
                                          </p:val>
                                        </p:tav>
                                        <p:tav tm="100000">
                                          <p:val>
                                            <p:strVal val="#ppt_x"/>
                                          </p:val>
                                        </p:tav>
                                      </p:tavLst>
                                    </p:anim>
                                    <p:anim calcmode="lin" valueType="num">
                                      <p:cBhvr additive="base">
                                        <p:cTn id="90" dur="500" fill="hold"/>
                                        <p:tgtEl>
                                          <p:spTgt spid="17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77"/>
                                        </p:tgtEl>
                                        <p:attrNameLst>
                                          <p:attrName>style.visibility</p:attrName>
                                        </p:attrNameLst>
                                      </p:cBhvr>
                                      <p:to>
                                        <p:strVal val="visible"/>
                                      </p:to>
                                    </p:set>
                                    <p:anim calcmode="lin" valueType="num">
                                      <p:cBhvr additive="base">
                                        <p:cTn id="93" dur="500" fill="hold"/>
                                        <p:tgtEl>
                                          <p:spTgt spid="177"/>
                                        </p:tgtEl>
                                        <p:attrNameLst>
                                          <p:attrName>ppt_x</p:attrName>
                                        </p:attrNameLst>
                                      </p:cBhvr>
                                      <p:tavLst>
                                        <p:tav tm="0">
                                          <p:val>
                                            <p:strVal val="#ppt_x"/>
                                          </p:val>
                                        </p:tav>
                                        <p:tav tm="100000">
                                          <p:val>
                                            <p:strVal val="#ppt_x"/>
                                          </p:val>
                                        </p:tav>
                                      </p:tavLst>
                                    </p:anim>
                                    <p:anim calcmode="lin" valueType="num">
                                      <p:cBhvr additive="base">
                                        <p:cTn id="94" dur="500" fill="hold"/>
                                        <p:tgtEl>
                                          <p:spTgt spid="177"/>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78"/>
                                        </p:tgtEl>
                                        <p:attrNameLst>
                                          <p:attrName>style.visibility</p:attrName>
                                        </p:attrNameLst>
                                      </p:cBhvr>
                                      <p:to>
                                        <p:strVal val="visible"/>
                                      </p:to>
                                    </p:set>
                                    <p:anim calcmode="lin" valueType="num">
                                      <p:cBhvr additive="base">
                                        <p:cTn id="97" dur="500" fill="hold"/>
                                        <p:tgtEl>
                                          <p:spTgt spid="178"/>
                                        </p:tgtEl>
                                        <p:attrNameLst>
                                          <p:attrName>ppt_x</p:attrName>
                                        </p:attrNameLst>
                                      </p:cBhvr>
                                      <p:tavLst>
                                        <p:tav tm="0">
                                          <p:val>
                                            <p:strVal val="#ppt_x"/>
                                          </p:val>
                                        </p:tav>
                                        <p:tav tm="100000">
                                          <p:val>
                                            <p:strVal val="#ppt_x"/>
                                          </p:val>
                                        </p:tav>
                                      </p:tavLst>
                                    </p:anim>
                                    <p:anim calcmode="lin" valueType="num">
                                      <p:cBhvr additive="base">
                                        <p:cTn id="98" dur="500" fill="hold"/>
                                        <p:tgtEl>
                                          <p:spTgt spid="17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83"/>
                                        </p:tgtEl>
                                        <p:attrNameLst>
                                          <p:attrName>style.visibility</p:attrName>
                                        </p:attrNameLst>
                                      </p:cBhvr>
                                      <p:to>
                                        <p:strVal val="visible"/>
                                      </p:to>
                                    </p:set>
                                    <p:anim calcmode="lin" valueType="num">
                                      <p:cBhvr additive="base">
                                        <p:cTn id="101" dur="500" fill="hold"/>
                                        <p:tgtEl>
                                          <p:spTgt spid="183"/>
                                        </p:tgtEl>
                                        <p:attrNameLst>
                                          <p:attrName>ppt_x</p:attrName>
                                        </p:attrNameLst>
                                      </p:cBhvr>
                                      <p:tavLst>
                                        <p:tav tm="0">
                                          <p:val>
                                            <p:strVal val="#ppt_x"/>
                                          </p:val>
                                        </p:tav>
                                        <p:tav tm="100000">
                                          <p:val>
                                            <p:strVal val="#ppt_x"/>
                                          </p:val>
                                        </p:tav>
                                      </p:tavLst>
                                    </p:anim>
                                    <p:anim calcmode="lin" valueType="num">
                                      <p:cBhvr additive="base">
                                        <p:cTn id="102" dur="500" fill="hold"/>
                                        <p:tgtEl>
                                          <p:spTgt spid="18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88"/>
                                        </p:tgtEl>
                                        <p:attrNameLst>
                                          <p:attrName>style.visibility</p:attrName>
                                        </p:attrNameLst>
                                      </p:cBhvr>
                                      <p:to>
                                        <p:strVal val="visible"/>
                                      </p:to>
                                    </p:set>
                                    <p:anim calcmode="lin" valueType="num">
                                      <p:cBhvr additive="base">
                                        <p:cTn id="105" dur="500" fill="hold"/>
                                        <p:tgtEl>
                                          <p:spTgt spid="188"/>
                                        </p:tgtEl>
                                        <p:attrNameLst>
                                          <p:attrName>ppt_x</p:attrName>
                                        </p:attrNameLst>
                                      </p:cBhvr>
                                      <p:tavLst>
                                        <p:tav tm="0">
                                          <p:val>
                                            <p:strVal val="#ppt_x"/>
                                          </p:val>
                                        </p:tav>
                                        <p:tav tm="100000">
                                          <p:val>
                                            <p:strVal val="#ppt_x"/>
                                          </p:val>
                                        </p:tav>
                                      </p:tavLst>
                                    </p:anim>
                                    <p:anim calcmode="lin" valueType="num">
                                      <p:cBhvr additive="base">
                                        <p:cTn id="106" dur="500" fill="hold"/>
                                        <p:tgtEl>
                                          <p:spTgt spid="18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94"/>
                                        </p:tgtEl>
                                        <p:attrNameLst>
                                          <p:attrName>style.visibility</p:attrName>
                                        </p:attrNameLst>
                                      </p:cBhvr>
                                      <p:to>
                                        <p:strVal val="visible"/>
                                      </p:to>
                                    </p:set>
                                    <p:anim calcmode="lin" valueType="num">
                                      <p:cBhvr additive="base">
                                        <p:cTn id="109" dur="500" fill="hold"/>
                                        <p:tgtEl>
                                          <p:spTgt spid="194"/>
                                        </p:tgtEl>
                                        <p:attrNameLst>
                                          <p:attrName>ppt_x</p:attrName>
                                        </p:attrNameLst>
                                      </p:cBhvr>
                                      <p:tavLst>
                                        <p:tav tm="0">
                                          <p:val>
                                            <p:strVal val="#ppt_x"/>
                                          </p:val>
                                        </p:tav>
                                        <p:tav tm="100000">
                                          <p:val>
                                            <p:strVal val="#ppt_x"/>
                                          </p:val>
                                        </p:tav>
                                      </p:tavLst>
                                    </p:anim>
                                    <p:anim calcmode="lin" valueType="num">
                                      <p:cBhvr additive="base">
                                        <p:cTn id="110" dur="500" fill="hold"/>
                                        <p:tgtEl>
                                          <p:spTgt spid="194"/>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95"/>
                                        </p:tgtEl>
                                        <p:attrNameLst>
                                          <p:attrName>style.visibility</p:attrName>
                                        </p:attrNameLst>
                                      </p:cBhvr>
                                      <p:to>
                                        <p:strVal val="visible"/>
                                      </p:to>
                                    </p:set>
                                    <p:anim calcmode="lin" valueType="num">
                                      <p:cBhvr additive="base">
                                        <p:cTn id="113" dur="500" fill="hold"/>
                                        <p:tgtEl>
                                          <p:spTgt spid="195"/>
                                        </p:tgtEl>
                                        <p:attrNameLst>
                                          <p:attrName>ppt_x</p:attrName>
                                        </p:attrNameLst>
                                      </p:cBhvr>
                                      <p:tavLst>
                                        <p:tav tm="0">
                                          <p:val>
                                            <p:strVal val="#ppt_x"/>
                                          </p:val>
                                        </p:tav>
                                        <p:tav tm="100000">
                                          <p:val>
                                            <p:strVal val="#ppt_x"/>
                                          </p:val>
                                        </p:tav>
                                      </p:tavLst>
                                    </p:anim>
                                    <p:anim calcmode="lin" valueType="num">
                                      <p:cBhvr additive="base">
                                        <p:cTn id="114" dur="500" fill="hold"/>
                                        <p:tgtEl>
                                          <p:spTgt spid="195"/>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196"/>
                                        </p:tgtEl>
                                        <p:attrNameLst>
                                          <p:attrName>style.visibility</p:attrName>
                                        </p:attrNameLst>
                                      </p:cBhvr>
                                      <p:to>
                                        <p:strVal val="visible"/>
                                      </p:to>
                                    </p:set>
                                    <p:anim calcmode="lin" valueType="num">
                                      <p:cBhvr additive="base">
                                        <p:cTn id="117" dur="500" fill="hold"/>
                                        <p:tgtEl>
                                          <p:spTgt spid="196"/>
                                        </p:tgtEl>
                                        <p:attrNameLst>
                                          <p:attrName>ppt_x</p:attrName>
                                        </p:attrNameLst>
                                      </p:cBhvr>
                                      <p:tavLst>
                                        <p:tav tm="0">
                                          <p:val>
                                            <p:strVal val="#ppt_x"/>
                                          </p:val>
                                        </p:tav>
                                        <p:tav tm="100000">
                                          <p:val>
                                            <p:strVal val="#ppt_x"/>
                                          </p:val>
                                        </p:tav>
                                      </p:tavLst>
                                    </p:anim>
                                    <p:anim calcmode="lin" valueType="num">
                                      <p:cBhvr additive="base">
                                        <p:cTn id="118" dur="500" fill="hold"/>
                                        <p:tgtEl>
                                          <p:spTgt spid="19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97"/>
                                        </p:tgtEl>
                                        <p:attrNameLst>
                                          <p:attrName>style.visibility</p:attrName>
                                        </p:attrNameLst>
                                      </p:cBhvr>
                                      <p:to>
                                        <p:strVal val="visible"/>
                                      </p:to>
                                    </p:set>
                                    <p:anim calcmode="lin" valueType="num">
                                      <p:cBhvr additive="base">
                                        <p:cTn id="121" dur="500" fill="hold"/>
                                        <p:tgtEl>
                                          <p:spTgt spid="197"/>
                                        </p:tgtEl>
                                        <p:attrNameLst>
                                          <p:attrName>ppt_x</p:attrName>
                                        </p:attrNameLst>
                                      </p:cBhvr>
                                      <p:tavLst>
                                        <p:tav tm="0">
                                          <p:val>
                                            <p:strVal val="#ppt_x"/>
                                          </p:val>
                                        </p:tav>
                                        <p:tav tm="100000">
                                          <p:val>
                                            <p:strVal val="#ppt_x"/>
                                          </p:val>
                                        </p:tav>
                                      </p:tavLst>
                                    </p:anim>
                                    <p:anim calcmode="lin" valueType="num">
                                      <p:cBhvr additive="base">
                                        <p:cTn id="122" dur="500" fill="hold"/>
                                        <p:tgtEl>
                                          <p:spTgt spid="197"/>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211"/>
                                        </p:tgtEl>
                                        <p:attrNameLst>
                                          <p:attrName>style.visibility</p:attrName>
                                        </p:attrNameLst>
                                      </p:cBhvr>
                                      <p:to>
                                        <p:strVal val="visible"/>
                                      </p:to>
                                    </p:set>
                                    <p:anim calcmode="lin" valueType="num">
                                      <p:cBhvr additive="base">
                                        <p:cTn id="125" dur="500" fill="hold"/>
                                        <p:tgtEl>
                                          <p:spTgt spid="211"/>
                                        </p:tgtEl>
                                        <p:attrNameLst>
                                          <p:attrName>ppt_x</p:attrName>
                                        </p:attrNameLst>
                                      </p:cBhvr>
                                      <p:tavLst>
                                        <p:tav tm="0">
                                          <p:val>
                                            <p:strVal val="#ppt_x"/>
                                          </p:val>
                                        </p:tav>
                                        <p:tav tm="100000">
                                          <p:val>
                                            <p:strVal val="#ppt_x"/>
                                          </p:val>
                                        </p:tav>
                                      </p:tavLst>
                                    </p:anim>
                                    <p:anim calcmode="lin" valueType="num">
                                      <p:cBhvr additive="base">
                                        <p:cTn id="126" dur="500" fill="hold"/>
                                        <p:tgtEl>
                                          <p:spTgt spid="211"/>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18"/>
                                        </p:tgtEl>
                                        <p:attrNameLst>
                                          <p:attrName>style.visibility</p:attrName>
                                        </p:attrNameLst>
                                      </p:cBhvr>
                                      <p:to>
                                        <p:strVal val="visible"/>
                                      </p:to>
                                    </p:set>
                                    <p:anim calcmode="lin" valueType="num">
                                      <p:cBhvr additive="base">
                                        <p:cTn id="129" dur="500" fill="hold"/>
                                        <p:tgtEl>
                                          <p:spTgt spid="218"/>
                                        </p:tgtEl>
                                        <p:attrNameLst>
                                          <p:attrName>ppt_x</p:attrName>
                                        </p:attrNameLst>
                                      </p:cBhvr>
                                      <p:tavLst>
                                        <p:tav tm="0">
                                          <p:val>
                                            <p:strVal val="#ppt_x"/>
                                          </p:val>
                                        </p:tav>
                                        <p:tav tm="100000">
                                          <p:val>
                                            <p:strVal val="#ppt_x"/>
                                          </p:val>
                                        </p:tav>
                                      </p:tavLst>
                                    </p:anim>
                                    <p:anim calcmode="lin" valueType="num">
                                      <p:cBhvr additive="base">
                                        <p:cTn id="130" dur="500" fill="hold"/>
                                        <p:tgtEl>
                                          <p:spTgt spid="218"/>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26"/>
                                        </p:tgtEl>
                                        <p:attrNameLst>
                                          <p:attrName>style.visibility</p:attrName>
                                        </p:attrNameLst>
                                      </p:cBhvr>
                                      <p:to>
                                        <p:strVal val="visible"/>
                                      </p:to>
                                    </p:set>
                                    <p:anim calcmode="lin" valueType="num">
                                      <p:cBhvr additive="base">
                                        <p:cTn id="133" dur="500" fill="hold"/>
                                        <p:tgtEl>
                                          <p:spTgt spid="226"/>
                                        </p:tgtEl>
                                        <p:attrNameLst>
                                          <p:attrName>ppt_x</p:attrName>
                                        </p:attrNameLst>
                                      </p:cBhvr>
                                      <p:tavLst>
                                        <p:tav tm="0">
                                          <p:val>
                                            <p:strVal val="#ppt_x"/>
                                          </p:val>
                                        </p:tav>
                                        <p:tav tm="100000">
                                          <p:val>
                                            <p:strVal val="#ppt_x"/>
                                          </p:val>
                                        </p:tav>
                                      </p:tavLst>
                                    </p:anim>
                                    <p:anim calcmode="lin" valueType="num">
                                      <p:cBhvr additive="base">
                                        <p:cTn id="134" dur="500" fill="hold"/>
                                        <p:tgtEl>
                                          <p:spTgt spid="22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228"/>
                                        </p:tgtEl>
                                        <p:attrNameLst>
                                          <p:attrName>style.visibility</p:attrName>
                                        </p:attrNameLst>
                                      </p:cBhvr>
                                      <p:to>
                                        <p:strVal val="visible"/>
                                      </p:to>
                                    </p:set>
                                    <p:anim calcmode="lin" valueType="num">
                                      <p:cBhvr additive="base">
                                        <p:cTn id="137" dur="500" fill="hold"/>
                                        <p:tgtEl>
                                          <p:spTgt spid="228"/>
                                        </p:tgtEl>
                                        <p:attrNameLst>
                                          <p:attrName>ppt_x</p:attrName>
                                        </p:attrNameLst>
                                      </p:cBhvr>
                                      <p:tavLst>
                                        <p:tav tm="0">
                                          <p:val>
                                            <p:strVal val="#ppt_x"/>
                                          </p:val>
                                        </p:tav>
                                        <p:tav tm="100000">
                                          <p:val>
                                            <p:strVal val="#ppt_x"/>
                                          </p:val>
                                        </p:tav>
                                      </p:tavLst>
                                    </p:anim>
                                    <p:anim calcmode="lin" valueType="num">
                                      <p:cBhvr additive="base">
                                        <p:cTn id="138" dur="500" fill="hold"/>
                                        <p:tgtEl>
                                          <p:spTgt spid="228"/>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31"/>
                                        </p:tgtEl>
                                        <p:attrNameLst>
                                          <p:attrName>style.visibility</p:attrName>
                                        </p:attrNameLst>
                                      </p:cBhvr>
                                      <p:to>
                                        <p:strVal val="visible"/>
                                      </p:to>
                                    </p:set>
                                    <p:anim calcmode="lin" valueType="num">
                                      <p:cBhvr additive="base">
                                        <p:cTn id="141" dur="500" fill="hold"/>
                                        <p:tgtEl>
                                          <p:spTgt spid="231"/>
                                        </p:tgtEl>
                                        <p:attrNameLst>
                                          <p:attrName>ppt_x</p:attrName>
                                        </p:attrNameLst>
                                      </p:cBhvr>
                                      <p:tavLst>
                                        <p:tav tm="0">
                                          <p:val>
                                            <p:strVal val="#ppt_x"/>
                                          </p:val>
                                        </p:tav>
                                        <p:tav tm="100000">
                                          <p:val>
                                            <p:strVal val="#ppt_x"/>
                                          </p:val>
                                        </p:tav>
                                      </p:tavLst>
                                    </p:anim>
                                    <p:anim calcmode="lin" valueType="num">
                                      <p:cBhvr additive="base">
                                        <p:cTn id="142" dur="500" fill="hold"/>
                                        <p:tgtEl>
                                          <p:spTgt spid="231"/>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92"/>
                                        </p:tgtEl>
                                        <p:attrNameLst>
                                          <p:attrName>style.visibility</p:attrName>
                                        </p:attrNameLst>
                                      </p:cBhvr>
                                      <p:to>
                                        <p:strVal val="visible"/>
                                      </p:to>
                                    </p:set>
                                    <p:anim calcmode="lin" valueType="num">
                                      <p:cBhvr additive="base">
                                        <p:cTn id="147" dur="500" fill="hold"/>
                                        <p:tgtEl>
                                          <p:spTgt spid="92"/>
                                        </p:tgtEl>
                                        <p:attrNameLst>
                                          <p:attrName>ppt_x</p:attrName>
                                        </p:attrNameLst>
                                      </p:cBhvr>
                                      <p:tavLst>
                                        <p:tav tm="0">
                                          <p:val>
                                            <p:strVal val="#ppt_x"/>
                                          </p:val>
                                        </p:tav>
                                        <p:tav tm="100000">
                                          <p:val>
                                            <p:strVal val="#ppt_x"/>
                                          </p:val>
                                        </p:tav>
                                      </p:tavLst>
                                    </p:anim>
                                    <p:anim calcmode="lin" valueType="num">
                                      <p:cBhvr additive="base">
                                        <p:cTn id="148" dur="500" fill="hold"/>
                                        <p:tgtEl>
                                          <p:spTgt spid="92"/>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71"/>
                                        </p:tgtEl>
                                        <p:attrNameLst>
                                          <p:attrName>style.visibility</p:attrName>
                                        </p:attrNameLst>
                                      </p:cBhvr>
                                      <p:to>
                                        <p:strVal val="visible"/>
                                      </p:to>
                                    </p:set>
                                    <p:anim calcmode="lin" valueType="num">
                                      <p:cBhvr additive="base">
                                        <p:cTn id="151" dur="500" fill="hold"/>
                                        <p:tgtEl>
                                          <p:spTgt spid="171"/>
                                        </p:tgtEl>
                                        <p:attrNameLst>
                                          <p:attrName>ppt_x</p:attrName>
                                        </p:attrNameLst>
                                      </p:cBhvr>
                                      <p:tavLst>
                                        <p:tav tm="0">
                                          <p:val>
                                            <p:strVal val="#ppt_x"/>
                                          </p:val>
                                        </p:tav>
                                        <p:tav tm="100000">
                                          <p:val>
                                            <p:strVal val="#ppt_x"/>
                                          </p:val>
                                        </p:tav>
                                      </p:tavLst>
                                    </p:anim>
                                    <p:anim calcmode="lin" valueType="num">
                                      <p:cBhvr additive="base">
                                        <p:cTn id="152"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4" grpId="0" animBg="1"/>
      <p:bldP spid="95" grpId="0" animBg="1"/>
      <p:bldP spid="112" grpId="0" animBg="1"/>
      <p:bldP spid="116" grpId="0" animBg="1"/>
      <p:bldP spid="117" grpId="0" animBg="1"/>
      <p:bldP spid="171" grpId="0"/>
      <p:bldP spid="175" grpId="0" animBg="1"/>
      <p:bldP spid="176" grpId="0" animBg="1"/>
      <p:bldP spid="177" grpId="0" animBg="1"/>
      <p:bldP spid="194" grpId="0" animBg="1"/>
      <p:bldP spid="195" grpId="0" animBg="1"/>
      <p:bldP spid="225" grpId="0"/>
      <p:bldP spid="226" grpId="0"/>
      <p:bldP spid="230" grpId="0"/>
      <p:bldP spid="2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0BE6F14-FF48-0F4F-A8AA-2E3F25371E4A}" type="slidenum">
              <a:rPr lang="en-US" smtClean="0"/>
              <a:pPr/>
              <a:t>8</a:t>
            </a:fld>
            <a:endParaRPr lang="en-US"/>
          </a:p>
        </p:txBody>
      </p:sp>
      <p:sp>
        <p:nvSpPr>
          <p:cNvPr id="4" name="Footer Placeholder 3"/>
          <p:cNvSpPr>
            <a:spLocks noGrp="1"/>
          </p:cNvSpPr>
          <p:nvPr>
            <p:ph type="ftr" sz="quarter" idx="11"/>
          </p:nvPr>
        </p:nvSpPr>
        <p:spPr/>
        <p:txBody>
          <a:bodyPr/>
          <a:lstStyle/>
          <a:p>
            <a:r>
              <a:rPr lang="de-DE" dirty="0"/>
              <a:t>2018 IBM Corporation</a:t>
            </a:r>
            <a:endParaRPr lang="en-US" dirty="0"/>
          </a:p>
        </p:txBody>
      </p:sp>
      <p:sp>
        <p:nvSpPr>
          <p:cNvPr id="5" name="Title 1">
            <a:extLst>
              <a:ext uri="{FF2B5EF4-FFF2-40B4-BE49-F238E27FC236}">
                <a16:creationId xmlns:a16="http://schemas.microsoft.com/office/drawing/2014/main" id="{0CE8359A-FF1F-5F4A-936B-276A87641498}"/>
              </a:ext>
            </a:extLst>
          </p:cNvPr>
          <p:cNvSpPr txBox="1">
            <a:spLocks/>
          </p:cNvSpPr>
          <p:nvPr/>
        </p:nvSpPr>
        <p:spPr>
          <a:xfrm>
            <a:off x="3047427" y="2107865"/>
            <a:ext cx="3143648" cy="794726"/>
          </a:xfrm>
          <a:prstGeom prst="rect">
            <a:avLst/>
          </a:prstGeom>
          <a:solidFill>
            <a:schemeClr val="tx1"/>
          </a:solidFill>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altLang="zh-CN" sz="4400" b="1" dirty="0"/>
              <a:t>Questions?</a:t>
            </a:r>
            <a:endParaRPr lang="en-US" sz="4400" b="1" dirty="0"/>
          </a:p>
        </p:txBody>
      </p:sp>
    </p:spTree>
    <p:extLst>
      <p:ext uri="{BB962C8B-B14F-4D97-AF65-F5344CB8AC3E}">
        <p14:creationId xmlns:p14="http://schemas.microsoft.com/office/powerpoint/2010/main" val="413377691"/>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D33E200D-9260-B64E-B6F1-29276819CA4F}"/>
    </a:ext>
  </a:extLst>
</a:theme>
</file>

<file path=ppt/theme/theme5.xml><?xml version="1.0" encoding="utf-8"?>
<a:theme xmlns:a="http://schemas.openxmlformats.org/drawingml/2006/main" name="1_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rgbClr val="7030A0"/>
          </a:solid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IBM_Master_Presentation_2017_V01_Plex_Embed</Template>
  <TotalTime>1465</TotalTime>
  <Words>1372</Words>
  <Application>Microsoft Macintosh PowerPoint</Application>
  <PresentationFormat>全屏显示(16:9)</PresentationFormat>
  <Paragraphs>121</Paragraphs>
  <Slides>8</Slides>
  <Notes>7</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8</vt:i4>
      </vt:variant>
    </vt:vector>
  </HeadingPairs>
  <TitlesOfParts>
    <vt:vector size="21" baseType="lpstr">
      <vt:lpstr>宋体</vt:lpstr>
      <vt:lpstr>HelvNeue for IBM</vt:lpstr>
      <vt:lpstr>ＭＳ Ｐゴシック</vt:lpstr>
      <vt:lpstr>ＭＳ Ｐゴシック</vt:lpstr>
      <vt:lpstr>Arial</vt:lpstr>
      <vt:lpstr>Calibri</vt:lpstr>
      <vt:lpstr>IBM Plex Sans</vt:lpstr>
      <vt:lpstr>Wingdings</vt:lpstr>
      <vt:lpstr>blk_background_2017</vt:lpstr>
      <vt:lpstr>dk_blu_background_2017</vt:lpstr>
      <vt:lpstr>gry_background_2017</vt:lpstr>
      <vt:lpstr>wht_background_2017</vt:lpstr>
      <vt:lpstr>1_gry_background_2017</vt:lpstr>
      <vt:lpstr>PowerPoint 演示文稿</vt:lpstr>
      <vt:lpstr>How Can Hybrid Cloud Help the Digital Transformation?</vt:lpstr>
      <vt:lpstr>Scenarios For Data Integration - Evolution</vt:lpstr>
      <vt:lpstr>Have you heard about  </vt:lpstr>
      <vt:lpstr>Now - Modernization for Hybrid Clouds via SV</vt:lpstr>
      <vt:lpstr>PowerPoint 演示文稿</vt:lpstr>
      <vt:lpstr>Practice II – Then, what about applications? </vt:lpstr>
      <vt:lpstr>PowerPoint 演示文稿</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template</dc:title>
  <dc:creator>Matthew Calkins</dc:creator>
  <cp:lastModifiedBy>Zhang Yiming</cp:lastModifiedBy>
  <cp:revision>104</cp:revision>
  <dcterms:created xsi:type="dcterms:W3CDTF">2017-11-21T16:03:58Z</dcterms:created>
  <dcterms:modified xsi:type="dcterms:W3CDTF">2018-11-14T13:26:18Z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(3)5w8UvIVMYU4jsN9fBnWWTNH+/e6AQ6WM08HWElIJrL1QgyhJTI8VZhjKVQL2Wo2aPZgQsbMb
21WBucz1ttXqy6dq/nChnVDESk2m2oRyYt5VUrd8cJv2eexE6p/B1BU2bp7mpWlF4q69EYdu
YGKVwRX7PjW+T9alnYfj6uKmr59BqUuHAP/vfGTYz8gqk0+TxI/ucvbr+jZnCas+gH3NaAXY
zkOIIphpFMS+ppve3p</vt:lpwstr>
  </property>
  <property fmtid="{D5CDD505-2E9C-101B-9397-08002B2CF9AE}" pid="3" name="_2015_ms_pID_7253431">
    <vt:lpwstr>RFWP+ldzQ9J21SZ5SFgfd6xjyNiD4FsAdnnrMUh6HOyyt7d7XlaHGO
yombuAlF2rxY3itkDvttjP+m0AQcfmozHjlQ16X7pssZJP7cgYKYckP7SHLFvFJ5TIJ2Xm6z
2ql2/zb7tNt6MuSiwn8vSek+ZdET2gb0JTtwX6dSRPn/DXpRfldF2OxnIPiSA+1m6arbbQnf
oRM0QhoH+MrsIHk05eMag/PuD+T91HaELmd1</vt:lpwstr>
  </property>
  <property fmtid="{D5CDD505-2E9C-101B-9397-08002B2CF9AE}" pid="4" name="_2015_ms_pID_7253432">
    <vt:lpwstr>/A==</vt:lpwstr>
  </property>
</Properties>
</file>