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7"/>
  </p:notesMasterIdLst>
  <p:handoutMasterIdLst>
    <p:handoutMasterId r:id="rId8"/>
  </p:handoutMasterIdLst>
  <p:sldIdLst>
    <p:sldId id="256" r:id="rId2"/>
    <p:sldId id="420" r:id="rId3"/>
    <p:sldId id="418" r:id="rId4"/>
    <p:sldId id="419" r:id="rId5"/>
    <p:sldId id="416" r:id="rId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Overview of Structural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Patterns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10-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10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Patterns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BFDED1-6B4A-48D8-8999-7242463CFAB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Patterns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4B5C8-833F-4C86-9E27-AF34D4568323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9/19/2013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structural_patterns" TargetMode="External"/><Relationship Id="rId2" Type="http://schemas.openxmlformats.org/officeDocument/2006/relationships/hyperlink" Target="http://en.wikipedia.org/wiki/Structural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Structural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patterns are concerned with how classes and objects are composed to form larger structures.</a:t>
            </a:r>
          </a:p>
          <a:p>
            <a:r>
              <a:rPr lang="en-US" dirty="0" smtClean="0"/>
              <a:t>Structural </a:t>
            </a:r>
            <a:r>
              <a:rPr lang="en-US" i="1" dirty="0" smtClean="0"/>
              <a:t>class</a:t>
            </a:r>
            <a:r>
              <a:rPr lang="en-US" dirty="0" smtClean="0"/>
              <a:t> patterns use </a:t>
            </a:r>
            <a:r>
              <a:rPr lang="en-US" i="1" dirty="0" smtClean="0"/>
              <a:t>inheritance</a:t>
            </a:r>
            <a:r>
              <a:rPr lang="en-US" dirty="0" smtClean="0"/>
              <a:t> to compose interfaces or implementations.</a:t>
            </a:r>
          </a:p>
          <a:p>
            <a:pPr lvl="1"/>
            <a:r>
              <a:rPr lang="en-US" dirty="0" smtClean="0"/>
              <a:t>e.g., using multiple inheritance to combine properties of two or more parent classes into one class</a:t>
            </a:r>
          </a:p>
          <a:p>
            <a:r>
              <a:rPr lang="en-US" dirty="0" smtClean="0"/>
              <a:t>Structural </a:t>
            </a:r>
            <a:r>
              <a:rPr lang="en-US" i="1" dirty="0" smtClean="0"/>
              <a:t>object</a:t>
            </a:r>
            <a:r>
              <a:rPr lang="en-US" dirty="0" smtClean="0"/>
              <a:t> patterns use </a:t>
            </a:r>
            <a:r>
              <a:rPr lang="en-US" i="1" dirty="0" smtClean="0"/>
              <a:t>composition</a:t>
            </a:r>
            <a:r>
              <a:rPr lang="en-US" dirty="0" smtClean="0"/>
              <a:t> to realize new functionality.</a:t>
            </a:r>
          </a:p>
          <a:p>
            <a:pPr lvl="1"/>
            <a:r>
              <a:rPr lang="en-US" dirty="0" smtClean="0"/>
              <a:t>e.g., changing the composition at run-time yields a flexible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Design Patterns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Adapter (a.k.a. Wrapper) </a:t>
            </a:r>
            <a:r>
              <a:rPr lang="en-US" dirty="0" smtClean="0"/>
              <a:t>– Convert an interface of a class into another interface clients expect.  Adapter lets classes work together that couldn’t otherwise because of incompatible interfaces.</a:t>
            </a:r>
          </a:p>
          <a:p>
            <a:r>
              <a:rPr lang="en-US" dirty="0">
                <a:solidFill>
                  <a:srgbClr val="FF0000"/>
                </a:solidFill>
              </a:rPr>
              <a:t>Bridge (a.k.a. Handle/Body) </a:t>
            </a:r>
            <a:r>
              <a:rPr lang="en-US" dirty="0"/>
              <a:t>– Decouple an abstraction from its implementation so that the two can vary independently.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Proxy </a:t>
            </a:r>
            <a:r>
              <a:rPr lang="en-US" dirty="0" smtClean="0">
                <a:solidFill>
                  <a:srgbClr val="FF0000"/>
                </a:solidFill>
              </a:rPr>
              <a:t>(a.k.a. Surrogate) </a:t>
            </a:r>
            <a:r>
              <a:rPr lang="en-US" dirty="0" smtClean="0"/>
              <a:t>– Provide a surrogate or placeholder for another object to control access to it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Structural Design Patterns</a:t>
            </a:r>
            <a:br>
              <a:rPr lang="en-US" smtClean="0"/>
            </a:br>
            <a:r>
              <a:rPr lang="en-US" sz="2600" smtClean="0"/>
              <a:t>(continued)</a:t>
            </a:r>
            <a:endParaRPr lang="en-US" smtClean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Composite </a:t>
            </a:r>
            <a:r>
              <a:rPr lang="en-US" dirty="0"/>
              <a:t>– Compose objects into tree structures to represent whole-part hierarchies.  Composite lets clients treat individual objects and compositions of objects uniformly.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Façade</a:t>
            </a:r>
            <a:r>
              <a:rPr lang="en-US" dirty="0" smtClean="0"/>
              <a:t> </a:t>
            </a:r>
            <a:r>
              <a:rPr lang="en-US" dirty="0" smtClean="0"/>
              <a:t>– Provide a unified interface to a set of interfaces in a subsystem.  Facade defines a higher-level interface that makes the subsystem easier to use.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Flyweight </a:t>
            </a:r>
            <a:r>
              <a:rPr lang="en-US" dirty="0" smtClean="0"/>
              <a:t>– Use sharing to support large numbers of fine-grained objects efficiently.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Decorator</a:t>
            </a:r>
            <a:r>
              <a:rPr lang="en-US" dirty="0" smtClean="0"/>
              <a:t> – Attach additional responsibilities to an object dynamically.  Decorators provide a flexible alternative to </a:t>
            </a:r>
            <a:r>
              <a:rPr lang="en-US" dirty="0" err="1" smtClean="0"/>
              <a:t>subclassing</a:t>
            </a:r>
            <a:r>
              <a:rPr lang="en-US" dirty="0" smtClean="0"/>
              <a:t> for extending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http://en.wikipedia.org/wiki/Structural_pattern</a:t>
            </a:r>
            <a:endParaRPr lang="en-US" sz="1800" dirty="0" smtClean="0"/>
          </a:p>
          <a:p>
            <a:r>
              <a:rPr lang="en-US" dirty="0" smtClean="0"/>
              <a:t>Structural patterns (Source Making)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http://sourcemaking.com/structural_patterns</a:t>
            </a:r>
            <a:endParaRPr lang="en-US" sz="1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2834</TotalTime>
  <Words>264</Words>
  <Application>Microsoft Office PowerPoint</Application>
  <PresentationFormat>On-screen Show (4:3)</PresentationFormat>
  <Paragraphs>27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Overview of Structural Patterns</vt:lpstr>
      <vt:lpstr>Structural Patterns</vt:lpstr>
      <vt:lpstr>Structural Design Patterns</vt:lpstr>
      <vt:lpstr>Structural Design Patterns (continued)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Deepti Joshi</cp:lastModifiedBy>
  <cp:revision>105</cp:revision>
  <cp:lastPrinted>1999-09-29T12:48:05Z</cp:lastPrinted>
  <dcterms:created xsi:type="dcterms:W3CDTF">1998-10-23T20:46:09Z</dcterms:created>
  <dcterms:modified xsi:type="dcterms:W3CDTF">2013-09-19T17:44:28Z</dcterms:modified>
</cp:coreProperties>
</file>