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A656A-566B-E95F-9928-54D9F4F1E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0AAEE-C0D9-9C63-ED3B-86DBBC9D2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EC4BA-3219-3947-091B-8AE77A1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F2230-3C45-4554-312E-6FE47B9D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80C1F-CA5A-19B9-74BC-97AE148E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8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B25E9-CE1F-BC0A-D9F4-5D8BCEE4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1925E-ED76-CD26-7A91-CD0EA36E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E59EC-ABBA-7562-48C2-22363DF6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2598A-31D1-2D08-01EA-A8B6A264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DAB97-F027-333E-6DD9-DBC10E5D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6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2A7735-CC64-B6FC-E923-6C9EC7F58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2BDBAE-AFDB-48CD-79C1-DE7F0433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C5BAF-D17B-01B1-92DD-D0733B1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6A52B6-3403-AB14-67EF-00ADBC12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8A159-47F0-5BE6-C5D7-4884874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7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E6F8-B970-842B-28E9-FDA7918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9B1EE-EC13-4DA7-83B7-D4E66BE5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01677-0136-BDD2-1347-D09EE01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AF3A5-7886-1760-E1E6-DE76ED89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086D4-BC84-2837-181A-370F41EB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7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87A28-775B-6CF0-70EE-574F9050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64034-5D6A-49BF-ED84-894C710D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80874-C8E5-6B1E-F5EE-DA253EB9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047-CA36-7663-8631-AC413CD6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BF888-9260-F971-6147-AE0B03B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4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9E36-2B87-1FB3-090C-4F075C1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0C79D-7D71-02E8-FF0C-7D0247DFB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F21ED6-7630-C373-4AE7-93D7B6D2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E2C07-F623-E2BD-138E-E49E1FF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95304-B780-37A9-1047-70AD65F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C92A0-3EB8-2BFC-8720-A36975F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11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9E663-6274-A626-ED8B-50A02C4A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58815-DF25-F310-8F73-94D2904D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651019-5A11-263C-ECE3-E1185AA9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365F7-364B-BE55-5953-61279310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A84102-46A0-929E-6379-26B30659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E942D4-378A-E5B8-E312-18219564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EA5180-4D98-33CB-A80C-D039F976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8A888-03BF-FF7C-8DCE-1DCDB4C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42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45F0B-A116-CA23-07FB-F50ED18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373A0-75A6-009E-1265-99688B94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A883CD-F003-852D-7C06-137665CD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12CE05-27B4-4474-1559-D8B8ADD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80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6C0FDF-AB24-AA92-2465-93D677A0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046106-8B7B-A0EB-F2ED-9B76F838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5DC38-64D1-48C2-28F0-AF00442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82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041FF-697E-6788-E03F-402D5299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4E270-53F8-7806-E6DF-6C00C047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D7D87D-8397-742F-43FC-9A7C47C1A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257E23-C011-F459-3119-C03DDB0D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4F66F-0719-8918-02FC-83056531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03F14-F8D2-E960-CD6C-00F0A6FB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9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10E1F-490D-7418-E662-9850D118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1C7BB6-39E1-C3DA-2458-DC85DEEDF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A855C-D0E0-745D-EBB1-CCA8923E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F0D1E-4B7C-AA02-2302-B1E6A5B9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6F126-14C0-E936-6BF1-C09AA29C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EBCD-9D7E-5618-3EC5-B0E9D87A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402F1C-18A1-E08B-4759-926FD631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15B36-923F-C437-5A13-5AA6EDD8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05206-448F-9C31-A281-53D73DC1E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E0637-BB2B-450C-AA47-26C5D2197138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748C1-402E-4786-15DB-CEBAA1D55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0B9B5-4406-08E2-0CC5-905962178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AC664-F49E-46A4-AE8C-9F3C3D4FE9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5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E8C3B0-E0AD-C866-7422-69074958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8" b="95155" l="6723" r="97339">
                        <a14:foregroundMark x1="52801" y1="8345" x2="64846" y2="6191"/>
                        <a14:foregroundMark x1="64846" y1="6191" x2="85854" y2="11440"/>
                        <a14:foregroundMark x1="85854" y1="11440" x2="89496" y2="21669"/>
                        <a14:foregroundMark x1="89496" y1="21669" x2="90196" y2="31898"/>
                        <a14:foregroundMark x1="93978" y1="36743" x2="94818" y2="24899"/>
                        <a14:foregroundMark x1="61064" y1="6326" x2="70168" y2="4038"/>
                        <a14:foregroundMark x1="70168" y1="4038" x2="77591" y2="4307"/>
                        <a14:foregroundMark x1="6723" y1="95289" x2="26050" y2="81696"/>
                        <a14:foregroundMark x1="96779" y1="22746" x2="97199" y2="29206"/>
                        <a14:foregroundMark x1="96919" y1="33647" x2="97339" y2="22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0837" y="0"/>
            <a:ext cx="6590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1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Siu</dc:creator>
  <cp:lastModifiedBy>Nelson Siu</cp:lastModifiedBy>
  <cp:revision>1</cp:revision>
  <dcterms:created xsi:type="dcterms:W3CDTF">2024-05-06T18:24:15Z</dcterms:created>
  <dcterms:modified xsi:type="dcterms:W3CDTF">2024-05-06T18:26:05Z</dcterms:modified>
</cp:coreProperties>
</file>