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6"/>
  </p:notesMasterIdLst>
  <p:sldIdLst>
    <p:sldId id="257" r:id="rId6"/>
    <p:sldId id="258" r:id="rId7"/>
    <p:sldId id="267" r:id="rId8"/>
    <p:sldId id="299" r:id="rId9"/>
    <p:sldId id="300" r:id="rId10"/>
    <p:sldId id="301" r:id="rId11"/>
    <p:sldId id="302" r:id="rId12"/>
    <p:sldId id="303" r:id="rId13"/>
    <p:sldId id="306" r:id="rId14"/>
    <p:sldId id="298" r:id="rId15"/>
  </p:sldIdLst>
  <p:sldSz cx="12192000" cy="685800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9CFD174-4944-0F41-919A-83F4577D6D04}">
          <p14:sldIdLst>
            <p14:sldId id="257"/>
            <p14:sldId id="258"/>
            <p14:sldId id="267"/>
            <p14:sldId id="299"/>
            <p14:sldId id="300"/>
            <p14:sldId id="301"/>
            <p14:sldId id="302"/>
            <p14:sldId id="303"/>
            <p14:sldId id="30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A885A-8921-4BBE-9D35-EA24DD81D422}" v="96" dt="2021-01-13T10:08:0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acheco" userId="S::jesus.pacheco@codespaceacademy.com::c7ffd612-1659-47cf-904e-c4ceca24268e" providerId="AD" clId="Web-{882A885A-8921-4BBE-9D35-EA24DD81D422}"/>
    <pc:docChg chg="addSld delSld modSld">
      <pc:chgData name="Jesús Pacheco" userId="S::jesus.pacheco@codespaceacademy.com::c7ffd612-1659-47cf-904e-c4ceca24268e" providerId="AD" clId="Web-{882A885A-8921-4BBE-9D35-EA24DD81D422}" dt="2021-01-13T10:08:00.752" v="83"/>
      <pc:docMkLst>
        <pc:docMk/>
      </pc:docMkLst>
      <pc:sldChg chg="modSp del">
        <pc:chgData name="Jesús Pacheco" userId="S::jesus.pacheco@codespaceacademy.com::c7ffd612-1659-47cf-904e-c4ceca24268e" providerId="AD" clId="Web-{882A885A-8921-4BBE-9D35-EA24DD81D422}" dt="2021-01-13T10:08:00.752" v="83"/>
        <pc:sldMkLst>
          <pc:docMk/>
          <pc:sldMk cId="0" sldId="256"/>
        </pc:sldMkLst>
        <pc:spChg chg="mod">
          <ac:chgData name="Jesús Pacheco" userId="S::jesus.pacheco@codespaceacademy.com::c7ffd612-1659-47cf-904e-c4ceca24268e" providerId="AD" clId="Web-{882A885A-8921-4BBE-9D35-EA24DD81D422}" dt="2021-01-13T10:04:13.309" v="13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">
        <pc:chgData name="Jesús Pacheco" userId="S::jesus.pacheco@codespaceacademy.com::c7ffd612-1659-47cf-904e-c4ceca24268e" providerId="AD" clId="Web-{882A885A-8921-4BBE-9D35-EA24DD81D422}" dt="2021-01-13T10:04:44.029" v="30" actId="20577"/>
        <pc:sldMkLst>
          <pc:docMk/>
          <pc:sldMk cId="0" sldId="257"/>
        </pc:sldMkLst>
        <pc:spChg chg="mod">
          <ac:chgData name="Jesús Pacheco" userId="S::jesus.pacheco@codespaceacademy.com::c7ffd612-1659-47cf-904e-c4ceca24268e" providerId="AD" clId="Web-{882A885A-8921-4BBE-9D35-EA24DD81D422}" dt="2021-01-13T10:04:44.029" v="30" actId="20577"/>
          <ac:spMkLst>
            <pc:docMk/>
            <pc:sldMk cId="0" sldId="257"/>
            <ac:spMk id="79" creationId="{00000000-0000-0000-0000-000000000000}"/>
          </ac:spMkLst>
        </pc:spChg>
        <pc:spChg chg="mod">
          <ac:chgData name="Jesús Pacheco" userId="S::jesus.pacheco@codespaceacademy.com::c7ffd612-1659-47cf-904e-c4ceca24268e" providerId="AD" clId="Web-{882A885A-8921-4BBE-9D35-EA24DD81D422}" dt="2021-01-13T10:04:23.513" v="18" actId="20577"/>
          <ac:spMkLst>
            <pc:docMk/>
            <pc:sldMk cId="0" sldId="257"/>
            <ac:spMk id="80" creationId="{00000000-0000-0000-0000-000000000000}"/>
          </ac:spMkLst>
        </pc:spChg>
      </pc:sldChg>
      <pc:sldChg chg="del">
        <pc:chgData name="Jesús Pacheco" userId="S::jesus.pacheco@codespaceacademy.com::c7ffd612-1659-47cf-904e-c4ceca24268e" providerId="AD" clId="Web-{882A885A-8921-4BBE-9D35-EA24DD81D422}" dt="2021-01-13T10:05:24.280" v="31"/>
        <pc:sldMkLst>
          <pc:docMk/>
          <pc:sldMk cId="0" sldId="26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5.827" v="32"/>
        <pc:sldMkLst>
          <pc:docMk/>
          <pc:sldMk cId="0" sldId="26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28.795" v="33"/>
        <pc:sldMkLst>
          <pc:docMk/>
          <pc:sldMk cId="0" sldId="26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0.999" v="34"/>
        <pc:sldMkLst>
          <pc:docMk/>
          <pc:sldMk cId="0" sldId="26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33.780" v="35"/>
        <pc:sldMkLst>
          <pc:docMk/>
          <pc:sldMk cId="0" sldId="26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4.952" v="36"/>
        <pc:sldMkLst>
          <pc:docMk/>
          <pc:sldMk cId="0" sldId="26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46.280" v="37"/>
        <pc:sldMkLst>
          <pc:docMk/>
          <pc:sldMk cId="0" sldId="26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8.234" v="38"/>
        <pc:sldMkLst>
          <pc:docMk/>
          <pc:sldMk cId="0" sldId="27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5:59.593" v="39"/>
        <pc:sldMkLst>
          <pc:docMk/>
          <pc:sldMk cId="0" sldId="27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2.531" v="40"/>
        <pc:sldMkLst>
          <pc:docMk/>
          <pc:sldMk cId="0" sldId="27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03.765" v="41"/>
        <pc:sldMkLst>
          <pc:docMk/>
          <pc:sldMk cId="0" sldId="27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49.579" v="68"/>
        <pc:sldMkLst>
          <pc:docMk/>
          <pc:sldMk cId="0" sldId="27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51.329" v="69"/>
        <pc:sldMkLst>
          <pc:docMk/>
          <pc:sldMk cId="0" sldId="27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3"/>
        <pc:sldMkLst>
          <pc:docMk/>
          <pc:sldMk cId="0" sldId="27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2"/>
        <pc:sldMkLst>
          <pc:docMk/>
          <pc:sldMk cId="0" sldId="27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40" v="61"/>
        <pc:sldMkLst>
          <pc:docMk/>
          <pc:sldMk cId="0" sldId="27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60"/>
        <pc:sldMkLst>
          <pc:docMk/>
          <pc:sldMk cId="0" sldId="27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9"/>
        <pc:sldMkLst>
          <pc:docMk/>
          <pc:sldMk cId="0" sldId="28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8"/>
        <pc:sldMkLst>
          <pc:docMk/>
          <pc:sldMk cId="0" sldId="28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7"/>
        <pc:sldMkLst>
          <pc:docMk/>
          <pc:sldMk cId="0" sldId="28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6"/>
        <pc:sldMkLst>
          <pc:docMk/>
          <pc:sldMk cId="0" sldId="28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5"/>
        <pc:sldMkLst>
          <pc:docMk/>
          <pc:sldMk cId="0" sldId="28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25" v="54"/>
        <pc:sldMkLst>
          <pc:docMk/>
          <pc:sldMk cId="0" sldId="28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3"/>
        <pc:sldMkLst>
          <pc:docMk/>
          <pc:sldMk cId="0" sldId="28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2"/>
        <pc:sldMkLst>
          <pc:docMk/>
          <pc:sldMk cId="0" sldId="287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1"/>
        <pc:sldMkLst>
          <pc:docMk/>
          <pc:sldMk cId="0" sldId="288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50"/>
        <pc:sldMkLst>
          <pc:docMk/>
          <pc:sldMk cId="0" sldId="289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9"/>
        <pc:sldMkLst>
          <pc:docMk/>
          <pc:sldMk cId="0" sldId="29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109" v="48"/>
        <pc:sldMkLst>
          <pc:docMk/>
          <pc:sldMk cId="0" sldId="291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7"/>
        <pc:sldMkLst>
          <pc:docMk/>
          <pc:sldMk cId="0" sldId="292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6"/>
        <pc:sldMkLst>
          <pc:docMk/>
          <pc:sldMk cId="0" sldId="293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5"/>
        <pc:sldMkLst>
          <pc:docMk/>
          <pc:sldMk cId="0" sldId="294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4"/>
        <pc:sldMkLst>
          <pc:docMk/>
          <pc:sldMk cId="0" sldId="295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3"/>
        <pc:sldMkLst>
          <pc:docMk/>
          <pc:sldMk cId="0" sldId="296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6:19.093" v="42"/>
        <pc:sldMkLst>
          <pc:docMk/>
          <pc:sldMk cId="0" sldId="297"/>
        </pc:sldMkLst>
      </pc:sldChg>
      <pc:sldChg chg="modSp">
        <pc:chgData name="Jesús Pacheco" userId="S::jesus.pacheco@codespaceacademy.com::c7ffd612-1659-47cf-904e-c4ceca24268e" providerId="AD" clId="Web-{882A885A-8921-4BBE-9D35-EA24DD81D422}" dt="2021-01-13T10:07:45.502" v="82" actId="14100"/>
        <pc:sldMkLst>
          <pc:docMk/>
          <pc:sldMk cId="0" sldId="298"/>
        </pc:sldMkLst>
        <pc:spChg chg="mod">
          <ac:chgData name="Jesús Pacheco" userId="S::jesus.pacheco@codespaceacademy.com::c7ffd612-1659-47cf-904e-c4ceca24268e" providerId="AD" clId="Web-{882A885A-8921-4BBE-9D35-EA24DD81D422}" dt="2021-01-13T10:07:45.502" v="82" actId="14100"/>
          <ac:spMkLst>
            <pc:docMk/>
            <pc:sldMk cId="0" sldId="298"/>
            <ac:spMk id="279" creationId="{00000000-0000-0000-0000-000000000000}"/>
          </ac:spMkLst>
        </pc:spChg>
      </pc:sldChg>
      <pc:sldChg chg="add del">
        <pc:chgData name="Jesús Pacheco" userId="S::jesus.pacheco@codespaceacademy.com::c7ffd612-1659-47cf-904e-c4ceca24268e" providerId="AD" clId="Web-{882A885A-8921-4BBE-9D35-EA24DD81D422}" dt="2021-01-13T10:07:00.548" v="72"/>
        <pc:sldMkLst>
          <pc:docMk/>
          <pc:sldMk cId="1730444261" sldId="299"/>
        </pc:sldMkLst>
      </pc:sldChg>
      <pc:sldChg chg="add del">
        <pc:chgData name="Jesús Pacheco" userId="S::jesus.pacheco@codespaceacademy.com::c7ffd612-1659-47cf-904e-c4ceca24268e" providerId="AD" clId="Web-{882A885A-8921-4BBE-9D35-EA24DD81D422}" dt="2021-01-13T10:07:00.548" v="71"/>
        <pc:sldMkLst>
          <pc:docMk/>
          <pc:sldMk cId="3747780611" sldId="300"/>
        </pc:sldMkLst>
      </pc:sldChg>
      <pc:sldChg chg="del">
        <pc:chgData name="Jesús Pacheco" userId="S::jesus.pacheco@codespaceacademy.com::c7ffd612-1659-47cf-904e-c4ceca24268e" providerId="AD" clId="Web-{882A885A-8921-4BBE-9D35-EA24DD81D422}" dt="2021-01-13T10:07:00.548" v="70"/>
        <pc:sldMkLst>
          <pc:docMk/>
          <pc:sldMk cId="1025553091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8777-B675-B842-8BDB-E3120DE6AEF4}" type="datetimeFigureOut">
              <a:rPr lang="es-ES" smtClean="0"/>
              <a:t>14/2/21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B122-DA2F-B641-B083-0816D57CA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7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4156200" y="6176880"/>
            <a:ext cx="811728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r">
              <a:lnSpc>
                <a:spcPct val="90000"/>
              </a:lnSpc>
              <a:spcAft>
                <a:spcPts val="2132"/>
              </a:spcAft>
            </a:pPr>
            <a:r>
              <a:rPr lang="es-ES" sz="3200" spc="-1" dirty="0">
                <a:solidFill>
                  <a:srgbClr val="FFFFFF"/>
                </a:solidFill>
                <a:latin typeface="Calibri"/>
              </a:rPr>
              <a:t>Carlos Herrera</a:t>
            </a:r>
            <a:endParaRPr lang="es-E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0000" y="796680"/>
            <a:ext cx="11734920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PHP: Servir contenido</a:t>
            </a:r>
            <a:endParaRPr lang="es-ES" sz="6000" b="1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2"/>
          <p:cNvPicPr/>
          <p:nvPr/>
        </p:nvPicPr>
        <p:blipFill>
          <a:blip r:embed="rId2"/>
          <a:stretch/>
        </p:blipFill>
        <p:spPr>
          <a:xfrm>
            <a:off x="-101520" y="0"/>
            <a:ext cx="12549960" cy="685656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114534" y="544680"/>
            <a:ext cx="12076506" cy="9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/>
          <a:lstStyle/>
          <a:p>
            <a:pPr algn="ctr">
              <a:lnSpc>
                <a:spcPct val="90000"/>
              </a:lnSpc>
              <a:spcAft>
                <a:spcPts val="2132"/>
              </a:spcAft>
            </a:pPr>
            <a:r>
              <a:rPr lang="es-ES" sz="6000" b="1" spc="-1" dirty="0">
                <a:solidFill>
                  <a:srgbClr val="FFFFFF"/>
                </a:solidFill>
                <a:latin typeface="Calibri"/>
              </a:rPr>
              <a:t>DESCANSO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66400" y="224280"/>
            <a:ext cx="355932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trike="noStrike" spc="-1">
                <a:solidFill>
                  <a:srgbClr val="FFFFFF"/>
                </a:solidFill>
                <a:latin typeface="Calibri"/>
                <a:ea typeface="Roboto"/>
              </a:rPr>
              <a:t>OBJETIVOS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61800" y="1158120"/>
            <a:ext cx="11467080" cy="53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s-ES" sz="26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Índice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Responder peticiones con HTML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>
                <a:solidFill>
                  <a:srgbClr val="000000"/>
                </a:solidFill>
                <a:latin typeface="Calibri"/>
              </a:rPr>
              <a:t>Responder peticiones con JSON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b="0" strike="noStrike" spc="-1" dirty="0" err="1">
                <a:latin typeface="Arial"/>
              </a:rPr>
              <a:t>Headers</a:t>
            </a:r>
            <a:endParaRPr lang="es-ES" sz="2600" b="0" strike="noStrike" spc="-1" dirty="0">
              <a:latin typeface="Arial"/>
            </a:endParaRP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>
                <a:latin typeface="Arial"/>
              </a:rPr>
              <a:t>CORS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600" spc="-1" dirty="0" err="1"/>
              <a:t>Superglobals</a:t>
            </a:r>
            <a:endParaRPr lang="es-ES" sz="26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5175534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1. Mostrar información en la pantalla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1A5314-BC9B-444E-9E1A-DA3B94FD87CC}"/>
              </a:ext>
            </a:extLst>
          </p:cNvPr>
          <p:cNvSpPr txBox="1"/>
          <p:nvPr/>
        </p:nvSpPr>
        <p:spPr>
          <a:xfrm>
            <a:off x="657409" y="2374200"/>
            <a:ext cx="10875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imprimir la información en PHP se utiliza </a:t>
            </a:r>
            <a:r>
              <a:rPr lang="es-ES" b="1" dirty="0"/>
              <a:t>echo</a:t>
            </a:r>
            <a:r>
              <a:rPr lang="es-ES" dirty="0"/>
              <a:t> o </a:t>
            </a:r>
            <a:r>
              <a:rPr lang="es-ES" b="1" dirty="0" err="1"/>
              <a:t>print</a:t>
            </a:r>
            <a:r>
              <a:rPr lang="es-ES" b="1" dirty="0"/>
              <a:t>() </a:t>
            </a:r>
            <a:r>
              <a:rPr lang="es-ES" dirty="0"/>
              <a:t>y el valor de salida se puede visualizar en el</a:t>
            </a:r>
          </a:p>
          <a:p>
            <a:r>
              <a:rPr lang="es-ES" dirty="0"/>
              <a:t>navegador.</a:t>
            </a:r>
          </a:p>
          <a:p>
            <a:endParaRPr lang="es-ES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ABA0BF-0333-644E-BADD-02E8C89F0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9" y="3304800"/>
            <a:ext cx="4871467" cy="29383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328C4C-4A74-8243-8C7B-F5330815E9B6}"/>
              </a:ext>
            </a:extLst>
          </p:cNvPr>
          <p:cNvSpPr txBox="1"/>
          <p:nvPr/>
        </p:nvSpPr>
        <p:spPr>
          <a:xfrm>
            <a:off x="5801710" y="3773090"/>
            <a:ext cx="611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EJERCICIO: Realizar una petición a un script PHP desde </a:t>
            </a:r>
          </a:p>
          <a:p>
            <a:r>
              <a:rPr lang="es-ES" dirty="0"/>
              <a:t>el navegador y mostrar en la pantalla la información </a:t>
            </a:r>
          </a:p>
          <a:p>
            <a:r>
              <a:rPr lang="es-ES" dirty="0"/>
              <a:t>contenida en un </a:t>
            </a:r>
            <a:r>
              <a:rPr lang="es-ES" dirty="0" err="1"/>
              <a:t>array</a:t>
            </a:r>
            <a:r>
              <a:rPr lang="es-ES" dirty="0"/>
              <a:t>, primero con echo y luego </a:t>
            </a:r>
          </a:p>
          <a:p>
            <a:r>
              <a:rPr lang="es-ES" dirty="0"/>
              <a:t>con </a:t>
            </a:r>
            <a:r>
              <a:rPr lang="es-ES" dirty="0" err="1"/>
              <a:t>print_r</a:t>
            </a:r>
            <a:r>
              <a:rPr lang="es-ES" dirty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2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Responder peticiones con contenido HTML 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1A5314-BC9B-444E-9E1A-DA3B94FD87CC}"/>
              </a:ext>
            </a:extLst>
          </p:cNvPr>
          <p:cNvSpPr txBox="1"/>
          <p:nvPr/>
        </p:nvSpPr>
        <p:spPr>
          <a:xfrm>
            <a:off x="657409" y="2374200"/>
            <a:ext cx="11294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propósito de un lenguaje de servidor es responder a peticiones con contenido HTML (servidor tradicional) </a:t>
            </a:r>
          </a:p>
          <a:p>
            <a:r>
              <a:rPr lang="es-ES" dirty="0"/>
              <a:t>o con contenido JSON (servidor API)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4315E7-6059-984B-80B9-B960CA106648}"/>
              </a:ext>
            </a:extLst>
          </p:cNvPr>
          <p:cNvSpPr txBox="1"/>
          <p:nvPr/>
        </p:nvSpPr>
        <p:spPr>
          <a:xfrm>
            <a:off x="657409" y="3560471"/>
            <a:ext cx="11294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</a:t>
            </a:r>
          </a:p>
          <a:p>
            <a:endParaRPr lang="es-ES" dirty="0"/>
          </a:p>
          <a:p>
            <a:r>
              <a:rPr lang="es-ES" dirty="0"/>
              <a:t>Responder a una petición con el siguiente HTML:    </a:t>
            </a:r>
          </a:p>
          <a:p>
            <a:endParaRPr lang="es-ES" dirty="0"/>
          </a:p>
          <a:p>
            <a:r>
              <a:rPr lang="es-ES" dirty="0"/>
              <a:t>&lt;h1&gt;Hola, Carlos&lt;/h1&gt;</a:t>
            </a:r>
          </a:p>
          <a:p>
            <a:r>
              <a:rPr lang="es-ES" dirty="0"/>
              <a:t>&lt;p&gt;Hoy es &lt;</a:t>
            </a:r>
            <a:r>
              <a:rPr lang="es-ES" dirty="0" err="1"/>
              <a:t>strong</a:t>
            </a:r>
            <a:r>
              <a:rPr lang="es-ES" dirty="0"/>
              <a:t>&gt;viernes&lt;/</a:t>
            </a:r>
            <a:r>
              <a:rPr lang="es-ES" dirty="0" err="1"/>
              <a:t>strong</a:t>
            </a:r>
            <a:r>
              <a:rPr lang="es-ES" dirty="0"/>
              <a:t>&gt;. ¿Qué tal estás?&lt;/p&gt;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NOTA: El día de la semana debe programarse para que responda siempre con el día de la semana correcto.</a:t>
            </a:r>
          </a:p>
        </p:txBody>
      </p:sp>
    </p:spTree>
    <p:extLst>
      <p:ext uri="{BB962C8B-B14F-4D97-AF65-F5344CB8AC3E}">
        <p14:creationId xmlns:p14="http://schemas.microsoft.com/office/powerpoint/2010/main" val="1997661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3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Responder peticiones con contenido JSON 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4315E7-6059-984B-80B9-B960CA106648}"/>
              </a:ext>
            </a:extLst>
          </p:cNvPr>
          <p:cNvSpPr txBox="1"/>
          <p:nvPr/>
        </p:nvSpPr>
        <p:spPr>
          <a:xfrm>
            <a:off x="637935" y="4884897"/>
            <a:ext cx="1129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</a:t>
            </a:r>
          </a:p>
          <a:p>
            <a:endParaRPr lang="es-ES" dirty="0"/>
          </a:p>
          <a:p>
            <a:r>
              <a:rPr lang="es-ES" dirty="0"/>
              <a:t>Responder a una petición con un JSON:    </a:t>
            </a:r>
          </a:p>
          <a:p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9A895EA-C7DA-9A4D-8535-B3D2AF0CF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" y="2181868"/>
            <a:ext cx="9262811" cy="23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6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4</a:t>
            </a: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. Definir las cabeceras de la respuesta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0072C43-658A-8644-9744-EA478F659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" y="2383876"/>
            <a:ext cx="8842397" cy="30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15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5. CORS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9598A3-78BA-A74D-A7EB-4FE7360E0173}"/>
              </a:ext>
            </a:extLst>
          </p:cNvPr>
          <p:cNvSpPr txBox="1"/>
          <p:nvPr/>
        </p:nvSpPr>
        <p:spPr>
          <a:xfrm>
            <a:off x="714703" y="1898640"/>
            <a:ext cx="9059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Las CORS (Cross-</a:t>
            </a:r>
            <a:r>
              <a:rPr lang="es-ES" sz="1600" dirty="0" err="1"/>
              <a:t>Origin</a:t>
            </a:r>
            <a:r>
              <a:rPr lang="es-ES" sz="1600" dirty="0"/>
              <a:t> </a:t>
            </a:r>
            <a:r>
              <a:rPr lang="es-ES" sz="1600" dirty="0" err="1"/>
              <a:t>Request</a:t>
            </a:r>
            <a:r>
              <a:rPr lang="es-ES" sz="1600" dirty="0"/>
              <a:t> </a:t>
            </a:r>
            <a:r>
              <a:rPr lang="es-ES" sz="1600" dirty="0" err="1"/>
              <a:t>Headers</a:t>
            </a:r>
            <a:r>
              <a:rPr lang="es-ES" sz="1600" dirty="0"/>
              <a:t>) son unas cabeceras utilizadas para conceder permisos para acceder a un recurso alojado en un servidor.</a:t>
            </a:r>
          </a:p>
          <a:p>
            <a:endParaRPr lang="es-ES" sz="1600" dirty="0"/>
          </a:p>
          <a:p>
            <a:r>
              <a:rPr lang="es-ES" sz="1600" dirty="0"/>
              <a:t>Por defecto, si un JavaScript en un dominio X intenta realizar una petición a un servidor en un </a:t>
            </a:r>
            <a:r>
              <a:rPr lang="es-ES" sz="1600" b="1" dirty="0"/>
              <a:t>dominio</a:t>
            </a:r>
            <a:r>
              <a:rPr lang="es-ES" sz="1600" dirty="0"/>
              <a:t> Y </a:t>
            </a:r>
            <a:r>
              <a:rPr lang="es-ES" sz="1600" b="1" dirty="0"/>
              <a:t>diferente</a:t>
            </a:r>
            <a:r>
              <a:rPr lang="es-ES" sz="1600" dirty="0"/>
              <a:t> al X, la petición se debe </a:t>
            </a:r>
            <a:r>
              <a:rPr lang="es-ES" sz="1600" b="1" dirty="0"/>
              <a:t>denegar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r>
              <a:rPr lang="es-ES" sz="1600" dirty="0"/>
              <a:t>Un servidor puede establecer las cabeceras CORS para indicar a qué dominios da permiso para que le hagan peticiones.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C414116-CAE1-3C40-8B7A-4F77EFA1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" y="4034851"/>
            <a:ext cx="12192000" cy="27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42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6. SUPERGLOBALS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1A5314-BC9B-444E-9E1A-DA3B94FD87CC}"/>
              </a:ext>
            </a:extLst>
          </p:cNvPr>
          <p:cNvSpPr txBox="1"/>
          <p:nvPr/>
        </p:nvSpPr>
        <p:spPr>
          <a:xfrm>
            <a:off x="637935" y="2174503"/>
            <a:ext cx="11018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PHP dispone de una gran cantidad de variables predefinidas. Entre ellas cabe destacar las "</a:t>
            </a:r>
            <a:r>
              <a:rPr lang="es-ES" b="1" dirty="0" err="1"/>
              <a:t>Superglobals</a:t>
            </a:r>
            <a:r>
              <a:rPr lang="es-ES" dirty="0"/>
              <a:t>" cuya finalidad es mantener un canal de comunicación entre el cliente y el servidor.</a:t>
            </a:r>
          </a:p>
          <a:p>
            <a:endParaRPr lang="es-ES" dirty="0"/>
          </a:p>
          <a:p>
            <a:r>
              <a:rPr lang="es-ES" dirty="0"/>
              <a:t>El usuario accede a una URL en el sitio web PHP y este recopila la información del Cliente.</a:t>
            </a:r>
          </a:p>
          <a:p>
            <a:endParaRPr lang="es-ES" dirty="0"/>
          </a:p>
          <a:p>
            <a:r>
              <a:rPr lang="es-ES" dirty="0"/>
              <a:t>Estas son las "</a:t>
            </a:r>
            <a:r>
              <a:rPr lang="es-ES" dirty="0" err="1"/>
              <a:t>Superglobals</a:t>
            </a:r>
            <a:r>
              <a:rPr lang="es-ES" dirty="0"/>
              <a:t>" más utilizadas: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$_GET: Contiene información sobre los “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$_POST: Contiene la información enviada en una petición POST (los “</a:t>
            </a:r>
            <a:r>
              <a:rPr lang="es-ES" dirty="0" err="1"/>
              <a:t>name</a:t>
            </a:r>
            <a:r>
              <a:rPr lang="es-ES" dirty="0"/>
              <a:t>” de los elementos de un &lt;</a:t>
            </a:r>
            <a:r>
              <a:rPr lang="es-ES" dirty="0" err="1"/>
              <a:t>form</a:t>
            </a:r>
            <a:r>
              <a:rPr lang="es-ES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$_FILES: Contiene la información relacionada con los &lt;input </a:t>
            </a:r>
            <a:r>
              <a:rPr lang="es-ES" dirty="0" err="1"/>
              <a:t>type</a:t>
            </a:r>
            <a:r>
              <a:rPr lang="es-ES" dirty="0"/>
              <a:t>=“file”&gt;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$_COOKIES: Contiene las Cookies guardadas en 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$_REQUEST: Es la fusión de $_GET, $_POST y $_COOKIE.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$_SERVER: Contiene información acerca de cabeceras, </a:t>
            </a:r>
            <a:r>
              <a:rPr lang="es-ES" dirty="0" err="1"/>
              <a:t>ip</a:t>
            </a:r>
            <a:r>
              <a:rPr lang="es-ES" dirty="0"/>
              <a:t> del cliente,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$_SESSION: Contiene información de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$GLOBALS: Contiene todas las variables definidas en el ámbito global del script.</a:t>
            </a:r>
          </a:p>
        </p:txBody>
      </p:sp>
    </p:spTree>
    <p:extLst>
      <p:ext uri="{BB962C8B-B14F-4D97-AF65-F5344CB8AC3E}">
        <p14:creationId xmlns:p14="http://schemas.microsoft.com/office/powerpoint/2010/main" val="2723582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21680" y="1443600"/>
            <a:ext cx="6163506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0000"/>
                </a:solidFill>
                <a:latin typeface="Calibri"/>
                <a:ea typeface="Roboto"/>
              </a:rPr>
              <a:t>7. </a:t>
            </a: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Acceder al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  <a:ea typeface="Roboto"/>
              </a:rPr>
              <a:t>body</a:t>
            </a:r>
            <a:r>
              <a:rPr lang="es-ES" sz="2400" b="1" spc="-1" dirty="0">
                <a:solidFill>
                  <a:srgbClr val="000000"/>
                </a:solidFill>
                <a:latin typeface="Calibri"/>
                <a:ea typeface="Roboto"/>
              </a:rPr>
              <a:t> de una </a:t>
            </a:r>
            <a:r>
              <a:rPr lang="es-ES" sz="2400" b="1" spc="-1" dirty="0" err="1">
                <a:solidFill>
                  <a:srgbClr val="000000"/>
                </a:solidFill>
                <a:latin typeface="Calibri"/>
                <a:ea typeface="Roboto"/>
              </a:rPr>
              <a:t>request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0" y="-21960"/>
            <a:ext cx="12190680" cy="990000"/>
          </a:xfrm>
          <a:prstGeom prst="rect">
            <a:avLst/>
          </a:prstGeom>
          <a:solidFill>
            <a:srgbClr val="3CD4AE"/>
          </a:solidFill>
          <a:ln>
            <a:solidFill>
              <a:srgbClr val="3CD4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Gráfico 7"/>
          <p:cNvPicPr/>
          <p:nvPr/>
        </p:nvPicPr>
        <p:blipFill>
          <a:blip r:embed="rId2"/>
          <a:stretch/>
        </p:blipFill>
        <p:spPr>
          <a:xfrm>
            <a:off x="9658800" y="168120"/>
            <a:ext cx="2226240" cy="69048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266400" y="224280"/>
            <a:ext cx="86166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/>
          <a:lstStyle/>
          <a:p>
            <a:pPr>
              <a:lnSpc>
                <a:spcPct val="90000"/>
              </a:lnSpc>
              <a:spcAft>
                <a:spcPts val="2132"/>
              </a:spcAft>
            </a:pPr>
            <a:r>
              <a:rPr lang="es-ES" sz="3200" b="1" spc="-1" dirty="0">
                <a:solidFill>
                  <a:srgbClr val="FFFFFF"/>
                </a:solidFill>
                <a:latin typeface="Calibri"/>
              </a:rPr>
              <a:t>Servir contenido</a:t>
            </a:r>
            <a:endParaRPr lang="es-ES" sz="3200" spc="-1" dirty="0"/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Aft>
                <a:spcPts val="2132"/>
              </a:spcAft>
            </a:pP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9B43BC7-F060-724A-AD77-467019ABC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9" y="2425699"/>
            <a:ext cx="9596167" cy="37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22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65D3C7A2EDA8C4690C6B00C27556E2F" ma:contentTypeVersion="12" ma:contentTypeDescription="Crear nuevo documento." ma:contentTypeScope="" ma:versionID="d1d10c149ab66e2ea294adba1538b630">
  <xsd:schema xmlns:xsd="http://www.w3.org/2001/XMLSchema" xmlns:xs="http://www.w3.org/2001/XMLSchema" xmlns:p="http://schemas.microsoft.com/office/2006/metadata/properties" xmlns:ns2="5295519b-9ccc-42cf-9fe6-368944036629" xmlns:ns3="eca6273f-553f-4a75-a05e-04d628061e19" targetNamespace="http://schemas.microsoft.com/office/2006/metadata/properties" ma:root="true" ma:fieldsID="138f6f5c66cdc9c4e07efe02411c2ef7" ns2:_="" ns3:_="">
    <xsd:import namespace="5295519b-9ccc-42cf-9fe6-368944036629"/>
    <xsd:import namespace="eca6273f-553f-4a75-a05e-04d628061e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519b-9ccc-42cf-9fe6-368944036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6273f-553f-4a75-a05e-04d628061e1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1A9B1-86BC-412D-A559-FAA707F642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553026-B890-4F27-8855-EA927DF727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E5E76-A1F6-4078-B7CD-1625BD88F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95519b-9ccc-42cf-9fe6-368944036629"/>
    <ds:schemaRef ds:uri="eca6273f-553f-4a75-a05e-04d628061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8073</TotalTime>
  <Words>480</Words>
  <Application>Microsoft Macintosh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Alejandro Hiniesta</dc:creator>
  <dc:description/>
  <cp:lastModifiedBy>Carlos Herrera Conejero</cp:lastModifiedBy>
  <cp:revision>189</cp:revision>
  <dcterms:created xsi:type="dcterms:W3CDTF">2019-11-26T09:48:02Z</dcterms:created>
  <dcterms:modified xsi:type="dcterms:W3CDTF">2021-02-14T13:54:10Z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0x010100565D3C7A2EDA8C4690C6B00C27556E2F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4</vt:i4>
  </property>
  <property fmtid="{D5CDD505-2E9C-101B-9397-08002B2CF9AE}" pid="10" name="PresentationFormat">
    <vt:lpwstr>Panorámica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TemplateUrl">
    <vt:lpwstr/>
  </property>
  <property fmtid="{D5CDD505-2E9C-101B-9397-08002B2CF9AE}" pid="15" name="xd_ProgID">
    <vt:lpwstr/>
  </property>
  <property fmtid="{D5CDD505-2E9C-101B-9397-08002B2CF9AE}" pid="16" name="xd_Signature">
    <vt:bool>false</vt:bool>
  </property>
</Properties>
</file>