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8"/>
  </p:notesMasterIdLst>
  <p:sldIdLst>
    <p:sldId id="257" r:id="rId6"/>
    <p:sldId id="258" r:id="rId7"/>
    <p:sldId id="267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298" r:id="rId17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9CFD174-4944-0F41-919A-83F4577D6D04}">
          <p14:sldIdLst>
            <p14:sldId id="257"/>
            <p14:sldId id="258"/>
            <p14:sldId id="267"/>
            <p14:sldId id="299"/>
            <p14:sldId id="300"/>
            <p14:sldId id="301"/>
            <p14:sldId id="302"/>
            <p14:sldId id="304"/>
            <p14:sldId id="305"/>
            <p14:sldId id="306"/>
            <p14:sldId id="30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885A-8921-4BBE-9D35-EA24DD81D422}" v="96" dt="2021-01-13T10:08:0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Pacheco" userId="S::jesus.pacheco@codespaceacademy.com::c7ffd612-1659-47cf-904e-c4ceca24268e" providerId="AD" clId="Web-{882A885A-8921-4BBE-9D35-EA24DD81D422}"/>
    <pc:docChg chg="addSld delSld modSld">
      <pc:chgData name="Jesús Pacheco" userId="S::jesus.pacheco@codespaceacademy.com::c7ffd612-1659-47cf-904e-c4ceca24268e" providerId="AD" clId="Web-{882A885A-8921-4BBE-9D35-EA24DD81D422}" dt="2021-01-13T10:08:00.752" v="83"/>
      <pc:docMkLst>
        <pc:docMk/>
      </pc:docMkLst>
      <pc:sldChg chg="modSp del">
        <pc:chgData name="Jesús Pacheco" userId="S::jesus.pacheco@codespaceacademy.com::c7ffd612-1659-47cf-904e-c4ceca24268e" providerId="AD" clId="Web-{882A885A-8921-4BBE-9D35-EA24DD81D422}" dt="2021-01-13T10:08:00.752" v="83"/>
        <pc:sldMkLst>
          <pc:docMk/>
          <pc:sldMk cId="0" sldId="256"/>
        </pc:sldMkLst>
        <pc:spChg chg="mod">
          <ac:chgData name="Jesús Pacheco" userId="S::jesus.pacheco@codespaceacademy.com::c7ffd612-1659-47cf-904e-c4ceca24268e" providerId="AD" clId="Web-{882A885A-8921-4BBE-9D35-EA24DD81D422}" dt="2021-01-13T10:04:13.309" v="13" actId="20577"/>
          <ac:spMkLst>
            <pc:docMk/>
            <pc:sldMk cId="0" sldId="256"/>
            <ac:spMk id="77" creationId="{00000000-0000-0000-0000-000000000000}"/>
          </ac:spMkLst>
        </pc:spChg>
      </pc:sldChg>
      <pc:sldChg chg="modSp">
        <pc:chgData name="Jesús Pacheco" userId="S::jesus.pacheco@codespaceacademy.com::c7ffd612-1659-47cf-904e-c4ceca24268e" providerId="AD" clId="Web-{882A885A-8921-4BBE-9D35-EA24DD81D422}" dt="2021-01-13T10:04:44.029" v="30" actId="20577"/>
        <pc:sldMkLst>
          <pc:docMk/>
          <pc:sldMk cId="0" sldId="257"/>
        </pc:sldMkLst>
        <pc:spChg chg="mod">
          <ac:chgData name="Jesús Pacheco" userId="S::jesus.pacheco@codespaceacademy.com::c7ffd612-1659-47cf-904e-c4ceca24268e" providerId="AD" clId="Web-{882A885A-8921-4BBE-9D35-EA24DD81D422}" dt="2021-01-13T10:04:44.029" v="30" actId="20577"/>
          <ac:spMkLst>
            <pc:docMk/>
            <pc:sldMk cId="0" sldId="257"/>
            <ac:spMk id="79" creationId="{00000000-0000-0000-0000-000000000000}"/>
          </ac:spMkLst>
        </pc:spChg>
        <pc:spChg chg="mod">
          <ac:chgData name="Jesús Pacheco" userId="S::jesus.pacheco@codespaceacademy.com::c7ffd612-1659-47cf-904e-c4ceca24268e" providerId="AD" clId="Web-{882A885A-8921-4BBE-9D35-EA24DD81D422}" dt="2021-01-13T10:04:23.513" v="18" actId="20577"/>
          <ac:spMkLst>
            <pc:docMk/>
            <pc:sldMk cId="0" sldId="257"/>
            <ac:spMk id="80" creationId="{00000000-0000-0000-0000-000000000000}"/>
          </ac:spMkLst>
        </pc:spChg>
      </pc:sldChg>
      <pc:sldChg chg="del">
        <pc:chgData name="Jesús Pacheco" userId="S::jesus.pacheco@codespaceacademy.com::c7ffd612-1659-47cf-904e-c4ceca24268e" providerId="AD" clId="Web-{882A885A-8921-4BBE-9D35-EA24DD81D422}" dt="2021-01-13T10:05:24.280" v="31"/>
        <pc:sldMkLst>
          <pc:docMk/>
          <pc:sldMk cId="0" sldId="26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5.827" v="32"/>
        <pc:sldMkLst>
          <pc:docMk/>
          <pc:sldMk cId="0" sldId="26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8.795" v="33"/>
        <pc:sldMkLst>
          <pc:docMk/>
          <pc:sldMk cId="0" sldId="26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0.999" v="34"/>
        <pc:sldMkLst>
          <pc:docMk/>
          <pc:sldMk cId="0" sldId="26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3.780" v="35"/>
        <pc:sldMkLst>
          <pc:docMk/>
          <pc:sldMk cId="0" sldId="26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4.952" v="36"/>
        <pc:sldMkLst>
          <pc:docMk/>
          <pc:sldMk cId="0" sldId="26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6.280" v="37"/>
        <pc:sldMkLst>
          <pc:docMk/>
          <pc:sldMk cId="0" sldId="26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8.234" v="38"/>
        <pc:sldMkLst>
          <pc:docMk/>
          <pc:sldMk cId="0" sldId="27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9.593" v="39"/>
        <pc:sldMkLst>
          <pc:docMk/>
          <pc:sldMk cId="0" sldId="27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2.531" v="40"/>
        <pc:sldMkLst>
          <pc:docMk/>
          <pc:sldMk cId="0" sldId="27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3.765" v="41"/>
        <pc:sldMkLst>
          <pc:docMk/>
          <pc:sldMk cId="0" sldId="27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49.579" v="68"/>
        <pc:sldMkLst>
          <pc:docMk/>
          <pc:sldMk cId="0" sldId="27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51.329" v="69"/>
        <pc:sldMkLst>
          <pc:docMk/>
          <pc:sldMk cId="0" sldId="27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3"/>
        <pc:sldMkLst>
          <pc:docMk/>
          <pc:sldMk cId="0" sldId="27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2"/>
        <pc:sldMkLst>
          <pc:docMk/>
          <pc:sldMk cId="0" sldId="27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1"/>
        <pc:sldMkLst>
          <pc:docMk/>
          <pc:sldMk cId="0" sldId="27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60"/>
        <pc:sldMkLst>
          <pc:docMk/>
          <pc:sldMk cId="0" sldId="27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9"/>
        <pc:sldMkLst>
          <pc:docMk/>
          <pc:sldMk cId="0" sldId="28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8"/>
        <pc:sldMkLst>
          <pc:docMk/>
          <pc:sldMk cId="0" sldId="28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7"/>
        <pc:sldMkLst>
          <pc:docMk/>
          <pc:sldMk cId="0" sldId="28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6"/>
        <pc:sldMkLst>
          <pc:docMk/>
          <pc:sldMk cId="0" sldId="28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5"/>
        <pc:sldMkLst>
          <pc:docMk/>
          <pc:sldMk cId="0" sldId="28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4"/>
        <pc:sldMkLst>
          <pc:docMk/>
          <pc:sldMk cId="0" sldId="28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3"/>
        <pc:sldMkLst>
          <pc:docMk/>
          <pc:sldMk cId="0" sldId="28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2"/>
        <pc:sldMkLst>
          <pc:docMk/>
          <pc:sldMk cId="0" sldId="28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1"/>
        <pc:sldMkLst>
          <pc:docMk/>
          <pc:sldMk cId="0" sldId="28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0"/>
        <pc:sldMkLst>
          <pc:docMk/>
          <pc:sldMk cId="0" sldId="28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9"/>
        <pc:sldMkLst>
          <pc:docMk/>
          <pc:sldMk cId="0" sldId="29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8"/>
        <pc:sldMkLst>
          <pc:docMk/>
          <pc:sldMk cId="0" sldId="29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7"/>
        <pc:sldMkLst>
          <pc:docMk/>
          <pc:sldMk cId="0" sldId="29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6"/>
        <pc:sldMkLst>
          <pc:docMk/>
          <pc:sldMk cId="0" sldId="29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5"/>
        <pc:sldMkLst>
          <pc:docMk/>
          <pc:sldMk cId="0" sldId="29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4"/>
        <pc:sldMkLst>
          <pc:docMk/>
          <pc:sldMk cId="0" sldId="29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3"/>
        <pc:sldMkLst>
          <pc:docMk/>
          <pc:sldMk cId="0" sldId="29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2"/>
        <pc:sldMkLst>
          <pc:docMk/>
          <pc:sldMk cId="0" sldId="297"/>
        </pc:sldMkLst>
      </pc:sldChg>
      <pc:sldChg chg="modSp">
        <pc:chgData name="Jesús Pacheco" userId="S::jesus.pacheco@codespaceacademy.com::c7ffd612-1659-47cf-904e-c4ceca24268e" providerId="AD" clId="Web-{882A885A-8921-4BBE-9D35-EA24DD81D422}" dt="2021-01-13T10:07:45.502" v="82" actId="14100"/>
        <pc:sldMkLst>
          <pc:docMk/>
          <pc:sldMk cId="0" sldId="298"/>
        </pc:sldMkLst>
        <pc:spChg chg="mod">
          <ac:chgData name="Jesús Pacheco" userId="S::jesus.pacheco@codespaceacademy.com::c7ffd612-1659-47cf-904e-c4ceca24268e" providerId="AD" clId="Web-{882A885A-8921-4BBE-9D35-EA24DD81D422}" dt="2021-01-13T10:07:45.502" v="82" actId="14100"/>
          <ac:spMkLst>
            <pc:docMk/>
            <pc:sldMk cId="0" sldId="298"/>
            <ac:spMk id="279" creationId="{00000000-0000-0000-0000-000000000000}"/>
          </ac:spMkLst>
        </pc:spChg>
      </pc:sldChg>
      <pc:sldChg chg="add del">
        <pc:chgData name="Jesús Pacheco" userId="S::jesus.pacheco@codespaceacademy.com::c7ffd612-1659-47cf-904e-c4ceca24268e" providerId="AD" clId="Web-{882A885A-8921-4BBE-9D35-EA24DD81D422}" dt="2021-01-13T10:07:00.548" v="72"/>
        <pc:sldMkLst>
          <pc:docMk/>
          <pc:sldMk cId="1730444261" sldId="299"/>
        </pc:sldMkLst>
      </pc:sldChg>
      <pc:sldChg chg="add del">
        <pc:chgData name="Jesús Pacheco" userId="S::jesus.pacheco@codespaceacademy.com::c7ffd612-1659-47cf-904e-c4ceca24268e" providerId="AD" clId="Web-{882A885A-8921-4BBE-9D35-EA24DD81D422}" dt="2021-01-13T10:07:00.548" v="71"/>
        <pc:sldMkLst>
          <pc:docMk/>
          <pc:sldMk cId="3747780611" sldId="30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7:00.548" v="70"/>
        <pc:sldMkLst>
          <pc:docMk/>
          <pc:sldMk cId="1025553091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8777-B675-B842-8BDB-E3120DE6AEF4}" type="datetimeFigureOut">
              <a:rPr lang="es-ES" smtClean="0"/>
              <a:t>16/2/21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B122-DA2F-B641-B083-0816D57CA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8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156200" y="6176880"/>
            <a:ext cx="811728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r">
              <a:lnSpc>
                <a:spcPct val="90000"/>
              </a:lnSpc>
              <a:spcAft>
                <a:spcPts val="2132"/>
              </a:spcAft>
            </a:pPr>
            <a:r>
              <a:rPr lang="es-ES" sz="3200" spc="-1" dirty="0">
                <a:solidFill>
                  <a:srgbClr val="FFFFFF"/>
                </a:solidFill>
                <a:latin typeface="Calibri"/>
              </a:rPr>
              <a:t>Carlos Herrera</a:t>
            </a:r>
            <a:endParaRPr lang="es-ES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796680"/>
            <a:ext cx="11734920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PHP: Funciones</a:t>
            </a:r>
            <a:endParaRPr lang="es-ES" sz="60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5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Importar scripts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  <a:ea typeface="Roboto"/>
              </a:rPr>
              <a:t>Importar </a:t>
            </a: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scripts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FC78E3-7133-7F48-82D0-E720377F031C}"/>
              </a:ext>
            </a:extLst>
          </p:cNvPr>
          <p:cNvSpPr txBox="1"/>
          <p:nvPr/>
        </p:nvSpPr>
        <p:spPr>
          <a:xfrm>
            <a:off x="956441" y="2249214"/>
            <a:ext cx="10184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Existen cuatro palabras reservadas para importar scripts PHP: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include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require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include_once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require_once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A diferencia de JavaScript, a la hora importar un archivo PHP este se importa por completo y no requiere que se exporte previamente ninguna clase o función.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564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5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Importar scripts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  <a:ea typeface="Roboto"/>
              </a:rPr>
              <a:t>Importar </a:t>
            </a: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scripts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FC78E3-7133-7F48-82D0-E720377F031C}"/>
              </a:ext>
            </a:extLst>
          </p:cNvPr>
          <p:cNvSpPr txBox="1"/>
          <p:nvPr/>
        </p:nvSpPr>
        <p:spPr>
          <a:xfrm>
            <a:off x="956441" y="2249214"/>
            <a:ext cx="10184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diferencia entre </a:t>
            </a:r>
            <a:r>
              <a:rPr lang="es-ES" dirty="0" err="1"/>
              <a:t>include</a:t>
            </a:r>
            <a:r>
              <a:rPr lang="es-ES" dirty="0"/>
              <a:t> y </a:t>
            </a:r>
            <a:r>
              <a:rPr lang="es-ES" dirty="0" err="1"/>
              <a:t>require</a:t>
            </a:r>
            <a:r>
              <a:rPr lang="es-ES" dirty="0"/>
              <a:t> es que </a:t>
            </a:r>
            <a:r>
              <a:rPr lang="es-ES" dirty="0" err="1"/>
              <a:t>require</a:t>
            </a:r>
            <a:r>
              <a:rPr lang="es-ES" dirty="0"/>
              <a:t> dará error si no encuentra el fichero.</a:t>
            </a:r>
          </a:p>
          <a:p>
            <a:endParaRPr lang="es-ES" dirty="0"/>
          </a:p>
          <a:p>
            <a:r>
              <a:rPr lang="es-ES" dirty="0"/>
              <a:t>Cuando se ejecuta </a:t>
            </a:r>
            <a:r>
              <a:rPr lang="es-ES" dirty="0" err="1"/>
              <a:t>include</a:t>
            </a:r>
            <a:r>
              <a:rPr lang="es-ES" dirty="0"/>
              <a:t> o </a:t>
            </a:r>
            <a:r>
              <a:rPr lang="es-ES" dirty="0" err="1"/>
              <a:t>require</a:t>
            </a:r>
            <a:r>
              <a:rPr lang="es-ES" dirty="0"/>
              <a:t> en un bucle, es probable que se repita la importación tantas veces como se haya programado. Para evitar esta situación tanto </a:t>
            </a:r>
            <a:r>
              <a:rPr lang="es-ES" dirty="0" err="1"/>
              <a:t>include_once</a:t>
            </a:r>
            <a:r>
              <a:rPr lang="es-ES" dirty="0"/>
              <a:t> como </a:t>
            </a:r>
            <a:r>
              <a:rPr lang="es-ES" dirty="0" err="1"/>
              <a:t>require_once</a:t>
            </a:r>
            <a:r>
              <a:rPr lang="es-ES" dirty="0"/>
              <a:t> realizan una sola importación en todo el script.</a:t>
            </a:r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F943055-F006-DA48-80A5-E8EF156A4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06" y="4233479"/>
            <a:ext cx="8039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11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279" name="CustomShape 1"/>
          <p:cNvSpPr/>
          <p:nvPr/>
        </p:nvSpPr>
        <p:spPr>
          <a:xfrm>
            <a:off x="114534" y="544680"/>
            <a:ext cx="12076506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DESCANSO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66400" y="224280"/>
            <a:ext cx="355932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>
                <a:solidFill>
                  <a:srgbClr val="FFFFFF"/>
                </a:solidFill>
                <a:latin typeface="Calibri"/>
                <a:ea typeface="Roboto"/>
              </a:rPr>
              <a:t>OBJETIVOS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1800" y="1158120"/>
            <a:ext cx="11467080" cy="53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s-ES" sz="2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Índice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Named</a:t>
            </a:r>
            <a:r>
              <a:rPr lang="es-ES" sz="2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s-ES" sz="2600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functions</a:t>
            </a:r>
            <a:endParaRPr lang="es-ES" sz="26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 err="1">
                <a:solidFill>
                  <a:srgbClr val="000000"/>
                </a:solidFill>
                <a:latin typeface="Calibri"/>
              </a:rPr>
              <a:t>Anonymous</a:t>
            </a:r>
            <a:r>
              <a:rPr lang="es-ES" sz="2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600" spc="-1" dirty="0" err="1">
                <a:solidFill>
                  <a:srgbClr val="000000"/>
                </a:solidFill>
                <a:latin typeface="Calibri"/>
              </a:rPr>
              <a:t>functions</a:t>
            </a:r>
            <a:endParaRPr lang="es-ES" sz="2600" spc="-1" dirty="0">
              <a:solidFill>
                <a:srgbClr val="000000"/>
              </a:solidFill>
              <a:latin typeface="Calibri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 err="1">
                <a:latin typeface="Arial"/>
              </a:rPr>
              <a:t>Arrow</a:t>
            </a:r>
            <a:r>
              <a:rPr lang="es-ES" sz="2600" b="0" strike="noStrike" spc="-1" dirty="0">
                <a:latin typeface="Arial"/>
              </a:rPr>
              <a:t> </a:t>
            </a:r>
            <a:r>
              <a:rPr lang="es-ES" sz="2600" b="0" strike="noStrike" spc="-1" dirty="0" err="1">
                <a:latin typeface="Arial"/>
              </a:rPr>
              <a:t>functions</a:t>
            </a:r>
            <a:endParaRPr lang="es-ES" sz="26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>
                <a:latin typeface="Arial"/>
              </a:rPr>
              <a:t>Default </a:t>
            </a:r>
            <a:r>
              <a:rPr lang="es-ES" sz="2600" spc="-1" dirty="0" err="1">
                <a:latin typeface="Arial"/>
              </a:rPr>
              <a:t>values</a:t>
            </a:r>
            <a:endParaRPr lang="es-ES" sz="2600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latin typeface="Arial"/>
              </a:rPr>
              <a:t>Pass </a:t>
            </a:r>
            <a:r>
              <a:rPr lang="es-ES" sz="2600" b="0" strike="noStrike" spc="-1" dirty="0" err="1">
                <a:latin typeface="Arial"/>
              </a:rPr>
              <a:t>by</a:t>
            </a:r>
            <a:r>
              <a:rPr lang="es-ES" sz="2600" b="0" strike="noStrike" spc="-1" dirty="0">
                <a:latin typeface="Arial"/>
              </a:rPr>
              <a:t> </a:t>
            </a:r>
            <a:r>
              <a:rPr lang="es-ES" sz="2600" b="0" strike="noStrike" spc="-1" dirty="0" err="1">
                <a:latin typeface="Arial"/>
              </a:rPr>
              <a:t>reference</a:t>
            </a: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1.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Named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functions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 dirty="0">
                <a:solidFill>
                  <a:srgbClr val="FFFFFF"/>
                </a:solidFill>
                <a:latin typeface="Calibri"/>
                <a:ea typeface="Roboto"/>
              </a:rPr>
              <a:t>Funciones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6DCBB55-D409-EE43-B85A-127E59EBB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91" y="3018907"/>
            <a:ext cx="8822425" cy="2395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2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</a:t>
            </a:r>
            <a:r>
              <a:rPr lang="es-ES" sz="2400" b="1" spc="-1" dirty="0" err="1">
                <a:solidFill>
                  <a:srgbClr val="000000"/>
                </a:solidFill>
                <a:latin typeface="Calibri"/>
                <a:ea typeface="Roboto"/>
              </a:rPr>
              <a:t>Anonymous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functions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  <a:ea typeface="Roboto"/>
              </a:rPr>
              <a:t>Funciones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4D97355-11F4-884D-A064-AB0451C71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77" y="2530804"/>
            <a:ext cx="9257445" cy="3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60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3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Arrow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functions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  <a:ea typeface="Roboto"/>
              </a:rPr>
              <a:t>Funciones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50027D0-2B2A-C14E-8779-B3F32BE40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6" y="2759679"/>
            <a:ext cx="10524072" cy="26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1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4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Default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values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  <a:ea typeface="Roboto"/>
              </a:rPr>
              <a:t>Funciones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5DD4D18-7B57-804E-86EA-768865956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49" y="2311399"/>
            <a:ext cx="8317771" cy="1652289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8C64C23-7C4A-C14A-A41D-0F033EEE5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49" y="4592120"/>
            <a:ext cx="8305258" cy="13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4110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5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Pass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by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 </a:t>
            </a:r>
            <a:r>
              <a:rPr lang="es-ES" sz="2400" b="1" strike="noStrike" spc="-1" dirty="0" err="1">
                <a:solidFill>
                  <a:srgbClr val="000000"/>
                </a:solidFill>
                <a:latin typeface="Calibri"/>
                <a:ea typeface="Roboto"/>
              </a:rPr>
              <a:t>reference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  <a:ea typeface="Roboto"/>
              </a:rPr>
              <a:t>Funciones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B8A451B0-5B4F-E644-83DA-EA844E1D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5" y="2047602"/>
            <a:ext cx="10853464" cy="2155993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F642EBB-51A0-8E47-A09D-4328FD5D1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5" y="4352557"/>
            <a:ext cx="10853460" cy="21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73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156200" y="6176880"/>
            <a:ext cx="811728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r">
              <a:lnSpc>
                <a:spcPct val="90000"/>
              </a:lnSpc>
              <a:spcAft>
                <a:spcPts val="2132"/>
              </a:spcAft>
            </a:pPr>
            <a:r>
              <a:rPr lang="es-ES" sz="3200" spc="-1" dirty="0">
                <a:solidFill>
                  <a:srgbClr val="FFFFFF"/>
                </a:solidFill>
                <a:latin typeface="Calibri"/>
              </a:rPr>
              <a:t>Carlos Herrera</a:t>
            </a:r>
            <a:endParaRPr lang="es-ES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796680"/>
            <a:ext cx="11734920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PHP: Importar scripts</a:t>
            </a:r>
            <a:endParaRPr lang="es-ES" sz="60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19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66400" y="224280"/>
            <a:ext cx="355932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>
                <a:solidFill>
                  <a:srgbClr val="FFFFFF"/>
                </a:solidFill>
                <a:latin typeface="Calibri"/>
                <a:ea typeface="Roboto"/>
              </a:rPr>
              <a:t>OBJETIVOS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1800" y="1158120"/>
            <a:ext cx="11467080" cy="53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s-ES" sz="2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Índice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Importar scripts</a:t>
            </a:r>
          </a:p>
        </p:txBody>
      </p:sp>
    </p:spTree>
    <p:extLst>
      <p:ext uri="{BB962C8B-B14F-4D97-AF65-F5344CB8AC3E}">
        <p14:creationId xmlns:p14="http://schemas.microsoft.com/office/powerpoint/2010/main" val="3816110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65D3C7A2EDA8C4690C6B00C27556E2F" ma:contentTypeVersion="12" ma:contentTypeDescription="Crear nuevo documento." ma:contentTypeScope="" ma:versionID="d1d10c149ab66e2ea294adba1538b630">
  <xsd:schema xmlns:xsd="http://www.w3.org/2001/XMLSchema" xmlns:xs="http://www.w3.org/2001/XMLSchema" xmlns:p="http://schemas.microsoft.com/office/2006/metadata/properties" xmlns:ns2="5295519b-9ccc-42cf-9fe6-368944036629" xmlns:ns3="eca6273f-553f-4a75-a05e-04d628061e19" targetNamespace="http://schemas.microsoft.com/office/2006/metadata/properties" ma:root="true" ma:fieldsID="138f6f5c66cdc9c4e07efe02411c2ef7" ns2:_="" ns3:_="">
    <xsd:import namespace="5295519b-9ccc-42cf-9fe6-368944036629"/>
    <xsd:import namespace="eca6273f-553f-4a75-a05e-04d628061e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5519b-9ccc-42cf-9fe6-3689440366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273f-553f-4a75-a05e-04d628061e1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1A9B1-86BC-412D-A559-FAA707F642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553026-B890-4F27-8855-EA927DF727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E5E76-A1F6-4078-B7CD-1625BD88F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95519b-9ccc-42cf-9fe6-368944036629"/>
    <ds:schemaRef ds:uri="eca6273f-553f-4a75-a05e-04d628061e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7990</TotalTime>
  <Words>175</Words>
  <Application>Microsoft Macintosh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Alejandro Hiniesta</dc:creator>
  <dc:description/>
  <cp:lastModifiedBy>Carlos Herrera Conejero</cp:lastModifiedBy>
  <cp:revision>189</cp:revision>
  <dcterms:created xsi:type="dcterms:W3CDTF">2019-11-26T09:48:02Z</dcterms:created>
  <dcterms:modified xsi:type="dcterms:W3CDTF">2021-02-16T11:02:04Z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0x010100565D3C7A2EDA8C4690C6B00C27556E2F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4</vt:i4>
  </property>
  <property fmtid="{D5CDD505-2E9C-101B-9397-08002B2CF9AE}" pid="10" name="PresentationFormat">
    <vt:lpwstr>Panorámica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  <property fmtid="{D5CDD505-2E9C-101B-9397-08002B2CF9AE}" pid="14" name="TemplateUrl">
    <vt:lpwstr/>
  </property>
  <property fmtid="{D5CDD505-2E9C-101B-9397-08002B2CF9AE}" pid="15" name="xd_ProgID">
    <vt:lpwstr/>
  </property>
  <property fmtid="{D5CDD505-2E9C-101B-9397-08002B2CF9AE}" pid="16" name="xd_Signature">
    <vt:bool>false</vt:bool>
  </property>
</Properties>
</file>