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14"/>
  </p:notesMasterIdLst>
  <p:sldIdLst>
    <p:sldId id="257" r:id="rId6"/>
    <p:sldId id="258" r:id="rId7"/>
    <p:sldId id="267" r:id="rId8"/>
    <p:sldId id="299" r:id="rId9"/>
    <p:sldId id="300" r:id="rId10"/>
    <p:sldId id="301" r:id="rId11"/>
    <p:sldId id="302" r:id="rId12"/>
    <p:sldId id="298" r:id="rId13"/>
  </p:sldIdLst>
  <p:sldSz cx="12192000" cy="6858000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9CFD174-4944-0F41-919A-83F4577D6D04}">
          <p14:sldIdLst>
            <p14:sldId id="257"/>
            <p14:sldId id="258"/>
            <p14:sldId id="267"/>
            <p14:sldId id="299"/>
            <p14:sldId id="300"/>
            <p14:sldId id="301"/>
            <p14:sldId id="302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2A885A-8921-4BBE-9D35-EA24DD81D422}" v="96" dt="2021-01-13T10:08:00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ús Pacheco" userId="S::jesus.pacheco@codespaceacademy.com::c7ffd612-1659-47cf-904e-c4ceca24268e" providerId="AD" clId="Web-{882A885A-8921-4BBE-9D35-EA24DD81D422}"/>
    <pc:docChg chg="addSld delSld modSld">
      <pc:chgData name="Jesús Pacheco" userId="S::jesus.pacheco@codespaceacademy.com::c7ffd612-1659-47cf-904e-c4ceca24268e" providerId="AD" clId="Web-{882A885A-8921-4BBE-9D35-EA24DD81D422}" dt="2021-01-13T10:08:00.752" v="83"/>
      <pc:docMkLst>
        <pc:docMk/>
      </pc:docMkLst>
      <pc:sldChg chg="modSp del">
        <pc:chgData name="Jesús Pacheco" userId="S::jesus.pacheco@codespaceacademy.com::c7ffd612-1659-47cf-904e-c4ceca24268e" providerId="AD" clId="Web-{882A885A-8921-4BBE-9D35-EA24DD81D422}" dt="2021-01-13T10:08:00.752" v="83"/>
        <pc:sldMkLst>
          <pc:docMk/>
          <pc:sldMk cId="0" sldId="256"/>
        </pc:sldMkLst>
        <pc:spChg chg="mod">
          <ac:chgData name="Jesús Pacheco" userId="S::jesus.pacheco@codespaceacademy.com::c7ffd612-1659-47cf-904e-c4ceca24268e" providerId="AD" clId="Web-{882A885A-8921-4BBE-9D35-EA24DD81D422}" dt="2021-01-13T10:04:13.309" v="13" actId="20577"/>
          <ac:spMkLst>
            <pc:docMk/>
            <pc:sldMk cId="0" sldId="256"/>
            <ac:spMk id="77" creationId="{00000000-0000-0000-0000-000000000000}"/>
          </ac:spMkLst>
        </pc:spChg>
      </pc:sldChg>
      <pc:sldChg chg="modSp">
        <pc:chgData name="Jesús Pacheco" userId="S::jesus.pacheco@codespaceacademy.com::c7ffd612-1659-47cf-904e-c4ceca24268e" providerId="AD" clId="Web-{882A885A-8921-4BBE-9D35-EA24DD81D422}" dt="2021-01-13T10:04:44.029" v="30" actId="20577"/>
        <pc:sldMkLst>
          <pc:docMk/>
          <pc:sldMk cId="0" sldId="257"/>
        </pc:sldMkLst>
        <pc:spChg chg="mod">
          <ac:chgData name="Jesús Pacheco" userId="S::jesus.pacheco@codespaceacademy.com::c7ffd612-1659-47cf-904e-c4ceca24268e" providerId="AD" clId="Web-{882A885A-8921-4BBE-9D35-EA24DD81D422}" dt="2021-01-13T10:04:44.029" v="30" actId="20577"/>
          <ac:spMkLst>
            <pc:docMk/>
            <pc:sldMk cId="0" sldId="257"/>
            <ac:spMk id="79" creationId="{00000000-0000-0000-0000-000000000000}"/>
          </ac:spMkLst>
        </pc:spChg>
        <pc:spChg chg="mod">
          <ac:chgData name="Jesús Pacheco" userId="S::jesus.pacheco@codespaceacademy.com::c7ffd612-1659-47cf-904e-c4ceca24268e" providerId="AD" clId="Web-{882A885A-8921-4BBE-9D35-EA24DD81D422}" dt="2021-01-13T10:04:23.513" v="18" actId="20577"/>
          <ac:spMkLst>
            <pc:docMk/>
            <pc:sldMk cId="0" sldId="257"/>
            <ac:spMk id="80" creationId="{00000000-0000-0000-0000-000000000000}"/>
          </ac:spMkLst>
        </pc:spChg>
      </pc:sldChg>
      <pc:sldChg chg="del">
        <pc:chgData name="Jesús Pacheco" userId="S::jesus.pacheco@codespaceacademy.com::c7ffd612-1659-47cf-904e-c4ceca24268e" providerId="AD" clId="Web-{882A885A-8921-4BBE-9D35-EA24DD81D422}" dt="2021-01-13T10:05:24.280" v="31"/>
        <pc:sldMkLst>
          <pc:docMk/>
          <pc:sldMk cId="0" sldId="261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5:25.827" v="32"/>
        <pc:sldMkLst>
          <pc:docMk/>
          <pc:sldMk cId="0" sldId="262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5:28.795" v="33"/>
        <pc:sldMkLst>
          <pc:docMk/>
          <pc:sldMk cId="0" sldId="263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5:30.999" v="34"/>
        <pc:sldMkLst>
          <pc:docMk/>
          <pc:sldMk cId="0" sldId="264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5:33.780" v="35"/>
        <pc:sldMkLst>
          <pc:docMk/>
          <pc:sldMk cId="0" sldId="265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5:44.952" v="36"/>
        <pc:sldMkLst>
          <pc:docMk/>
          <pc:sldMk cId="0" sldId="268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5:46.280" v="37"/>
        <pc:sldMkLst>
          <pc:docMk/>
          <pc:sldMk cId="0" sldId="269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5:58.234" v="38"/>
        <pc:sldMkLst>
          <pc:docMk/>
          <pc:sldMk cId="0" sldId="270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5:59.593" v="39"/>
        <pc:sldMkLst>
          <pc:docMk/>
          <pc:sldMk cId="0" sldId="271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02.531" v="40"/>
        <pc:sldMkLst>
          <pc:docMk/>
          <pc:sldMk cId="0" sldId="272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03.765" v="41"/>
        <pc:sldMkLst>
          <pc:docMk/>
          <pc:sldMk cId="0" sldId="273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49.579" v="68"/>
        <pc:sldMkLst>
          <pc:docMk/>
          <pc:sldMk cId="0" sldId="274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51.329" v="69"/>
        <pc:sldMkLst>
          <pc:docMk/>
          <pc:sldMk cId="0" sldId="275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40" v="63"/>
        <pc:sldMkLst>
          <pc:docMk/>
          <pc:sldMk cId="0" sldId="276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40" v="62"/>
        <pc:sldMkLst>
          <pc:docMk/>
          <pc:sldMk cId="0" sldId="277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40" v="61"/>
        <pc:sldMkLst>
          <pc:docMk/>
          <pc:sldMk cId="0" sldId="278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25" v="60"/>
        <pc:sldMkLst>
          <pc:docMk/>
          <pc:sldMk cId="0" sldId="279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25" v="59"/>
        <pc:sldMkLst>
          <pc:docMk/>
          <pc:sldMk cId="0" sldId="280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25" v="58"/>
        <pc:sldMkLst>
          <pc:docMk/>
          <pc:sldMk cId="0" sldId="281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25" v="57"/>
        <pc:sldMkLst>
          <pc:docMk/>
          <pc:sldMk cId="0" sldId="282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25" v="56"/>
        <pc:sldMkLst>
          <pc:docMk/>
          <pc:sldMk cId="0" sldId="283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25" v="55"/>
        <pc:sldMkLst>
          <pc:docMk/>
          <pc:sldMk cId="0" sldId="284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25" v="54"/>
        <pc:sldMkLst>
          <pc:docMk/>
          <pc:sldMk cId="0" sldId="285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09" v="53"/>
        <pc:sldMkLst>
          <pc:docMk/>
          <pc:sldMk cId="0" sldId="286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09" v="52"/>
        <pc:sldMkLst>
          <pc:docMk/>
          <pc:sldMk cId="0" sldId="287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09" v="51"/>
        <pc:sldMkLst>
          <pc:docMk/>
          <pc:sldMk cId="0" sldId="288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09" v="50"/>
        <pc:sldMkLst>
          <pc:docMk/>
          <pc:sldMk cId="0" sldId="289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09" v="49"/>
        <pc:sldMkLst>
          <pc:docMk/>
          <pc:sldMk cId="0" sldId="290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09" v="48"/>
        <pc:sldMkLst>
          <pc:docMk/>
          <pc:sldMk cId="0" sldId="291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093" v="47"/>
        <pc:sldMkLst>
          <pc:docMk/>
          <pc:sldMk cId="0" sldId="292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093" v="46"/>
        <pc:sldMkLst>
          <pc:docMk/>
          <pc:sldMk cId="0" sldId="293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093" v="45"/>
        <pc:sldMkLst>
          <pc:docMk/>
          <pc:sldMk cId="0" sldId="294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093" v="44"/>
        <pc:sldMkLst>
          <pc:docMk/>
          <pc:sldMk cId="0" sldId="295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093" v="43"/>
        <pc:sldMkLst>
          <pc:docMk/>
          <pc:sldMk cId="0" sldId="296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093" v="42"/>
        <pc:sldMkLst>
          <pc:docMk/>
          <pc:sldMk cId="0" sldId="297"/>
        </pc:sldMkLst>
      </pc:sldChg>
      <pc:sldChg chg="modSp">
        <pc:chgData name="Jesús Pacheco" userId="S::jesus.pacheco@codespaceacademy.com::c7ffd612-1659-47cf-904e-c4ceca24268e" providerId="AD" clId="Web-{882A885A-8921-4BBE-9D35-EA24DD81D422}" dt="2021-01-13T10:07:45.502" v="82" actId="14100"/>
        <pc:sldMkLst>
          <pc:docMk/>
          <pc:sldMk cId="0" sldId="298"/>
        </pc:sldMkLst>
        <pc:spChg chg="mod">
          <ac:chgData name="Jesús Pacheco" userId="S::jesus.pacheco@codespaceacademy.com::c7ffd612-1659-47cf-904e-c4ceca24268e" providerId="AD" clId="Web-{882A885A-8921-4BBE-9D35-EA24DD81D422}" dt="2021-01-13T10:07:45.502" v="82" actId="14100"/>
          <ac:spMkLst>
            <pc:docMk/>
            <pc:sldMk cId="0" sldId="298"/>
            <ac:spMk id="279" creationId="{00000000-0000-0000-0000-000000000000}"/>
          </ac:spMkLst>
        </pc:spChg>
      </pc:sldChg>
      <pc:sldChg chg="add del">
        <pc:chgData name="Jesús Pacheco" userId="S::jesus.pacheco@codespaceacademy.com::c7ffd612-1659-47cf-904e-c4ceca24268e" providerId="AD" clId="Web-{882A885A-8921-4BBE-9D35-EA24DD81D422}" dt="2021-01-13T10:07:00.548" v="72"/>
        <pc:sldMkLst>
          <pc:docMk/>
          <pc:sldMk cId="1730444261" sldId="299"/>
        </pc:sldMkLst>
      </pc:sldChg>
      <pc:sldChg chg="add del">
        <pc:chgData name="Jesús Pacheco" userId="S::jesus.pacheco@codespaceacademy.com::c7ffd612-1659-47cf-904e-c4ceca24268e" providerId="AD" clId="Web-{882A885A-8921-4BBE-9D35-EA24DD81D422}" dt="2021-01-13T10:07:00.548" v="71"/>
        <pc:sldMkLst>
          <pc:docMk/>
          <pc:sldMk cId="3747780611" sldId="300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7:00.548" v="70"/>
        <pc:sldMkLst>
          <pc:docMk/>
          <pc:sldMk cId="1025553091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18777-B675-B842-8BDB-E3120DE6AEF4}" type="datetimeFigureOut">
              <a:rPr lang="es-ES" smtClean="0"/>
              <a:t>14/2/21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5B122-DA2F-B641-B083-0816D57CA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978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n 2"/>
          <p:cNvPicPr/>
          <p:nvPr/>
        </p:nvPicPr>
        <p:blipFill>
          <a:blip r:embed="rId2"/>
          <a:stretch/>
        </p:blipFill>
        <p:spPr>
          <a:xfrm>
            <a:off x="-101520" y="0"/>
            <a:ext cx="12549960" cy="685656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4156200" y="6176880"/>
            <a:ext cx="811728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/>
          <a:lstStyle/>
          <a:p>
            <a:pPr algn="r">
              <a:lnSpc>
                <a:spcPct val="90000"/>
              </a:lnSpc>
              <a:spcAft>
                <a:spcPts val="2132"/>
              </a:spcAft>
            </a:pPr>
            <a:r>
              <a:rPr lang="es-ES" sz="3200" spc="-1" dirty="0">
                <a:solidFill>
                  <a:srgbClr val="FFFFFF"/>
                </a:solidFill>
                <a:latin typeface="Calibri"/>
              </a:rPr>
              <a:t>Carlos Herrera</a:t>
            </a:r>
            <a:endParaRPr lang="es-ES" sz="32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60000" y="796680"/>
            <a:ext cx="11734920" cy="97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/>
          <a:lstStyle/>
          <a:p>
            <a:pPr algn="ctr">
              <a:lnSpc>
                <a:spcPct val="90000"/>
              </a:lnSpc>
              <a:spcAft>
                <a:spcPts val="2132"/>
              </a:spcAft>
            </a:pPr>
            <a:r>
              <a:rPr lang="es-ES" sz="6000" b="1" spc="-1" dirty="0">
                <a:solidFill>
                  <a:srgbClr val="FFFFFF"/>
                </a:solidFill>
                <a:latin typeface="Calibri"/>
              </a:rPr>
              <a:t>PHP: BBDD</a:t>
            </a:r>
            <a:endParaRPr lang="es-ES" sz="6000" b="1" strike="noStrike" spc="-1" dirty="0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-21960"/>
            <a:ext cx="12190680" cy="990000"/>
          </a:xfrm>
          <a:prstGeom prst="rect">
            <a:avLst/>
          </a:prstGeom>
          <a:solidFill>
            <a:srgbClr val="3CD4AE"/>
          </a:solidFill>
          <a:ln>
            <a:solidFill>
              <a:srgbClr val="3CD4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2" name="Gráfico 7"/>
          <p:cNvPicPr/>
          <p:nvPr/>
        </p:nvPicPr>
        <p:blipFill>
          <a:blip r:embed="rId2"/>
          <a:stretch/>
        </p:blipFill>
        <p:spPr>
          <a:xfrm>
            <a:off x="9658800" y="168120"/>
            <a:ext cx="2226240" cy="690480"/>
          </a:xfrm>
          <a:prstGeom prst="rect">
            <a:avLst/>
          </a:prstGeom>
          <a:ln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266400" y="224280"/>
            <a:ext cx="355932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90000"/>
              </a:lnSpc>
              <a:spcAft>
                <a:spcPts val="2132"/>
              </a:spcAft>
            </a:pPr>
            <a:r>
              <a:rPr lang="es-ES" sz="3200" b="1" strike="noStrike" spc="-1">
                <a:solidFill>
                  <a:srgbClr val="FFFFFF"/>
                </a:solidFill>
                <a:latin typeface="Calibri"/>
                <a:ea typeface="Roboto"/>
              </a:rPr>
              <a:t>OBJETIVOS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61800" y="1158120"/>
            <a:ext cx="11467080" cy="536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s-ES" sz="2600" b="1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Índice</a:t>
            </a: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6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Conexión con base de datos </a:t>
            </a:r>
            <a:r>
              <a:rPr lang="es-ES" sz="26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MySQL</a:t>
            </a:r>
            <a:endParaRPr lang="es-ES" sz="2600" b="0" strike="noStrike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600" spc="-1" dirty="0" err="1">
                <a:solidFill>
                  <a:srgbClr val="000000"/>
                </a:solidFill>
                <a:latin typeface="Calibri"/>
                <a:ea typeface="Noto Sans CJK SC"/>
              </a:rPr>
              <a:t>Insert</a:t>
            </a:r>
            <a:endParaRPr lang="es-ES" sz="2600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600" spc="-1" dirty="0" err="1">
                <a:solidFill>
                  <a:srgbClr val="000000"/>
                </a:solidFill>
                <a:latin typeface="Calibri"/>
                <a:ea typeface="Noto Sans CJK SC"/>
              </a:rPr>
              <a:t>Delete</a:t>
            </a:r>
            <a:endParaRPr lang="es-ES" sz="2600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6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Update</a:t>
            </a:r>
            <a:endParaRPr lang="es-ES" sz="2600" b="0" strike="noStrike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600" spc="-1" dirty="0" err="1">
                <a:solidFill>
                  <a:srgbClr val="000000"/>
                </a:solidFill>
                <a:latin typeface="Calibri"/>
                <a:ea typeface="Noto Sans CJK SC"/>
              </a:rPr>
              <a:t>Select</a:t>
            </a:r>
            <a:endParaRPr lang="es-ES" sz="2600" b="0" strike="noStrike" spc="-1" dirty="0">
              <a:solidFill>
                <a:srgbClr val="000000"/>
              </a:solidFill>
              <a:latin typeface="Calibri"/>
              <a:ea typeface="Noto Sans CJK S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21680" y="1443600"/>
            <a:ext cx="5175534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000000"/>
                </a:solidFill>
                <a:latin typeface="Calibri"/>
                <a:ea typeface="Roboto"/>
              </a:rPr>
              <a:t>1. Realizar la conexión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0" y="-21960"/>
            <a:ext cx="12190680" cy="990000"/>
          </a:xfrm>
          <a:prstGeom prst="rect">
            <a:avLst/>
          </a:prstGeom>
          <a:solidFill>
            <a:srgbClr val="3CD4AE"/>
          </a:solidFill>
          <a:ln>
            <a:solidFill>
              <a:srgbClr val="3CD4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Gráfico 7"/>
          <p:cNvPicPr/>
          <p:nvPr/>
        </p:nvPicPr>
        <p:blipFill>
          <a:blip r:embed="rId2"/>
          <a:stretch/>
        </p:blipFill>
        <p:spPr>
          <a:xfrm>
            <a:off x="9658800" y="168120"/>
            <a:ext cx="2226240" cy="690480"/>
          </a:xfrm>
          <a:prstGeom prst="rect">
            <a:avLst/>
          </a:prstGeom>
          <a:ln>
            <a:noFill/>
          </a:ln>
        </p:spPr>
      </p:pic>
      <p:sp>
        <p:nvSpPr>
          <p:cNvPr id="119" name="CustomShape 4"/>
          <p:cNvSpPr/>
          <p:nvPr/>
        </p:nvSpPr>
        <p:spPr>
          <a:xfrm>
            <a:off x="266400" y="224280"/>
            <a:ext cx="86166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90000"/>
              </a:lnSpc>
              <a:spcAft>
                <a:spcPts val="2132"/>
              </a:spcAft>
            </a:pPr>
            <a:r>
              <a:rPr lang="es-ES" sz="3200" b="1" strike="noStrike" spc="-1" dirty="0">
                <a:solidFill>
                  <a:srgbClr val="FFFFFF"/>
                </a:solidFill>
                <a:latin typeface="Calibri"/>
              </a:rPr>
              <a:t>Conexión con BBDD</a:t>
            </a:r>
            <a:endParaRPr lang="es-ES" sz="3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Aft>
                <a:spcPts val="2132"/>
              </a:spcAft>
            </a:pPr>
            <a:endParaRPr lang="es-ES" sz="32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21A5314-BC9B-444E-9E1A-DA3B94FD87CC}"/>
              </a:ext>
            </a:extLst>
          </p:cNvPr>
          <p:cNvSpPr txBox="1"/>
          <p:nvPr/>
        </p:nvSpPr>
        <p:spPr>
          <a:xfrm>
            <a:off x="657409" y="1919484"/>
            <a:ext cx="11106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PDO (PHP Data </a:t>
            </a:r>
            <a:r>
              <a:rPr lang="es-ES" dirty="0" err="1"/>
              <a:t>Objects</a:t>
            </a:r>
            <a:r>
              <a:rPr lang="es-ES" dirty="0"/>
              <a:t>) se utiliza para conectarse a distintos sistemas gestores de bases de datos con el</a:t>
            </a:r>
          </a:p>
          <a:p>
            <a:r>
              <a:rPr lang="es-ES" dirty="0"/>
              <a:t>mismo código ya sea </a:t>
            </a:r>
            <a:r>
              <a:rPr lang="es-ES" dirty="0" err="1"/>
              <a:t>MySQL</a:t>
            </a:r>
            <a:r>
              <a:rPr lang="es-ES" dirty="0"/>
              <a:t>, SQL Server o </a:t>
            </a:r>
            <a:r>
              <a:rPr lang="es-ES" dirty="0" err="1"/>
              <a:t>PostgreSQL</a:t>
            </a:r>
            <a:r>
              <a:rPr lang="es-ES" dirty="0"/>
              <a:t> entre otras.</a:t>
            </a:r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B559CE41-4753-1B4A-A6E6-22FD29232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0" y="2850084"/>
            <a:ext cx="11226800" cy="37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21680" y="1443600"/>
            <a:ext cx="5175534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400" b="1" spc="-1" dirty="0">
                <a:solidFill>
                  <a:srgbClr val="000000"/>
                </a:solidFill>
                <a:latin typeface="Calibri"/>
                <a:ea typeface="Roboto"/>
              </a:rPr>
              <a:t>2</a:t>
            </a:r>
            <a:r>
              <a:rPr lang="es-ES" sz="2400" b="1" strike="noStrike" spc="-1" dirty="0">
                <a:solidFill>
                  <a:srgbClr val="000000"/>
                </a:solidFill>
                <a:latin typeface="Calibri"/>
                <a:ea typeface="Roboto"/>
              </a:rPr>
              <a:t>. Realizar consultas. INSERT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0" y="-21960"/>
            <a:ext cx="12190680" cy="990000"/>
          </a:xfrm>
          <a:prstGeom prst="rect">
            <a:avLst/>
          </a:prstGeom>
          <a:solidFill>
            <a:srgbClr val="3CD4AE"/>
          </a:solidFill>
          <a:ln>
            <a:solidFill>
              <a:srgbClr val="3CD4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Gráfico 7"/>
          <p:cNvPicPr/>
          <p:nvPr/>
        </p:nvPicPr>
        <p:blipFill>
          <a:blip r:embed="rId2"/>
          <a:stretch/>
        </p:blipFill>
        <p:spPr>
          <a:xfrm>
            <a:off x="9658800" y="168120"/>
            <a:ext cx="2226240" cy="690480"/>
          </a:xfrm>
          <a:prstGeom prst="rect">
            <a:avLst/>
          </a:prstGeom>
          <a:ln>
            <a:noFill/>
          </a:ln>
        </p:spPr>
      </p:pic>
      <p:sp>
        <p:nvSpPr>
          <p:cNvPr id="119" name="CustomShape 4"/>
          <p:cNvSpPr/>
          <p:nvPr/>
        </p:nvSpPr>
        <p:spPr>
          <a:xfrm>
            <a:off x="266400" y="224280"/>
            <a:ext cx="86166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90000"/>
              </a:lnSpc>
              <a:spcAft>
                <a:spcPts val="2132"/>
              </a:spcAft>
            </a:pPr>
            <a:r>
              <a:rPr lang="es-ES" sz="3200" b="1" strike="noStrike" spc="-1" dirty="0">
                <a:solidFill>
                  <a:srgbClr val="FFFFFF"/>
                </a:solidFill>
                <a:latin typeface="Calibri"/>
              </a:rPr>
              <a:t>Conexión con BBDD</a:t>
            </a:r>
            <a:endParaRPr lang="es-ES" sz="3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Aft>
                <a:spcPts val="2132"/>
              </a:spcAft>
            </a:pPr>
            <a:endParaRPr lang="es-ES" sz="3200" b="0" strike="noStrike" spc="-1" dirty="0">
              <a:latin typeface="Arial"/>
            </a:endParaRP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49DCA39D-0F55-8C49-9108-157F29B64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925" y="2160313"/>
            <a:ext cx="84328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452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21680" y="1443600"/>
            <a:ext cx="5175534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400" b="1" spc="-1" dirty="0">
                <a:solidFill>
                  <a:srgbClr val="000000"/>
                </a:solidFill>
                <a:latin typeface="Calibri"/>
                <a:ea typeface="Roboto"/>
              </a:rPr>
              <a:t>3</a:t>
            </a:r>
            <a:r>
              <a:rPr lang="es-ES" sz="2400" b="1" strike="noStrike" spc="-1" dirty="0">
                <a:solidFill>
                  <a:srgbClr val="000000"/>
                </a:solidFill>
                <a:latin typeface="Calibri"/>
                <a:ea typeface="Roboto"/>
              </a:rPr>
              <a:t>. Realizar consultas. DELETE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0" y="-21960"/>
            <a:ext cx="12190680" cy="990000"/>
          </a:xfrm>
          <a:prstGeom prst="rect">
            <a:avLst/>
          </a:prstGeom>
          <a:solidFill>
            <a:srgbClr val="3CD4AE"/>
          </a:solidFill>
          <a:ln>
            <a:solidFill>
              <a:srgbClr val="3CD4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Gráfico 7"/>
          <p:cNvPicPr/>
          <p:nvPr/>
        </p:nvPicPr>
        <p:blipFill>
          <a:blip r:embed="rId2"/>
          <a:stretch/>
        </p:blipFill>
        <p:spPr>
          <a:xfrm>
            <a:off x="9658800" y="168120"/>
            <a:ext cx="2226240" cy="690480"/>
          </a:xfrm>
          <a:prstGeom prst="rect">
            <a:avLst/>
          </a:prstGeom>
          <a:ln>
            <a:noFill/>
          </a:ln>
        </p:spPr>
      </p:pic>
      <p:sp>
        <p:nvSpPr>
          <p:cNvPr id="119" name="CustomShape 4"/>
          <p:cNvSpPr/>
          <p:nvPr/>
        </p:nvSpPr>
        <p:spPr>
          <a:xfrm>
            <a:off x="266400" y="224280"/>
            <a:ext cx="86166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90000"/>
              </a:lnSpc>
              <a:spcAft>
                <a:spcPts val="2132"/>
              </a:spcAft>
            </a:pPr>
            <a:r>
              <a:rPr lang="es-ES" sz="3200" b="1" strike="noStrike" spc="-1" dirty="0">
                <a:solidFill>
                  <a:srgbClr val="FFFFFF"/>
                </a:solidFill>
                <a:latin typeface="Calibri"/>
              </a:rPr>
              <a:t>Conexión con BBDD</a:t>
            </a:r>
            <a:endParaRPr lang="es-ES" sz="3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Aft>
                <a:spcPts val="2132"/>
              </a:spcAft>
            </a:pPr>
            <a:endParaRPr lang="es-ES" sz="3200" b="0" strike="noStrike" spc="-1" dirty="0">
              <a:latin typeface="Arial"/>
            </a:endParaRP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E3E744C7-CAF4-204C-A1CA-02984BBB4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771" y="2144110"/>
            <a:ext cx="7190885" cy="440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490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21680" y="1443600"/>
            <a:ext cx="5175534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000000"/>
                </a:solidFill>
                <a:latin typeface="Calibri"/>
                <a:ea typeface="Roboto"/>
              </a:rPr>
              <a:t>4. Realizar consultas. UPDATE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0" y="-21960"/>
            <a:ext cx="12190680" cy="990000"/>
          </a:xfrm>
          <a:prstGeom prst="rect">
            <a:avLst/>
          </a:prstGeom>
          <a:solidFill>
            <a:srgbClr val="3CD4AE"/>
          </a:solidFill>
          <a:ln>
            <a:solidFill>
              <a:srgbClr val="3CD4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Gráfico 7"/>
          <p:cNvPicPr/>
          <p:nvPr/>
        </p:nvPicPr>
        <p:blipFill>
          <a:blip r:embed="rId2"/>
          <a:stretch/>
        </p:blipFill>
        <p:spPr>
          <a:xfrm>
            <a:off x="9658800" y="168120"/>
            <a:ext cx="2226240" cy="690480"/>
          </a:xfrm>
          <a:prstGeom prst="rect">
            <a:avLst/>
          </a:prstGeom>
          <a:ln>
            <a:noFill/>
          </a:ln>
        </p:spPr>
      </p:pic>
      <p:sp>
        <p:nvSpPr>
          <p:cNvPr id="119" name="CustomShape 4"/>
          <p:cNvSpPr/>
          <p:nvPr/>
        </p:nvSpPr>
        <p:spPr>
          <a:xfrm>
            <a:off x="266400" y="224280"/>
            <a:ext cx="86166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90000"/>
              </a:lnSpc>
              <a:spcAft>
                <a:spcPts val="2132"/>
              </a:spcAft>
            </a:pPr>
            <a:r>
              <a:rPr lang="es-ES" sz="3200" b="1" strike="noStrike" spc="-1" dirty="0">
                <a:solidFill>
                  <a:srgbClr val="FFFFFF"/>
                </a:solidFill>
                <a:latin typeface="Calibri"/>
              </a:rPr>
              <a:t>Conexión con BBDD</a:t>
            </a:r>
            <a:endParaRPr lang="es-ES" sz="3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Aft>
                <a:spcPts val="2132"/>
              </a:spcAft>
            </a:pPr>
            <a:endParaRPr lang="es-ES" sz="3200" b="0" strike="noStrike" spc="-1" dirty="0">
              <a:latin typeface="Arial"/>
            </a:endParaRP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48241035-764E-DE42-85A3-392DA1AC6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90" y="2478471"/>
            <a:ext cx="104267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817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21680" y="1443600"/>
            <a:ext cx="5175534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400" b="1" spc="-1" dirty="0">
                <a:solidFill>
                  <a:srgbClr val="000000"/>
                </a:solidFill>
                <a:latin typeface="Calibri"/>
                <a:ea typeface="Roboto"/>
              </a:rPr>
              <a:t>5</a:t>
            </a:r>
            <a:r>
              <a:rPr lang="es-ES" sz="2400" b="1" strike="noStrike" spc="-1" dirty="0">
                <a:solidFill>
                  <a:srgbClr val="000000"/>
                </a:solidFill>
                <a:latin typeface="Calibri"/>
                <a:ea typeface="Roboto"/>
              </a:rPr>
              <a:t>. Realizar consultas. </a:t>
            </a:r>
            <a:r>
              <a:rPr lang="es-ES" sz="2400" b="1" spc="-1" dirty="0">
                <a:solidFill>
                  <a:srgbClr val="000000"/>
                </a:solidFill>
                <a:latin typeface="Calibri"/>
                <a:ea typeface="Roboto"/>
              </a:rPr>
              <a:t>SELECT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0" y="-21960"/>
            <a:ext cx="12190680" cy="990000"/>
          </a:xfrm>
          <a:prstGeom prst="rect">
            <a:avLst/>
          </a:prstGeom>
          <a:solidFill>
            <a:srgbClr val="3CD4AE"/>
          </a:solidFill>
          <a:ln>
            <a:solidFill>
              <a:srgbClr val="3CD4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Gráfico 7"/>
          <p:cNvPicPr/>
          <p:nvPr/>
        </p:nvPicPr>
        <p:blipFill>
          <a:blip r:embed="rId2"/>
          <a:stretch/>
        </p:blipFill>
        <p:spPr>
          <a:xfrm>
            <a:off x="9658800" y="168120"/>
            <a:ext cx="2226240" cy="690480"/>
          </a:xfrm>
          <a:prstGeom prst="rect">
            <a:avLst/>
          </a:prstGeom>
          <a:ln>
            <a:noFill/>
          </a:ln>
        </p:spPr>
      </p:pic>
      <p:sp>
        <p:nvSpPr>
          <p:cNvPr id="119" name="CustomShape 4"/>
          <p:cNvSpPr/>
          <p:nvPr/>
        </p:nvSpPr>
        <p:spPr>
          <a:xfrm>
            <a:off x="266400" y="224280"/>
            <a:ext cx="86166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90000"/>
              </a:lnSpc>
              <a:spcAft>
                <a:spcPts val="2132"/>
              </a:spcAft>
            </a:pPr>
            <a:r>
              <a:rPr lang="es-ES" sz="3200" b="1" strike="noStrike" spc="-1" dirty="0">
                <a:solidFill>
                  <a:srgbClr val="FFFFFF"/>
                </a:solidFill>
                <a:latin typeface="Calibri"/>
              </a:rPr>
              <a:t>Conexión con BBDD</a:t>
            </a:r>
            <a:endParaRPr lang="es-ES" sz="3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Aft>
                <a:spcPts val="2132"/>
              </a:spcAft>
            </a:pPr>
            <a:endParaRPr lang="es-ES" sz="3200" b="0" strike="noStrike" spc="-1" dirty="0">
              <a:latin typeface="Arial"/>
            </a:endParaRP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9B33BBD3-7F72-AA40-B5DC-8DA6A0FEA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90" y="2146957"/>
            <a:ext cx="109347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198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Imagen 2"/>
          <p:cNvPicPr/>
          <p:nvPr/>
        </p:nvPicPr>
        <p:blipFill>
          <a:blip r:embed="rId2"/>
          <a:stretch/>
        </p:blipFill>
        <p:spPr>
          <a:xfrm>
            <a:off x="-101520" y="0"/>
            <a:ext cx="12549960" cy="6856560"/>
          </a:xfrm>
          <a:prstGeom prst="rect">
            <a:avLst/>
          </a:prstGeom>
          <a:ln>
            <a:noFill/>
          </a:ln>
        </p:spPr>
      </p:pic>
      <p:sp>
        <p:nvSpPr>
          <p:cNvPr id="279" name="CustomShape 1"/>
          <p:cNvSpPr/>
          <p:nvPr/>
        </p:nvSpPr>
        <p:spPr>
          <a:xfrm>
            <a:off x="114534" y="544680"/>
            <a:ext cx="12076506" cy="97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/>
          <a:lstStyle/>
          <a:p>
            <a:pPr algn="ctr">
              <a:lnSpc>
                <a:spcPct val="90000"/>
              </a:lnSpc>
              <a:spcAft>
                <a:spcPts val="2132"/>
              </a:spcAft>
            </a:pPr>
            <a:r>
              <a:rPr lang="es-ES" sz="6000" b="1" spc="-1" dirty="0">
                <a:solidFill>
                  <a:srgbClr val="FFFFFF"/>
                </a:solidFill>
                <a:latin typeface="Calibri"/>
              </a:rPr>
              <a:t>DESCANSO</a:t>
            </a:r>
            <a:endParaRPr lang="es-E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65D3C7A2EDA8C4690C6B00C27556E2F" ma:contentTypeVersion="12" ma:contentTypeDescription="Crear nuevo documento." ma:contentTypeScope="" ma:versionID="d1d10c149ab66e2ea294adba1538b630">
  <xsd:schema xmlns:xsd="http://www.w3.org/2001/XMLSchema" xmlns:xs="http://www.w3.org/2001/XMLSchema" xmlns:p="http://schemas.microsoft.com/office/2006/metadata/properties" xmlns:ns2="5295519b-9ccc-42cf-9fe6-368944036629" xmlns:ns3="eca6273f-553f-4a75-a05e-04d628061e19" targetNamespace="http://schemas.microsoft.com/office/2006/metadata/properties" ma:root="true" ma:fieldsID="138f6f5c66cdc9c4e07efe02411c2ef7" ns2:_="" ns3:_="">
    <xsd:import namespace="5295519b-9ccc-42cf-9fe6-368944036629"/>
    <xsd:import namespace="eca6273f-553f-4a75-a05e-04d628061e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95519b-9ccc-42cf-9fe6-3689440366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a6273f-553f-4a75-a05e-04d628061e1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553026-B890-4F27-8855-EA927DF727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FE5E76-A1F6-4078-B7CD-1625BD88FB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95519b-9ccc-42cf-9fe6-368944036629"/>
    <ds:schemaRef ds:uri="eca6273f-553f-4a75-a05e-04d628061e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81A9B1-86BC-412D-A559-FAA707F642C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8291</TotalTime>
  <Words>95</Words>
  <Application>Microsoft Macintosh PowerPoint</Application>
  <PresentationFormat>Panorámica</PresentationFormat>
  <Paragraphs>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Alejandro Hiniesta</dc:creator>
  <dc:description/>
  <cp:lastModifiedBy>Carlos Herrera Conejero</cp:lastModifiedBy>
  <cp:revision>194</cp:revision>
  <dcterms:created xsi:type="dcterms:W3CDTF">2019-11-26T09:48:02Z</dcterms:created>
  <dcterms:modified xsi:type="dcterms:W3CDTF">2021-02-14T17:34:40Z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lianceAssetId">
    <vt:lpwstr/>
  </property>
  <property fmtid="{D5CDD505-2E9C-101B-9397-08002B2CF9AE}" pid="4" name="ContentTypeId">
    <vt:lpwstr>0x010100565D3C7A2EDA8C4690C6B00C27556E2F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4</vt:i4>
  </property>
  <property fmtid="{D5CDD505-2E9C-101B-9397-08002B2CF9AE}" pid="10" name="PresentationFormat">
    <vt:lpwstr>Panorámica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13</vt:i4>
  </property>
  <property fmtid="{D5CDD505-2E9C-101B-9397-08002B2CF9AE}" pid="14" name="TemplateUrl">
    <vt:lpwstr/>
  </property>
  <property fmtid="{D5CDD505-2E9C-101B-9397-08002B2CF9AE}" pid="15" name="xd_ProgID">
    <vt:lpwstr/>
  </property>
  <property fmtid="{D5CDD505-2E9C-101B-9397-08002B2CF9AE}" pid="16" name="xd_Signature">
    <vt:bool>false</vt:bool>
  </property>
</Properties>
</file>