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20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7" r:id="rId2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Raleway" pitchFamily="2" charset="77"/>
      <p:regular r:id="rId8"/>
      <p:bold r:id="rId9"/>
      <p:italic r:id="rId10"/>
      <p:boldItalic r:id="rId11"/>
    </p:embeddedFont>
    <p:embeddedFont>
      <p:font typeface="Roboto Light" panose="020F0302020204030204" pitchFamily="34" charset="0"/>
      <p:regular r:id="rId12"/>
      <p:bold r:id="rId13"/>
      <p:italic r:id="rId14"/>
      <p:boldItalic r:id="rId15"/>
    </p:embeddedFont>
  </p:embeddedFontLst>
  <p:custDataLst>
    <p:tags r:id="rId1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55" userDrawn="1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9"/>
    <p:restoredTop sz="94789"/>
  </p:normalViewPr>
  <p:slideViewPr>
    <p:cSldViewPr snapToGrid="0">
      <p:cViewPr varScale="1">
        <p:scale>
          <a:sx n="75" d="100"/>
          <a:sy n="75" d="100"/>
        </p:scale>
        <p:origin x="408" y="160"/>
      </p:cViewPr>
      <p:guideLst>
        <p:guide orient="horz" pos="655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Relationship Id="rId10" Type="http://schemas.openxmlformats.org/officeDocument/2006/relationships/font" Target="fonts/font7.fntdata"/><Relationship Id="rId11" Type="http://schemas.openxmlformats.org/officeDocument/2006/relationships/font" Target="fonts/font8.fntdata"/><Relationship Id="rId12" Type="http://schemas.openxmlformats.org/officeDocument/2006/relationships/font" Target="fonts/font9.fntdata"/><Relationship Id="rId13" Type="http://schemas.openxmlformats.org/officeDocument/2006/relationships/font" Target="fonts/font10.fntdata"/><Relationship Id="rId14" Type="http://schemas.openxmlformats.org/officeDocument/2006/relationships/font" Target="fonts/font11.fntdata"/><Relationship Id="rId15" Type="http://schemas.openxmlformats.org/officeDocument/2006/relationships/font" Target="fonts/font12.fntdata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1.emf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1.emf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4.bin"/><Relationship Id="rId4" Type="http://schemas.openxmlformats.org/officeDocument/2006/relationships/image" Target="../media/image1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1.emf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1.emf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7.bin"/><Relationship Id="rId4" Type="http://schemas.openxmlformats.org/officeDocument/2006/relationships/image" Target="../media/image1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8.bin"/><Relationship Id="rId4" Type="http://schemas.openxmlformats.org/officeDocument/2006/relationships/image" Target="../media/image1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1.emf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20.bin"/><Relationship Id="rId4" Type="http://schemas.openxmlformats.org/officeDocument/2006/relationships/image" Target="../media/image1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1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1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1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1.emf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1.emf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1.emf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.emf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09652" y="2882068"/>
            <a:ext cx="14068696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09652" y="4823012"/>
            <a:ext cx="14044090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SMALL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8287999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513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065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background_block">
            <a:extLst>
              <a:ext uri="{FF2B5EF4-FFF2-40B4-BE49-F238E27FC236}">
                <a16:creationId xmlns:a16="http://schemas.microsoft.com/office/drawing/2014/main" id="{7BEEA341-586D-B048-35BC-9616BE85A2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13842" y="0"/>
            <a:ext cx="57257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601200"/>
            <a:ext cx="18288000" cy="68579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7D4BB170-9F09-7110-3CD4-AF58BD7B65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_4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image_4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  <p:sp>
        <p:nvSpPr>
          <p:cNvPr id="12" name="content_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image_3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" name="content_2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image_2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D430C6F0-E30A-7BAF-6C33-C5B5211D4B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887448"/>
            <a:ext cx="18286412" cy="3995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3325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hart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969124" y="9601200"/>
            <a:ext cx="10404476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A3D5285-BC74-616C-FC2D-82173282C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943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5F36563A-2106-69C5-E8E9-27FA96DE80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4357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688175B4-C1B3-DC4A-FC57-AA718C3244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26546" y="0"/>
            <a:ext cx="559866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17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_block">
            <a:extLst>
              <a:ext uri="{FF2B5EF4-FFF2-40B4-BE49-F238E27FC236}">
                <a16:creationId xmlns:a16="http://schemas.microsoft.com/office/drawing/2014/main" id="{FDEABBCE-427C-A928-7A5F-A6E46759AD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3429000"/>
            <a:ext cx="4624475" cy="5918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5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BD69A525-8BD0-FB5F-9FB7-C8A123291AF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942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CHAR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6" y="2263775"/>
            <a:ext cx="14624843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4" y="3429000"/>
            <a:ext cx="14625725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C99C115F-07D7-7960-E7F5-D108DC3DF8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5FFC2887-C1F1-3ECB-D55D-8EC43892E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CHART_ATTRIBUTION</a:t>
            </a:r>
          </a:p>
        </p:txBody>
      </p:sp>
    </p:spTree>
    <p:extLst>
      <p:ext uri="{BB962C8B-B14F-4D97-AF65-F5344CB8AC3E}">
        <p14:creationId xmlns:p14="http://schemas.microsoft.com/office/powerpoint/2010/main" val="4767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3429000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4" y="2277035"/>
            <a:ext cx="13968341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Raleway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75F89250-7C5B-B1F5-8200-8B8C635D3F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756372" y="0"/>
            <a:ext cx="531628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1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EXT_HALF_COLO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background_block">
            <a:extLst>
              <a:ext uri="{FF2B5EF4-FFF2-40B4-BE49-F238E27FC236}">
                <a16:creationId xmlns:a16="http://schemas.microsoft.com/office/drawing/2014/main" id="{E0646940-DA1E-5EA3-E796-448F4439F9B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1304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72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mage">
            <a:extLst>
              <a:ext uri="{FF2B5EF4-FFF2-40B4-BE49-F238E27FC236}">
                <a16:creationId xmlns:a16="http://schemas.microsoft.com/office/drawing/2014/main" id="{94B6F339-EBB5-67F5-7B23-40FE4295796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-1" y="6375"/>
            <a:ext cx="18288001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5" name="transparent_block"/>
          <p:cNvSpPr>
            <a:spLocks noGrp="1"/>
          </p:cNvSpPr>
          <p:nvPr>
            <p:ph type="pic" idx="2" hasCustomPrompt="1"/>
          </p:nvPr>
        </p:nvSpPr>
        <p:spPr>
          <a:xfrm>
            <a:off x="1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2671483" y="5869292"/>
            <a:ext cx="13330518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MIDDLE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logo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background_block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1973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Relationship Id="rId21" Type="http://schemas.openxmlformats.org/officeDocument/2006/relationships/tags" Target="../tags/tag2.xml"/><Relationship Id="rId22" Type="http://schemas.openxmlformats.org/officeDocument/2006/relationships/oleObject" Target="../embeddings/oleObject1.bin"/><Relationship Id="rId2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95" imgH="394" progId="TCLayout.ActiveDocument.1">
                  <p:embed/>
                </p:oleObj>
              </mc:Choice>
              <mc:Fallback>
                <p:oleObj name="think-cell Slide" r:id="rId22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6DCB6-BDD3-0C02-D0C6-B4B53F933815}"/>
              </a:ext>
            </a:extLst>
          </p:cNvPr>
          <p:cNvSpPr txBox="1"/>
          <p:nvPr userDrawn="1"/>
        </p:nvSpPr>
        <p:spPr>
          <a:xfrm>
            <a:off x="931000" y="9601200"/>
            <a:ext cx="518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Slides GPT Plugin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73" r:id="rId4"/>
    <p:sldLayoutId id="2147483666" r:id="rId5"/>
    <p:sldLayoutId id="2147483662" r:id="rId6"/>
    <p:sldLayoutId id="2147483664" r:id="rId7"/>
    <p:sldLayoutId id="2147483660" r:id="rId8"/>
    <p:sldLayoutId id="2147483657" r:id="rId9"/>
    <p:sldLayoutId id="2147483665" r:id="rId10"/>
    <p:sldLayoutId id="2147483674" r:id="rId11"/>
    <p:sldLayoutId id="2147483658" r:id="rId12"/>
    <p:sldLayoutId id="2147483661" r:id="rId13"/>
    <p:sldLayoutId id="2147483655" r:id="rId14"/>
    <p:sldLayoutId id="2147483659" r:id="rId15"/>
    <p:sldLayoutId id="2147483656" r:id="rId16"/>
    <p:sldLayoutId id="2147483668" r:id="rId17"/>
    <p:sldLayoutId id="2147483669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smartslides.crisp.help/en/article/how-to-use-smart-slides-1w14fiw/" TargetMode="Externa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C9221A-92F0-FB9E-57A7-AEB575A5AA4C}"/>
              </a:ext>
            </a:extLst>
          </p:cNvPr>
          <p:cNvSpPr/>
          <p:nvPr/>
        </p:nvSpPr>
        <p:spPr>
          <a:xfrm>
            <a:off x="0" y="6383868"/>
            <a:ext cx="18288000" cy="3903132"/>
          </a:xfrm>
          <a:prstGeom prst="rect">
            <a:avLst/>
          </a:prstGeom>
          <a:gradFill flip="none" rotWithShape="1">
            <a:gsLst>
              <a:gs pos="0">
                <a:srgbClr val="8500EA">
                  <a:shade val="30000"/>
                  <a:satMod val="115000"/>
                </a:srgbClr>
              </a:gs>
              <a:gs pos="50000">
                <a:srgbClr val="8500EA">
                  <a:shade val="67500"/>
                  <a:satMod val="115000"/>
                </a:srgbClr>
              </a:gs>
              <a:gs pos="100000">
                <a:srgbClr val="8500E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ADF97C43-FFD9-C50D-67C9-5D8F74E376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953375" y="6877050"/>
            <a:ext cx="2381250" cy="2381250"/>
          </a:xfrm>
        </p:spPr>
      </p:pic>
      <p:pic>
        <p:nvPicPr>
          <p:cNvPr id="6" name="Picture Placeholder 5" descr="A purple graph on a black background&#10;&#10;Description automatically generated">
            <a:extLst>
              <a:ext uri="{FF2B5EF4-FFF2-40B4-BE49-F238E27FC236}">
                <a16:creationId xmlns:a16="http://schemas.microsoft.com/office/drawing/2014/main" id="{2323F572-E851-6408-D690-6E087E72846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3960" b="3960"/>
          <a:stretch/>
        </p:blipFill>
        <p:spPr>
          <a:xfrm>
            <a:off x="8231937" y="1028700"/>
            <a:ext cx="1824125" cy="167933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FC5B71-67AB-5D93-A1A4-B95EAE1F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500EA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Smart Slides</a:t>
            </a:r>
            <a:endParaRPr lang="en-US" dirty="0">
              <a:solidFill>
                <a:srgbClr val="8500EA"/>
              </a:solidFill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A0CB6-3056-0571-6877-5914D2B2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9652" y="5143500"/>
            <a:ext cx="14044090" cy="443528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Make Slides in a flash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7CAAE-D0DC-E770-4CEF-DD7329B719CB}"/>
              </a:ext>
            </a:extLst>
          </p:cNvPr>
          <p:cNvSpPr txBox="1"/>
          <p:nvPr/>
        </p:nvSpPr>
        <p:spPr>
          <a:xfrm>
            <a:off x="4559697" y="942406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use Smart Slides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Técnicas de Presentación Efectivas</a:t>
            </a:r>
          </a:p>
          <a:p>
            <a:pPr>
              <a:defRPr sz="3600">
                <a:latin typeface="Calibri"/>
              </a:defRPr>
            </a:pPr>
            <a:r>
              <a:t>Herramientas de Visualización de Datos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4A90E2"/>
                </a:solidFill>
                <a:latin typeface="Calibri"/>
              </a:defRPr>
            </a:pPr>
            <a:r>
              <a:t>Comunicación y Data Visualization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4A90E2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Uso de Datos en Decisiones Clínicas</a:t>
            </a:r>
          </a:p>
          <a:p>
            <a:pPr>
              <a:defRPr sz="3600">
                <a:latin typeface="Calibri"/>
              </a:defRPr>
            </a:pPr>
            <a:r>
              <a:t>Consideraciones Éticas y de Privacidad en Datos de Salud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4A90E2"/>
                </a:solidFill>
                <a:latin typeface="Calibri"/>
              </a:defRPr>
            </a:pPr>
            <a:r>
              <a:t>Aplicación y Toma de Decisiones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4A90E2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Learn more about how to use this plugin by visiting https://smartslides.crisp.help/en/article/how-to-use-smart-slides-1w14fiw/</a:t>
            </a:r>
          </a:p>
          <a:p>
            <a:pPr>
              <a:defRPr sz="3600">
                <a:latin typeface="Calibri"/>
              </a:defRPr>
            </a:pPr>
            <a:r>
              <a:t>Example Prompts:</a:t>
            </a:r>
          </a:p>
          <a:p>
            <a:pPr>
              <a:defRPr sz="3600">
                <a:latin typeface="Calibri"/>
              </a:defRPr>
            </a:pPr>
            <a:r>
              <a:t>Make me a 5 slide presentation about the history of the united states and include charts with images of mountains and rivers</a:t>
            </a:r>
          </a:p>
          <a:p>
            <a:pPr>
              <a:defRPr sz="3600">
                <a:latin typeface="Calibri"/>
              </a:defRPr>
            </a:pPr>
            <a:r>
              <a:t>Make me a 5 slide tourist presentation about Norway and lofoten islands with varied layouts and images of the northern lights using </a:t>
            </a:r>
          </a:p>
          <a:p>
            <a:pPr>
              <a:defRPr sz="3600">
                <a:latin typeface="Calibri"/>
              </a:defRPr>
            </a:pPr>
            <a:r>
              <a:t>Create a presentation with 5 slides about Sydney with images of Bondi Beach and the Opera House use font size 46 for headings and 36 for content. Use this color #FF5A5F (red) and inlude lots of image slides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4A90E2"/>
                </a:solidFill>
                <a:latin typeface="Calibri"/>
              </a:defRPr>
            </a:pPr>
            <a:r>
              <a:t>Thanks for using Smart Slides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4A90E2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>
          <a:solidFill>
            <a:srgbClr val="4A90E2"/>
          </a:solidFill>
        </p:spPr>
        <p:txBody>
          <a:bodyPr/>
          <a:lstStyle/>
          <a:p/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FFFFFF"/>
                </a:solidFill>
                <a:latin typeface="Calibri"/>
              </a:defRPr>
            </a:pPr>
            <a:r>
              <a:t>Bienvenidos a la Clase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Aplicación de la Ciencia de Datos en Biomedicina</a:t>
            </a:r>
          </a:p>
          <a:p>
            <a:pPr>
              <a:defRPr sz="3600">
                <a:latin typeface="Calibri"/>
              </a:defRPr>
            </a:pPr>
            <a:r>
              <a:t>Presentado por: [Tu Nombre]</a:t>
            </a:r>
          </a:p>
          <a:p>
            <a:pPr>
              <a:defRPr sz="3600">
                <a:latin typeface="Calibri"/>
              </a:defRPr>
            </a:pPr>
            <a:r>
              <a:t>Empresa de Salud Mental con Inteligencia Artificial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>
          <a:solidFill>
            <a:srgbClr val="4A90E2"/>
          </a:solidFill>
        </p:spPr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4A90E2"/>
                </a:solidFill>
                <a:latin typeface="Calibri"/>
              </a:defRPr>
            </a:pPr>
            <a:r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1. Biopython y R en Ciencia de Datos</a:t>
            </a:r>
          </a:p>
          <a:p>
            <a:pPr>
              <a:defRPr sz="3600">
                <a:latin typeface="Calibri"/>
              </a:defRPr>
            </a:pPr>
            <a:r>
              <a:t>2. Probabilidad y Estadística para Ciencia de Datos</a:t>
            </a:r>
          </a:p>
          <a:p>
            <a:pPr>
              <a:defRPr sz="3600">
                <a:latin typeface="Calibri"/>
              </a:defRPr>
            </a:pPr>
            <a:r>
              <a:t>3. Herramientas Informáticas para Ciencia de Datos</a:t>
            </a:r>
          </a:p>
          <a:p>
            <a:pPr>
              <a:defRPr sz="3600">
                <a:latin typeface="Calibri"/>
              </a:defRPr>
            </a:pPr>
            <a:r>
              <a:t>4. Aprendizaje Automático</a:t>
            </a:r>
          </a:p>
          <a:p>
            <a:pPr>
              <a:defRPr sz="3600">
                <a:latin typeface="Calibri"/>
              </a:defRPr>
            </a:pPr>
            <a:r>
              <a:t>5. Desarrollo de Proyectos en Biomedicina</a:t>
            </a:r>
          </a:p>
          <a:p>
            <a:pPr>
              <a:defRPr sz="3600">
                <a:latin typeface="Calibri"/>
              </a:defRPr>
            </a:pPr>
            <a:r>
              <a:t>6. Análisis de Datos</a:t>
            </a:r>
          </a:p>
          <a:p>
            <a:pPr>
              <a:defRPr sz="3600">
                <a:latin typeface="Calibri"/>
              </a:defRPr>
            </a:pPr>
            <a:r>
              <a:t>7. Comunicación y Data Visualization</a:t>
            </a:r>
          </a:p>
          <a:p>
            <a:pPr>
              <a:defRPr sz="3600">
                <a:latin typeface="Calibri"/>
              </a:defRPr>
            </a:pPr>
            <a:r>
              <a:t>8. Aplicación y Toma de Decisiones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554" b="554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Introducción a Biopython: Conceptos Básicos y Aplicaciones</a:t>
            </a:r>
          </a:p>
          <a:p>
            <a:pPr>
              <a:defRPr sz="3600">
                <a:latin typeface="Calibri"/>
              </a:defRPr>
            </a:pPr>
            <a:r>
              <a:t>R para Ciencia de Datos: Análisis Estadístico y Gráficos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4A90E2"/>
                </a:solidFill>
                <a:latin typeface="Calibri"/>
              </a:defRPr>
            </a:pPr>
            <a:r>
              <a:t>Biopython y R en Ciencia de Datos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4A90E2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Conceptos de Probabilidad en Biomedicina</a:t>
            </a:r>
          </a:p>
          <a:p>
            <a:pPr>
              <a:defRPr sz="3600">
                <a:latin typeface="Calibri"/>
              </a:defRPr>
            </a:pPr>
            <a:r>
              <a:t>Estadística Descriptiva e Inferencial: Análisis y Interpretación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4A90E2"/>
                </a:solidFill>
                <a:latin typeface="Calibri"/>
              </a:defRPr>
            </a:pPr>
            <a:r>
              <a:t>Probabilidad y Estadística para Ciencia de Datos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4A90E2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Software y Plataformas Comunes</a:t>
            </a:r>
          </a:p>
          <a:p>
            <a:pPr>
              <a:defRPr sz="3600">
                <a:latin typeface="Calibri"/>
              </a:defRPr>
            </a:pPr>
            <a:r>
              <a:t>Gestión de Grandes Volúmenes de Datos: Big Data en Biomedicina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4A90E2"/>
                </a:solidFill>
                <a:latin typeface="Calibri"/>
              </a:defRPr>
            </a:pPr>
            <a:r>
              <a:t>Herramientas Informáticas para Ciencia de Datos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4A90E2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Fundamentos y Tipos de Aprendizaje Automático</a:t>
            </a:r>
          </a:p>
          <a:p>
            <a:pPr>
              <a:defRPr sz="3600">
                <a:latin typeface="Calibri"/>
              </a:defRPr>
            </a:pPr>
            <a:r>
              <a:t>Aplicaciones en Biomedicina: Diagnóstico Asistido, Predicción de Enfermedades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4A90E2"/>
                </a:solidFill>
                <a:latin typeface="Calibri"/>
              </a:defRPr>
            </a:pPr>
            <a:r>
              <a:t>Aprendizaje Automático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4A90E2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Recursos y Metodología para Proyectos</a:t>
            </a:r>
          </a:p>
          <a:p>
            <a:pPr>
              <a:defRPr sz="3600">
                <a:latin typeface="Calibri"/>
              </a:defRPr>
            </a:pPr>
            <a:r>
              <a:t>Resultados y Evaluación de Proyectos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4A90E2"/>
                </a:solidFill>
                <a:latin typeface="Calibri"/>
              </a:defRPr>
            </a:pPr>
            <a:r>
              <a:t>Desarrollo de Proyectos en Biomedicina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4A90E2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Procesamiento y Análisis de Datos Biomédicos</a:t>
            </a:r>
          </a:p>
          <a:p>
            <a:pPr>
              <a:defRPr sz="3600">
                <a:latin typeface="Calibri"/>
              </a:defRPr>
            </a:pPr>
            <a:r>
              <a:t>Interpretación de Datos y Extracción de Conocimientos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4A90E2"/>
                </a:solidFill>
                <a:latin typeface="Calibri"/>
              </a:defRPr>
            </a:pPr>
            <a:r>
              <a:t>Análisis de Datos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4A90E2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12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Roboto Light</vt:lpstr>
      <vt:lpstr>Calibri</vt:lpstr>
      <vt:lpstr>Raleway</vt:lpstr>
      <vt:lpstr>Arial</vt:lpstr>
      <vt:lpstr>Smart Slides v1</vt:lpstr>
      <vt:lpstr>think-cell Slide</vt:lpstr>
      <vt:lpstr>Smart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cp:lastModifiedBy>leo lukaz</cp:lastModifiedBy>
  <cp:revision>63</cp:revision>
  <dcterms:modified xsi:type="dcterms:W3CDTF">2023-10-11T13:10:17Z</dcterms:modified>
</cp:coreProperties>
</file>