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43" r:id="rId4"/>
  </p:sldMasterIdLst>
  <p:notesMasterIdLst>
    <p:notesMasterId r:id="rId20"/>
  </p:notesMasterIdLst>
  <p:handoutMasterIdLst>
    <p:handoutMasterId r:id="rId21"/>
  </p:handoutMasterIdLst>
  <p:sldIdLst>
    <p:sldId id="2146847008" r:id="rId5"/>
    <p:sldId id="366" r:id="rId6"/>
    <p:sldId id="370" r:id="rId7"/>
    <p:sldId id="377" r:id="rId8"/>
    <p:sldId id="367" r:id="rId9"/>
    <p:sldId id="372" r:id="rId10"/>
    <p:sldId id="371" r:id="rId11"/>
    <p:sldId id="373" r:id="rId12"/>
    <p:sldId id="374" r:id="rId13"/>
    <p:sldId id="376" r:id="rId14"/>
    <p:sldId id="375" r:id="rId15"/>
    <p:sldId id="369" r:id="rId16"/>
    <p:sldId id="2146847009" r:id="rId17"/>
    <p:sldId id="2146847010" r:id="rId18"/>
    <p:sldId id="2146847011" r:id="rId19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B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324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-36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16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6BC89-74DD-7246-9597-580E89A5DE7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8E800B6-3538-F74B-8C2B-25BDC96C8E02}">
      <dgm:prSet phldrT="[Texto]"/>
      <dgm:spPr/>
      <dgm:t>
        <a:bodyPr/>
        <a:lstStyle/>
        <a:p>
          <a:r>
            <a:rPr lang="es-ES" dirty="0"/>
            <a:t>OTROS (CLÚSTERING, SERIES TEMPORALES, MODELOS NO SUPERVISADOS – REDUCCIÓN DE LA DIMENSIONALIDAD-, ETC)</a:t>
          </a:r>
        </a:p>
      </dgm:t>
    </dgm:pt>
    <dgm:pt modelId="{9F1A3871-AA2B-0844-AE75-F40362A1F827}" type="parTrans" cxnId="{6007D955-816E-704B-93F0-D69FD40145AF}">
      <dgm:prSet/>
      <dgm:spPr/>
      <dgm:t>
        <a:bodyPr/>
        <a:lstStyle/>
        <a:p>
          <a:endParaRPr lang="es-ES"/>
        </a:p>
      </dgm:t>
    </dgm:pt>
    <dgm:pt modelId="{04C600EB-7DEF-5E49-A8EA-E23E53CF88FF}" type="sibTrans" cxnId="{6007D955-816E-704B-93F0-D69FD40145AF}">
      <dgm:prSet/>
      <dgm:spPr/>
      <dgm:t>
        <a:bodyPr/>
        <a:lstStyle/>
        <a:p>
          <a:endParaRPr lang="es-ES"/>
        </a:p>
      </dgm:t>
    </dgm:pt>
    <dgm:pt modelId="{23E03392-5D3C-514E-8D41-CF7E6DB5EE70}">
      <dgm:prSet phldrT="[Texto]"/>
      <dgm:spPr/>
      <dgm:t>
        <a:bodyPr/>
        <a:lstStyle/>
        <a:p>
          <a:r>
            <a:rPr lang="es-ES" dirty="0"/>
            <a:t>CLASIFICACIÓN</a:t>
          </a:r>
        </a:p>
      </dgm:t>
    </dgm:pt>
    <dgm:pt modelId="{45897E12-3871-B74E-861C-2DB01BA1EEF7}" type="parTrans" cxnId="{C49F9F94-FBA4-8D47-BBA7-7125D48C6790}">
      <dgm:prSet/>
      <dgm:spPr/>
      <dgm:t>
        <a:bodyPr/>
        <a:lstStyle/>
        <a:p>
          <a:endParaRPr lang="es-ES"/>
        </a:p>
      </dgm:t>
    </dgm:pt>
    <dgm:pt modelId="{DD19C3F6-872D-2D4D-97D1-DB5D8B177D5B}" type="sibTrans" cxnId="{C49F9F94-FBA4-8D47-BBA7-7125D48C6790}">
      <dgm:prSet/>
      <dgm:spPr/>
      <dgm:t>
        <a:bodyPr/>
        <a:lstStyle/>
        <a:p>
          <a:endParaRPr lang="es-ES"/>
        </a:p>
      </dgm:t>
    </dgm:pt>
    <dgm:pt modelId="{49CF0D9C-E69F-024C-8561-A9BC01F42446}">
      <dgm:prSet phldrT="[Texto]"/>
      <dgm:spPr/>
      <dgm:t>
        <a:bodyPr/>
        <a:lstStyle/>
        <a:p>
          <a:r>
            <a:rPr lang="es-ES" dirty="0"/>
            <a:t>ÚTILES EN DIVERSAS ÁREAS.</a:t>
          </a:r>
        </a:p>
      </dgm:t>
    </dgm:pt>
    <dgm:pt modelId="{D77D8F32-F62A-874C-8C03-4774D8DAB29B}" type="parTrans" cxnId="{6CAB5950-9BC9-384B-865B-4CCCD10A47B8}">
      <dgm:prSet/>
      <dgm:spPr/>
      <dgm:t>
        <a:bodyPr/>
        <a:lstStyle/>
        <a:p>
          <a:endParaRPr lang="es-ES"/>
        </a:p>
      </dgm:t>
    </dgm:pt>
    <dgm:pt modelId="{F83CC560-8440-8743-9CF2-7F20B7A43E6A}" type="sibTrans" cxnId="{6CAB5950-9BC9-384B-865B-4CCCD10A47B8}">
      <dgm:prSet/>
      <dgm:spPr/>
      <dgm:t>
        <a:bodyPr/>
        <a:lstStyle/>
        <a:p>
          <a:endParaRPr lang="es-ES"/>
        </a:p>
      </dgm:t>
    </dgm:pt>
    <dgm:pt modelId="{1070ED2E-C9B7-B846-BAAA-AB2C3100AD75}">
      <dgm:prSet phldrT="[Texto]"/>
      <dgm:spPr/>
      <dgm:t>
        <a:bodyPr/>
        <a:lstStyle/>
        <a:p>
          <a:r>
            <a:rPr lang="es-ES" dirty="0"/>
            <a:t>REGRESIÓN</a:t>
          </a:r>
        </a:p>
      </dgm:t>
    </dgm:pt>
    <dgm:pt modelId="{82B3B3B6-E9B5-9848-B3EF-12A4D664E4E1}" type="parTrans" cxnId="{0C4CE892-30DF-D248-A38E-CF2D375FEC6D}">
      <dgm:prSet/>
      <dgm:spPr/>
      <dgm:t>
        <a:bodyPr/>
        <a:lstStyle/>
        <a:p>
          <a:endParaRPr lang="es-ES"/>
        </a:p>
      </dgm:t>
    </dgm:pt>
    <dgm:pt modelId="{C4C1566B-E9EF-0D42-9DE0-00AF04A0A532}" type="sibTrans" cxnId="{0C4CE892-30DF-D248-A38E-CF2D375FEC6D}">
      <dgm:prSet/>
      <dgm:spPr/>
      <dgm:t>
        <a:bodyPr/>
        <a:lstStyle/>
        <a:p>
          <a:endParaRPr lang="es-ES"/>
        </a:p>
      </dgm:t>
    </dgm:pt>
    <dgm:pt modelId="{4728B852-F1A0-FF4C-BDD8-AD6401AA2CB9}">
      <dgm:prSet phldrT="[Texto]"/>
      <dgm:spPr/>
      <dgm:t>
        <a:bodyPr/>
        <a:lstStyle/>
        <a:p>
          <a:pPr algn="l"/>
          <a:r>
            <a:rPr lang="es-ES" dirty="0"/>
            <a:t>VARIABLES CUALITATIVAS</a:t>
          </a:r>
        </a:p>
      </dgm:t>
    </dgm:pt>
    <dgm:pt modelId="{B55715D8-FD46-294B-8DF4-B4C3C2D153F8}" type="parTrans" cxnId="{4C6E5347-6365-DA4C-B877-072EFF3D0E3F}">
      <dgm:prSet/>
      <dgm:spPr/>
      <dgm:t>
        <a:bodyPr/>
        <a:lstStyle/>
        <a:p>
          <a:endParaRPr lang="es-ES"/>
        </a:p>
      </dgm:t>
    </dgm:pt>
    <dgm:pt modelId="{182EBD10-BBF7-9F4B-A0E5-10687013DE31}" type="sibTrans" cxnId="{4C6E5347-6365-DA4C-B877-072EFF3D0E3F}">
      <dgm:prSet/>
      <dgm:spPr/>
      <dgm:t>
        <a:bodyPr/>
        <a:lstStyle/>
        <a:p>
          <a:endParaRPr lang="es-ES"/>
        </a:p>
      </dgm:t>
    </dgm:pt>
    <dgm:pt modelId="{E1295423-DBCD-C642-9219-D49FE811CCD6}">
      <dgm:prSet phldrT="[Texto]"/>
      <dgm:spPr/>
      <dgm:t>
        <a:bodyPr/>
        <a:lstStyle/>
        <a:p>
          <a:r>
            <a:rPr lang="es-ES" dirty="0"/>
            <a:t>VARIABLES CUANTITATIVAS.</a:t>
          </a:r>
        </a:p>
      </dgm:t>
    </dgm:pt>
    <dgm:pt modelId="{212C8AFE-5BC6-DA4F-92CD-C59759481468}" type="parTrans" cxnId="{1FBF79F4-DB0B-F84C-B405-832011631693}">
      <dgm:prSet/>
      <dgm:spPr/>
      <dgm:t>
        <a:bodyPr/>
        <a:lstStyle/>
        <a:p>
          <a:endParaRPr lang="es-ES"/>
        </a:p>
      </dgm:t>
    </dgm:pt>
    <dgm:pt modelId="{64900698-1DC7-CE46-A993-D2529FB253AE}" type="sibTrans" cxnId="{1FBF79F4-DB0B-F84C-B405-832011631693}">
      <dgm:prSet/>
      <dgm:spPr/>
      <dgm:t>
        <a:bodyPr/>
        <a:lstStyle/>
        <a:p>
          <a:endParaRPr lang="es-ES"/>
        </a:p>
      </dgm:t>
    </dgm:pt>
    <dgm:pt modelId="{E1E45875-A323-564F-A99F-60911BCE45FC}">
      <dgm:prSet phldrT="[Texto]"/>
      <dgm:spPr/>
      <dgm:t>
        <a:bodyPr/>
        <a:lstStyle/>
        <a:p>
          <a:pPr algn="l"/>
          <a:r>
            <a:rPr lang="es-ES" dirty="0"/>
            <a:t>MUY COMÚN EN CLÍNICA</a:t>
          </a:r>
        </a:p>
      </dgm:t>
    </dgm:pt>
    <dgm:pt modelId="{C70EFB24-2C36-1B4D-9750-BB9FAD825673}" type="parTrans" cxnId="{D31F7855-EC6A-F540-AA92-7A4DC7964581}">
      <dgm:prSet/>
      <dgm:spPr/>
      <dgm:t>
        <a:bodyPr/>
        <a:lstStyle/>
        <a:p>
          <a:endParaRPr lang="es-ES"/>
        </a:p>
      </dgm:t>
    </dgm:pt>
    <dgm:pt modelId="{4895F8F5-5D45-4B41-AC66-9A68A9241241}" type="sibTrans" cxnId="{D31F7855-EC6A-F540-AA92-7A4DC7964581}">
      <dgm:prSet/>
      <dgm:spPr/>
      <dgm:t>
        <a:bodyPr/>
        <a:lstStyle/>
        <a:p>
          <a:endParaRPr lang="es-ES"/>
        </a:p>
      </dgm:t>
    </dgm:pt>
    <dgm:pt modelId="{5E8664B7-59F4-2542-9DD4-2A00B4328604}">
      <dgm:prSet phldrT="[Texto]"/>
      <dgm:spPr/>
      <dgm:t>
        <a:bodyPr/>
        <a:lstStyle/>
        <a:p>
          <a:pPr algn="l"/>
          <a:r>
            <a:rPr lang="es-ES" dirty="0"/>
            <a:t>MÉTRICAS ASOCIADAS: CURVA ROC/AUC; PRECISIÓN, EXACTITUD, ETC.</a:t>
          </a:r>
        </a:p>
      </dgm:t>
    </dgm:pt>
    <dgm:pt modelId="{EEBF6DC6-153D-3E43-9194-9E3A3EFB5086}" type="parTrans" cxnId="{6FAB6207-4BC8-464A-A46F-A1628F36EB68}">
      <dgm:prSet/>
      <dgm:spPr/>
      <dgm:t>
        <a:bodyPr/>
        <a:lstStyle/>
        <a:p>
          <a:endParaRPr lang="es-ES"/>
        </a:p>
      </dgm:t>
    </dgm:pt>
    <dgm:pt modelId="{E147961B-BD69-B543-BFF3-B3AE83CDDF01}" type="sibTrans" cxnId="{6FAB6207-4BC8-464A-A46F-A1628F36EB68}">
      <dgm:prSet/>
      <dgm:spPr/>
      <dgm:t>
        <a:bodyPr/>
        <a:lstStyle/>
        <a:p>
          <a:endParaRPr lang="es-ES"/>
        </a:p>
      </dgm:t>
    </dgm:pt>
    <dgm:pt modelId="{AA2A8103-AF14-2541-B78A-C7E11ED2996A}">
      <dgm:prSet phldrT="[Texto]"/>
      <dgm:spPr/>
      <dgm:t>
        <a:bodyPr/>
        <a:lstStyle/>
        <a:p>
          <a:r>
            <a:rPr lang="es-ES" dirty="0"/>
            <a:t>MUY COMÚN EN ÁMBITOS EMPRESARIALES.</a:t>
          </a:r>
        </a:p>
      </dgm:t>
    </dgm:pt>
    <dgm:pt modelId="{F6024C3E-8427-4142-894F-BBAD879F85AF}" type="parTrans" cxnId="{222A0501-0A18-FC4B-88E1-60AAD3A3F0FE}">
      <dgm:prSet/>
      <dgm:spPr/>
      <dgm:t>
        <a:bodyPr/>
        <a:lstStyle/>
        <a:p>
          <a:endParaRPr lang="es-ES"/>
        </a:p>
      </dgm:t>
    </dgm:pt>
    <dgm:pt modelId="{2831881B-C3F6-A549-9D38-AE11DEE04F0D}" type="sibTrans" cxnId="{222A0501-0A18-FC4B-88E1-60AAD3A3F0FE}">
      <dgm:prSet/>
      <dgm:spPr/>
      <dgm:t>
        <a:bodyPr/>
        <a:lstStyle/>
        <a:p>
          <a:endParaRPr lang="es-ES"/>
        </a:p>
      </dgm:t>
    </dgm:pt>
    <dgm:pt modelId="{F00C6C54-7132-EE47-9A8D-853C501A44D6}">
      <dgm:prSet phldrT="[Texto]"/>
      <dgm:spPr/>
      <dgm:t>
        <a:bodyPr/>
        <a:lstStyle/>
        <a:p>
          <a:r>
            <a:rPr lang="es-ES" dirty="0"/>
            <a:t>MÉTRICAS ASOCIADAS: SEGÚN EL TIPO DE MODELO (TÍPICAMENTE RMSE: Raíz del Error Cuadrático Medio</a:t>
          </a:r>
        </a:p>
      </dgm:t>
    </dgm:pt>
    <dgm:pt modelId="{DB97123F-6A9A-BA41-8F5A-47D06E524FE1}" type="parTrans" cxnId="{9D258F83-5EE4-7B4C-AD06-5D21A353D419}">
      <dgm:prSet/>
      <dgm:spPr/>
      <dgm:t>
        <a:bodyPr/>
        <a:lstStyle/>
        <a:p>
          <a:endParaRPr lang="es-ES"/>
        </a:p>
      </dgm:t>
    </dgm:pt>
    <dgm:pt modelId="{ACC1A7E4-C0D0-3446-8813-BC26E330D196}" type="sibTrans" cxnId="{9D258F83-5EE4-7B4C-AD06-5D21A353D419}">
      <dgm:prSet/>
      <dgm:spPr/>
      <dgm:t>
        <a:bodyPr/>
        <a:lstStyle/>
        <a:p>
          <a:endParaRPr lang="es-ES"/>
        </a:p>
      </dgm:t>
    </dgm:pt>
    <dgm:pt modelId="{C595BF68-D0E7-B446-A6F7-D87540CC01DB}">
      <dgm:prSet phldrT="[Texto]"/>
      <dgm:spPr/>
      <dgm:t>
        <a:bodyPr/>
        <a:lstStyle/>
        <a:p>
          <a:r>
            <a:rPr lang="es-ES" dirty="0"/>
            <a:t>ADAPTABLES PERO DE USO MÁS RESTRINGIDO.</a:t>
          </a:r>
        </a:p>
      </dgm:t>
    </dgm:pt>
    <dgm:pt modelId="{B0C9866D-88E1-D144-B5CA-0E1FE129182A}" type="parTrans" cxnId="{5594F85E-841B-9F4A-93AC-92F1C96A0BE3}">
      <dgm:prSet/>
      <dgm:spPr/>
      <dgm:t>
        <a:bodyPr/>
        <a:lstStyle/>
        <a:p>
          <a:endParaRPr lang="es-ES"/>
        </a:p>
      </dgm:t>
    </dgm:pt>
    <dgm:pt modelId="{D29E3B19-6C60-144C-B73A-084F459CBEDE}" type="sibTrans" cxnId="{5594F85E-841B-9F4A-93AC-92F1C96A0BE3}">
      <dgm:prSet/>
      <dgm:spPr/>
      <dgm:t>
        <a:bodyPr/>
        <a:lstStyle/>
        <a:p>
          <a:endParaRPr lang="es-ES"/>
        </a:p>
      </dgm:t>
    </dgm:pt>
    <dgm:pt modelId="{C2C5FC2A-0DEA-A344-B965-19CC80F2782F}" type="pres">
      <dgm:prSet presAssocID="{CCE6BC89-74DD-7246-9597-580E89A5DE7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D91E0D-7E25-3E41-A7D3-5AA6572FAD33}" type="pres">
      <dgm:prSet presAssocID="{E8E800B6-3538-F74B-8C2B-25BDC96C8E02}" presName="gear1" presStyleLbl="node1" presStyleIdx="0" presStyleCnt="3">
        <dgm:presLayoutVars>
          <dgm:chMax val="1"/>
          <dgm:bulletEnabled val="1"/>
        </dgm:presLayoutVars>
      </dgm:prSet>
      <dgm:spPr/>
    </dgm:pt>
    <dgm:pt modelId="{E51378A2-9F75-D744-A4CB-3F8D34A60D84}" type="pres">
      <dgm:prSet presAssocID="{E8E800B6-3538-F74B-8C2B-25BDC96C8E02}" presName="gear1srcNode" presStyleLbl="node1" presStyleIdx="0" presStyleCnt="3"/>
      <dgm:spPr/>
    </dgm:pt>
    <dgm:pt modelId="{97454C3D-C8A1-FE48-923F-2842A05CFA7C}" type="pres">
      <dgm:prSet presAssocID="{E8E800B6-3538-F74B-8C2B-25BDC96C8E02}" presName="gear1dstNode" presStyleLbl="node1" presStyleIdx="0" presStyleCnt="3"/>
      <dgm:spPr/>
    </dgm:pt>
    <dgm:pt modelId="{0851C34A-00FA-E046-92FB-D670C83489C9}" type="pres">
      <dgm:prSet presAssocID="{E8E800B6-3538-F74B-8C2B-25BDC96C8E02}" presName="gear1ch" presStyleLbl="fgAcc1" presStyleIdx="0" presStyleCnt="3" custLinFactNeighborX="-39821" custLinFactNeighborY="-15722">
        <dgm:presLayoutVars>
          <dgm:chMax val="0"/>
          <dgm:bulletEnabled val="1"/>
        </dgm:presLayoutVars>
      </dgm:prSet>
      <dgm:spPr/>
    </dgm:pt>
    <dgm:pt modelId="{25BA4C72-E132-E747-8CFD-3E2F25E84845}" type="pres">
      <dgm:prSet presAssocID="{1070ED2E-C9B7-B846-BAAA-AB2C3100AD75}" presName="gear2" presStyleLbl="node1" presStyleIdx="1" presStyleCnt="3">
        <dgm:presLayoutVars>
          <dgm:chMax val="1"/>
          <dgm:bulletEnabled val="1"/>
        </dgm:presLayoutVars>
      </dgm:prSet>
      <dgm:spPr/>
    </dgm:pt>
    <dgm:pt modelId="{2A3603AE-AEEE-1C46-958C-0976251B4B60}" type="pres">
      <dgm:prSet presAssocID="{1070ED2E-C9B7-B846-BAAA-AB2C3100AD75}" presName="gear2srcNode" presStyleLbl="node1" presStyleIdx="1" presStyleCnt="3"/>
      <dgm:spPr/>
    </dgm:pt>
    <dgm:pt modelId="{21BA1D6D-C289-D84F-A562-48AFFA390890}" type="pres">
      <dgm:prSet presAssocID="{1070ED2E-C9B7-B846-BAAA-AB2C3100AD75}" presName="gear2dstNode" presStyleLbl="node1" presStyleIdx="1" presStyleCnt="3"/>
      <dgm:spPr/>
    </dgm:pt>
    <dgm:pt modelId="{AC5D763C-7E9B-754E-95D8-505ED8688072}" type="pres">
      <dgm:prSet presAssocID="{1070ED2E-C9B7-B846-BAAA-AB2C3100AD75}" presName="gear2ch" presStyleLbl="fgAcc1" presStyleIdx="1" presStyleCnt="3" custScaleY="115049" custLinFactNeighborX="-51359" custLinFactNeighborY="-6114">
        <dgm:presLayoutVars>
          <dgm:chMax val="0"/>
          <dgm:bulletEnabled val="1"/>
        </dgm:presLayoutVars>
      </dgm:prSet>
      <dgm:spPr/>
    </dgm:pt>
    <dgm:pt modelId="{1854602A-24DA-354E-8E55-0F914ACAC00F}" type="pres">
      <dgm:prSet presAssocID="{23E03392-5D3C-514E-8D41-CF7E6DB5EE70}" presName="gear3" presStyleLbl="node1" presStyleIdx="2" presStyleCnt="3"/>
      <dgm:spPr/>
    </dgm:pt>
    <dgm:pt modelId="{F10B2209-275E-8449-B84D-49C22087A76B}" type="pres">
      <dgm:prSet presAssocID="{23E03392-5D3C-514E-8D41-CF7E6DB5EE7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23AA367-399D-5A4F-93DC-D6E52C7094C5}" type="pres">
      <dgm:prSet presAssocID="{23E03392-5D3C-514E-8D41-CF7E6DB5EE70}" presName="gear3srcNode" presStyleLbl="node1" presStyleIdx="2" presStyleCnt="3"/>
      <dgm:spPr/>
    </dgm:pt>
    <dgm:pt modelId="{ED948DDB-B139-684E-9F82-C029790EF3EC}" type="pres">
      <dgm:prSet presAssocID="{23E03392-5D3C-514E-8D41-CF7E6DB5EE70}" presName="gear3dstNode" presStyleLbl="node1" presStyleIdx="2" presStyleCnt="3"/>
      <dgm:spPr/>
    </dgm:pt>
    <dgm:pt modelId="{BB1765BA-8117-6742-873A-20F32B9D5B2B}" type="pres">
      <dgm:prSet presAssocID="{23E03392-5D3C-514E-8D41-CF7E6DB5EE70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550CD8F2-D6AF-0E4B-B24B-C0218AF34C24}" type="pres">
      <dgm:prSet presAssocID="{04C600EB-7DEF-5E49-A8EA-E23E53CF88FF}" presName="connector1" presStyleLbl="sibTrans2D1" presStyleIdx="0" presStyleCnt="3"/>
      <dgm:spPr/>
    </dgm:pt>
    <dgm:pt modelId="{63BE777D-F35D-DC44-A4F4-F59364936035}" type="pres">
      <dgm:prSet presAssocID="{C4C1566B-E9EF-0D42-9DE0-00AF04A0A532}" presName="connector2" presStyleLbl="sibTrans2D1" presStyleIdx="1" presStyleCnt="3"/>
      <dgm:spPr/>
    </dgm:pt>
    <dgm:pt modelId="{A165CC24-A588-8D41-80D1-BF64F20B33B3}" type="pres">
      <dgm:prSet presAssocID="{DD19C3F6-872D-2D4D-97D1-DB5D8B177D5B}" presName="connector3" presStyleLbl="sibTrans2D1" presStyleIdx="2" presStyleCnt="3"/>
      <dgm:spPr/>
    </dgm:pt>
  </dgm:ptLst>
  <dgm:cxnLst>
    <dgm:cxn modelId="{5C82DB00-37B9-344C-B10A-580FF152265E}" type="presOf" srcId="{E1E45875-A323-564F-A99F-60911BCE45FC}" destId="{BB1765BA-8117-6742-873A-20F32B9D5B2B}" srcOrd="0" destOrd="1" presId="urn:microsoft.com/office/officeart/2005/8/layout/gear1"/>
    <dgm:cxn modelId="{222A0501-0A18-FC4B-88E1-60AAD3A3F0FE}" srcId="{1070ED2E-C9B7-B846-BAAA-AB2C3100AD75}" destId="{AA2A8103-AF14-2541-B78A-C7E11ED2996A}" srcOrd="1" destOrd="0" parTransId="{F6024C3E-8427-4142-894F-BBAD879F85AF}" sibTransId="{2831881B-C3F6-A549-9D38-AE11DEE04F0D}"/>
    <dgm:cxn modelId="{6FAB6207-4BC8-464A-A46F-A1628F36EB68}" srcId="{23E03392-5D3C-514E-8D41-CF7E6DB5EE70}" destId="{5E8664B7-59F4-2542-9DD4-2A00B4328604}" srcOrd="2" destOrd="0" parTransId="{EEBF6DC6-153D-3E43-9194-9E3A3EFB5086}" sibTransId="{E147961B-BD69-B543-BFF3-B3AE83CDDF01}"/>
    <dgm:cxn modelId="{BD2E7912-959F-1645-BE05-4A6628C28529}" type="presOf" srcId="{23E03392-5D3C-514E-8D41-CF7E6DB5EE70}" destId="{A23AA367-399D-5A4F-93DC-D6E52C7094C5}" srcOrd="2" destOrd="0" presId="urn:microsoft.com/office/officeart/2005/8/layout/gear1"/>
    <dgm:cxn modelId="{240A4516-E330-5D42-90CA-65838B974AEF}" type="presOf" srcId="{4728B852-F1A0-FF4C-BDD8-AD6401AA2CB9}" destId="{BB1765BA-8117-6742-873A-20F32B9D5B2B}" srcOrd="0" destOrd="0" presId="urn:microsoft.com/office/officeart/2005/8/layout/gear1"/>
    <dgm:cxn modelId="{C0C72A1C-C6D8-6A41-96AE-7D202E3ED294}" type="presOf" srcId="{F00C6C54-7132-EE47-9A8D-853C501A44D6}" destId="{AC5D763C-7E9B-754E-95D8-505ED8688072}" srcOrd="0" destOrd="2" presId="urn:microsoft.com/office/officeart/2005/8/layout/gear1"/>
    <dgm:cxn modelId="{C8A2182D-F148-594D-AAD4-C5F50D540601}" type="presOf" srcId="{E8E800B6-3538-F74B-8C2B-25BDC96C8E02}" destId="{46D91E0D-7E25-3E41-A7D3-5AA6572FAD33}" srcOrd="0" destOrd="0" presId="urn:microsoft.com/office/officeart/2005/8/layout/gear1"/>
    <dgm:cxn modelId="{38D84F2E-9785-3B48-8093-8BB3121C4644}" type="presOf" srcId="{C4C1566B-E9EF-0D42-9DE0-00AF04A0A532}" destId="{63BE777D-F35D-DC44-A4F4-F59364936035}" srcOrd="0" destOrd="0" presId="urn:microsoft.com/office/officeart/2005/8/layout/gear1"/>
    <dgm:cxn modelId="{3DABAB3B-A3C1-A84C-A05B-E620BF61DF47}" type="presOf" srcId="{23E03392-5D3C-514E-8D41-CF7E6DB5EE70}" destId="{F10B2209-275E-8449-B84D-49C22087A76B}" srcOrd="1" destOrd="0" presId="urn:microsoft.com/office/officeart/2005/8/layout/gear1"/>
    <dgm:cxn modelId="{906D4E3C-5DBA-E341-9CEB-1C33A94B0A08}" type="presOf" srcId="{1070ED2E-C9B7-B846-BAAA-AB2C3100AD75}" destId="{21BA1D6D-C289-D84F-A562-48AFFA390890}" srcOrd="2" destOrd="0" presId="urn:microsoft.com/office/officeart/2005/8/layout/gear1"/>
    <dgm:cxn modelId="{F91EC046-C1D9-E947-BDE6-A9E194DCEAB7}" type="presOf" srcId="{E1295423-DBCD-C642-9219-D49FE811CCD6}" destId="{AC5D763C-7E9B-754E-95D8-505ED8688072}" srcOrd="0" destOrd="0" presId="urn:microsoft.com/office/officeart/2005/8/layout/gear1"/>
    <dgm:cxn modelId="{4C6E5347-6365-DA4C-B877-072EFF3D0E3F}" srcId="{23E03392-5D3C-514E-8D41-CF7E6DB5EE70}" destId="{4728B852-F1A0-FF4C-BDD8-AD6401AA2CB9}" srcOrd="0" destOrd="0" parTransId="{B55715D8-FD46-294B-8DF4-B4C3C2D153F8}" sibTransId="{182EBD10-BBF7-9F4B-A0E5-10687013DE31}"/>
    <dgm:cxn modelId="{6CA48F4B-8F31-9A44-A62D-61ABE2C67D7B}" type="presOf" srcId="{49CF0D9C-E69F-024C-8561-A9BC01F42446}" destId="{0851C34A-00FA-E046-92FB-D670C83489C9}" srcOrd="0" destOrd="0" presId="urn:microsoft.com/office/officeart/2005/8/layout/gear1"/>
    <dgm:cxn modelId="{6CAB5950-9BC9-384B-865B-4CCCD10A47B8}" srcId="{E8E800B6-3538-F74B-8C2B-25BDC96C8E02}" destId="{49CF0D9C-E69F-024C-8561-A9BC01F42446}" srcOrd="0" destOrd="0" parTransId="{D77D8F32-F62A-874C-8C03-4774D8DAB29B}" sibTransId="{F83CC560-8440-8743-9CF2-7F20B7A43E6A}"/>
    <dgm:cxn modelId="{D31F7855-EC6A-F540-AA92-7A4DC7964581}" srcId="{23E03392-5D3C-514E-8D41-CF7E6DB5EE70}" destId="{E1E45875-A323-564F-A99F-60911BCE45FC}" srcOrd="1" destOrd="0" parTransId="{C70EFB24-2C36-1B4D-9750-BB9FAD825673}" sibTransId="{4895F8F5-5D45-4B41-AC66-9A68A9241241}"/>
    <dgm:cxn modelId="{6007D955-816E-704B-93F0-D69FD40145AF}" srcId="{CCE6BC89-74DD-7246-9597-580E89A5DE7C}" destId="{E8E800B6-3538-F74B-8C2B-25BDC96C8E02}" srcOrd="0" destOrd="0" parTransId="{9F1A3871-AA2B-0844-AE75-F40362A1F827}" sibTransId="{04C600EB-7DEF-5E49-A8EA-E23E53CF88FF}"/>
    <dgm:cxn modelId="{5594F85E-841B-9F4A-93AC-92F1C96A0BE3}" srcId="{E8E800B6-3538-F74B-8C2B-25BDC96C8E02}" destId="{C595BF68-D0E7-B446-A6F7-D87540CC01DB}" srcOrd="1" destOrd="0" parTransId="{B0C9866D-88E1-D144-B5CA-0E1FE129182A}" sibTransId="{D29E3B19-6C60-144C-B73A-084F459CBEDE}"/>
    <dgm:cxn modelId="{0DEB4D6F-A5DD-C140-88A0-37CABED3F38A}" type="presOf" srcId="{1070ED2E-C9B7-B846-BAAA-AB2C3100AD75}" destId="{2A3603AE-AEEE-1C46-958C-0976251B4B60}" srcOrd="1" destOrd="0" presId="urn:microsoft.com/office/officeart/2005/8/layout/gear1"/>
    <dgm:cxn modelId="{9D258F83-5EE4-7B4C-AD06-5D21A353D419}" srcId="{1070ED2E-C9B7-B846-BAAA-AB2C3100AD75}" destId="{F00C6C54-7132-EE47-9A8D-853C501A44D6}" srcOrd="2" destOrd="0" parTransId="{DB97123F-6A9A-BA41-8F5A-47D06E524FE1}" sibTransId="{ACC1A7E4-C0D0-3446-8813-BC26E330D196}"/>
    <dgm:cxn modelId="{3F1EEB8F-F757-5C45-BE9B-098D769BC8D3}" type="presOf" srcId="{E8E800B6-3538-F74B-8C2B-25BDC96C8E02}" destId="{97454C3D-C8A1-FE48-923F-2842A05CFA7C}" srcOrd="2" destOrd="0" presId="urn:microsoft.com/office/officeart/2005/8/layout/gear1"/>
    <dgm:cxn modelId="{0C4CE892-30DF-D248-A38E-CF2D375FEC6D}" srcId="{CCE6BC89-74DD-7246-9597-580E89A5DE7C}" destId="{1070ED2E-C9B7-B846-BAAA-AB2C3100AD75}" srcOrd="1" destOrd="0" parTransId="{82B3B3B6-E9B5-9848-B3EF-12A4D664E4E1}" sibTransId="{C4C1566B-E9EF-0D42-9DE0-00AF04A0A532}"/>
    <dgm:cxn modelId="{E2AA6893-6E8B-D741-AE9D-C03CC5DEBD40}" type="presOf" srcId="{AA2A8103-AF14-2541-B78A-C7E11ED2996A}" destId="{AC5D763C-7E9B-754E-95D8-505ED8688072}" srcOrd="0" destOrd="1" presId="urn:microsoft.com/office/officeart/2005/8/layout/gear1"/>
    <dgm:cxn modelId="{C49F9F94-FBA4-8D47-BBA7-7125D48C6790}" srcId="{CCE6BC89-74DD-7246-9597-580E89A5DE7C}" destId="{23E03392-5D3C-514E-8D41-CF7E6DB5EE70}" srcOrd="2" destOrd="0" parTransId="{45897E12-3871-B74E-861C-2DB01BA1EEF7}" sibTransId="{DD19C3F6-872D-2D4D-97D1-DB5D8B177D5B}"/>
    <dgm:cxn modelId="{63F12097-8C86-D94F-84AA-E01D99642F90}" type="presOf" srcId="{C595BF68-D0E7-B446-A6F7-D87540CC01DB}" destId="{0851C34A-00FA-E046-92FB-D670C83489C9}" srcOrd="0" destOrd="1" presId="urn:microsoft.com/office/officeart/2005/8/layout/gear1"/>
    <dgm:cxn modelId="{FE196997-304E-7444-B7DD-16000C95DD24}" type="presOf" srcId="{CCE6BC89-74DD-7246-9597-580E89A5DE7C}" destId="{C2C5FC2A-0DEA-A344-B965-19CC80F2782F}" srcOrd="0" destOrd="0" presId="urn:microsoft.com/office/officeart/2005/8/layout/gear1"/>
    <dgm:cxn modelId="{51D5D2AA-54FD-B347-82FD-7BD8C99A0251}" type="presOf" srcId="{DD19C3F6-872D-2D4D-97D1-DB5D8B177D5B}" destId="{A165CC24-A588-8D41-80D1-BF64F20B33B3}" srcOrd="0" destOrd="0" presId="urn:microsoft.com/office/officeart/2005/8/layout/gear1"/>
    <dgm:cxn modelId="{67FCD4B9-94DC-8643-97EF-5E9AEF7D7249}" type="presOf" srcId="{E8E800B6-3538-F74B-8C2B-25BDC96C8E02}" destId="{E51378A2-9F75-D744-A4CB-3F8D34A60D84}" srcOrd="1" destOrd="0" presId="urn:microsoft.com/office/officeart/2005/8/layout/gear1"/>
    <dgm:cxn modelId="{44836BCC-7EAD-C649-81AA-3751565E7FF5}" type="presOf" srcId="{23E03392-5D3C-514E-8D41-CF7E6DB5EE70}" destId="{ED948DDB-B139-684E-9F82-C029790EF3EC}" srcOrd="3" destOrd="0" presId="urn:microsoft.com/office/officeart/2005/8/layout/gear1"/>
    <dgm:cxn modelId="{ECDB44D1-0697-794D-8770-290DAC8932EF}" type="presOf" srcId="{1070ED2E-C9B7-B846-BAAA-AB2C3100AD75}" destId="{25BA4C72-E132-E747-8CFD-3E2F25E84845}" srcOrd="0" destOrd="0" presId="urn:microsoft.com/office/officeart/2005/8/layout/gear1"/>
    <dgm:cxn modelId="{24476FDB-870F-B642-ACD6-8C29A36045C9}" type="presOf" srcId="{23E03392-5D3C-514E-8D41-CF7E6DB5EE70}" destId="{1854602A-24DA-354E-8E55-0F914ACAC00F}" srcOrd="0" destOrd="0" presId="urn:microsoft.com/office/officeart/2005/8/layout/gear1"/>
    <dgm:cxn modelId="{F9748CEB-4220-384F-A9FF-E5D26BC4F1EE}" type="presOf" srcId="{5E8664B7-59F4-2542-9DD4-2A00B4328604}" destId="{BB1765BA-8117-6742-873A-20F32B9D5B2B}" srcOrd="0" destOrd="2" presId="urn:microsoft.com/office/officeart/2005/8/layout/gear1"/>
    <dgm:cxn modelId="{C59DA0EE-11CE-2040-893E-27AE785E90E2}" type="presOf" srcId="{04C600EB-7DEF-5E49-A8EA-E23E53CF88FF}" destId="{550CD8F2-D6AF-0E4B-B24B-C0218AF34C24}" srcOrd="0" destOrd="0" presId="urn:microsoft.com/office/officeart/2005/8/layout/gear1"/>
    <dgm:cxn modelId="{1FBF79F4-DB0B-F84C-B405-832011631693}" srcId="{1070ED2E-C9B7-B846-BAAA-AB2C3100AD75}" destId="{E1295423-DBCD-C642-9219-D49FE811CCD6}" srcOrd="0" destOrd="0" parTransId="{212C8AFE-5BC6-DA4F-92CD-C59759481468}" sibTransId="{64900698-1DC7-CE46-A993-D2529FB253AE}"/>
    <dgm:cxn modelId="{4B39E5BC-EE5B-0B46-B13F-FBB9821D692F}" type="presParOf" srcId="{C2C5FC2A-0DEA-A344-B965-19CC80F2782F}" destId="{46D91E0D-7E25-3E41-A7D3-5AA6572FAD33}" srcOrd="0" destOrd="0" presId="urn:microsoft.com/office/officeart/2005/8/layout/gear1"/>
    <dgm:cxn modelId="{46050B45-514E-8948-A871-2C714299B1B2}" type="presParOf" srcId="{C2C5FC2A-0DEA-A344-B965-19CC80F2782F}" destId="{E51378A2-9F75-D744-A4CB-3F8D34A60D84}" srcOrd="1" destOrd="0" presId="urn:microsoft.com/office/officeart/2005/8/layout/gear1"/>
    <dgm:cxn modelId="{842EA57C-5E39-D747-876C-FF6466767833}" type="presParOf" srcId="{C2C5FC2A-0DEA-A344-B965-19CC80F2782F}" destId="{97454C3D-C8A1-FE48-923F-2842A05CFA7C}" srcOrd="2" destOrd="0" presId="urn:microsoft.com/office/officeart/2005/8/layout/gear1"/>
    <dgm:cxn modelId="{40A2E657-7EDB-9447-8D7E-6DDC8986C7E5}" type="presParOf" srcId="{C2C5FC2A-0DEA-A344-B965-19CC80F2782F}" destId="{0851C34A-00FA-E046-92FB-D670C83489C9}" srcOrd="3" destOrd="0" presId="urn:microsoft.com/office/officeart/2005/8/layout/gear1"/>
    <dgm:cxn modelId="{DB0520A7-7CD5-3D45-A4FB-3AC976C4A36E}" type="presParOf" srcId="{C2C5FC2A-0DEA-A344-B965-19CC80F2782F}" destId="{25BA4C72-E132-E747-8CFD-3E2F25E84845}" srcOrd="4" destOrd="0" presId="urn:microsoft.com/office/officeart/2005/8/layout/gear1"/>
    <dgm:cxn modelId="{98AF037A-596B-FF4F-8571-80FCF26A2708}" type="presParOf" srcId="{C2C5FC2A-0DEA-A344-B965-19CC80F2782F}" destId="{2A3603AE-AEEE-1C46-958C-0976251B4B60}" srcOrd="5" destOrd="0" presId="urn:microsoft.com/office/officeart/2005/8/layout/gear1"/>
    <dgm:cxn modelId="{B7610684-B5BD-B544-A1F8-04A77CF06F5C}" type="presParOf" srcId="{C2C5FC2A-0DEA-A344-B965-19CC80F2782F}" destId="{21BA1D6D-C289-D84F-A562-48AFFA390890}" srcOrd="6" destOrd="0" presId="urn:microsoft.com/office/officeart/2005/8/layout/gear1"/>
    <dgm:cxn modelId="{F52319A7-1D4C-9F48-BC77-F05B3AFE644B}" type="presParOf" srcId="{C2C5FC2A-0DEA-A344-B965-19CC80F2782F}" destId="{AC5D763C-7E9B-754E-95D8-505ED8688072}" srcOrd="7" destOrd="0" presId="urn:microsoft.com/office/officeart/2005/8/layout/gear1"/>
    <dgm:cxn modelId="{23E6C59E-D13E-714C-A16C-6CB1CD443120}" type="presParOf" srcId="{C2C5FC2A-0DEA-A344-B965-19CC80F2782F}" destId="{1854602A-24DA-354E-8E55-0F914ACAC00F}" srcOrd="8" destOrd="0" presId="urn:microsoft.com/office/officeart/2005/8/layout/gear1"/>
    <dgm:cxn modelId="{84DBEE81-61D4-5E4B-BA02-59E6BCE14800}" type="presParOf" srcId="{C2C5FC2A-0DEA-A344-B965-19CC80F2782F}" destId="{F10B2209-275E-8449-B84D-49C22087A76B}" srcOrd="9" destOrd="0" presId="urn:microsoft.com/office/officeart/2005/8/layout/gear1"/>
    <dgm:cxn modelId="{9FC74348-8567-234D-8E22-81EDD25A1F9E}" type="presParOf" srcId="{C2C5FC2A-0DEA-A344-B965-19CC80F2782F}" destId="{A23AA367-399D-5A4F-93DC-D6E52C7094C5}" srcOrd="10" destOrd="0" presId="urn:microsoft.com/office/officeart/2005/8/layout/gear1"/>
    <dgm:cxn modelId="{AB25F434-D7B4-884D-996E-349597179DE1}" type="presParOf" srcId="{C2C5FC2A-0DEA-A344-B965-19CC80F2782F}" destId="{ED948DDB-B139-684E-9F82-C029790EF3EC}" srcOrd="11" destOrd="0" presId="urn:microsoft.com/office/officeart/2005/8/layout/gear1"/>
    <dgm:cxn modelId="{1F7BEF6D-FAAA-D44B-B98A-F6FB4B7FAFBB}" type="presParOf" srcId="{C2C5FC2A-0DEA-A344-B965-19CC80F2782F}" destId="{BB1765BA-8117-6742-873A-20F32B9D5B2B}" srcOrd="12" destOrd="0" presId="urn:microsoft.com/office/officeart/2005/8/layout/gear1"/>
    <dgm:cxn modelId="{B77EFCFF-B04D-2B47-BEA2-A64D8F61871A}" type="presParOf" srcId="{C2C5FC2A-0DEA-A344-B965-19CC80F2782F}" destId="{550CD8F2-D6AF-0E4B-B24B-C0218AF34C24}" srcOrd="13" destOrd="0" presId="urn:microsoft.com/office/officeart/2005/8/layout/gear1"/>
    <dgm:cxn modelId="{E00B0359-0284-E14C-AE6C-77944FE9CFD3}" type="presParOf" srcId="{C2C5FC2A-0DEA-A344-B965-19CC80F2782F}" destId="{63BE777D-F35D-DC44-A4F4-F59364936035}" srcOrd="14" destOrd="0" presId="urn:microsoft.com/office/officeart/2005/8/layout/gear1"/>
    <dgm:cxn modelId="{F427A123-4998-3E40-803C-CB9404F4CEAB}" type="presParOf" srcId="{C2C5FC2A-0DEA-A344-B965-19CC80F2782F}" destId="{A165CC24-A588-8D41-80D1-BF64F20B33B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6BC89-74DD-7246-9597-580E89A5DE7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8E800B6-3538-F74B-8C2B-25BDC96C8E02}">
      <dgm:prSet phldrT="[Texto]"/>
      <dgm:spPr/>
      <dgm:t>
        <a:bodyPr/>
        <a:lstStyle/>
        <a:p>
          <a:r>
            <a:rPr lang="es-ES" dirty="0" err="1"/>
            <a:t>Accuracy</a:t>
          </a:r>
          <a:r>
            <a:rPr lang="es-ES" dirty="0"/>
            <a:t>, precisión, </a:t>
          </a:r>
          <a:r>
            <a:rPr lang="es-ES" dirty="0" err="1"/>
            <a:t>recall</a:t>
          </a:r>
          <a:r>
            <a:rPr lang="es-ES" dirty="0"/>
            <a:t>, ROC</a:t>
          </a:r>
        </a:p>
      </dgm:t>
    </dgm:pt>
    <dgm:pt modelId="{9F1A3871-AA2B-0844-AE75-F40362A1F827}" type="parTrans" cxnId="{6007D955-816E-704B-93F0-D69FD40145AF}">
      <dgm:prSet/>
      <dgm:spPr/>
      <dgm:t>
        <a:bodyPr/>
        <a:lstStyle/>
        <a:p>
          <a:endParaRPr lang="es-ES"/>
        </a:p>
      </dgm:t>
    </dgm:pt>
    <dgm:pt modelId="{04C600EB-7DEF-5E49-A8EA-E23E53CF88FF}" type="sibTrans" cxnId="{6007D955-816E-704B-93F0-D69FD40145AF}">
      <dgm:prSet/>
      <dgm:spPr/>
      <dgm:t>
        <a:bodyPr/>
        <a:lstStyle/>
        <a:p>
          <a:endParaRPr lang="es-ES"/>
        </a:p>
      </dgm:t>
    </dgm:pt>
    <dgm:pt modelId="{23E03392-5D3C-514E-8D41-CF7E6DB5EE70}">
      <dgm:prSet phldrT="[Texto]"/>
      <dgm:spPr/>
      <dgm:t>
        <a:bodyPr/>
        <a:lstStyle/>
        <a:p>
          <a:r>
            <a:rPr lang="es-ES" dirty="0"/>
            <a:t>Cross-</a:t>
          </a:r>
          <a:r>
            <a:rPr lang="es-ES" dirty="0" err="1"/>
            <a:t>validation</a:t>
          </a:r>
          <a:r>
            <a:rPr lang="es-ES" dirty="0"/>
            <a:t>.</a:t>
          </a:r>
        </a:p>
      </dgm:t>
    </dgm:pt>
    <dgm:pt modelId="{45897E12-3871-B74E-861C-2DB01BA1EEF7}" type="parTrans" cxnId="{C49F9F94-FBA4-8D47-BBA7-7125D48C6790}">
      <dgm:prSet/>
      <dgm:spPr/>
      <dgm:t>
        <a:bodyPr/>
        <a:lstStyle/>
        <a:p>
          <a:endParaRPr lang="es-ES"/>
        </a:p>
      </dgm:t>
    </dgm:pt>
    <dgm:pt modelId="{DD19C3F6-872D-2D4D-97D1-DB5D8B177D5B}" type="sibTrans" cxnId="{C49F9F94-FBA4-8D47-BBA7-7125D48C6790}">
      <dgm:prSet/>
      <dgm:spPr/>
      <dgm:t>
        <a:bodyPr/>
        <a:lstStyle/>
        <a:p>
          <a:endParaRPr lang="es-ES"/>
        </a:p>
      </dgm:t>
    </dgm:pt>
    <dgm:pt modelId="{3C3AEAC0-59DE-5A4F-B7CC-234AFBF4B9FF}">
      <dgm:prSet phldrT="[Texto]"/>
      <dgm:spPr/>
      <dgm:t>
        <a:bodyPr/>
        <a:lstStyle/>
        <a:p>
          <a:r>
            <a:rPr lang="es-ES" dirty="0" err="1"/>
            <a:t>Bussiness</a:t>
          </a:r>
          <a:r>
            <a:rPr lang="es-ES" dirty="0"/>
            <a:t> </a:t>
          </a:r>
          <a:r>
            <a:rPr lang="es-ES" dirty="0" err="1"/>
            <a:t>metrics</a:t>
          </a:r>
          <a:r>
            <a:rPr lang="es-ES" dirty="0"/>
            <a:t>.</a:t>
          </a:r>
        </a:p>
      </dgm:t>
    </dgm:pt>
    <dgm:pt modelId="{4F70E9A0-1983-DF44-B103-2B879B3BAD40}" type="parTrans" cxnId="{F106AC11-CC00-4B4A-8F19-47763CC59916}">
      <dgm:prSet/>
      <dgm:spPr/>
      <dgm:t>
        <a:bodyPr/>
        <a:lstStyle/>
        <a:p>
          <a:endParaRPr lang="es-ES"/>
        </a:p>
      </dgm:t>
    </dgm:pt>
    <dgm:pt modelId="{1273BACC-072B-7147-8DC6-FBFDEF5F903F}" type="sibTrans" cxnId="{F106AC11-CC00-4B4A-8F19-47763CC59916}">
      <dgm:prSet/>
      <dgm:spPr/>
      <dgm:t>
        <a:bodyPr/>
        <a:lstStyle/>
        <a:p>
          <a:endParaRPr lang="es-ES"/>
        </a:p>
      </dgm:t>
    </dgm:pt>
    <dgm:pt modelId="{49CF0D9C-E69F-024C-8561-A9BC01F42446}">
      <dgm:prSet phldrT="[Texto]"/>
      <dgm:spPr/>
      <dgm:t>
        <a:bodyPr/>
        <a:lstStyle/>
        <a:p>
          <a:r>
            <a:rPr lang="es-ES" dirty="0"/>
            <a:t>Ajuste fino y evaluación iterativa.</a:t>
          </a:r>
        </a:p>
      </dgm:t>
    </dgm:pt>
    <dgm:pt modelId="{D77D8F32-F62A-874C-8C03-4774D8DAB29B}" type="parTrans" cxnId="{6CAB5950-9BC9-384B-865B-4CCCD10A47B8}">
      <dgm:prSet/>
      <dgm:spPr/>
      <dgm:t>
        <a:bodyPr/>
        <a:lstStyle/>
        <a:p>
          <a:endParaRPr lang="es-ES"/>
        </a:p>
      </dgm:t>
    </dgm:pt>
    <dgm:pt modelId="{F83CC560-8440-8743-9CF2-7F20B7A43E6A}" type="sibTrans" cxnId="{6CAB5950-9BC9-384B-865B-4CCCD10A47B8}">
      <dgm:prSet/>
      <dgm:spPr/>
      <dgm:t>
        <a:bodyPr/>
        <a:lstStyle/>
        <a:p>
          <a:endParaRPr lang="es-ES"/>
        </a:p>
      </dgm:t>
    </dgm:pt>
    <dgm:pt modelId="{234F7F37-CA43-224C-942A-9D9D0438EFC7}">
      <dgm:prSet phldrT="[Texto]"/>
      <dgm:spPr/>
      <dgm:t>
        <a:bodyPr/>
        <a:lstStyle/>
        <a:p>
          <a:r>
            <a:rPr lang="es-ES" dirty="0"/>
            <a:t>Generalización de los resultados.</a:t>
          </a:r>
        </a:p>
      </dgm:t>
    </dgm:pt>
    <dgm:pt modelId="{8A6BC936-E2B8-2540-B439-73735FAF48EE}" type="parTrans" cxnId="{3E858AC1-DE2C-E348-9ABC-517F7C14D81E}">
      <dgm:prSet/>
      <dgm:spPr/>
      <dgm:t>
        <a:bodyPr/>
        <a:lstStyle/>
        <a:p>
          <a:endParaRPr lang="es-ES"/>
        </a:p>
      </dgm:t>
    </dgm:pt>
    <dgm:pt modelId="{6BC49407-3686-E148-BDEC-0CA867E8A44E}" type="sibTrans" cxnId="{3E858AC1-DE2C-E348-9ABC-517F7C14D81E}">
      <dgm:prSet/>
      <dgm:spPr/>
      <dgm:t>
        <a:bodyPr/>
        <a:lstStyle/>
        <a:p>
          <a:endParaRPr lang="es-ES"/>
        </a:p>
      </dgm:t>
    </dgm:pt>
    <dgm:pt modelId="{02625A0C-40C2-F249-A6B8-4BF47C628897}">
      <dgm:prSet/>
      <dgm:spPr/>
      <dgm:t>
        <a:bodyPr/>
        <a:lstStyle/>
        <a:p>
          <a:r>
            <a:rPr lang="es-ES" dirty="0"/>
            <a:t>Comprensión del contexto.</a:t>
          </a:r>
        </a:p>
      </dgm:t>
    </dgm:pt>
    <dgm:pt modelId="{E94CF32F-45A2-8A4A-92EB-7EC727E2A85D}" type="parTrans" cxnId="{1DDDA5FE-5C1B-2343-BE5A-A4D37F97705D}">
      <dgm:prSet/>
      <dgm:spPr/>
      <dgm:t>
        <a:bodyPr/>
        <a:lstStyle/>
        <a:p>
          <a:endParaRPr lang="es-ES"/>
        </a:p>
      </dgm:t>
    </dgm:pt>
    <dgm:pt modelId="{3CED837E-056E-5043-B404-589DF7D5AA5A}" type="sibTrans" cxnId="{1DDDA5FE-5C1B-2343-BE5A-A4D37F97705D}">
      <dgm:prSet/>
      <dgm:spPr/>
      <dgm:t>
        <a:bodyPr/>
        <a:lstStyle/>
        <a:p>
          <a:endParaRPr lang="es-ES"/>
        </a:p>
      </dgm:t>
    </dgm:pt>
    <dgm:pt modelId="{7F302E7A-74AA-ED49-99CD-F1DCEB4B6186}">
      <dgm:prSet/>
      <dgm:spPr/>
      <dgm:t>
        <a:bodyPr/>
        <a:lstStyle/>
        <a:p>
          <a:r>
            <a:rPr lang="es-ES" dirty="0"/>
            <a:t>Comparación con líneas de base.</a:t>
          </a:r>
        </a:p>
      </dgm:t>
    </dgm:pt>
    <dgm:pt modelId="{B07F30BA-2256-6F47-9B49-6322AACFE02E}" type="parTrans" cxnId="{F57BDBFE-7153-4148-B323-B8ABDA5F24BC}">
      <dgm:prSet/>
      <dgm:spPr/>
      <dgm:t>
        <a:bodyPr/>
        <a:lstStyle/>
        <a:p>
          <a:endParaRPr lang="es-ES"/>
        </a:p>
      </dgm:t>
    </dgm:pt>
    <dgm:pt modelId="{2AF42A7C-74B9-CA4D-ACDD-DC60066D975D}" type="sibTrans" cxnId="{F57BDBFE-7153-4148-B323-B8ABDA5F24BC}">
      <dgm:prSet/>
      <dgm:spPr/>
      <dgm:t>
        <a:bodyPr/>
        <a:lstStyle/>
        <a:p>
          <a:endParaRPr lang="es-ES"/>
        </a:p>
      </dgm:t>
    </dgm:pt>
    <dgm:pt modelId="{919D14E0-2353-5343-BBEA-716561A6AF38}" type="pres">
      <dgm:prSet presAssocID="{CCE6BC89-74DD-7246-9597-580E89A5DE7C}" presName="Name0" presStyleCnt="0">
        <dgm:presLayoutVars>
          <dgm:chMax val="7"/>
          <dgm:chPref val="7"/>
          <dgm:dir/>
        </dgm:presLayoutVars>
      </dgm:prSet>
      <dgm:spPr/>
    </dgm:pt>
    <dgm:pt modelId="{F2FCE3BD-FBED-A74F-8463-90C10B1A309B}" type="pres">
      <dgm:prSet presAssocID="{CCE6BC89-74DD-7246-9597-580E89A5DE7C}" presName="Name1" presStyleCnt="0"/>
      <dgm:spPr/>
    </dgm:pt>
    <dgm:pt modelId="{A9B35521-5E46-B549-B19A-59F9447004AE}" type="pres">
      <dgm:prSet presAssocID="{CCE6BC89-74DD-7246-9597-580E89A5DE7C}" presName="cycle" presStyleCnt="0"/>
      <dgm:spPr/>
    </dgm:pt>
    <dgm:pt modelId="{BD41F172-5502-CA44-A364-A0413E1C939D}" type="pres">
      <dgm:prSet presAssocID="{CCE6BC89-74DD-7246-9597-580E89A5DE7C}" presName="srcNode" presStyleLbl="node1" presStyleIdx="0" presStyleCnt="3"/>
      <dgm:spPr/>
    </dgm:pt>
    <dgm:pt modelId="{34EBF818-DB0C-C143-855A-C11FBE764108}" type="pres">
      <dgm:prSet presAssocID="{CCE6BC89-74DD-7246-9597-580E89A5DE7C}" presName="conn" presStyleLbl="parChTrans1D2" presStyleIdx="0" presStyleCnt="1"/>
      <dgm:spPr/>
    </dgm:pt>
    <dgm:pt modelId="{82752B78-BB33-AE49-AA82-B55B0553FF78}" type="pres">
      <dgm:prSet presAssocID="{CCE6BC89-74DD-7246-9597-580E89A5DE7C}" presName="extraNode" presStyleLbl="node1" presStyleIdx="0" presStyleCnt="3"/>
      <dgm:spPr/>
    </dgm:pt>
    <dgm:pt modelId="{40D207F0-DEA4-324C-9FE0-28F56FAB0FEA}" type="pres">
      <dgm:prSet presAssocID="{CCE6BC89-74DD-7246-9597-580E89A5DE7C}" presName="dstNode" presStyleLbl="node1" presStyleIdx="0" presStyleCnt="3"/>
      <dgm:spPr/>
    </dgm:pt>
    <dgm:pt modelId="{FF51C74E-24B6-F542-B9FE-7E85EBDF7DEE}" type="pres">
      <dgm:prSet presAssocID="{E8E800B6-3538-F74B-8C2B-25BDC96C8E02}" presName="text_1" presStyleLbl="node1" presStyleIdx="0" presStyleCnt="3">
        <dgm:presLayoutVars>
          <dgm:bulletEnabled val="1"/>
        </dgm:presLayoutVars>
      </dgm:prSet>
      <dgm:spPr/>
    </dgm:pt>
    <dgm:pt modelId="{9301B8BA-1320-7644-B95E-4561BF874875}" type="pres">
      <dgm:prSet presAssocID="{E8E800B6-3538-F74B-8C2B-25BDC96C8E02}" presName="accent_1" presStyleCnt="0"/>
      <dgm:spPr/>
    </dgm:pt>
    <dgm:pt modelId="{2421C368-DD19-0749-8FE0-A81BE912B457}" type="pres">
      <dgm:prSet presAssocID="{E8E800B6-3538-F74B-8C2B-25BDC96C8E02}" presName="accentRepeatNode" presStyleLbl="solidFgAcc1" presStyleIdx="0" presStyleCnt="3"/>
      <dgm:spPr/>
    </dgm:pt>
    <dgm:pt modelId="{226C5B77-1ADD-204C-95F1-444CDE489985}" type="pres">
      <dgm:prSet presAssocID="{23E03392-5D3C-514E-8D41-CF7E6DB5EE70}" presName="text_2" presStyleLbl="node1" presStyleIdx="1" presStyleCnt="3">
        <dgm:presLayoutVars>
          <dgm:bulletEnabled val="1"/>
        </dgm:presLayoutVars>
      </dgm:prSet>
      <dgm:spPr/>
    </dgm:pt>
    <dgm:pt modelId="{864250B0-0EB4-3A4A-BC61-BBB7BE2C6482}" type="pres">
      <dgm:prSet presAssocID="{23E03392-5D3C-514E-8D41-CF7E6DB5EE70}" presName="accent_2" presStyleCnt="0"/>
      <dgm:spPr/>
    </dgm:pt>
    <dgm:pt modelId="{A58D5BDF-A853-A04B-9C38-BFA6D0F2B03B}" type="pres">
      <dgm:prSet presAssocID="{23E03392-5D3C-514E-8D41-CF7E6DB5EE70}" presName="accentRepeatNode" presStyleLbl="solidFgAcc1" presStyleIdx="1" presStyleCnt="3"/>
      <dgm:spPr/>
    </dgm:pt>
    <dgm:pt modelId="{E295C813-5D43-4949-8C64-396DCB1F63C4}" type="pres">
      <dgm:prSet presAssocID="{3C3AEAC0-59DE-5A4F-B7CC-234AFBF4B9FF}" presName="text_3" presStyleLbl="node1" presStyleIdx="2" presStyleCnt="3">
        <dgm:presLayoutVars>
          <dgm:bulletEnabled val="1"/>
        </dgm:presLayoutVars>
      </dgm:prSet>
      <dgm:spPr/>
    </dgm:pt>
    <dgm:pt modelId="{FC576DF3-8946-C746-8491-79774D4BAB1F}" type="pres">
      <dgm:prSet presAssocID="{3C3AEAC0-59DE-5A4F-B7CC-234AFBF4B9FF}" presName="accent_3" presStyleCnt="0"/>
      <dgm:spPr/>
    </dgm:pt>
    <dgm:pt modelId="{47D4B27E-A870-FB40-97F7-D3C5104F082E}" type="pres">
      <dgm:prSet presAssocID="{3C3AEAC0-59DE-5A4F-B7CC-234AFBF4B9FF}" presName="accentRepeatNode" presStyleLbl="solidFgAcc1" presStyleIdx="2" presStyleCnt="3"/>
      <dgm:spPr/>
    </dgm:pt>
  </dgm:ptLst>
  <dgm:cxnLst>
    <dgm:cxn modelId="{F106AC11-CC00-4B4A-8F19-47763CC59916}" srcId="{CCE6BC89-74DD-7246-9597-580E89A5DE7C}" destId="{3C3AEAC0-59DE-5A4F-B7CC-234AFBF4B9FF}" srcOrd="2" destOrd="0" parTransId="{4F70E9A0-1983-DF44-B103-2B879B3BAD40}" sibTransId="{1273BACC-072B-7147-8DC6-FBFDEF5F903F}"/>
    <dgm:cxn modelId="{339F6F13-F240-1546-BDBE-11A9FB00F208}" type="presOf" srcId="{F83CC560-8440-8743-9CF2-7F20B7A43E6A}" destId="{34EBF818-DB0C-C143-855A-C11FBE764108}" srcOrd="0" destOrd="0" presId="urn:microsoft.com/office/officeart/2008/layout/VerticalCurvedList"/>
    <dgm:cxn modelId="{F5A64E1A-5987-1B41-992F-830A994C5A24}" type="presOf" srcId="{23E03392-5D3C-514E-8D41-CF7E6DB5EE70}" destId="{226C5B77-1ADD-204C-95F1-444CDE489985}" srcOrd="0" destOrd="0" presId="urn:microsoft.com/office/officeart/2008/layout/VerticalCurvedList"/>
    <dgm:cxn modelId="{6CAB5950-9BC9-384B-865B-4CCCD10A47B8}" srcId="{E8E800B6-3538-F74B-8C2B-25BDC96C8E02}" destId="{49CF0D9C-E69F-024C-8561-A9BC01F42446}" srcOrd="0" destOrd="0" parTransId="{D77D8F32-F62A-874C-8C03-4774D8DAB29B}" sibTransId="{F83CC560-8440-8743-9CF2-7F20B7A43E6A}"/>
    <dgm:cxn modelId="{6007D955-816E-704B-93F0-D69FD40145AF}" srcId="{CCE6BC89-74DD-7246-9597-580E89A5DE7C}" destId="{E8E800B6-3538-F74B-8C2B-25BDC96C8E02}" srcOrd="0" destOrd="0" parTransId="{9F1A3871-AA2B-0844-AE75-F40362A1F827}" sibTransId="{04C600EB-7DEF-5E49-A8EA-E23E53CF88FF}"/>
    <dgm:cxn modelId="{79FE385D-3BAF-FB44-A1CB-E942EB4AEC38}" type="presOf" srcId="{02625A0C-40C2-F249-A6B8-4BF47C628897}" destId="{E295C813-5D43-4949-8C64-396DCB1F63C4}" srcOrd="0" destOrd="1" presId="urn:microsoft.com/office/officeart/2008/layout/VerticalCurvedList"/>
    <dgm:cxn modelId="{17408362-A11E-D543-8FE9-F09EE6B4D825}" type="presOf" srcId="{49CF0D9C-E69F-024C-8561-A9BC01F42446}" destId="{FF51C74E-24B6-F542-B9FE-7E85EBDF7DEE}" srcOrd="0" destOrd="1" presId="urn:microsoft.com/office/officeart/2008/layout/VerticalCurvedList"/>
    <dgm:cxn modelId="{70488366-2D8E-474D-A34B-9079793B0B52}" type="presOf" srcId="{CCE6BC89-74DD-7246-9597-580E89A5DE7C}" destId="{919D14E0-2353-5343-BBEA-716561A6AF38}" srcOrd="0" destOrd="0" presId="urn:microsoft.com/office/officeart/2008/layout/VerticalCurvedList"/>
    <dgm:cxn modelId="{843CC48D-3B5F-A941-A642-9FEEEA15872B}" type="presOf" srcId="{3C3AEAC0-59DE-5A4F-B7CC-234AFBF4B9FF}" destId="{E295C813-5D43-4949-8C64-396DCB1F63C4}" srcOrd="0" destOrd="0" presId="urn:microsoft.com/office/officeart/2008/layout/VerticalCurvedList"/>
    <dgm:cxn modelId="{C49F9F94-FBA4-8D47-BBA7-7125D48C6790}" srcId="{CCE6BC89-74DD-7246-9597-580E89A5DE7C}" destId="{23E03392-5D3C-514E-8D41-CF7E6DB5EE70}" srcOrd="1" destOrd="0" parTransId="{45897E12-3871-B74E-861C-2DB01BA1EEF7}" sibTransId="{DD19C3F6-872D-2D4D-97D1-DB5D8B177D5B}"/>
    <dgm:cxn modelId="{3E858AC1-DE2C-E348-9ABC-517F7C14D81E}" srcId="{23E03392-5D3C-514E-8D41-CF7E6DB5EE70}" destId="{234F7F37-CA43-224C-942A-9D9D0438EFC7}" srcOrd="0" destOrd="0" parTransId="{8A6BC936-E2B8-2540-B439-73735FAF48EE}" sibTransId="{6BC49407-3686-E148-BDEC-0CA867E8A44E}"/>
    <dgm:cxn modelId="{9476CDD3-A10A-BC4E-BE02-5C31DF7127DB}" type="presOf" srcId="{7F302E7A-74AA-ED49-99CD-F1DCEB4B6186}" destId="{E295C813-5D43-4949-8C64-396DCB1F63C4}" srcOrd="0" destOrd="2" presId="urn:microsoft.com/office/officeart/2008/layout/VerticalCurvedList"/>
    <dgm:cxn modelId="{47D77DDC-4E6E-4440-A753-6F19DB0A185A}" type="presOf" srcId="{234F7F37-CA43-224C-942A-9D9D0438EFC7}" destId="{226C5B77-1ADD-204C-95F1-444CDE489985}" srcOrd="0" destOrd="1" presId="urn:microsoft.com/office/officeart/2008/layout/VerticalCurvedList"/>
    <dgm:cxn modelId="{56E3BAEB-3F13-8246-84F8-863C200408CA}" type="presOf" srcId="{E8E800B6-3538-F74B-8C2B-25BDC96C8E02}" destId="{FF51C74E-24B6-F542-B9FE-7E85EBDF7DEE}" srcOrd="0" destOrd="0" presId="urn:microsoft.com/office/officeart/2008/layout/VerticalCurvedList"/>
    <dgm:cxn modelId="{1DDDA5FE-5C1B-2343-BE5A-A4D37F97705D}" srcId="{3C3AEAC0-59DE-5A4F-B7CC-234AFBF4B9FF}" destId="{02625A0C-40C2-F249-A6B8-4BF47C628897}" srcOrd="0" destOrd="0" parTransId="{E94CF32F-45A2-8A4A-92EB-7EC727E2A85D}" sibTransId="{3CED837E-056E-5043-B404-589DF7D5AA5A}"/>
    <dgm:cxn modelId="{F57BDBFE-7153-4148-B323-B8ABDA5F24BC}" srcId="{3C3AEAC0-59DE-5A4F-B7CC-234AFBF4B9FF}" destId="{7F302E7A-74AA-ED49-99CD-F1DCEB4B6186}" srcOrd="1" destOrd="0" parTransId="{B07F30BA-2256-6F47-9B49-6322AACFE02E}" sibTransId="{2AF42A7C-74B9-CA4D-ACDD-DC60066D975D}"/>
    <dgm:cxn modelId="{3DEBD3D0-BCE0-AC4D-B37A-84090188A9B6}" type="presParOf" srcId="{919D14E0-2353-5343-BBEA-716561A6AF38}" destId="{F2FCE3BD-FBED-A74F-8463-90C10B1A309B}" srcOrd="0" destOrd="0" presId="urn:microsoft.com/office/officeart/2008/layout/VerticalCurvedList"/>
    <dgm:cxn modelId="{9617CAC7-817E-8949-B703-011DE7DA8CA9}" type="presParOf" srcId="{F2FCE3BD-FBED-A74F-8463-90C10B1A309B}" destId="{A9B35521-5E46-B549-B19A-59F9447004AE}" srcOrd="0" destOrd="0" presId="urn:microsoft.com/office/officeart/2008/layout/VerticalCurvedList"/>
    <dgm:cxn modelId="{00A3C8E5-F006-FF49-B935-A3B931904982}" type="presParOf" srcId="{A9B35521-5E46-B549-B19A-59F9447004AE}" destId="{BD41F172-5502-CA44-A364-A0413E1C939D}" srcOrd="0" destOrd="0" presId="urn:microsoft.com/office/officeart/2008/layout/VerticalCurvedList"/>
    <dgm:cxn modelId="{482199E1-68A6-8045-8644-A593ED831297}" type="presParOf" srcId="{A9B35521-5E46-B549-B19A-59F9447004AE}" destId="{34EBF818-DB0C-C143-855A-C11FBE764108}" srcOrd="1" destOrd="0" presId="urn:microsoft.com/office/officeart/2008/layout/VerticalCurvedList"/>
    <dgm:cxn modelId="{789E6ED0-8830-4A4A-BF83-77A3B21081DF}" type="presParOf" srcId="{A9B35521-5E46-B549-B19A-59F9447004AE}" destId="{82752B78-BB33-AE49-AA82-B55B0553FF78}" srcOrd="2" destOrd="0" presId="urn:microsoft.com/office/officeart/2008/layout/VerticalCurvedList"/>
    <dgm:cxn modelId="{F93D8332-7B4F-1F4C-B084-D3090445CFB6}" type="presParOf" srcId="{A9B35521-5E46-B549-B19A-59F9447004AE}" destId="{40D207F0-DEA4-324C-9FE0-28F56FAB0FEA}" srcOrd="3" destOrd="0" presId="urn:microsoft.com/office/officeart/2008/layout/VerticalCurvedList"/>
    <dgm:cxn modelId="{6A693844-14C3-1C4E-803C-8C03F69F5C7E}" type="presParOf" srcId="{F2FCE3BD-FBED-A74F-8463-90C10B1A309B}" destId="{FF51C74E-24B6-F542-B9FE-7E85EBDF7DEE}" srcOrd="1" destOrd="0" presId="urn:microsoft.com/office/officeart/2008/layout/VerticalCurvedList"/>
    <dgm:cxn modelId="{C8DBF850-C328-1E41-ABC3-2BC4AAE612AA}" type="presParOf" srcId="{F2FCE3BD-FBED-A74F-8463-90C10B1A309B}" destId="{9301B8BA-1320-7644-B95E-4561BF874875}" srcOrd="2" destOrd="0" presId="urn:microsoft.com/office/officeart/2008/layout/VerticalCurvedList"/>
    <dgm:cxn modelId="{54DBC81E-19AE-7B44-984B-F31715416102}" type="presParOf" srcId="{9301B8BA-1320-7644-B95E-4561BF874875}" destId="{2421C368-DD19-0749-8FE0-A81BE912B457}" srcOrd="0" destOrd="0" presId="urn:microsoft.com/office/officeart/2008/layout/VerticalCurvedList"/>
    <dgm:cxn modelId="{F57CCF24-B3CF-3D4A-91A5-C191C576B2B6}" type="presParOf" srcId="{F2FCE3BD-FBED-A74F-8463-90C10B1A309B}" destId="{226C5B77-1ADD-204C-95F1-444CDE489985}" srcOrd="3" destOrd="0" presId="urn:microsoft.com/office/officeart/2008/layout/VerticalCurvedList"/>
    <dgm:cxn modelId="{4BAB5758-FF16-1147-AA22-F9C956F89FCC}" type="presParOf" srcId="{F2FCE3BD-FBED-A74F-8463-90C10B1A309B}" destId="{864250B0-0EB4-3A4A-BC61-BBB7BE2C6482}" srcOrd="4" destOrd="0" presId="urn:microsoft.com/office/officeart/2008/layout/VerticalCurvedList"/>
    <dgm:cxn modelId="{B693619E-8B79-DA45-A6F1-AE56BB5BB662}" type="presParOf" srcId="{864250B0-0EB4-3A4A-BC61-BBB7BE2C6482}" destId="{A58D5BDF-A853-A04B-9C38-BFA6D0F2B03B}" srcOrd="0" destOrd="0" presId="urn:microsoft.com/office/officeart/2008/layout/VerticalCurvedList"/>
    <dgm:cxn modelId="{A6B48FC1-8708-274D-AC2C-30E1C6AA0B99}" type="presParOf" srcId="{F2FCE3BD-FBED-A74F-8463-90C10B1A309B}" destId="{E295C813-5D43-4949-8C64-396DCB1F63C4}" srcOrd="5" destOrd="0" presId="urn:microsoft.com/office/officeart/2008/layout/VerticalCurvedList"/>
    <dgm:cxn modelId="{1474925F-F39C-9046-849F-4E91FAA55A80}" type="presParOf" srcId="{F2FCE3BD-FBED-A74F-8463-90C10B1A309B}" destId="{FC576DF3-8946-C746-8491-79774D4BAB1F}" srcOrd="6" destOrd="0" presId="urn:microsoft.com/office/officeart/2008/layout/VerticalCurvedList"/>
    <dgm:cxn modelId="{4877B9D6-C85B-3240-B73C-88BA3484F2EA}" type="presParOf" srcId="{FC576DF3-8946-C746-8491-79774D4BAB1F}" destId="{47D4B27E-A870-FB40-97F7-D3C5104F08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91E0D-7E25-3E41-A7D3-5AA6572FAD33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OTROS (CLÚSTERING, SERIES TEMPORALES, MODELOS NO SUPERVISADOS – REDUCCIÓN DE LA DIMENSIONALIDAD-, ETC)</a:t>
          </a:r>
        </a:p>
      </dsp:txBody>
      <dsp:txXfrm>
        <a:off x="4392232" y="3136513"/>
        <a:ext cx="1781934" cy="1531918"/>
      </dsp:txXfrm>
    </dsp:sp>
    <dsp:sp modelId="{0851C34A-00FA-E046-92FB-D670C83489C9}">
      <dsp:nvSpPr>
        <dsp:cNvPr id="0" name=""/>
        <dsp:cNvSpPr/>
      </dsp:nvSpPr>
      <dsp:spPr>
        <a:xfrm>
          <a:off x="2658541" y="4101843"/>
          <a:ext cx="1896533" cy="1137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ÚTILES EN DIVERSAS ÁREAS.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ADAPTABLES PERO DE USO MÁS RESTRINGIDO.</a:t>
          </a:r>
        </a:p>
      </dsp:txBody>
      <dsp:txXfrm>
        <a:off x="2691870" y="4135172"/>
        <a:ext cx="1829875" cy="1071262"/>
      </dsp:txXfrm>
    </dsp:sp>
    <dsp:sp modelId="{25BA4C72-E132-E747-8CFD-3E2F25E84845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REGRESIÓN</a:t>
          </a:r>
        </a:p>
      </dsp:txBody>
      <dsp:txXfrm>
        <a:off x="2604759" y="2282937"/>
        <a:ext cx="1076134" cy="1069538"/>
      </dsp:txXfrm>
    </dsp:sp>
    <dsp:sp modelId="{AC5D763C-7E9B-754E-95D8-505ED8688072}">
      <dsp:nvSpPr>
        <dsp:cNvPr id="0" name=""/>
        <dsp:cNvSpPr/>
      </dsp:nvSpPr>
      <dsp:spPr>
        <a:xfrm>
          <a:off x="380625" y="2987631"/>
          <a:ext cx="1896533" cy="1309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VARIABLES CUANTITATIVAS.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MUY COMÚN EN ÁMBITOS EMPRESARIALES.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MÉTRICAS ASOCIADAS: SEGÚN EL TIPO DE MODELO (TÍPICAMENTE RMSE: Raíz del Error Cuadrático Medio</a:t>
          </a:r>
        </a:p>
      </dsp:txBody>
      <dsp:txXfrm>
        <a:off x="418969" y="3025975"/>
        <a:ext cx="1819845" cy="1232477"/>
      </dsp:txXfrm>
    </dsp:sp>
    <dsp:sp modelId="{1854602A-24DA-354E-8E55-0F914ACAC00F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CLASIFICACIÓN</a:t>
          </a:r>
        </a:p>
      </dsp:txBody>
      <dsp:txXfrm rot="-20700000">
        <a:off x="3738879" y="704426"/>
        <a:ext cx="1192106" cy="1192106"/>
      </dsp:txXfrm>
    </dsp:sp>
    <dsp:sp modelId="{BB1765BA-8117-6742-873A-20F32B9D5B2B}">
      <dsp:nvSpPr>
        <dsp:cNvPr id="0" name=""/>
        <dsp:cNvSpPr/>
      </dsp:nvSpPr>
      <dsp:spPr>
        <a:xfrm>
          <a:off x="4876800" y="704426"/>
          <a:ext cx="1896533" cy="1137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VARIABLES CUALITATIVAS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MUY COMÚN EN CLÍNICA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MÉTRICAS ASOCIADAS: CURVA ROC/AUC; PRECISIÓN, EXACTITUD, ETC.</a:t>
          </a:r>
        </a:p>
      </dsp:txBody>
      <dsp:txXfrm>
        <a:off x="4910129" y="737755"/>
        <a:ext cx="1829875" cy="1071262"/>
      </dsp:txXfrm>
    </dsp:sp>
    <dsp:sp modelId="{550CD8F2-D6AF-0E4B-B24B-C0218AF34C24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E777D-F35D-DC44-A4F4-F59364936035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5CC24-A588-8D41-80D1-BF64F20B33B3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BF818-DB0C-C143-855A-C11FBE764108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1C74E-24B6-F542-B9FE-7E85EBDF7DEE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Accuracy</a:t>
          </a:r>
          <a:r>
            <a:rPr lang="es-ES" sz="2200" kern="1200" dirty="0"/>
            <a:t>, precisión, </a:t>
          </a:r>
          <a:r>
            <a:rPr lang="es-ES" sz="2200" kern="1200" dirty="0" err="1"/>
            <a:t>recall</a:t>
          </a:r>
          <a:r>
            <a:rPr lang="es-ES" sz="2200" kern="1200" dirty="0"/>
            <a:t>, ROC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Ajuste fino y evaluación iterativa.</a:t>
          </a:r>
        </a:p>
      </dsp:txBody>
      <dsp:txXfrm>
        <a:off x="752110" y="541866"/>
        <a:ext cx="7301111" cy="1083733"/>
      </dsp:txXfrm>
    </dsp:sp>
    <dsp:sp modelId="{2421C368-DD19-0749-8FE0-A81BE912B45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C5B77-1ADD-204C-95F1-444CDE489985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Cross-</a:t>
          </a:r>
          <a:r>
            <a:rPr lang="es-ES" sz="2200" kern="1200" dirty="0" err="1"/>
            <a:t>validation</a:t>
          </a:r>
          <a:r>
            <a:rPr lang="es-ES" sz="22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Generalización de los resultados.</a:t>
          </a:r>
        </a:p>
      </dsp:txBody>
      <dsp:txXfrm>
        <a:off x="1146048" y="2167466"/>
        <a:ext cx="6907174" cy="1083733"/>
      </dsp:txXfrm>
    </dsp:sp>
    <dsp:sp modelId="{A58D5BDF-A853-A04B-9C38-BFA6D0F2B03B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5C813-5D43-4949-8C64-396DCB1F63C4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Bussiness</a:t>
          </a:r>
          <a:r>
            <a:rPr lang="es-ES" sz="2200" kern="1200" dirty="0"/>
            <a:t> </a:t>
          </a:r>
          <a:r>
            <a:rPr lang="es-ES" sz="2200" kern="1200" dirty="0" err="1"/>
            <a:t>metrics</a:t>
          </a:r>
          <a:r>
            <a:rPr lang="es-ES" sz="22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Comprensión del contexto.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Comparación con líneas de base.</a:t>
          </a:r>
        </a:p>
      </dsp:txBody>
      <dsp:txXfrm>
        <a:off x="752110" y="3793066"/>
        <a:ext cx="7301111" cy="1083733"/>
      </dsp:txXfrm>
    </dsp:sp>
    <dsp:sp modelId="{47D4B27E-A870-FB40-97F7-D3C5104F082E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F05D61B-8704-CE40-BB43-E8FCC5B93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Título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6C7AF2-21EE-C540-845D-AF3CB00AB4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9442F-D6AE-2547-A016-E86A050B4D2E}" type="datetime7">
              <a:rPr lang="es-ES" smtClean="0"/>
              <a:t>oct-24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998891-4CFB-1F40-98AB-E5E980241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Confidential &amp; Proprietary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79570E-1F10-B24B-88D6-600F40CB08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EF2-8374-754B-B43A-6E8A10C1D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5459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Título Presentación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4331-6528-4B47-BCCB-1EFC12E6D63D}" type="datetime7">
              <a:rPr lang="es-ES" smtClean="0"/>
              <a:t>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0C32-1D05-4357-A635-2118E80A09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75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69173-0DA3-4713-990A-9B27F03442D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1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23B7E8-077F-0C11-E2E4-FCC0976D8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A18D39-9C34-1DFB-227C-504685B8EE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497DCB-6790-284A-B6F5-5E1D09EDC8DA}"/>
              </a:ext>
            </a:extLst>
          </p:cNvPr>
          <p:cNvSpPr txBox="1"/>
          <p:nvPr userDrawn="1"/>
        </p:nvSpPr>
        <p:spPr>
          <a:xfrm>
            <a:off x="712922" y="655578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837A29-6067-5946-A907-42C312DF87D1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6793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BB438-4E17-8D15-89F7-B55A6CD2B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F7D6A7E-9B87-E846-9B20-10ED85D5C15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AB2EC2-A162-BF42-AA71-34793ADC10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102D7AA9-64B2-C74A-9FD4-6394DE66D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40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4509C47-7338-F5D2-1484-72B7CF15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Title 158">
            <a:extLst>
              <a:ext uri="{FF2B5EF4-FFF2-40B4-BE49-F238E27FC236}">
                <a16:creationId xmlns:a16="http://schemas.microsoft.com/office/drawing/2014/main" id="{C15FE3BC-F280-0354-CCB5-435CC7BA9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338D3B5B-3CED-4D80-805E-55979E50D4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E3465F1A-327C-9531-B039-E99AA0AF9E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14C85-0C76-6EB3-5150-1F3294198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19916D6-A980-9644-9686-840C7304937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2C9A6-C59E-1F42-BAA3-FEEF46284F7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96B62B97-9B7A-AA4E-8EB4-D0899C728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15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44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55E10-0E10-74F7-08B9-583A1C43A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AE4F89-70A9-2C46-B426-539EFDD95907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A963B-63A5-DC46-ACCF-F596E802872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B3ECFA55-2751-844E-B36C-AC6EBE1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63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6F967-53A9-F4DD-572C-D2B44632D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BD15EF-D6DA-E441-A6E1-1F5E203929A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B5F99A-7E10-084E-A166-3979E65975E0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62CA2A2-C34E-2441-A5B5-B8CFDE11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105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E2D56F-E435-76E6-2F79-7D73936C752B}"/>
              </a:ext>
            </a:extLst>
          </p:cNvPr>
          <p:cNvCxnSpPr>
            <a:cxnSpLocks/>
          </p:cNvCxnSpPr>
          <p:nvPr/>
        </p:nvCxnSpPr>
        <p:spPr>
          <a:xfrm>
            <a:off x="504444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11970-6CAC-86A0-6BC5-5762FF81A532}"/>
              </a:ext>
            </a:extLst>
          </p:cNvPr>
          <p:cNvCxnSpPr>
            <a:cxnSpLocks/>
          </p:cNvCxnSpPr>
          <p:nvPr/>
        </p:nvCxnSpPr>
        <p:spPr>
          <a:xfrm>
            <a:off x="4358640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5FB0C-619F-D649-D212-2D27C4A480B3}"/>
              </a:ext>
            </a:extLst>
          </p:cNvPr>
          <p:cNvCxnSpPr>
            <a:cxnSpLocks/>
          </p:cNvCxnSpPr>
          <p:nvPr/>
        </p:nvCxnSpPr>
        <p:spPr>
          <a:xfrm>
            <a:off x="8212836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F30470D-2FCB-5921-E953-073D04AAD3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444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D65F2A-B6C9-90E5-7F1B-0C0C48380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69391EE-2C2A-2182-E13F-F3CFFD97C6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2836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6993-A0A7-64CE-649E-BBAB26B3C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7ABC11-CB0C-FDC6-D657-B429DF6A1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8640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6512003-52EC-DDE1-3B8D-43D25BC05C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2836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CBB06EAA-C5CC-60FB-8BE9-135CB6E0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10D0AAD2-BDE6-3D5D-6798-E6EAB882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82AAA64C-849E-0555-9C83-8064554B6C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A9CD73-512D-DA7E-A292-1D38E8CAB4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2EC31DC-9ACD-034C-85D6-866B24DEE49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4C1A34-B807-4E4C-861C-E88FD4F56DA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1" name="Marcador de fecha 2">
            <a:extLst>
              <a:ext uri="{FF2B5EF4-FFF2-40B4-BE49-F238E27FC236}">
                <a16:creationId xmlns:a16="http://schemas.microsoft.com/office/drawing/2014/main" id="{35294719-EEDF-4042-9103-45E20C61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008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0315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2914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512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562A8F8-B920-E307-80D7-8D238E03B8C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08000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6" name="Content Placeholder 30">
            <a:extLst>
              <a:ext uri="{FF2B5EF4-FFF2-40B4-BE49-F238E27FC236}">
                <a16:creationId xmlns:a16="http://schemas.microsoft.com/office/drawing/2014/main" id="{CC1A4DDA-2BEB-3742-AC62-35363340AE2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9657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7" name="Content Placeholder 30">
            <a:extLst>
              <a:ext uri="{FF2B5EF4-FFF2-40B4-BE49-F238E27FC236}">
                <a16:creationId xmlns:a16="http://schemas.microsoft.com/office/drawing/2014/main" id="{13525205-DF81-E812-C3C7-3F9B014F7C2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1314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8" name="Content Placeholder 30">
            <a:extLst>
              <a:ext uri="{FF2B5EF4-FFF2-40B4-BE49-F238E27FC236}">
                <a16:creationId xmlns:a16="http://schemas.microsoft.com/office/drawing/2014/main" id="{4D3A1274-448B-9CF0-1245-AAFCEFDA703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2972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A34F255-609E-7E37-8EC5-482AFB04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5" name="Title 119">
            <a:extLst>
              <a:ext uri="{FF2B5EF4-FFF2-40B4-BE49-F238E27FC236}">
                <a16:creationId xmlns:a16="http://schemas.microsoft.com/office/drawing/2014/main" id="{6F3D791E-FE17-F80B-8978-E87AA8826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3F262C28-4F4F-CF20-4F97-5CA0FC7BC4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A90315-3D27-8246-A0EE-54203FBFB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92B247A-0184-2040-B073-F59FE1C9A8DF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64A6F-4514-C94A-AC8A-FA95606550C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0" name="Marcador de fecha 2">
            <a:extLst>
              <a:ext uri="{FF2B5EF4-FFF2-40B4-BE49-F238E27FC236}">
                <a16:creationId xmlns:a16="http://schemas.microsoft.com/office/drawing/2014/main" id="{CF01E41F-B9CA-A048-A601-1956EAB7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982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888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3AA1F-5603-008E-8117-6B3B987A0DC1}"/>
              </a:ext>
            </a:extLst>
          </p:cNvPr>
          <p:cNvCxnSpPr>
            <a:cxnSpLocks/>
          </p:cNvCxnSpPr>
          <p:nvPr/>
        </p:nvCxnSpPr>
        <p:spPr>
          <a:xfrm>
            <a:off x="504444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AB042B-2EA9-AACE-CBA3-DFF6F446F45C}"/>
              </a:ext>
            </a:extLst>
          </p:cNvPr>
          <p:cNvCxnSpPr>
            <a:cxnSpLocks/>
          </p:cNvCxnSpPr>
          <p:nvPr/>
        </p:nvCxnSpPr>
        <p:spPr>
          <a:xfrm>
            <a:off x="3363031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346ACC-468B-14D3-A56B-67A7EAAF303E}"/>
              </a:ext>
            </a:extLst>
          </p:cNvPr>
          <p:cNvCxnSpPr>
            <a:cxnSpLocks/>
          </p:cNvCxnSpPr>
          <p:nvPr/>
        </p:nvCxnSpPr>
        <p:spPr>
          <a:xfrm>
            <a:off x="6187440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8E45E7-C713-CE17-6996-6AA899675AB9}"/>
              </a:ext>
            </a:extLst>
          </p:cNvPr>
          <p:cNvCxnSpPr>
            <a:cxnSpLocks/>
          </p:cNvCxnSpPr>
          <p:nvPr/>
        </p:nvCxnSpPr>
        <p:spPr>
          <a:xfrm>
            <a:off x="9035796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CAA8282-5EF1-28A8-708E-5575F779D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4444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6389D3-7B61-F677-F33E-BD11CB4572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3031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DBBC928-A132-6C16-F03F-822C688DBB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7440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14E334F-F9D8-3ADE-517C-D2135D2241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5796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031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7440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796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2B64C1-7DFE-3037-C555-AA796FDAF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F8FCF98-9BE4-028F-8258-2669DA13FA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3031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4B45724-FD3A-3A6E-4CB4-64BB81D3C9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7440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2C74C85-CC28-E28A-7A5B-812AEB5261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96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itle 119">
            <a:extLst>
              <a:ext uri="{FF2B5EF4-FFF2-40B4-BE49-F238E27FC236}">
                <a16:creationId xmlns:a16="http://schemas.microsoft.com/office/drawing/2014/main" id="{E2A8E1FD-E4EC-A9FD-82AA-03F7C37B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F92F48C-98A1-CC58-60D5-A388F25DED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EE327B-F897-F322-7063-34E688B6C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D790728-C83B-414E-A9C6-EE2DE8F0428B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1834143-DFC7-6941-AE86-2D515DA2D3D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8" name="Marcador de fecha 2">
            <a:extLst>
              <a:ext uri="{FF2B5EF4-FFF2-40B4-BE49-F238E27FC236}">
                <a16:creationId xmlns:a16="http://schemas.microsoft.com/office/drawing/2014/main" id="{49515CBB-75F6-7E4F-BD33-7BB6618F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3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3C7A-2C97-7E89-020C-3E254DD044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3A76FDD-F3B4-EA44-B3DE-CFB894E2795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1CB567-B6DD-9D47-9739-B696441D94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EB38BFCB-E710-BF45-9375-6179ABC7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35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 -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1061047F-1B69-5CE0-ABDE-68A814F3ADE7}"/>
              </a:ext>
            </a:extLst>
          </p:cNvPr>
          <p:cNvSpPr/>
          <p:nvPr userDrawn="1"/>
        </p:nvSpPr>
        <p:spPr>
          <a:xfrm>
            <a:off x="0" y="0"/>
            <a:ext cx="4540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67" dirty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6778F-7E88-E412-E13A-271454A4C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977DAE-BE0B-2D4E-A9BD-9D6F156A99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3B192-524C-8346-8E47-6153926E5AD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6C3E9E66-0C3B-E84A-94BE-2CFB4A237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461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Imagen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C7391-2A08-0F65-1F87-6E222B58B6D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TEMPLATE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6EC72E63-0A8B-E61C-4F94-B965473A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Picture Placeholder 45">
            <a:extLst>
              <a:ext uri="{FF2B5EF4-FFF2-40B4-BE49-F238E27FC236}">
                <a16:creationId xmlns:a16="http://schemas.microsoft.com/office/drawing/2014/main" id="{638D75A7-7360-35E3-DD9A-330463CE8F5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9586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5" name="Picture Placeholder 45">
            <a:extLst>
              <a:ext uri="{FF2B5EF4-FFF2-40B4-BE49-F238E27FC236}">
                <a16:creationId xmlns:a16="http://schemas.microsoft.com/office/drawing/2014/main" id="{DB1F764E-5B9D-2784-3451-DD178CA01BE2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385072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8" name="Picture Placeholder 45">
            <a:extLst>
              <a:ext uri="{FF2B5EF4-FFF2-40B4-BE49-F238E27FC236}">
                <a16:creationId xmlns:a16="http://schemas.microsoft.com/office/drawing/2014/main" id="{5A2FBB0B-7640-E671-8C4F-0509803866E3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65180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0" name="Picture Placeholder 45">
            <a:extLst>
              <a:ext uri="{FF2B5EF4-FFF2-40B4-BE49-F238E27FC236}">
                <a16:creationId xmlns:a16="http://schemas.microsoft.com/office/drawing/2014/main" id="{1056078C-3908-58AB-797C-2A9C463A2B9A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53797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2" name="Title 119">
            <a:extLst>
              <a:ext uri="{FF2B5EF4-FFF2-40B4-BE49-F238E27FC236}">
                <a16:creationId xmlns:a16="http://schemas.microsoft.com/office/drawing/2014/main" id="{D8D2C3FF-80D9-05ED-4AC1-B2352CDF9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6F995E21-60BA-6F9F-4752-BD0B9D64BB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815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#1</a:t>
            </a:r>
            <a:endParaRPr lang="en-US" dirty="0"/>
          </a:p>
        </p:txBody>
      </p:sp>
      <p:sp>
        <p:nvSpPr>
          <p:cNvPr id="6" name="Text Placeholder 51">
            <a:extLst>
              <a:ext uri="{FF2B5EF4-FFF2-40B4-BE49-F238E27FC236}">
                <a16:creationId xmlns:a16="http://schemas.microsoft.com/office/drawing/2014/main" id="{7A56D57B-B540-C4AC-FDE0-64873AF44A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195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3" name="Text Placeholder 48">
            <a:extLst>
              <a:ext uri="{FF2B5EF4-FFF2-40B4-BE49-F238E27FC236}">
                <a16:creationId xmlns:a16="http://schemas.microsoft.com/office/drawing/2014/main" id="{066F6519-BA06-DF32-FC32-42127CEA1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88061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#2</a:t>
            </a:r>
            <a:endParaRPr lang="en-US" dirty="0"/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3AE54FC0-9072-8120-E851-6DEE73C1F93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8412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A71D486C-ABF5-7546-DCBF-F272158CDB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89135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#3</a:t>
            </a:r>
            <a:endParaRPr lang="en-US" dirty="0"/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00ABA51E-1F9C-0916-AFE7-1D7F58470E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89486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6F44659A-0F1F-AF94-395D-8010DDBDFF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77931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#4</a:t>
            </a:r>
            <a:endParaRPr lang="en-US" dirty="0"/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D2544E0E-FEC5-B937-B505-F860B49B9BD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78311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B4271BC0-7CCC-0B1A-14CE-CD1D2D86FC7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91333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C4590A3C-778A-02FF-F3C1-DEA8078C0A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00901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>
            <a:extLst>
              <a:ext uri="{FF2B5EF4-FFF2-40B4-BE49-F238E27FC236}">
                <a16:creationId xmlns:a16="http://schemas.microsoft.com/office/drawing/2014/main" id="{075E8CAB-5946-5510-CB7E-48944D2EF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3598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6ABF85A-9981-41CD-513C-3A2BE0C98E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1CAAB39-7312-3847-8919-4384AE51CF18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14AA8E-FA8D-8B45-99AE-2CF58663A31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6" name="Marcador de fecha 2">
            <a:extLst>
              <a:ext uri="{FF2B5EF4-FFF2-40B4-BE49-F238E27FC236}">
                <a16:creationId xmlns:a16="http://schemas.microsoft.com/office/drawing/2014/main" id="{695D20EC-9865-CA4A-8C87-883EFB2E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3840">
          <p15:clr>
            <a:srgbClr val="FBAE40"/>
          </p15:clr>
        </p15:guide>
        <p15:guide id="3" pos="5664">
          <p15:clr>
            <a:srgbClr val="FBAE40"/>
          </p15:clr>
        </p15:guide>
        <p15:guide id="4" pos="2116">
          <p15:clr>
            <a:srgbClr val="FBAE40"/>
          </p15:clr>
        </p15:guide>
        <p15:guide id="5" pos="3940">
          <p15:clr>
            <a:srgbClr val="FBAE40"/>
          </p15:clr>
        </p15:guide>
        <p15:guide id="6" pos="1920">
          <p15:clr>
            <a:srgbClr val="FBAE40"/>
          </p15:clr>
        </p15:guide>
        <p15:guide id="7" pos="3744">
          <p15:clr>
            <a:srgbClr val="FBAE40"/>
          </p15:clr>
        </p15:guide>
        <p15:guide id="8" pos="5568">
          <p15:clr>
            <a:srgbClr val="FBAE40"/>
          </p15:clr>
        </p15:guide>
        <p15:guide id="9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97E6E94-DAF1-134F-9F82-FE94BA574168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725293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C79909-E34F-4B9E-FBBC-861D6CD50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96D1-401B-CF47-B637-104B9E7CE0EC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1FCCD8-85D6-8E4B-95E7-990AAA27BE2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297DA748-30A4-A748-AB4E-2F36CBBD3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654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7">
            <a:extLst>
              <a:ext uri="{FF2B5EF4-FFF2-40B4-BE49-F238E27FC236}">
                <a16:creationId xmlns:a16="http://schemas.microsoft.com/office/drawing/2014/main" id="{A9CACE80-426F-9E7A-397F-89A870C689C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1999" cy="68580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inserter imagen</a:t>
            </a:r>
          </a:p>
        </p:txBody>
      </p:sp>
    </p:spTree>
    <p:extLst>
      <p:ext uri="{BB962C8B-B14F-4D97-AF65-F5344CB8AC3E}">
        <p14:creationId xmlns:p14="http://schemas.microsoft.com/office/powerpoint/2010/main" val="2802357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9" name="Picture Placeholder 67">
            <a:extLst>
              <a:ext uri="{FF2B5EF4-FFF2-40B4-BE49-F238E27FC236}">
                <a16:creationId xmlns:a16="http://schemas.microsoft.com/office/drawing/2014/main" id="{5711116A-844B-7952-2AB7-6E26B35604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914400"/>
            <a:ext cx="6095999" cy="59436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3FE3EF4-9B15-7033-4A38-39E5CD55A023}"/>
              </a:ext>
            </a:extLst>
          </p:cNvPr>
          <p:cNvSpPr/>
          <p:nvPr userDrawn="1"/>
        </p:nvSpPr>
        <p:spPr>
          <a:xfrm>
            <a:off x="0" y="914400"/>
            <a:ext cx="6095999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628D4EC6-CD77-E791-A4C9-25D1958C21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87" y="2209800"/>
            <a:ext cx="5081969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7" name="Title 119">
            <a:extLst>
              <a:ext uri="{FF2B5EF4-FFF2-40B4-BE49-F238E27FC236}">
                <a16:creationId xmlns:a16="http://schemas.microsoft.com/office/drawing/2014/main" id="{5BABE3F8-96D0-E482-BDBE-7FE17B271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65D28EAC-A950-1D57-A8C3-E652B8DF68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5079804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47A7D-E2B0-6B49-C37F-A034F6B108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CCFDE1B-FFDE-8248-968A-29EC37368A0D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913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3A8634-DC91-5B49-93C9-E290E8143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6ABA5-2798-674F-A030-3BAD51FB6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C769773-27E6-A548-BD7A-3DE3C6B810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8" name="Title 119">
            <a:extLst>
              <a:ext uri="{FF2B5EF4-FFF2-40B4-BE49-F238E27FC236}">
                <a16:creationId xmlns:a16="http://schemas.microsoft.com/office/drawing/2014/main" id="{ACEF0A25-2EC2-8642-A13D-CC7041F8C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718BAE-D3F8-7941-AD2A-ECE2E937C2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E8C8C3-D6F7-EA4A-AD7E-C5731DFFB24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E4EB4AF5-C502-0747-BF4B-662A9DEF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4A61E0-6F23-E740-B2DB-FB003CE0B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EF12008-6DD0-1F49-BD52-D1A6061676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2ADEEE5B-6F8D-264C-891B-2F6FD1E32A6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78339" y="1837412"/>
            <a:ext cx="3501121" cy="3381451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5" name="Picture Placeholder 42">
            <a:extLst>
              <a:ext uri="{FF2B5EF4-FFF2-40B4-BE49-F238E27FC236}">
                <a16:creationId xmlns:a16="http://schemas.microsoft.com/office/drawing/2014/main" id="{5250C79E-746B-E64F-84D7-C75379411F2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84913" y="3599654"/>
            <a:ext cx="4884404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0" name="Picture Placeholder 42">
            <a:extLst>
              <a:ext uri="{FF2B5EF4-FFF2-40B4-BE49-F238E27FC236}">
                <a16:creationId xmlns:a16="http://schemas.microsoft.com/office/drawing/2014/main" id="{122BEC5E-A59D-A948-A6DF-46B8C9E2946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977015" y="1341362"/>
            <a:ext cx="3698097" cy="2764087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1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F4B31-04AE-5B4B-8807-7785413D9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6C47A-F96B-C447-832B-986828E88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DF01052-1021-3449-B58D-FA40E60A02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717DC788-90DE-014F-8482-18B558097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20EF6D3-A128-C44B-B849-EE0AD1A97A30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7029CC-596E-3549-9B63-2AEB5DE5F95B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FC686DF3-F808-C54D-8925-41B1F60C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CD6F6DA4-90E5-C948-A355-147FBE2A5A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2" name="Picture Placeholder 42">
            <a:extLst>
              <a:ext uri="{FF2B5EF4-FFF2-40B4-BE49-F238E27FC236}">
                <a16:creationId xmlns:a16="http://schemas.microsoft.com/office/drawing/2014/main" id="{E30B8D09-0526-1D4C-ACA5-EB3E833F2B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8752" y="1258556"/>
            <a:ext cx="3501121" cy="3504363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3" name="Picture Placeholder 42">
            <a:extLst>
              <a:ext uri="{FF2B5EF4-FFF2-40B4-BE49-F238E27FC236}">
                <a16:creationId xmlns:a16="http://schemas.microsoft.com/office/drawing/2014/main" id="{FE5EED98-D682-9A40-AA5F-03AC9D8A2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78339" y="2133877"/>
            <a:ext cx="4201448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924E9C01-C4FE-0A4D-93CB-A32B963EAA0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24225" y="3602519"/>
            <a:ext cx="3501121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8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ACD51AC-2256-0DC8-37B6-93EA5B0D87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87940" y="1188719"/>
            <a:ext cx="1508760" cy="6858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F8629CEE-2C55-A442-D542-CDC13AA08D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034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53C632AC-936D-587E-5D23-307F6F1F2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87940" y="256153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FA8037CA-438E-85BE-4D47-735BA4CCCD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4627126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10A89DEB-5A6B-2AAC-E7FA-48F88D214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359149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1EF86D5-90D0-802A-084D-D52D44779E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7940" y="2133877"/>
            <a:ext cx="1508760" cy="1534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 sz="1200"/>
            </a:lvl2pPr>
            <a:lvl3pPr marL="1219170" indent="0">
              <a:buNone/>
              <a:defRPr sz="12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</a:lstStyle>
          <a:p>
            <a:pPr lvl="0"/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91E8FD-2016-03BC-F6C7-D2617222749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87940" y="297268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95C33BE-CD56-6669-2160-8C444FE07B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87940" y="5038275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BD90FA8-7351-265B-153B-C67A6AE75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87940" y="400264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20" name="Title 119">
            <a:extLst>
              <a:ext uri="{FF2B5EF4-FFF2-40B4-BE49-F238E27FC236}">
                <a16:creationId xmlns:a16="http://schemas.microsoft.com/office/drawing/2014/main" id="{806C0B47-99A5-4948-A06E-E8605386A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FEFCF-3541-1BAC-EF61-7E23E21250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9023128-74EA-C046-A4A0-D9EA92FA21E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4" name="Marcador de fecha 2">
            <a:extLst>
              <a:ext uri="{FF2B5EF4-FFF2-40B4-BE49-F238E27FC236}">
                <a16:creationId xmlns:a16="http://schemas.microsoft.com/office/drawing/2014/main" id="{52E784DE-B8BA-134D-AFAC-6E704735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856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3" name="Title 119">
            <a:extLst>
              <a:ext uri="{FF2B5EF4-FFF2-40B4-BE49-F238E27FC236}">
                <a16:creationId xmlns:a16="http://schemas.microsoft.com/office/drawing/2014/main" id="{979EF17D-81D7-3006-DCB4-8E8646D7D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3877E-6355-3EB1-5D47-70EB58486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DFE4A168-CD54-5C04-F950-F68E48E33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1257300"/>
            <a:ext cx="1508760" cy="457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9F4F3BD2-D05E-3089-AEA0-884448F6A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2133877"/>
            <a:ext cx="1508760" cy="1366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accent5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 err="1"/>
              <a:t>Cita</a:t>
            </a:r>
            <a:r>
              <a:rPr lang="en-US" dirty="0"/>
              <a:t> (</a:t>
            </a:r>
            <a:r>
              <a:rPr lang="en-US" dirty="0" err="1"/>
              <a:t>aprox</a:t>
            </a:r>
            <a:r>
              <a:rPr lang="en-US" dirty="0"/>
              <a:t>. 20 palabras </a:t>
            </a:r>
            <a:r>
              <a:rPr lang="en-US" dirty="0" err="1"/>
              <a:t>máximo</a:t>
            </a:r>
            <a:r>
              <a:rPr lang="en-U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89BFA1-7A9B-7641-A044-1D359D68CF2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565E763F-D638-AF4E-A889-15193A3F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A8F4A353-558B-9A4B-BE34-F556DED3E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210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</p:spTree>
    <p:extLst>
      <p:ext uri="{BB962C8B-B14F-4D97-AF65-F5344CB8AC3E}">
        <p14:creationId xmlns:p14="http://schemas.microsoft.com/office/powerpoint/2010/main" val="318900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DB1A7E-8AC7-E271-2946-7F55D046DE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232900" y="0"/>
            <a:ext cx="2959100" cy="68580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02837C-6785-0043-9999-9F9C61D3DE9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26687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631C9C-0ACA-71AB-8E99-D938CA626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591" y="308447"/>
            <a:ext cx="10928522" cy="921003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</a:t>
            </a:r>
            <a:br>
              <a:rPr lang="es-ES" dirty="0"/>
            </a:br>
            <a:r>
              <a:rPr lang="es-ES" dirty="0"/>
              <a:t>la diapositiva</a:t>
            </a:r>
          </a:p>
        </p:txBody>
      </p:sp>
      <p:pic>
        <p:nvPicPr>
          <p:cNvPr id="4" name="Imagen 3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A2901E18-FD3F-EB54-7E76-56AE171E6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91562"/>
          <a:stretch/>
        </p:blipFill>
        <p:spPr>
          <a:xfrm>
            <a:off x="-1" y="0"/>
            <a:ext cx="695325" cy="6858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D1C50FE6-08D8-66C5-C955-77D46E857E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D919A7A4-896B-1FA7-05DB-D8743680F0EC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8139B2D-93E7-E4D7-CA30-43F0171F8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905FC7-689C-8B0B-2843-BBC0C16E7E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Parten Exter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9F72C951-B1FE-6969-A339-9EE8B4A4E7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35444" y="502913"/>
            <a:ext cx="1910591" cy="475511"/>
          </a:xfr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logo de</a:t>
            </a:r>
            <a:br>
              <a:rPr lang="es-ES" dirty="0"/>
            </a:br>
            <a:r>
              <a:rPr lang="es-ES" dirty="0" err="1"/>
              <a:t>partner</a:t>
            </a:r>
            <a:r>
              <a:rPr lang="es-ES" dirty="0"/>
              <a:t> externo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E74CEFD-E4DD-E376-56EB-0E0854D16554}"/>
              </a:ext>
            </a:extLst>
          </p:cNvPr>
          <p:cNvCxnSpPr>
            <a:cxnSpLocks/>
          </p:cNvCxnSpPr>
          <p:nvPr userDrawn="1"/>
        </p:nvCxnSpPr>
        <p:spPr>
          <a:xfrm>
            <a:off x="3349580" y="502913"/>
            <a:ext cx="0" cy="47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D1A23B9-703F-2147-8107-5D5975F5218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9338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blanca ilus azul con fotos y texto_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B410B3C7-F5DA-9B72-1CDA-802D298AA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4" name="Marcador de posición de imagen 2">
            <a:extLst>
              <a:ext uri="{FF2B5EF4-FFF2-40B4-BE49-F238E27FC236}">
                <a16:creationId xmlns:a16="http://schemas.microsoft.com/office/drawing/2014/main" id="{9EE64A52-4E3A-B76C-D61E-FA0CD56A77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7437" y="1276350"/>
            <a:ext cx="5329237" cy="4676775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0" tIns="144000" rIns="72000" bIns="72000" rtlCol="0" anchor="ctr" anchorCtr="0">
            <a:noAutofit/>
          </a:bodyPr>
          <a:lstStyle>
            <a:lvl1pPr>
              <a:defRPr lang="es-ES" sz="1200"/>
            </a:lvl1pPr>
          </a:lstStyle>
          <a:p>
            <a:pPr lvl="0" algn="ctr"/>
            <a:endParaRPr lang="es-ES" dirty="0"/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0CB21B2-83BE-83C5-7671-A75D811FE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940" y="1190892"/>
            <a:ext cx="5463058" cy="92100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r>
              <a:rPr lang="es-ES" dirty="0"/>
              <a:t>Título </a:t>
            </a:r>
            <a:br>
              <a:rPr lang="es-ES" dirty="0"/>
            </a:br>
            <a:r>
              <a:rPr lang="es-ES" dirty="0"/>
              <a:t>del texto</a:t>
            </a: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F753833D-4DBE-007B-4186-E69507AC070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940" y="2241550"/>
            <a:ext cx="5463058" cy="140729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369010-ED45-CDF8-FC0B-B4E0308CB636}"/>
              </a:ext>
            </a:extLst>
          </p:cNvPr>
          <p:cNvSpPr/>
          <p:nvPr userDrawn="1"/>
        </p:nvSpPr>
        <p:spPr>
          <a:xfrm>
            <a:off x="8382000" y="0"/>
            <a:ext cx="12573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FEBF4C2-6662-87D1-7AB2-F37388D71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98923"/>
            <a:ext cx="5471833" cy="394705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la diapositiva</a:t>
            </a:r>
          </a:p>
        </p:txBody>
      </p:sp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DFF6ADAE-6D98-CFCE-0E14-499F6D931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10" name="Rectángulo: esquinas superiores redondeadas 9">
            <a:extLst>
              <a:ext uri="{FF2B5EF4-FFF2-40B4-BE49-F238E27FC236}">
                <a16:creationId xmlns:a16="http://schemas.microsoft.com/office/drawing/2014/main" id="{AB432F95-6959-2378-77F1-2ED9B5F67C7B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3EB28CFF-4793-CA91-1D78-180103E1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2" name="Imagen 11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1019AF-6645-E5B8-EF55-CFC3BCEFF5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>
                <a:latin typeface="+mj-lt"/>
              </a:rPr>
              <a:t>PRESENTATION TEMPLATE</a:t>
            </a:r>
            <a:endParaRPr lang="es-E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B0611F-5BAD-F2F3-6DD4-9BDA4BAFC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E1953BF-EA1A-C241-B41B-ADCD1658E05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41A6E1-4C89-D44F-A8EB-09C7F8A5E36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70E9644E-C753-4441-BEA0-5148DCF1A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222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B9913B-37E9-2928-2F6F-07BF673D4C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064BD69-E7F5-954B-95F1-19C10792A7B2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D4B910-0905-074B-AB44-17AB0564FD9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1BD1F4AE-D33E-9146-8B94-0C9FD3C4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754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D1F95-9D27-82A3-393D-976F53B20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FB33F3-2C1D-324F-86C4-83D6CDB56CC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5692E8-B780-6744-B37D-58207D915038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ABF1BF61-F1D2-9C41-8B73-4F618D89B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8D4F82-8E0D-4B81-D28F-C3F4543B6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EFBCE90-480A-B542-949A-6352234FCD75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47CE45-F989-1044-8E90-74ECC004214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51AFBE38-FBD3-BB4C-AE20-760B0F2A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37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24C04-92FA-FFE6-B994-B6A1E5AF5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0214A6-CF02-B54C-A792-111E129B4C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2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EE190-5AE3-CC65-EF06-C8C236B046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65E8EA-6F46-784C-A96E-DC64060DC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0B5974-2BAC-9C47-AA7A-436A55D2BB0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9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41CB4EB-9B08-4F41-A9CB-CCF15D615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5D3E09-3F5A-974E-A977-2544272FDF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3352EE6-CB3D-0E47-9CC1-F217E008EC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0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C0FA3062-8681-A34D-A056-1CFA642141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62DBF1-48F0-B7F7-8198-7BEB89D122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016E72D-33D2-8A42-39F7-A7234A8B6109}"/>
              </a:ext>
            </a:extLst>
          </p:cNvPr>
          <p:cNvSpPr txBox="1"/>
          <p:nvPr userDrawn="1"/>
        </p:nvSpPr>
        <p:spPr>
          <a:xfrm>
            <a:off x="11165305" y="-139566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D1CD63-2965-A74E-BF2D-AC25626E0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B893CBB-E027-4340-B8D9-2E335C117CC3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2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BDF26163-32DA-0384-B4E6-215A18B9D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1923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2F06-E1A4-5347-B146-54054076EE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0673" y="1988069"/>
            <a:ext cx="5029200" cy="42492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04792" indent="-304792">
              <a:buFont typeface="+mj-lt"/>
              <a:buAutoNum type="arabicPeriod"/>
              <a:defRPr/>
            </a:lvl1pPr>
            <a:lvl2pPr marL="304792" indent="-304792">
              <a:buClr>
                <a:schemeClr val="accent1"/>
              </a:buClr>
              <a:buFont typeface="+mj-lt"/>
              <a:buAutoNum type="arabicPeriod"/>
              <a:defRPr>
                <a:latin typeface="+mn-lt"/>
              </a:defRPr>
            </a:lvl2pPr>
            <a:lvl3pPr marL="585773" indent="-304792">
              <a:buFont typeface="+mj-lt"/>
              <a:buAutoNum type="arabicPeriod"/>
              <a:defRPr/>
            </a:lvl3pPr>
            <a:lvl4pPr marL="871517" indent="-304792">
              <a:buFont typeface="+mj-lt"/>
              <a:buAutoNum type="arabicPeriod"/>
              <a:defRPr/>
            </a:lvl4pPr>
          </a:lstStyle>
          <a:p>
            <a:pPr lvl="1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892F-2E1D-C39A-963F-5553DD800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0673" y="1263851"/>
            <a:ext cx="5029200" cy="457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err="1"/>
              <a:t>Índice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56B9C2-6FD9-2356-17AA-B93D541D03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5FB6A1-FA82-D84D-8E9F-5C463E5FD14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6ABBF4FF-E584-3241-A1A6-B12808DE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13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>
                <a:latin typeface="+mj-lt"/>
              </a:rPr>
              <a:t>PRESENTATION TEMPLATE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C81A1C-D930-0535-E5FA-3E2F0F099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E074FA0-34EE-7F43-960F-BE4FF43EBF6E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DDBC20-B075-BE42-A915-C2079A09FE3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9BD1A8B2-C87E-2543-9E45-FFE33AE8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6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 dirty="0"/>
              <a:t>PRESENTATION TEMPLATE</a:t>
            </a:r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441CAAA0-56D4-3940-A684-57E60E6F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0" r:id="rId2"/>
    <p:sldLayoutId id="2147483763" r:id="rId3"/>
    <p:sldLayoutId id="2147483736" r:id="rId4"/>
    <p:sldLayoutId id="2147483737" r:id="rId5"/>
    <p:sldLayoutId id="2147483765" r:id="rId6"/>
    <p:sldLayoutId id="2147483764" r:id="rId7"/>
    <p:sldLayoutId id="2147483667" r:id="rId8"/>
    <p:sldLayoutId id="2147483701" r:id="rId9"/>
    <p:sldLayoutId id="2147483702" r:id="rId10"/>
    <p:sldLayoutId id="2147483719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39" r:id="rId17"/>
    <p:sldLayoutId id="2147483720" r:id="rId18"/>
    <p:sldLayoutId id="2147483669" r:id="rId19"/>
    <p:sldLayoutId id="2147483730" r:id="rId20"/>
    <p:sldLayoutId id="2147483710" r:id="rId21"/>
    <p:sldLayoutId id="2147483738" r:id="rId22"/>
    <p:sldLayoutId id="2147483766" r:id="rId23"/>
    <p:sldLayoutId id="2147483767" r:id="rId24"/>
    <p:sldLayoutId id="2147483713" r:id="rId25"/>
    <p:sldLayoutId id="2147483729" r:id="rId26"/>
    <p:sldLayoutId id="2147483695" r:id="rId27"/>
    <p:sldLayoutId id="2147483762" r:id="rId28"/>
    <p:sldLayoutId id="2147483768" r:id="rId29"/>
    <p:sldLayoutId id="2147483769" r:id="rId30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ysClr val="windowText" lastClr="000000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tx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6B18FFDA-8927-5840-A078-8958EB37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1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chemeClr val="bg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bg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B195-11EF-9B3F-B554-4DD94A0C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48F6E-6880-2B2B-8820-6F9826082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F4F9E1-50C0-1CC4-77BD-B7AB735FBFB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561A4-F644-EE39-3167-E01F0FB87DA8}"/>
              </a:ext>
            </a:extLst>
          </p:cNvPr>
          <p:cNvSpPr txBox="1"/>
          <p:nvPr/>
        </p:nvSpPr>
        <p:spPr>
          <a:xfrm>
            <a:off x="11410122" y="6559826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87974-524F-B78E-E988-976A14BA0FCF}"/>
              </a:ext>
            </a:extLst>
          </p:cNvPr>
          <p:cNvSpPr txBox="1"/>
          <p:nvPr/>
        </p:nvSpPr>
        <p:spPr>
          <a:xfrm>
            <a:off x="11502887" y="652007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7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DDB1B-C62F-0F5F-4026-9084C898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8F6034-8F5D-A1CD-EFF9-471E71B4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8E732-E744-5ADE-E830-5FAEABAF7FF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TIPOS DE MODELOS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55DF98C-FC50-A7B8-3397-8BF86E0AD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087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4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D91E0D-7E25-3E41-A7D3-5AA6572FA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1C34A-00FA-E046-92FB-D670C8348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0CD8F2-D6AF-0E4B-B24B-C0218AF34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BA4C72-E132-E747-8CFD-3E2F25E84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5D763C-7E9B-754E-95D8-505ED8688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E777D-F35D-DC44-A4F4-F59364936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54602A-24DA-354E-8E55-0F914ACAC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1765BA-8117-6742-873A-20F32B9D5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65CC24-A588-8D41-80D1-BF64F20B3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2AFD-4BF2-B0C5-2540-07C6ACBA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3E333E-74E7-C64F-3040-1EC123EA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0425B5-554C-BDD1-BF81-109D23D7111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Rendimiento de los modelos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E054CB5-48DF-3E2E-B016-B926F65F51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9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EBF818-DB0C-C143-855A-C11FBE764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21C368-DD19-0749-8FE0-A81BE912B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1C74E-24B6-F542-B9FE-7E85EBDF7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8D5BDF-A853-A04B-9C38-BFA6D0F2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C5B77-1ADD-204C-95F1-444CDE489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D4B27E-A870-FB40-97F7-D3C5104F0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95C813-5D43-4949-8C64-396DCB1F6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92D0-B41D-A336-0BAB-B1E4A19E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B7EF5B-99A9-2EA1-9882-5FED30EA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C7884-7E5A-AA66-0D30-475DC81DE8C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MODELOS EN PRODUCCIÓN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F86E389-BFE8-12F1-4519-EDA21FECB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2" y="973355"/>
            <a:ext cx="7340957" cy="3090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02A3EA-A516-F72E-6C6C-99B5BA8D4397}"/>
              </a:ext>
            </a:extLst>
          </p:cNvPr>
          <p:cNvSpPr txBox="1"/>
          <p:nvPr/>
        </p:nvSpPr>
        <p:spPr>
          <a:xfrm>
            <a:off x="1636577" y="4195522"/>
            <a:ext cx="8934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+mj-lt"/>
              </a:rPr>
              <a:t>Problemas</a:t>
            </a:r>
            <a:r>
              <a:rPr lang="es-ES" sz="1600" dirty="0">
                <a:latin typeface="+mj-lt"/>
              </a:rPr>
              <a:t>:</a:t>
            </a:r>
          </a:p>
          <a:p>
            <a:r>
              <a:rPr lang="es-ES" sz="1600" dirty="0">
                <a:latin typeface="+mj-lt"/>
              </a:rPr>
              <a:t>-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decay</a:t>
            </a:r>
            <a:r>
              <a:rPr lang="es-ES" sz="1600" dirty="0">
                <a:latin typeface="+mj-lt"/>
              </a:rPr>
              <a:t>/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drift</a:t>
            </a:r>
            <a:r>
              <a:rPr lang="es-ES" sz="1600" dirty="0">
                <a:latin typeface="+mj-lt"/>
              </a:rPr>
              <a:t> (envejecimiento del modelo): peores rendimientos con el tiempo (cambios significativos en el entorno del entrenamiento inicial) </a:t>
            </a:r>
            <a:r>
              <a:rPr lang="es-ES" sz="1600" dirty="0">
                <a:latin typeface="+mj-lt"/>
                <a:sym typeface="Wingdings" pitchFamily="2" charset="2"/>
              </a:rPr>
              <a:t> Ojo en sistemas dinámicos.</a:t>
            </a:r>
            <a:endParaRPr lang="es-ES" sz="1600" dirty="0">
              <a:latin typeface="+mj-lt"/>
            </a:endParaRPr>
          </a:p>
          <a:p>
            <a:r>
              <a:rPr lang="es-ES" sz="1600" dirty="0">
                <a:latin typeface="+mj-lt"/>
              </a:rPr>
              <a:t>- Data/</a:t>
            </a:r>
            <a:r>
              <a:rPr lang="es-ES" sz="1600" dirty="0" err="1">
                <a:latin typeface="+mj-lt"/>
              </a:rPr>
              <a:t>Feature</a:t>
            </a:r>
            <a:r>
              <a:rPr lang="es-ES" sz="1600" dirty="0">
                <a:latin typeface="+mj-lt"/>
              </a:rPr>
              <a:t>/Concept </a:t>
            </a:r>
            <a:r>
              <a:rPr lang="es-ES" sz="1600" dirty="0" err="1">
                <a:latin typeface="+mj-lt"/>
              </a:rPr>
              <a:t>drift</a:t>
            </a:r>
            <a:r>
              <a:rPr lang="es-ES" sz="1600" dirty="0">
                <a:latin typeface="+mj-lt"/>
              </a:rPr>
              <a:t>: deriva de datos, variables o relaciones entre variables </a:t>
            </a:r>
            <a:r>
              <a:rPr lang="es-ES" sz="1600" dirty="0">
                <a:latin typeface="+mj-lt"/>
                <a:sym typeface="Wingdings" pitchFamily="2" charset="2"/>
              </a:rPr>
              <a:t> El modelo envejece porque las distribuciones cambian con el tiempo, las variables ya no representan los mismo o sus interacciones no son las mismas.</a:t>
            </a:r>
          </a:p>
          <a:p>
            <a:r>
              <a:rPr lang="es-ES" sz="1600" dirty="0">
                <a:latin typeface="+mj-lt"/>
                <a:sym typeface="Wingdings" pitchFamily="2" charset="2"/>
              </a:rPr>
              <a:t>Mitigación  Ingreso de nuevos datos, reentrenamiento y monitorización continua de los rendimientos.</a:t>
            </a: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7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883E-63D8-3EB2-FEC6-245FE079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92007-9BD6-4A2A-9341-C7835A1C8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7558DF-0C47-B1DC-7448-FEEBCFFEB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ACARIMAR@UAX.ES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22B1C8-67AE-C130-5E5E-4156FB62C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DR. ARIEL CARIAGA-MARTINEZ	</a:t>
            </a:r>
          </a:p>
        </p:txBody>
      </p:sp>
    </p:spTree>
    <p:extLst>
      <p:ext uri="{BB962C8B-B14F-4D97-AF65-F5344CB8AC3E}">
        <p14:creationId xmlns:p14="http://schemas.microsoft.com/office/powerpoint/2010/main" val="25128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36F2-EE1E-3E2E-F64F-751C3DEE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B7A2F-9941-9BE8-A604-0FFB639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6DA78-DDC3-F48C-A14A-96F5704B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63A7C85-12EF-BCB8-38ED-D3E412B21C5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</p:spTree>
    <p:extLst>
      <p:ext uri="{BB962C8B-B14F-4D97-AF65-F5344CB8AC3E}">
        <p14:creationId xmlns:p14="http://schemas.microsoft.com/office/powerpoint/2010/main" val="27943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FB9DD09-35B5-2CB9-F3F1-C98291D1EB4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11530" y="2120015"/>
            <a:ext cx="5717436" cy="3643524"/>
          </a:xfrm>
        </p:spPr>
        <p:txBody>
          <a:bodyPr/>
          <a:lstStyle/>
          <a:p>
            <a:pPr lvl="1"/>
            <a:r>
              <a:rPr lang="es-ES" dirty="0"/>
              <a:t>Formar equipos (4 personas).</a:t>
            </a:r>
          </a:p>
          <a:p>
            <a:pPr lvl="1"/>
            <a:r>
              <a:rPr lang="es-ES" dirty="0"/>
              <a:t>Utiliza los </a:t>
            </a:r>
            <a:r>
              <a:rPr lang="es-ES" dirty="0" err="1"/>
              <a:t>datasets</a:t>
            </a:r>
            <a:r>
              <a:rPr lang="es-ES" dirty="0"/>
              <a:t> indicados y sus diccionarios de datos.</a:t>
            </a:r>
          </a:p>
          <a:p>
            <a:pPr lvl="1"/>
            <a:r>
              <a:rPr lang="es-ES" dirty="0"/>
              <a:t>BUSCA INFORMACIÓN SOBRE CÓMO GENERAR MODELOS BÁSICOS DE CLASIFICACIÓN Y REGRESIÓN.</a:t>
            </a:r>
          </a:p>
          <a:p>
            <a:pPr lvl="1"/>
            <a:r>
              <a:rPr lang="es-ES" dirty="0"/>
              <a:t>Seguramente ya conoces como hacerlo: busca una modelización retadora y explica qué significa cada </a:t>
            </a:r>
            <a:r>
              <a:rPr lang="es-ES" i="1" dirty="0" err="1"/>
              <a:t>outcome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APLICA LOS PRINCIPIOS BÁSICOS QUE VIMOS EN LA TEORÍA: POR AHORA NO HACE FALTA QUE HAGAS UN “MACHINE LEARNING PERFECTO”. SOLO VAMOS A ACERCARNOS AL MODELO.</a:t>
            </a:r>
          </a:p>
          <a:p>
            <a:pPr lvl="1"/>
            <a:r>
              <a:rPr lang="es-ES" dirty="0"/>
              <a:t>Genera visualizaciones: ¿qué ”historia” podrías contar tras el modelado?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EC44E5-3408-B17D-EDAD-6955A4FD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“NUEVO” MODELO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B3D1E890-5060-4F7D-F7A6-5ED83D17A0B3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56170" y="1257300"/>
            <a:ext cx="4230405" cy="4230405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139D70-FA05-0D3A-6B31-42305738F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20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8E398F1-4941-9990-0147-0152976CE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975D3-96BB-27EF-396E-6485C09DE6D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¿Qué es el modelado de datos?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BD29B7-6D61-1C4F-2486-D29ED6BDFE88}"/>
              </a:ext>
            </a:extLst>
          </p:cNvPr>
          <p:cNvSpPr txBox="1"/>
          <p:nvPr/>
        </p:nvSpPr>
        <p:spPr>
          <a:xfrm>
            <a:off x="1121478" y="1108359"/>
            <a:ext cx="99490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+mj-lt"/>
              </a:rPr>
              <a:t>El modelado de datos es el proceso de estructurar y organizar los datos para su uso efectivo en análisis y predicciones. En ciencia de datos, el modelado no solo implica la organización física de los datos, sino también la posibilidad de desarrollar posibles abstracciones (MATEMÁTICA), relaciones, reglas y estructuras entre ellos.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641495-2D78-D16A-6489-A6CC4E7E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046" y="2891788"/>
            <a:ext cx="5357612" cy="32871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17A27C-C9A4-8420-C1E9-C638926F5703}"/>
              </a:ext>
            </a:extLst>
          </p:cNvPr>
          <p:cNvSpPr txBox="1"/>
          <p:nvPr/>
        </p:nvSpPr>
        <p:spPr>
          <a:xfrm>
            <a:off x="2611232" y="6433266"/>
            <a:ext cx="60981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/>
              <a:t>https://</a:t>
            </a:r>
            <a:r>
              <a:rPr lang="es-ES" sz="900" dirty="0" err="1"/>
              <a:t>medium.com</a:t>
            </a:r>
            <a:r>
              <a:rPr lang="es-ES" sz="900" dirty="0"/>
              <a:t>/@</a:t>
            </a:r>
            <a:r>
              <a:rPr lang="es-ES" sz="900" dirty="0" err="1"/>
              <a:t>applying.pe</a:t>
            </a:r>
            <a:r>
              <a:rPr lang="es-ES" sz="900" dirty="0"/>
              <a:t>/10-etapas-para-la-ciencia-de-datos-b4689181d0a2</a:t>
            </a:r>
          </a:p>
        </p:txBody>
      </p:sp>
    </p:spTree>
    <p:extLst>
      <p:ext uri="{BB962C8B-B14F-4D97-AF65-F5344CB8AC3E}">
        <p14:creationId xmlns:p14="http://schemas.microsoft.com/office/powerpoint/2010/main" val="5783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4FBA1A-211A-012F-9A24-B227DB459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5" name="Imagen 4" descr="Imagen en blanco y negro de un hombre con lentes&#10;&#10;Descripción generada automáticamente con confianza media">
            <a:extLst>
              <a:ext uri="{FF2B5EF4-FFF2-40B4-BE49-F238E27FC236}">
                <a16:creationId xmlns:a16="http://schemas.microsoft.com/office/drawing/2014/main" id="{B1A6E41D-E474-6E65-697C-2E934F71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476250"/>
            <a:ext cx="7772400" cy="54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7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2412-51BF-C1BF-427B-27C60C99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F96DE92-FC6E-46F9-0A7F-88C2EAE8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51A52-1BB4-E208-9678-18E6E62EEE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920750"/>
          </a:xfrm>
        </p:spPr>
        <p:txBody>
          <a:bodyPr/>
          <a:lstStyle/>
          <a:p>
            <a:r>
              <a:rPr lang="es-ES" b="1" dirty="0"/>
              <a:t>Pasos previos</a:t>
            </a:r>
            <a:endParaRPr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14DC16-72EC-352F-A5B7-FB38CD90C6E4}"/>
              </a:ext>
            </a:extLst>
          </p:cNvPr>
          <p:cNvSpPr txBox="1">
            <a:spLocks/>
          </p:cNvSpPr>
          <p:nvPr/>
        </p:nvSpPr>
        <p:spPr>
          <a:xfrm>
            <a:off x="1854558" y="5056753"/>
            <a:ext cx="8242479" cy="137651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4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400" dirty="0">
                <a:latin typeface="+mj-lt"/>
              </a:rPr>
              <a:t>- Formato que facilite su análisis y manipulación.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400" dirty="0">
                <a:latin typeface="+mj-lt"/>
              </a:rPr>
              <a:t>- Inconsistencias, duplicaciones y datos </a:t>
            </a:r>
            <a:r>
              <a:rPr lang="es-ES" sz="1400" dirty="0">
                <a:latin typeface="+mj-lt"/>
                <a:sym typeface="Wingdings" pitchFamily="2" charset="2"/>
              </a:rPr>
              <a:t> EDA EN PROFUNDIDAD.</a:t>
            </a:r>
            <a:endParaRPr lang="es-ES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400" dirty="0">
                <a:latin typeface="+mj-lt"/>
              </a:rPr>
              <a:t>- Conclusión: tomar decisiones fundamentadas sobre qué datos usar, cómo deben ser tratados y cómo deben ser interpretados, reduciendo así errores potenciales en el análisis final.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B94E63-FBD9-94C1-4250-49F3DDC8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94" y="1215409"/>
            <a:ext cx="5357612" cy="3287109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DA92649-8E98-A22B-EAC3-F0FD1819093E}"/>
              </a:ext>
            </a:extLst>
          </p:cNvPr>
          <p:cNvSpPr/>
          <p:nvPr/>
        </p:nvSpPr>
        <p:spPr>
          <a:xfrm>
            <a:off x="6096000" y="1798899"/>
            <a:ext cx="3168203" cy="28591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5DD014-A9A7-16E6-0E00-C1870524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2F4C8-C899-95E4-618D-3FE16F1534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¿Qué modelo elegir?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22AFB7-00C4-219D-017E-DCAA8DF5F5E9}"/>
              </a:ext>
            </a:extLst>
          </p:cNvPr>
          <p:cNvSpPr txBox="1"/>
          <p:nvPr/>
        </p:nvSpPr>
        <p:spPr>
          <a:xfrm>
            <a:off x="1129330" y="1875081"/>
            <a:ext cx="9949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+mj-lt"/>
              </a:rPr>
              <a:t>PREGUNTA + DATOS (LIMPIOS) DISPONIBLES + USO (CASOS POSIBLES)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F6626E-7E54-46D8-03FA-AE2DB8AC9739}"/>
              </a:ext>
            </a:extLst>
          </p:cNvPr>
          <p:cNvSpPr txBox="1"/>
          <p:nvPr/>
        </p:nvSpPr>
        <p:spPr>
          <a:xfrm>
            <a:off x="1893193" y="3551759"/>
            <a:ext cx="90542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CLASIFICACIÓN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REGRESIÓN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CLÚSTERES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SERIES TEMPORALES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892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0746C-0EF1-5C96-F940-439F3F42F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2234E76-644F-D83E-0BCB-9BC9F3812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58932-75B4-C1B9-B665-E04FB70558F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Preparación de los datos para el modelado.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1A24A0-C11E-E6C6-A4BF-555115CBF229}"/>
              </a:ext>
            </a:extLst>
          </p:cNvPr>
          <p:cNvSpPr txBox="1">
            <a:spLocks/>
          </p:cNvSpPr>
          <p:nvPr/>
        </p:nvSpPr>
        <p:spPr>
          <a:xfrm>
            <a:off x="948684" y="1620328"/>
            <a:ext cx="4576353" cy="38660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4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400" dirty="0">
                <a:latin typeface="+mj-lt"/>
              </a:rPr>
              <a:t>La normalización, escalado y transformación de los datos son pasos cruciales para asegurar que el análisis sea coherente. </a:t>
            </a:r>
          </a:p>
          <a:p>
            <a:pPr algn="just"/>
            <a:r>
              <a:rPr lang="es-ES" sz="1400" dirty="0">
                <a:latin typeface="+mj-lt"/>
              </a:rPr>
              <a:t>- La normalización ajusta los datos para que estén dentro de un mismo rango, por ejemplo, entre 0 y 1, eliminando diferencias de magnitud entre las variables. </a:t>
            </a:r>
            <a:r>
              <a:rPr lang="es-ES" b="1" dirty="0" err="1">
                <a:latin typeface="+mj-lt"/>
              </a:rPr>
              <a:t>X_normalizado</a:t>
            </a:r>
            <a:r>
              <a:rPr lang="es-ES" b="1" dirty="0">
                <a:latin typeface="+mj-lt"/>
              </a:rPr>
              <a:t> = (X - </a:t>
            </a:r>
            <a:r>
              <a:rPr lang="es-ES" b="1" dirty="0" err="1">
                <a:latin typeface="+mj-lt"/>
              </a:rPr>
              <a:t>X_min</a:t>
            </a:r>
            <a:r>
              <a:rPr lang="es-ES" b="1" dirty="0">
                <a:latin typeface="+mj-lt"/>
              </a:rPr>
              <a:t>) / (</a:t>
            </a:r>
            <a:r>
              <a:rPr lang="es-ES" b="1" dirty="0" err="1">
                <a:latin typeface="+mj-lt"/>
              </a:rPr>
              <a:t>X_max</a:t>
            </a:r>
            <a:r>
              <a:rPr lang="es-ES" b="1" dirty="0">
                <a:latin typeface="+mj-lt"/>
              </a:rPr>
              <a:t> - </a:t>
            </a:r>
            <a:r>
              <a:rPr lang="es-ES" b="1" dirty="0" err="1">
                <a:latin typeface="+mj-lt"/>
              </a:rPr>
              <a:t>X_min</a:t>
            </a:r>
            <a:r>
              <a:rPr lang="es-ES" b="1" dirty="0">
                <a:latin typeface="+mj-lt"/>
              </a:rPr>
              <a:t>)</a:t>
            </a:r>
          </a:p>
          <a:p>
            <a:pPr algn="just"/>
            <a:r>
              <a:rPr lang="es-ES" sz="1400" dirty="0">
                <a:latin typeface="+mj-lt"/>
              </a:rPr>
              <a:t>- El escalado o estandarización busca ajustar las variables a distribuciones (típicamente media = 0 y </a:t>
            </a:r>
            <a:r>
              <a:rPr lang="es-ES" sz="1400" dirty="0" err="1">
                <a:latin typeface="+mj-lt"/>
              </a:rPr>
              <a:t>var</a:t>
            </a:r>
            <a:r>
              <a:rPr lang="es-ES" sz="1400" dirty="0">
                <a:latin typeface="+mj-lt"/>
              </a:rPr>
              <a:t> = 1): Z-score</a:t>
            </a:r>
          </a:p>
          <a:p>
            <a:pPr algn="just"/>
            <a:r>
              <a:rPr lang="es-ES" sz="1400" dirty="0">
                <a:latin typeface="+mj-lt"/>
              </a:rPr>
              <a:t>- Transformación: incluye técnicas como la conversión/normalización logarítmica, normalización decimal.</a:t>
            </a:r>
          </a:p>
          <a:p>
            <a:pPr algn="just"/>
            <a:r>
              <a:rPr lang="es-ES" sz="1400" dirty="0">
                <a:latin typeface="+mj-lt"/>
              </a:rPr>
              <a:t>- Normalización robusta usando percentiles (25-75) para evitar la influencia de </a:t>
            </a:r>
            <a:r>
              <a:rPr lang="es-ES" sz="1400" dirty="0" err="1">
                <a:latin typeface="+mj-lt"/>
              </a:rPr>
              <a:t>outliers</a:t>
            </a:r>
            <a:r>
              <a:rPr lang="es-ES" sz="1400" dirty="0">
                <a:latin typeface="+mj-lt"/>
              </a:rPr>
              <a:t>.</a:t>
            </a:r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7FCAC908-7420-3395-90D8-19AB37C03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4065" r="7414" b="6148"/>
          <a:stretch/>
        </p:blipFill>
        <p:spPr>
          <a:xfrm>
            <a:off x="6081713" y="1902853"/>
            <a:ext cx="5486400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FC051-703D-3477-96C6-013F1BBC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6C5A160-0DD4-6BEF-30E8-4261FB99A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878EB2-2384-1C1B-7162-D29CBEB90B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“Ingeniería de variables”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499476-D9C2-E98C-5D85-4746DCE768BF}"/>
              </a:ext>
            </a:extLst>
          </p:cNvPr>
          <p:cNvSpPr txBox="1">
            <a:spLocks/>
          </p:cNvSpPr>
          <p:nvPr/>
        </p:nvSpPr>
        <p:spPr>
          <a:xfrm>
            <a:off x="879292" y="1476645"/>
            <a:ext cx="10449119" cy="39047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4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800" dirty="0">
                <a:latin typeface="+mj-lt"/>
              </a:rPr>
              <a:t>Transformar datos en nuevas variables para mejorar el rendimiento de los modelos.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- Creación de variables derivadas (de fechas a edades).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- Relaciones entre variables (sumas, multiplicaciones, ratios).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- </a:t>
            </a:r>
            <a:r>
              <a:rPr lang="es-ES" sz="2800" b="1" dirty="0" err="1">
                <a:latin typeface="+mj-lt"/>
              </a:rPr>
              <a:t>Binarizaciones</a:t>
            </a:r>
            <a:r>
              <a:rPr lang="es-ES" sz="2800" b="1" dirty="0">
                <a:latin typeface="+mj-lt"/>
              </a:rPr>
              <a:t> y categorizaciones.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- Selección automática vs estadística</a:t>
            </a:r>
          </a:p>
        </p:txBody>
      </p:sp>
    </p:spTree>
    <p:extLst>
      <p:ext uri="{BB962C8B-B14F-4D97-AF65-F5344CB8AC3E}">
        <p14:creationId xmlns:p14="http://schemas.microsoft.com/office/powerpoint/2010/main" val="38390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BA377-0555-A3EF-D541-11A15F96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8FC8B3-4941-13EF-1367-FB5FCD2F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CE95D6-23E4-73E8-15B8-93A6D338558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“Ingeniería de variables”: más opciones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A4D077-ECD8-2CE6-09F3-900198862CEE}"/>
              </a:ext>
            </a:extLst>
          </p:cNvPr>
          <p:cNvSpPr txBox="1">
            <a:spLocks/>
          </p:cNvSpPr>
          <p:nvPr/>
        </p:nvSpPr>
        <p:spPr>
          <a:xfrm>
            <a:off x="871440" y="2127029"/>
            <a:ext cx="10449119" cy="26039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4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+mj-lt"/>
              </a:rPr>
              <a:t>- Agregación de datos (series temporales): sumas, promedios incluso desviaciones.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+mj-lt"/>
              </a:rPr>
              <a:t>- Interacciones entre variables (modeladas “aparte”).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- Reducir la dimensionalidad.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latin typeface="+mj-lt"/>
              </a:rPr>
              <a:t>- Creatividad…matemática… + contexto</a:t>
            </a:r>
          </a:p>
        </p:txBody>
      </p:sp>
    </p:spTree>
    <p:extLst>
      <p:ext uri="{BB962C8B-B14F-4D97-AF65-F5344CB8AC3E}">
        <p14:creationId xmlns:p14="http://schemas.microsoft.com/office/powerpoint/2010/main" val="11044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D2CC3-D6AF-4819-5468-82971DC53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F1EEA97-EAEA-CB5D-0AE6-D709A6017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219FB-9D6C-67C7-F5E0-A698C02F46F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Dividiendo los datos para la puesta a punto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82625ED-3F47-1A37-EF44-757FCFCFF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97" y="1531155"/>
            <a:ext cx="7772400" cy="31929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16A2B-2537-4522-D135-3C16DD21C83A}"/>
              </a:ext>
            </a:extLst>
          </p:cNvPr>
          <p:cNvSpPr txBox="1">
            <a:spLocks/>
          </p:cNvSpPr>
          <p:nvPr/>
        </p:nvSpPr>
        <p:spPr>
          <a:xfrm>
            <a:off x="2511380" y="5125791"/>
            <a:ext cx="7478672" cy="10818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4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08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800" dirty="0">
                <a:latin typeface="+mj-lt"/>
              </a:rPr>
              <a:t>80/20: sin validación</a:t>
            </a:r>
          </a:p>
          <a:p>
            <a:pPr algn="just"/>
            <a:r>
              <a:rPr lang="es-ES" sz="2800" b="1" dirty="0">
                <a:latin typeface="+mj-lt"/>
              </a:rPr>
              <a:t>¿Validación sobre todo el </a:t>
            </a:r>
            <a:r>
              <a:rPr lang="es-ES" sz="2800" b="1" dirty="0" err="1">
                <a:latin typeface="+mj-lt"/>
              </a:rPr>
              <a:t>dataset</a:t>
            </a:r>
            <a:r>
              <a:rPr lang="es-ES" sz="2800" b="1" dirty="0">
                <a:latin typeface="+mj-lt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E693D5-8E70-47C0-7C85-F73AE745AF49}"/>
              </a:ext>
            </a:extLst>
          </p:cNvPr>
          <p:cNvSpPr txBox="1"/>
          <p:nvPr/>
        </p:nvSpPr>
        <p:spPr>
          <a:xfrm>
            <a:off x="486179" y="1850374"/>
            <a:ext cx="28236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</a:rPr>
              <a:t>- Entrenamiento: se utiliza para ajustar el modelo.</a:t>
            </a:r>
          </a:p>
          <a:p>
            <a:r>
              <a:rPr lang="es-ES" sz="1600" dirty="0">
                <a:latin typeface="+mj-lt"/>
              </a:rPr>
              <a:t>- Validación: ayuda a optimizar los </a:t>
            </a:r>
            <a:r>
              <a:rPr lang="es-ES" sz="1600" dirty="0" err="1">
                <a:latin typeface="+mj-lt"/>
              </a:rPr>
              <a:t>hiperparámetros</a:t>
            </a:r>
            <a:r>
              <a:rPr lang="es-ES" sz="1600" dirty="0">
                <a:latin typeface="+mj-lt"/>
              </a:rPr>
              <a:t> del modelo + generalización.</a:t>
            </a:r>
          </a:p>
          <a:p>
            <a:r>
              <a:rPr lang="es-ES" sz="1600" dirty="0">
                <a:latin typeface="+mj-lt"/>
              </a:rPr>
              <a:t>- Prueba: evalúa el rendimiento final del modelo en datos no utilizados previamente.</a:t>
            </a:r>
          </a:p>
        </p:txBody>
      </p:sp>
    </p:spTree>
    <p:extLst>
      <p:ext uri="{BB962C8B-B14F-4D97-AF65-F5344CB8AC3E}">
        <p14:creationId xmlns:p14="http://schemas.microsoft.com/office/powerpoint/2010/main" val="18847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UAX 2023 - Posi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2.xml><?xml version="1.0" encoding="utf-8"?>
<a:theme xmlns:a="http://schemas.openxmlformats.org/drawingml/2006/main" name="UAX 2023 - Nega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7CFF577CBE2E488383CFE29E54A272" ma:contentTypeVersion="2" ma:contentTypeDescription="Crear nuevo documento." ma:contentTypeScope="" ma:versionID="c130e7691c543abef4180122dc67440a">
  <xsd:schema xmlns:xsd="http://www.w3.org/2001/XMLSchema" xmlns:xs="http://www.w3.org/2001/XMLSchema" xmlns:p="http://schemas.microsoft.com/office/2006/metadata/properties" xmlns:ns2="ee139851-585f-4351-8296-83eb849dbe5d" targetNamespace="http://schemas.microsoft.com/office/2006/metadata/properties" ma:root="true" ma:fieldsID="7b089e788a05580994c1089713cec9b2" ns2:_="">
    <xsd:import namespace="ee139851-585f-4351-8296-83eb849dbe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139851-585f-4351-8296-83eb849db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44AE6C-FBF2-47DA-97E5-43E47F0AE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139851-585f-4351-8296-83eb849db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A27AD6-6305-411D-86AA-48C0233FC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Hotwire 2023 – Content</Template>
  <TotalTime>3708</TotalTime>
  <Words>788</Words>
  <Application>Microsoft Macintosh PowerPoint</Application>
  <PresentationFormat>Panorámica</PresentationFormat>
  <Paragraphs>92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Manrope</vt:lpstr>
      <vt:lpstr>Wingdings</vt:lpstr>
      <vt:lpstr>UAX 2023 - Positivo</vt:lpstr>
      <vt:lpstr>UAX 2023 - Negativo</vt:lpstr>
      <vt:lpstr>CIENCIA DE DATOS</vt:lpstr>
      <vt:lpstr>¿Qué es el modelado de datos?</vt:lpstr>
      <vt:lpstr>Presentación de PowerPoint</vt:lpstr>
      <vt:lpstr>Pasos previos</vt:lpstr>
      <vt:lpstr>¿Qué modelo elegir?</vt:lpstr>
      <vt:lpstr>Preparación de los datos para el modelado.</vt:lpstr>
      <vt:lpstr>“Ingeniería de variables”</vt:lpstr>
      <vt:lpstr>“Ingeniería de variables”: más opciones</vt:lpstr>
      <vt:lpstr>Dividiendo los datos para la puesta a punto</vt:lpstr>
      <vt:lpstr>TIPOS DE MODELOS</vt:lpstr>
      <vt:lpstr>Rendimiento de los modelos</vt:lpstr>
      <vt:lpstr>MODELOS EN PRODUCCIÓN</vt:lpstr>
      <vt:lpstr>GRACIAS</vt:lpstr>
      <vt:lpstr>TRABAJOS</vt:lpstr>
      <vt:lpstr>UN “NUEVO”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corporativa</dc:title>
  <dc:creator>Daniel Bernués García</dc:creator>
  <cp:lastModifiedBy>Ariel Cariaga Martínez</cp:lastModifiedBy>
  <cp:revision>43</cp:revision>
  <dcterms:created xsi:type="dcterms:W3CDTF">2023-03-21T11:49:23Z</dcterms:created>
  <dcterms:modified xsi:type="dcterms:W3CDTF">2024-10-19T17:48:25Z</dcterms:modified>
</cp:coreProperties>
</file>