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743" r:id="rId4"/>
  </p:sldMasterIdLst>
  <p:notesMasterIdLst>
    <p:notesMasterId r:id="rId13"/>
  </p:notesMasterIdLst>
  <p:handoutMasterIdLst>
    <p:handoutMasterId r:id="rId14"/>
  </p:handoutMasterIdLst>
  <p:sldIdLst>
    <p:sldId id="2146847008" r:id="rId5"/>
    <p:sldId id="362" r:id="rId6"/>
    <p:sldId id="359" r:id="rId7"/>
    <p:sldId id="364" r:id="rId8"/>
    <p:sldId id="363" r:id="rId9"/>
    <p:sldId id="2146847009" r:id="rId10"/>
    <p:sldId id="2146847010" r:id="rId11"/>
    <p:sldId id="332" r:id="rId12"/>
  </p:sldIdLst>
  <p:sldSz cx="12192000" cy="6858000"/>
  <p:notesSz cx="6858000" cy="9144000"/>
  <p:defaultTextStyle>
    <a:defPPr>
      <a:defRPr lang="en-US"/>
    </a:defPPr>
    <a:lvl1pPr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609585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1219170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828754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2438339" algn="l" defTabSz="60958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3047924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3657509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4267093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4876678" algn="l" defTabSz="609585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B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324"/>
  </p:normalViewPr>
  <p:slideViewPr>
    <p:cSldViewPr snapToGrid="0">
      <p:cViewPr varScale="1">
        <p:scale>
          <a:sx n="102" d="100"/>
          <a:sy n="102" d="100"/>
        </p:scale>
        <p:origin x="200" y="744"/>
      </p:cViewPr>
      <p:guideLst/>
    </p:cSldViewPr>
  </p:slideViewPr>
  <p:outlineViewPr>
    <p:cViewPr>
      <p:scale>
        <a:sx n="33" d="100"/>
        <a:sy n="33" d="100"/>
      </p:scale>
      <p:origin x="0" y="-36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16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F05D61B-8704-CE40-BB43-E8FCC5B93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Título Presentación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6C7AF2-21EE-C540-845D-AF3CB00AB4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9442F-D6AE-2547-A016-E86A050B4D2E}" type="datetime7">
              <a:rPr lang="es-ES" smtClean="0"/>
              <a:t>oct-24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998891-4CFB-1F40-98AB-E5E980241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Confidential &amp; Proprietary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79570E-1F10-B24B-88D6-600F40CB08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CEF2-8374-754B-B43A-6E8A10C1D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54597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Título Presentación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74331-6528-4B47-BCCB-1EFC12E6D63D}" type="datetime7">
              <a:rPr lang="es-ES" smtClean="0"/>
              <a:t>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&amp;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0C32-1D05-4357-A635-2118E80A099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759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23B7E8-077F-0C11-E2E4-FCC0976D8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9A18D39-9C34-1DFB-227C-504685B8EE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5497DCB-6790-284A-B6F5-5E1D09EDC8DA}"/>
              </a:ext>
            </a:extLst>
          </p:cNvPr>
          <p:cNvSpPr txBox="1"/>
          <p:nvPr userDrawn="1"/>
        </p:nvSpPr>
        <p:spPr>
          <a:xfrm>
            <a:off x="712922" y="655578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837A29-6067-5946-A907-42C312DF87D1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67937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1BB438-4E17-8D15-89F7-B55A6CD2B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F7D6A7E-9B87-E846-9B20-10ED85D5C15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AB2EC2-A162-BF42-AA71-34793ADC10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102D7AA9-64B2-C74A-9FD4-6394DE66D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401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4509C47-7338-F5D2-1484-72B7CF15A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Title 158">
            <a:extLst>
              <a:ext uri="{FF2B5EF4-FFF2-40B4-BE49-F238E27FC236}">
                <a16:creationId xmlns:a16="http://schemas.microsoft.com/office/drawing/2014/main" id="{C15FE3BC-F280-0354-CCB5-435CC7BA9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338D3B5B-3CED-4D80-805E-55979E50D4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E3465F1A-327C-9531-B039-E99AA0AF9E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14C85-0C76-6EB3-5150-1F32941982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19916D6-A980-9644-9686-840C7304937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8C2C9A6-C59E-1F42-BAA3-FEEF46284F7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96B62B97-9B7A-AA4E-8EB4-D0899C728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15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44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/>
            </a:lvl1pPr>
            <a:lvl2pPr>
              <a:spcAft>
                <a:spcPts val="600"/>
              </a:spcAft>
              <a:buClr>
                <a:schemeClr val="accent1"/>
              </a:buClr>
              <a:defRPr sz="1600"/>
            </a:lvl2pPr>
            <a:lvl3pPr>
              <a:spcAft>
                <a:spcPts val="600"/>
              </a:spcAft>
              <a:buClr>
                <a:schemeClr val="accent1"/>
              </a:buClr>
              <a:defRPr sz="1600"/>
            </a:lvl3pPr>
            <a:lvl4pPr>
              <a:spcAft>
                <a:spcPts val="600"/>
              </a:spcAft>
              <a:buClr>
                <a:schemeClr val="accent1"/>
              </a:buClr>
              <a:defRPr sz="1600"/>
            </a:lvl4pPr>
            <a:lvl5pPr>
              <a:spcAft>
                <a:spcPts val="600"/>
              </a:spcAft>
              <a:buClr>
                <a:schemeClr val="accent1"/>
              </a:buCl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655E10-0E10-74F7-08B9-583A1C43AD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EAE4F89-70A9-2C46-B426-539EFDD95907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8A963B-63A5-DC46-ACCF-F596E802872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B3ECFA55-2751-844E-B36C-AC6EBE1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63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6F967-53A9-F4DD-572C-D2B44632D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BD15EF-D6DA-E441-A6E1-1F5E203929A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B5F99A-7E10-084E-A166-3979E65975E0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162CA2A2-C34E-2441-A5B5-B8CFDE115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8105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E2D56F-E435-76E6-2F79-7D73936C752B}"/>
              </a:ext>
            </a:extLst>
          </p:cNvPr>
          <p:cNvCxnSpPr>
            <a:cxnSpLocks/>
          </p:cNvCxnSpPr>
          <p:nvPr/>
        </p:nvCxnSpPr>
        <p:spPr>
          <a:xfrm>
            <a:off x="504444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11970-6CAC-86A0-6BC5-5762FF81A532}"/>
              </a:ext>
            </a:extLst>
          </p:cNvPr>
          <p:cNvCxnSpPr>
            <a:cxnSpLocks/>
          </p:cNvCxnSpPr>
          <p:nvPr/>
        </p:nvCxnSpPr>
        <p:spPr>
          <a:xfrm>
            <a:off x="4358640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5FB0C-619F-D649-D212-2D27C4A480B3}"/>
              </a:ext>
            </a:extLst>
          </p:cNvPr>
          <p:cNvCxnSpPr>
            <a:cxnSpLocks/>
          </p:cNvCxnSpPr>
          <p:nvPr/>
        </p:nvCxnSpPr>
        <p:spPr>
          <a:xfrm>
            <a:off x="8212836" y="3009491"/>
            <a:ext cx="347472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F30470D-2FCB-5921-E953-073D04AAD3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444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D65F2A-B6C9-90E5-7F1B-0C0C483801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69391EE-2C2A-2182-E13F-F3CFFD97C6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12836" y="2495723"/>
            <a:ext cx="347472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6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3093388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6993-A0A7-64CE-649E-BBAB26B3C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37ABC11-CB0C-FDC6-D657-B429DF6A1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8640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2" name="Text Placeholder 3">
            <a:extLst>
              <a:ext uri="{FF2B5EF4-FFF2-40B4-BE49-F238E27FC236}">
                <a16:creationId xmlns:a16="http://schemas.microsoft.com/office/drawing/2014/main" id="{16512003-52EC-DDE1-3B8D-43D25BC05C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12836" y="3452937"/>
            <a:ext cx="347472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CBB06EAA-C5CC-60FB-8BE9-135CB6E0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10D0AAD2-BDE6-3D5D-6798-E6EAB882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82AAA64C-849E-0555-9C83-8064554B6C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A9CD73-512D-DA7E-A292-1D38E8CAB4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2EC31DC-9ACD-034C-85D6-866B24DEE494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44C1A34-B807-4E4C-861C-E88FD4F56DA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1" name="Marcador de fecha 2">
            <a:extLst>
              <a:ext uri="{FF2B5EF4-FFF2-40B4-BE49-F238E27FC236}">
                <a16:creationId xmlns:a16="http://schemas.microsoft.com/office/drawing/2014/main" id="{35294719-EEDF-4042-9103-45E20C612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0008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0315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2914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512" y="2209800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2562A8F8-B920-E307-80D7-8D238E03B8C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08000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96" name="Content Placeholder 30">
            <a:extLst>
              <a:ext uri="{FF2B5EF4-FFF2-40B4-BE49-F238E27FC236}">
                <a16:creationId xmlns:a16="http://schemas.microsoft.com/office/drawing/2014/main" id="{CC1A4DDA-2BEB-3742-AC62-35363340AE2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49657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7" name="Content Placeholder 30">
            <a:extLst>
              <a:ext uri="{FF2B5EF4-FFF2-40B4-BE49-F238E27FC236}">
                <a16:creationId xmlns:a16="http://schemas.microsoft.com/office/drawing/2014/main" id="{13525205-DF81-E812-C3C7-3F9B014F7C2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1314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8" name="Content Placeholder 30">
            <a:extLst>
              <a:ext uri="{FF2B5EF4-FFF2-40B4-BE49-F238E27FC236}">
                <a16:creationId xmlns:a16="http://schemas.microsoft.com/office/drawing/2014/main" id="{4D3A1274-448B-9CF0-1245-AAFCEFDA703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032972" y="2609321"/>
            <a:ext cx="2654300" cy="3639079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DA34F255-609E-7E37-8EC5-482AFB041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5" name="Title 119">
            <a:extLst>
              <a:ext uri="{FF2B5EF4-FFF2-40B4-BE49-F238E27FC236}">
                <a16:creationId xmlns:a16="http://schemas.microsoft.com/office/drawing/2014/main" id="{6F3D791E-FE17-F80B-8978-E87AA88264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3F262C28-4F4F-CF20-4F97-5CA0FC7BC4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A90315-3D27-8246-A0EE-54203FBFBA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92B247A-0184-2040-B073-F59FE1C9A8DF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264A6F-4514-C94A-AC8A-FA95606550C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0" name="Marcador de fecha 2">
            <a:extLst>
              <a:ext uri="{FF2B5EF4-FFF2-40B4-BE49-F238E27FC236}">
                <a16:creationId xmlns:a16="http://schemas.microsoft.com/office/drawing/2014/main" id="{CF01E41F-B9CA-A048-A601-1956EAB70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8982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888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Dato/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3AA1F-5603-008E-8117-6B3B987A0DC1}"/>
              </a:ext>
            </a:extLst>
          </p:cNvPr>
          <p:cNvCxnSpPr>
            <a:cxnSpLocks/>
          </p:cNvCxnSpPr>
          <p:nvPr/>
        </p:nvCxnSpPr>
        <p:spPr>
          <a:xfrm>
            <a:off x="504444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AB042B-2EA9-AACE-CBA3-DFF6F446F45C}"/>
              </a:ext>
            </a:extLst>
          </p:cNvPr>
          <p:cNvCxnSpPr>
            <a:cxnSpLocks/>
          </p:cNvCxnSpPr>
          <p:nvPr/>
        </p:nvCxnSpPr>
        <p:spPr>
          <a:xfrm>
            <a:off x="3363031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346ACC-468B-14D3-A56B-67A7EAAF303E}"/>
              </a:ext>
            </a:extLst>
          </p:cNvPr>
          <p:cNvCxnSpPr>
            <a:cxnSpLocks/>
          </p:cNvCxnSpPr>
          <p:nvPr/>
        </p:nvCxnSpPr>
        <p:spPr>
          <a:xfrm>
            <a:off x="6187440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8E45E7-C713-CE17-6996-6AA899675AB9}"/>
              </a:ext>
            </a:extLst>
          </p:cNvPr>
          <p:cNvCxnSpPr>
            <a:cxnSpLocks/>
          </p:cNvCxnSpPr>
          <p:nvPr/>
        </p:nvCxnSpPr>
        <p:spPr>
          <a:xfrm>
            <a:off x="9035796" y="3032351"/>
            <a:ext cx="26517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CAA8282-5EF1-28A8-708E-5575F779D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4444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6389D3-7B61-F677-F33E-BD11CB45724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63031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DBBC928-A132-6C16-F03F-822C688DBB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7440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14E334F-F9D8-3ADE-517C-D2135D2241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5796" y="2495723"/>
            <a:ext cx="2651760" cy="449234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3400" b="1" i="0" kern="1200" spc="13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/>
              <a:t>Dato/</a:t>
            </a:r>
            <a:r>
              <a:rPr lang="en-AU" dirty="0" err="1"/>
              <a:t>Icono</a:t>
            </a: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75488A7-9322-F31C-A0C9-10B1EFCA9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4444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 dirty="0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5F0323D-BB28-9E27-7F37-0CCB5A9997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3031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D5C5E81-287F-4909-F501-24893A9BFE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7440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CD76E42-5E18-DEAB-43B0-E211EB4D61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5796" y="3106276"/>
            <a:ext cx="265176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400" b="1" i="0" kern="1200" spc="13">
                <a:solidFill>
                  <a:schemeClr val="accent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4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2B64C1-7DFE-3037-C555-AA796FDAF9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444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2F8FCF98-9BE4-028F-8258-2669DA13FA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3031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4B45724-FD3A-3A6E-4CB4-64BB81D3C9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7440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2C74C85-CC28-E28A-7A5B-812AEB5261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35796" y="3447691"/>
            <a:ext cx="2651760" cy="259353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itle 119">
            <a:extLst>
              <a:ext uri="{FF2B5EF4-FFF2-40B4-BE49-F238E27FC236}">
                <a16:creationId xmlns:a16="http://schemas.microsoft.com/office/drawing/2014/main" id="{E2A8E1FD-E4EC-A9FD-82AA-03F7C37B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BF92F48C-98A1-CC58-60D5-A388F25DED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EE327B-F897-F322-7063-34E688B6C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D790728-C83B-414E-A9C6-EE2DE8F0428B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1834143-DFC7-6941-AE86-2D515DA2D3D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8" name="Marcador de fecha 2">
            <a:extLst>
              <a:ext uri="{FF2B5EF4-FFF2-40B4-BE49-F238E27FC236}">
                <a16:creationId xmlns:a16="http://schemas.microsoft.com/office/drawing/2014/main" id="{49515CBB-75F6-7E4F-BD33-7BB6618F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37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63C7A-2C97-7E89-020C-3E254DD044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3A76FDD-F3B4-EA44-B3DE-CFB894E27956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1CB567-B6DD-9D47-9739-B696441D94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EB38BFCB-E710-BF45-9375-6179ABC7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135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1/3 -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>
            <a:extLst>
              <a:ext uri="{FF2B5EF4-FFF2-40B4-BE49-F238E27FC236}">
                <a16:creationId xmlns:a16="http://schemas.microsoft.com/office/drawing/2014/main" id="{1061047F-1B69-5CE0-ABDE-68A814F3ADE7}"/>
              </a:ext>
            </a:extLst>
          </p:cNvPr>
          <p:cNvSpPr/>
          <p:nvPr userDrawn="1"/>
        </p:nvSpPr>
        <p:spPr>
          <a:xfrm>
            <a:off x="0" y="0"/>
            <a:ext cx="45408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67" dirty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38" name="Content Placeholder 18">
            <a:extLst>
              <a:ext uri="{FF2B5EF4-FFF2-40B4-BE49-F238E27FC236}">
                <a16:creationId xmlns:a16="http://schemas.microsoft.com/office/drawing/2014/main" id="{55D2D4CA-FC32-7199-853F-292B1144976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587" y="2209800"/>
            <a:ext cx="3469577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7F408733-790D-D2A7-4D5A-E4EDC04674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41" name="Title 119">
            <a:extLst>
              <a:ext uri="{FF2B5EF4-FFF2-40B4-BE49-F238E27FC236}">
                <a16:creationId xmlns:a16="http://schemas.microsoft.com/office/drawing/2014/main" id="{4A26EC99-E8EC-6AD9-797C-F3FB050E9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3474721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46778F-7E88-E412-E13A-271454A4C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6977DAE-BE0B-2D4E-A9BD-9D6F156A99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63B192-524C-8346-8E47-6153926E5AD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6C3E9E66-0C3B-E84A-94BE-2CFB4A237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461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as + Imagen - Gr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DC7391-2A08-0F65-1F87-6E222B58B6D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TEMPLATE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6EC72E63-0A8B-E61C-4F94-B965473A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4" name="Picture Placeholder 45">
            <a:extLst>
              <a:ext uri="{FF2B5EF4-FFF2-40B4-BE49-F238E27FC236}">
                <a16:creationId xmlns:a16="http://schemas.microsoft.com/office/drawing/2014/main" id="{638D75A7-7360-35E3-DD9A-330463CE8F5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9586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5" name="Picture Placeholder 45">
            <a:extLst>
              <a:ext uri="{FF2B5EF4-FFF2-40B4-BE49-F238E27FC236}">
                <a16:creationId xmlns:a16="http://schemas.microsoft.com/office/drawing/2014/main" id="{DB1F764E-5B9D-2784-3451-DD178CA01BE2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385072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8" name="Picture Placeholder 45">
            <a:extLst>
              <a:ext uri="{FF2B5EF4-FFF2-40B4-BE49-F238E27FC236}">
                <a16:creationId xmlns:a16="http://schemas.microsoft.com/office/drawing/2014/main" id="{5A2FBB0B-7640-E671-8C4F-0509803866E3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6651802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0" name="Picture Placeholder 45">
            <a:extLst>
              <a:ext uri="{FF2B5EF4-FFF2-40B4-BE49-F238E27FC236}">
                <a16:creationId xmlns:a16="http://schemas.microsoft.com/office/drawing/2014/main" id="{1056078C-3908-58AB-797C-2A9C463A2B9A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9537978" y="1989138"/>
            <a:ext cx="1692148" cy="1692148"/>
          </a:xfrm>
          <a:prstGeom prst="ellipse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200"/>
            </a:lvl1pPr>
          </a:lstStyle>
          <a:p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</a:t>
            </a:r>
          </a:p>
        </p:txBody>
      </p:sp>
      <p:sp>
        <p:nvSpPr>
          <p:cNvPr id="12" name="Title 119">
            <a:extLst>
              <a:ext uri="{FF2B5EF4-FFF2-40B4-BE49-F238E27FC236}">
                <a16:creationId xmlns:a16="http://schemas.microsoft.com/office/drawing/2014/main" id="{D8D2C3FF-80D9-05ED-4AC1-B2352CDF9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6F995E21-60BA-6F9F-4752-BD0B9D64BB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815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#1</a:t>
            </a:r>
            <a:endParaRPr lang="en-US" dirty="0"/>
          </a:p>
        </p:txBody>
      </p:sp>
      <p:sp>
        <p:nvSpPr>
          <p:cNvPr id="6" name="Text Placeholder 51">
            <a:extLst>
              <a:ext uri="{FF2B5EF4-FFF2-40B4-BE49-F238E27FC236}">
                <a16:creationId xmlns:a16="http://schemas.microsoft.com/office/drawing/2014/main" id="{7A56D57B-B540-C4AC-FDE0-64873AF44A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195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3" name="Text Placeholder 48">
            <a:extLst>
              <a:ext uri="{FF2B5EF4-FFF2-40B4-BE49-F238E27FC236}">
                <a16:creationId xmlns:a16="http://schemas.microsoft.com/office/drawing/2014/main" id="{066F6519-BA06-DF32-FC32-42127CEA1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88061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#2</a:t>
            </a:r>
            <a:endParaRPr lang="en-US" dirty="0"/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3AE54FC0-9072-8120-E851-6DEE73C1F93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88412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A71D486C-ABF5-7546-DCBF-F272158CDB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89135" y="4038036"/>
            <a:ext cx="241748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#3</a:t>
            </a:r>
            <a:endParaRPr lang="en-US" dirty="0"/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00ABA51E-1F9C-0916-AFE7-1D7F58470EB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89486" y="4343400"/>
            <a:ext cx="2416780" cy="189388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sp>
        <p:nvSpPr>
          <p:cNvPr id="17" name="Text Placeholder 48">
            <a:extLst>
              <a:ext uri="{FF2B5EF4-FFF2-40B4-BE49-F238E27FC236}">
                <a16:creationId xmlns:a16="http://schemas.microsoft.com/office/drawing/2014/main" id="{6F44659A-0F1F-AF94-395D-8010DDBDFFB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77931" y="4038036"/>
            <a:ext cx="2612243" cy="19540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1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GB" dirty="0"/>
              <a:t>Idea </a:t>
            </a:r>
            <a:r>
              <a:rPr lang="en-GB" dirty="0" err="1"/>
              <a:t>título</a:t>
            </a:r>
            <a:r>
              <a:rPr lang="en-GB" dirty="0"/>
              <a:t> #4</a:t>
            </a:r>
            <a:endParaRPr lang="en-US" dirty="0"/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D2544E0E-FEC5-B937-B505-F860B49B9BD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78311" y="4343400"/>
            <a:ext cx="2611483" cy="18938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0" i="0">
                <a:latin typeface="+mn-lt"/>
              </a:defRPr>
            </a:lvl1pPr>
            <a:lvl2pPr>
              <a:defRPr sz="1000" b="0" i="0">
                <a:latin typeface="+mn-lt"/>
              </a:defRPr>
            </a:lvl2pPr>
            <a:lvl3pPr>
              <a:defRPr sz="1000" b="0" i="0">
                <a:latin typeface="+mn-lt"/>
              </a:defRPr>
            </a:lvl3pPr>
            <a:lvl4pPr>
              <a:defRPr sz="1000" b="0" i="0">
                <a:latin typeface="+mn-lt"/>
              </a:defRPr>
            </a:lvl4pPr>
            <a:lvl5pPr>
              <a:defRPr sz="1000" b="0" i="0">
                <a:latin typeface="+mn-lt"/>
              </a:defRPr>
            </a:lvl5pPr>
          </a:lstStyle>
          <a:p>
            <a:pPr lvl="0"/>
            <a:r>
              <a:rPr lang="en-GB" dirty="0" err="1"/>
              <a:t>Descripción</a:t>
            </a:r>
            <a:endParaRPr lang="en-US" dirty="0"/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B4271BC0-7CCC-0B1A-14CE-CD1D2D86FC7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91333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>
            <a:extLst>
              <a:ext uri="{FF2B5EF4-FFF2-40B4-BE49-F238E27FC236}">
                <a16:creationId xmlns:a16="http://schemas.microsoft.com/office/drawing/2014/main" id="{C4590A3C-778A-02FF-F3C1-DEA8078C0A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100901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7">
            <a:extLst>
              <a:ext uri="{FF2B5EF4-FFF2-40B4-BE49-F238E27FC236}">
                <a16:creationId xmlns:a16="http://schemas.microsoft.com/office/drawing/2014/main" id="{075E8CAB-5946-5510-CB7E-48944D2EF1C1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3598" y="1989138"/>
            <a:ext cx="0" cy="42481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6ABF85A-9981-41CD-513C-3A2BE0C98E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51CAAB39-7312-3847-8919-4384AE51CF18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614AA8E-FA8D-8B45-99AE-2CF58663A31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6" name="Marcador de fecha 2">
            <a:extLst>
              <a:ext uri="{FF2B5EF4-FFF2-40B4-BE49-F238E27FC236}">
                <a16:creationId xmlns:a16="http://schemas.microsoft.com/office/drawing/2014/main" id="{695D20EC-9865-CA4A-8C87-883EFB2E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016">
          <p15:clr>
            <a:srgbClr val="FBAE40"/>
          </p15:clr>
        </p15:guide>
        <p15:guide id="2" pos="3840">
          <p15:clr>
            <a:srgbClr val="FBAE40"/>
          </p15:clr>
        </p15:guide>
        <p15:guide id="3" pos="5664">
          <p15:clr>
            <a:srgbClr val="FBAE40"/>
          </p15:clr>
        </p15:guide>
        <p15:guide id="4" pos="2116">
          <p15:clr>
            <a:srgbClr val="FBAE40"/>
          </p15:clr>
        </p15:guide>
        <p15:guide id="5" pos="3940">
          <p15:clr>
            <a:srgbClr val="FBAE40"/>
          </p15:clr>
        </p15:guide>
        <p15:guide id="6" pos="1920">
          <p15:clr>
            <a:srgbClr val="FBAE40"/>
          </p15:clr>
        </p15:guide>
        <p15:guide id="7" pos="3744">
          <p15:clr>
            <a:srgbClr val="FBAE40"/>
          </p15:clr>
        </p15:guide>
        <p15:guide id="8" pos="5568">
          <p15:clr>
            <a:srgbClr val="FBAE40"/>
          </p15:clr>
        </p15:guide>
        <p15:guide id="9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-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97E6E94-DAF1-134F-9F82-FE94BA574168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725293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/>
          <a:p>
            <a:r>
              <a:rPr lang="en-US" dirty="0"/>
              <a:t>PRESENTATION TEMPLATE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id="{6157CB4A-2B3C-4D1F-1E72-A9DBEBBE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C79909-E34F-4B9E-FBBC-861D6CD50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C96D1-401B-CF47-B637-104B9E7CE0EC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71FCCD8-85D6-8E4B-95E7-990AAA27BE26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297DA748-30A4-A748-AB4E-2F36CBBD3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654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92">
          <p15:clr>
            <a:srgbClr val="FBAE40"/>
          </p15:clr>
        </p15:guide>
        <p15:guide id="2" pos="3912">
          <p15:clr>
            <a:srgbClr val="FBAE40"/>
          </p15:clr>
        </p15:guide>
        <p15:guide id="3" pos="5688">
          <p15:clr>
            <a:srgbClr val="FBAE40"/>
          </p15:clr>
        </p15:guide>
        <p15:guide id="4" pos="2112">
          <p15:clr>
            <a:srgbClr val="FBAE40"/>
          </p15:clr>
        </p15:guide>
        <p15:guide id="5" pos="3792">
          <p15:clr>
            <a:srgbClr val="FBAE40"/>
          </p15:clr>
        </p15:guide>
        <p15:guide id="6" pos="5568">
          <p15:clr>
            <a:srgbClr val="FBAE40"/>
          </p15:clr>
        </p15:guide>
        <p15:guide id="7" orient="horz" pos="13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7">
            <a:extLst>
              <a:ext uri="{FF2B5EF4-FFF2-40B4-BE49-F238E27FC236}">
                <a16:creationId xmlns:a16="http://schemas.microsoft.com/office/drawing/2014/main" id="{A9CACE80-426F-9E7A-397F-89A870C689C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1999" cy="68580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inserter imagen</a:t>
            </a:r>
          </a:p>
        </p:txBody>
      </p:sp>
    </p:spTree>
    <p:extLst>
      <p:ext uri="{BB962C8B-B14F-4D97-AF65-F5344CB8AC3E}">
        <p14:creationId xmlns:p14="http://schemas.microsoft.com/office/powerpoint/2010/main" val="2802357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a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DD3E-4A05-D830-CE4F-FB55C470D0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BF33A033-2332-FF59-6083-14449BDA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9" name="Picture Placeholder 67">
            <a:extLst>
              <a:ext uri="{FF2B5EF4-FFF2-40B4-BE49-F238E27FC236}">
                <a16:creationId xmlns:a16="http://schemas.microsoft.com/office/drawing/2014/main" id="{5711116A-844B-7952-2AB7-6E26B35604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914400"/>
            <a:ext cx="6095999" cy="5943600"/>
          </a:xfr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icono</a:t>
            </a:r>
            <a:r>
              <a:rPr lang="en-US" dirty="0"/>
              <a:t> para </a:t>
            </a:r>
            <a:r>
              <a:rPr lang="en-US" dirty="0" err="1"/>
              <a:t>insertar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3FE3EF4-9B15-7033-4A38-39E5CD55A023}"/>
              </a:ext>
            </a:extLst>
          </p:cNvPr>
          <p:cNvSpPr/>
          <p:nvPr userDrawn="1"/>
        </p:nvSpPr>
        <p:spPr>
          <a:xfrm>
            <a:off x="0" y="914400"/>
            <a:ext cx="6095999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18">
            <a:extLst>
              <a:ext uri="{FF2B5EF4-FFF2-40B4-BE49-F238E27FC236}">
                <a16:creationId xmlns:a16="http://schemas.microsoft.com/office/drawing/2014/main" id="{628D4EC6-CD77-E791-A4C9-25D1958C216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87" y="2209800"/>
            <a:ext cx="5081969" cy="4027487"/>
          </a:xfrm>
        </p:spPr>
        <p:txBody>
          <a:bodyPr wrap="square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/>
            </a:lvl1pPr>
            <a:lvl2pPr>
              <a:spcAft>
                <a:spcPts val="600"/>
              </a:spcAft>
              <a:buClr>
                <a:schemeClr val="accent1"/>
              </a:buClr>
              <a:defRPr sz="1400"/>
            </a:lvl2pPr>
            <a:lvl3pPr>
              <a:spcAft>
                <a:spcPts val="600"/>
              </a:spcAft>
              <a:buClr>
                <a:schemeClr val="accent1"/>
              </a:buClr>
              <a:defRPr sz="1400"/>
            </a:lvl3pPr>
            <a:lvl4pPr>
              <a:spcAft>
                <a:spcPts val="600"/>
              </a:spcAft>
              <a:buClr>
                <a:schemeClr val="accent1"/>
              </a:buClr>
              <a:defRPr sz="1400"/>
            </a:lvl4pPr>
            <a:lvl5pPr>
              <a:spcAft>
                <a:spcPts val="600"/>
              </a:spcAft>
              <a:buClr>
                <a:schemeClr val="accent1"/>
              </a:buClr>
              <a:defRPr sz="1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7" name="Title 119">
            <a:extLst>
              <a:ext uri="{FF2B5EF4-FFF2-40B4-BE49-F238E27FC236}">
                <a16:creationId xmlns:a16="http://schemas.microsoft.com/office/drawing/2014/main" id="{5BABE3F8-96D0-E482-BDBE-7FE17B271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3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65D28EAC-A950-1D57-A8C3-E652B8DF68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5079804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47A7D-E2B0-6B49-C37F-A034F6B108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CCFDE1B-FFDE-8248-968A-29EC37368A0D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913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0">
          <p15:clr>
            <a:srgbClr val="FBAE40"/>
          </p15:clr>
        </p15:guide>
        <p15:guide id="2" pos="2880">
          <p15:clr>
            <a:srgbClr val="FBAE40"/>
          </p15:clr>
        </p15:guide>
        <p15:guide id="3" pos="3216">
          <p15:clr>
            <a:srgbClr val="FBAE40"/>
          </p15:clr>
        </p15:guide>
        <p15:guide id="4" orient="horz" pos="13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3A8634-DC91-5B49-93C9-E290E8143B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6ABA5-2798-674F-A030-3BAD51FB6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2C769773-27E6-A548-BD7A-3DE3C6B810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8" name="Title 119">
            <a:extLst>
              <a:ext uri="{FF2B5EF4-FFF2-40B4-BE49-F238E27FC236}">
                <a16:creationId xmlns:a16="http://schemas.microsoft.com/office/drawing/2014/main" id="{ACEF0A25-2EC2-8642-A13D-CC7041F8C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F718BAE-D3F8-7941-AD2A-ECE2E937C2A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E8C8C3-D6F7-EA4A-AD7E-C5731DFFB24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E4EB4AF5-C502-0747-BF4B-662A9DEF0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4A61E0-6F23-E740-B2DB-FB003CE0B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EF12008-6DD0-1F49-BD52-D1A6061676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2ADEEE5B-6F8D-264C-891B-2F6FD1E32A6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78339" y="1837412"/>
            <a:ext cx="3501121" cy="3381451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5" name="Picture Placeholder 42">
            <a:extLst>
              <a:ext uri="{FF2B5EF4-FFF2-40B4-BE49-F238E27FC236}">
                <a16:creationId xmlns:a16="http://schemas.microsoft.com/office/drawing/2014/main" id="{5250C79E-746B-E64F-84D7-C75379411F2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84913" y="3599654"/>
            <a:ext cx="4884404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20" name="Picture Placeholder 42">
            <a:extLst>
              <a:ext uri="{FF2B5EF4-FFF2-40B4-BE49-F238E27FC236}">
                <a16:creationId xmlns:a16="http://schemas.microsoft.com/office/drawing/2014/main" id="{122BEC5E-A59D-A948-A6DF-46B8C9E2946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7977015" y="1341362"/>
            <a:ext cx="3698097" cy="2764087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1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AF4B31-04AE-5B4B-8807-7785413D9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56C47A-F96B-C447-832B-986828E88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3DF01052-1021-3449-B58D-FA40E60A02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944" y="2133877"/>
            <a:ext cx="3491599" cy="41034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AU" sz="1400" smtClean="0">
                <a:effectLst/>
              </a:defRPr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 err="1"/>
              <a:t>Texto</a:t>
            </a:r>
            <a:r>
              <a:rPr lang="en-US" dirty="0"/>
              <a:t> corrido.</a:t>
            </a:r>
          </a:p>
        </p:txBody>
      </p:sp>
      <p:sp>
        <p:nvSpPr>
          <p:cNvPr id="7" name="Title 119">
            <a:extLst>
              <a:ext uri="{FF2B5EF4-FFF2-40B4-BE49-F238E27FC236}">
                <a16:creationId xmlns:a16="http://schemas.microsoft.com/office/drawing/2014/main" id="{717DC788-90DE-014F-8482-18B558097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346809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20EF6D3-A128-C44B-B849-EE0AD1A97A30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7029CC-596E-3549-9B63-2AEB5DE5F95B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FC686DF3-F808-C54D-8925-41B1F60C4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CD6F6DA4-90E5-C948-A355-147FBE2A5A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205" y="1714500"/>
            <a:ext cx="3468099" cy="27432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2" name="Picture Placeholder 42">
            <a:extLst>
              <a:ext uri="{FF2B5EF4-FFF2-40B4-BE49-F238E27FC236}">
                <a16:creationId xmlns:a16="http://schemas.microsoft.com/office/drawing/2014/main" id="{E30B8D09-0526-1D4C-ACA5-EB3E833F2BB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8752" y="1258556"/>
            <a:ext cx="3501121" cy="3504363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3" name="Picture Placeholder 42">
            <a:extLst>
              <a:ext uri="{FF2B5EF4-FFF2-40B4-BE49-F238E27FC236}">
                <a16:creationId xmlns:a16="http://schemas.microsoft.com/office/drawing/2014/main" id="{FE5EED98-D682-9A40-AA5F-03AC9D8A21A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78339" y="2133877"/>
            <a:ext cx="4201448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  <p:sp>
        <p:nvSpPr>
          <p:cNvPr id="14" name="Picture Placeholder 42">
            <a:extLst>
              <a:ext uri="{FF2B5EF4-FFF2-40B4-BE49-F238E27FC236}">
                <a16:creationId xmlns:a16="http://schemas.microsoft.com/office/drawing/2014/main" id="{924E9C01-C4FE-0A4D-93CB-A32B963EAA0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124225" y="3602519"/>
            <a:ext cx="3501121" cy="2640234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icono</a:t>
            </a:r>
            <a:r>
              <a:rPr lang="en-US" dirty="0"/>
              <a:t> para inserter</a:t>
            </a:r>
            <a:br>
              <a:rPr lang="en-US" dirty="0"/>
            </a:br>
            <a:r>
              <a:rPr lang="en-US" dirty="0"/>
              <a:t>imagen, </a:t>
            </a:r>
            <a:r>
              <a:rPr lang="en-US" dirty="0" err="1"/>
              <a:t>gráfico</a:t>
            </a:r>
            <a:r>
              <a:rPr lang="en-US" dirty="0"/>
              <a:t> o </a:t>
            </a:r>
            <a:r>
              <a:rPr lang="en-US" dirty="0" err="1"/>
              <a:t>tabla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38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ACD51AC-2256-0DC8-37B6-93EA5B0D87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87940" y="1188719"/>
            <a:ext cx="1508760" cy="6858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F8629CEE-2C55-A442-D542-CDC13AA08D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034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  <p:sp>
        <p:nvSpPr>
          <p:cNvPr id="7" name="Text Placeholder 35">
            <a:extLst>
              <a:ext uri="{FF2B5EF4-FFF2-40B4-BE49-F238E27FC236}">
                <a16:creationId xmlns:a16="http://schemas.microsoft.com/office/drawing/2014/main" id="{53C632AC-936D-587E-5D23-307F6F1F2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87940" y="256153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FA8037CA-438E-85BE-4D47-735BA4CCCD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4627126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10A89DEB-5A6B-2AAC-E7FA-48F88D214C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3591497"/>
            <a:ext cx="1508760" cy="4033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1EF86D5-90D0-802A-084D-D52D44779E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7940" y="2133877"/>
            <a:ext cx="1508760" cy="1534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None/>
              <a:defRPr sz="1100" b="1" i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 sz="1200"/>
            </a:lvl2pPr>
            <a:lvl3pPr marL="1219170" indent="0">
              <a:buNone/>
              <a:defRPr sz="12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</a:lstStyle>
          <a:p>
            <a:pPr lvl="0"/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191E8FD-2016-03BC-F6C7-D2617222749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87940" y="297268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95C33BE-CD56-6669-2160-8C444FE07B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87940" y="5038275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BD90FA8-7351-265B-153B-C67A6AE75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187940" y="4002646"/>
            <a:ext cx="1508760" cy="406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900" b="0" baseline="0">
                <a:latin typeface="+mn-lt"/>
                <a:ea typeface="Arial" charset="0"/>
                <a:cs typeface="Arial" charset="0"/>
              </a:defRPr>
            </a:lvl1pPr>
            <a:lvl2pPr marL="609585" indent="0">
              <a:buNone/>
              <a:defRPr sz="1200">
                <a:latin typeface="+mj-lt"/>
              </a:defRPr>
            </a:lvl2pPr>
            <a:lvl3pPr marL="1219170" indent="0">
              <a:buNone/>
              <a:defRPr sz="1200">
                <a:latin typeface="+mj-lt"/>
              </a:defRPr>
            </a:lvl3pPr>
            <a:lvl4pPr marL="1828754" indent="0">
              <a:buNone/>
              <a:defRPr sz="1200">
                <a:latin typeface="+mj-lt"/>
              </a:defRPr>
            </a:lvl4pPr>
            <a:lvl5pPr marL="2438339" indent="0">
              <a:buNone/>
              <a:defRPr sz="1200">
                <a:latin typeface="+mj-lt"/>
              </a:defRPr>
            </a:lvl5pPr>
          </a:lstStyle>
          <a:p>
            <a:pPr lvl="0"/>
            <a:r>
              <a:rPr lang="en-US" dirty="0" err="1"/>
              <a:t>Descripción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Máx</a:t>
            </a:r>
            <a:r>
              <a:rPr lang="en-US" dirty="0"/>
              <a:t>. 2 </a:t>
            </a:r>
            <a:r>
              <a:rPr lang="en-US" dirty="0" err="1"/>
              <a:t>líneas</a:t>
            </a:r>
            <a:r>
              <a:rPr lang="en-US" dirty="0"/>
              <a:t>)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20" name="Title 119">
            <a:extLst>
              <a:ext uri="{FF2B5EF4-FFF2-40B4-BE49-F238E27FC236}">
                <a16:creationId xmlns:a16="http://schemas.microsoft.com/office/drawing/2014/main" id="{806C0B47-99A5-4948-A06E-E8605386A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0FEFCF-3541-1BAC-EF61-7E23E21250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49023128-74EA-C046-A4A0-D9EA92FA21EA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24" name="Marcador de fecha 2">
            <a:extLst>
              <a:ext uri="{FF2B5EF4-FFF2-40B4-BE49-F238E27FC236}">
                <a16:creationId xmlns:a16="http://schemas.microsoft.com/office/drawing/2014/main" id="{52E784DE-B8BA-134D-AFAC-6E704735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856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+ Datos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41C15-C164-088D-EEBE-6D6B1D5B82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wrap="square">
            <a:noAutofit/>
          </a:bodyPr>
          <a:lstStyle/>
          <a:p>
            <a:r>
              <a:rPr lang="en-US"/>
              <a:t>PRESENTATION TEMPLATE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52EA1-6AAF-B543-F6DE-9C06F5B2A6EB}"/>
              </a:ext>
            </a:extLst>
          </p:cNvPr>
          <p:cNvSpPr/>
          <p:nvPr/>
        </p:nvSpPr>
        <p:spPr>
          <a:xfrm>
            <a:off x="4023358" y="914400"/>
            <a:ext cx="5814857" cy="5943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42">
            <a:extLst>
              <a:ext uri="{FF2B5EF4-FFF2-40B4-BE49-F238E27FC236}">
                <a16:creationId xmlns:a16="http://schemas.microsoft.com/office/drawing/2014/main" id="{C43287E1-A162-8D85-D778-8336F1676E5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915003"/>
            <a:ext cx="4023357" cy="594299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US" dirty="0"/>
              <a:t>Click para </a:t>
            </a:r>
            <a:r>
              <a:rPr lang="en-US" dirty="0" err="1"/>
              <a:t>insertar</a:t>
            </a:r>
            <a:r>
              <a:rPr lang="en-US" dirty="0"/>
              <a:t> imagen</a:t>
            </a:r>
          </a:p>
        </p:txBody>
      </p:sp>
      <p:sp>
        <p:nvSpPr>
          <p:cNvPr id="19" name="Slide Number Placeholder 21">
            <a:extLst>
              <a:ext uri="{FF2B5EF4-FFF2-40B4-BE49-F238E27FC236}">
                <a16:creationId xmlns:a16="http://schemas.microsoft.com/office/drawing/2014/main" id="{922BA1A6-A5B6-1A50-B003-D1AADF690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3" name="Title 119">
            <a:extLst>
              <a:ext uri="{FF2B5EF4-FFF2-40B4-BE49-F238E27FC236}">
                <a16:creationId xmlns:a16="http://schemas.microsoft.com/office/drawing/2014/main" id="{979EF17D-81D7-3006-DCB4-8E8646D7D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3082" y="1257300"/>
            <a:ext cx="508196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3877E-6355-3EB1-5D47-70EB58486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DFE4A168-CD54-5C04-F950-F68E48E33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87940" y="1257300"/>
            <a:ext cx="1508760" cy="457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800">
                <a:solidFill>
                  <a:schemeClr val="accent1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/>
              <a:t>Dato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9F4F3BD2-D05E-3089-AEA0-884448F6A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87940" y="2133877"/>
            <a:ext cx="1508760" cy="13660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accent5"/>
                </a:solidFill>
                <a:latin typeface="+mn-lt"/>
              </a:defRPr>
            </a:lvl1pPr>
            <a:lvl2pPr marL="609585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2pPr>
            <a:lvl3pPr marL="1219170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3pPr>
            <a:lvl4pPr marL="1828754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4pPr>
            <a:lvl5pPr marL="2438339" indent="0">
              <a:lnSpc>
                <a:spcPct val="80000"/>
              </a:lnSpc>
              <a:spcBef>
                <a:spcPts val="0"/>
              </a:spcBef>
              <a:buNone/>
              <a:defRPr sz="3733">
                <a:latin typeface="+mj-lt"/>
              </a:defRPr>
            </a:lvl5pPr>
          </a:lstStyle>
          <a:p>
            <a:pPr lvl="0"/>
            <a:r>
              <a:rPr lang="en-US" dirty="0" err="1"/>
              <a:t>Cita</a:t>
            </a:r>
            <a:r>
              <a:rPr lang="en-US" dirty="0"/>
              <a:t> (</a:t>
            </a:r>
            <a:r>
              <a:rPr lang="en-US" dirty="0" err="1"/>
              <a:t>aprox</a:t>
            </a:r>
            <a:r>
              <a:rPr lang="en-US" dirty="0"/>
              <a:t>. 20 palabras </a:t>
            </a:r>
            <a:r>
              <a:rPr lang="en-US" dirty="0" err="1"/>
              <a:t>máximo</a:t>
            </a:r>
            <a:r>
              <a:rPr lang="en-US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89BFA1-7A9B-7641-A044-1D359D68CF2C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565E763F-D638-AF4E-A889-15193A3F1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A8F4A353-558B-9A4B-BE34-F556DED3E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17" y="2133877"/>
            <a:ext cx="5091870" cy="412108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sz="1100"/>
            </a:lvl1pPr>
            <a:lvl2pPr marL="609585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2pPr>
            <a:lvl3pPr marL="1219170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3pPr>
            <a:lvl4pPr marL="1828754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4pPr>
            <a:lvl5pPr marL="2438339" indent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  <a:defRPr sz="1200"/>
            </a:lvl5pPr>
          </a:lstStyle>
          <a:p>
            <a:pPr lvl="0"/>
            <a:r>
              <a:rPr lang="en-US" dirty="0"/>
              <a:t>Case study copy: 220 words max. </a:t>
            </a:r>
          </a:p>
        </p:txBody>
      </p:sp>
    </p:spTree>
    <p:extLst>
      <p:ext uri="{BB962C8B-B14F-4D97-AF65-F5344CB8AC3E}">
        <p14:creationId xmlns:p14="http://schemas.microsoft.com/office/powerpoint/2010/main" val="318900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76">
          <p15:clr>
            <a:srgbClr val="FBAE40"/>
          </p15:clr>
        </p15:guide>
        <p15:guide id="2" pos="6408">
          <p15:clr>
            <a:srgbClr val="FBAE40"/>
          </p15:clr>
        </p15:guide>
        <p15:guide id="3" pos="6192">
          <p15:clr>
            <a:srgbClr val="FBAE40"/>
          </p15:clr>
        </p15:guide>
        <p15:guide id="4" pos="2544">
          <p15:clr>
            <a:srgbClr val="FBAE40"/>
          </p15:clr>
        </p15:guide>
        <p15:guide id="5" orient="horz" pos="744">
          <p15:clr>
            <a:srgbClr val="FBAE40"/>
          </p15:clr>
        </p15:guide>
        <p15:guide id="6" orient="horz" pos="4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04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-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80" y="3923736"/>
            <a:ext cx="4729653" cy="1096433"/>
          </a:xfrm>
          <a:prstGeom prst="rect">
            <a:avLst/>
          </a:prstGeom>
        </p:spPr>
        <p:txBody>
          <a:bodyPr vert="horz" wrap="square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5000" b="1" i="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Gracias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608" y="5597925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cap="all" spc="150" baseline="0">
                <a:solidFill>
                  <a:schemeClr val="bg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CONTACTO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608" y="5964771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0" i="0" spc="5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email - </a:t>
            </a:r>
            <a:r>
              <a:rPr lang="en-GB" dirty="0" err="1"/>
              <a:t>número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586E0B5-87FD-10A7-8BF5-E433CBD71F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608" y="5317879"/>
            <a:ext cx="4728925" cy="252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1467" b="1" i="0" cap="all" spc="150" baseline="0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NOMBRE CONTACTO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54861-5550-534F-4D00-3ABA14610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156" y="502913"/>
            <a:ext cx="2516825" cy="4755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EDB1A7E-8AC7-E271-2946-7F55D046DE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232900" y="0"/>
            <a:ext cx="2959100" cy="68580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02837C-6785-0043-9999-9F9C61D3DE9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266870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D631C9C-0ACA-71AB-8E99-D938CA6264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591" y="308447"/>
            <a:ext cx="10928522" cy="921003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</a:t>
            </a:r>
            <a:br>
              <a:rPr lang="es-ES" dirty="0"/>
            </a:br>
            <a:r>
              <a:rPr lang="es-ES" dirty="0"/>
              <a:t>la diapositiva</a:t>
            </a:r>
          </a:p>
        </p:txBody>
      </p:sp>
      <p:pic>
        <p:nvPicPr>
          <p:cNvPr id="4" name="Imagen 3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A2901E18-FD3F-EB54-7E76-56AE171E62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r="91562"/>
          <a:stretch/>
        </p:blipFill>
        <p:spPr>
          <a:xfrm>
            <a:off x="-1" y="0"/>
            <a:ext cx="695325" cy="6858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media">
            <a:extLst>
              <a:ext uri="{FF2B5EF4-FFF2-40B4-BE49-F238E27FC236}">
                <a16:creationId xmlns:a16="http://schemas.microsoft.com/office/drawing/2014/main" id="{D1C50FE6-08D8-66C5-C955-77D46E857E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7" name="Rectángulo: esquinas superiores redondeadas 6">
            <a:extLst>
              <a:ext uri="{FF2B5EF4-FFF2-40B4-BE49-F238E27FC236}">
                <a16:creationId xmlns:a16="http://schemas.microsoft.com/office/drawing/2014/main" id="{D919A7A4-896B-1FA7-05DB-D8743680F0EC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D8139B2D-93E7-E4D7-CA30-43F0171F8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65905FC7-689C-8B0B-2843-BBC0C16E7E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-Parten Extern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39B284-CB59-23ED-DAE0-FC26CB58E4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2900" y="0"/>
            <a:ext cx="29591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38B191-18CC-5F47-ABA3-B78C7137F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6" y="3429000"/>
            <a:ext cx="5040879" cy="18938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lang="en-US" sz="5000" b="1" i="0" kern="1200" cap="none" spc="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pPr lvl="0" algn="l" defTabSz="812760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máx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líneas</a:t>
            </a:r>
            <a:r>
              <a:rPr lang="en-US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387D4F-4DDB-8F42-AA5A-D9E5DD54A5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156" y="5558367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all" spc="100" baseline="0">
                <a:solidFill>
                  <a:schemeClr val="tx1"/>
                </a:solidFill>
                <a:latin typeface="Manrope" pitchFamily="2" charset="0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 err="1"/>
              <a:t>Subtítulo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17E88FD-4248-B24C-9770-46A8A04E6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5156" y="5964771"/>
            <a:ext cx="5040879" cy="2756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0"/>
              </a:spcAft>
              <a:buNone/>
              <a:defRPr sz="1600" b="0" i="0" cap="none" spc="1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FECHA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BCF0F4-62C2-DC95-2769-7648C831019D}"/>
              </a:ext>
            </a:extLst>
          </p:cNvPr>
          <p:cNvSpPr txBox="1"/>
          <p:nvPr userDrawn="1"/>
        </p:nvSpPr>
        <p:spPr>
          <a:xfrm>
            <a:off x="5049078" y="5705061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7F3A4-AE0B-2CBD-3FDA-C676AC730155}"/>
              </a:ext>
            </a:extLst>
          </p:cNvPr>
          <p:cNvSpPr txBox="1"/>
          <p:nvPr userDrawn="1"/>
        </p:nvSpPr>
        <p:spPr>
          <a:xfrm>
            <a:off x="3936569" y="-8524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D42AD-1462-2E79-B747-E5A572EA5E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5581" y="503336"/>
            <a:ext cx="2516400" cy="475430"/>
          </a:xfrm>
          <a:prstGeom prst="rect">
            <a:avLst/>
          </a:prstGeom>
        </p:spPr>
      </p:pic>
      <p:sp>
        <p:nvSpPr>
          <p:cNvPr id="4" name="Marcador de posición de imagen 6">
            <a:extLst>
              <a:ext uri="{FF2B5EF4-FFF2-40B4-BE49-F238E27FC236}">
                <a16:creationId xmlns:a16="http://schemas.microsoft.com/office/drawing/2014/main" id="{9F72C951-B1FE-6969-A339-9EE8B4A4E73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35444" y="502913"/>
            <a:ext cx="1910591" cy="475511"/>
          </a:xfrm>
        </p:spPr>
        <p:txBody>
          <a:bodyPr anchor="ctr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logo de</a:t>
            </a:r>
            <a:br>
              <a:rPr lang="es-ES" dirty="0"/>
            </a:br>
            <a:r>
              <a:rPr lang="es-ES" dirty="0" err="1"/>
              <a:t>partner</a:t>
            </a:r>
            <a:r>
              <a:rPr lang="es-ES" dirty="0"/>
              <a:t> externo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E74CEFD-E4DD-E376-56EB-0E0854D16554}"/>
              </a:ext>
            </a:extLst>
          </p:cNvPr>
          <p:cNvCxnSpPr>
            <a:cxnSpLocks/>
          </p:cNvCxnSpPr>
          <p:nvPr userDrawn="1"/>
        </p:nvCxnSpPr>
        <p:spPr>
          <a:xfrm>
            <a:off x="3349580" y="502913"/>
            <a:ext cx="0" cy="47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D1A23B9-703F-2147-8107-5D5975F52184}"/>
              </a:ext>
            </a:extLst>
          </p:cNvPr>
          <p:cNvSpPr txBox="1">
            <a:spLocks/>
          </p:cNvSpPr>
          <p:nvPr userDrawn="1"/>
        </p:nvSpPr>
        <p:spPr>
          <a:xfrm>
            <a:off x="8720773" y="6472197"/>
            <a:ext cx="2959100" cy="14090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BFBFBF"/>
                </a:solidFill>
                <a:latin typeface="Helvetica Neue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nrope"/>
                <a:ea typeface="+mn-ea"/>
                <a:cs typeface="Arial"/>
              </a:rPr>
              <a:t>© 2023 UAX</a:t>
            </a:r>
          </a:p>
        </p:txBody>
      </p:sp>
    </p:spTree>
    <p:extLst>
      <p:ext uri="{BB962C8B-B14F-4D97-AF65-F5344CB8AC3E}">
        <p14:creationId xmlns:p14="http://schemas.microsoft.com/office/powerpoint/2010/main" val="3393380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blanca ilus azul con fotos y texto_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estrella, luz&#10;&#10;Descripción generada automáticamente">
            <a:extLst>
              <a:ext uri="{FF2B5EF4-FFF2-40B4-BE49-F238E27FC236}">
                <a16:creationId xmlns:a16="http://schemas.microsoft.com/office/drawing/2014/main" id="{B410B3C7-F5DA-9B72-1CDA-802D298AA7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4" name="Marcador de posición de imagen 2">
            <a:extLst>
              <a:ext uri="{FF2B5EF4-FFF2-40B4-BE49-F238E27FC236}">
                <a16:creationId xmlns:a16="http://schemas.microsoft.com/office/drawing/2014/main" id="{9EE64A52-4E3A-B76C-D61E-FA0CD56A773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7437" y="1276350"/>
            <a:ext cx="5329237" cy="4676775"/>
          </a:xfrm>
          <a:prstGeom prst="roundRect">
            <a:avLst>
              <a:gd name="adj" fmla="val 8053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72000" tIns="144000" rIns="72000" bIns="72000" rtlCol="0" anchor="ctr" anchorCtr="0">
            <a:noAutofit/>
          </a:bodyPr>
          <a:lstStyle>
            <a:lvl1pPr>
              <a:defRPr lang="es-ES" sz="1200"/>
            </a:lvl1pPr>
          </a:lstStyle>
          <a:p>
            <a:pPr lvl="0" algn="ctr"/>
            <a:endParaRPr lang="es-ES" dirty="0"/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0CB21B2-83BE-83C5-7671-A75D811FE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940" y="1190892"/>
            <a:ext cx="5463058" cy="921003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</a:lstStyle>
          <a:p>
            <a:r>
              <a:rPr lang="es-ES" dirty="0"/>
              <a:t>Título </a:t>
            </a:r>
            <a:br>
              <a:rPr lang="es-ES" dirty="0"/>
            </a:br>
            <a:r>
              <a:rPr lang="es-ES" dirty="0"/>
              <a:t>del texto</a:t>
            </a:r>
          </a:p>
        </p:txBody>
      </p:sp>
      <p:sp>
        <p:nvSpPr>
          <p:cNvPr id="48" name="Marcador de contenido 2">
            <a:extLst>
              <a:ext uri="{FF2B5EF4-FFF2-40B4-BE49-F238E27FC236}">
                <a16:creationId xmlns:a16="http://schemas.microsoft.com/office/drawing/2014/main" id="{F753833D-4DBE-007B-4186-E69507AC070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940" y="2241550"/>
            <a:ext cx="5463058" cy="140729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6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 sz="12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369010-ED45-CDF8-FC0B-B4E0308CB636}"/>
              </a:ext>
            </a:extLst>
          </p:cNvPr>
          <p:cNvSpPr/>
          <p:nvPr userDrawn="1"/>
        </p:nvSpPr>
        <p:spPr>
          <a:xfrm>
            <a:off x="8382000" y="0"/>
            <a:ext cx="12573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Título 1">
            <a:extLst>
              <a:ext uri="{FF2B5EF4-FFF2-40B4-BE49-F238E27FC236}">
                <a16:creationId xmlns:a16="http://schemas.microsoft.com/office/drawing/2014/main" id="{0FEBF4C2-6662-87D1-7AB2-F37388D71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98923"/>
            <a:ext cx="5471833" cy="394705"/>
          </a:xfrm>
          <a:noFill/>
          <a:effectLst/>
        </p:spPr>
        <p:txBody>
          <a:bodyPr wrap="square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Título de la diapositiva</a:t>
            </a:r>
          </a:p>
        </p:txBody>
      </p:sp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DFF6ADAE-6D98-CFCE-0E14-499F6D9316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0" y="6178474"/>
            <a:ext cx="745097" cy="408064"/>
          </a:xfrm>
          <a:prstGeom prst="rect">
            <a:avLst/>
          </a:prstGeom>
        </p:spPr>
      </p:pic>
      <p:sp>
        <p:nvSpPr>
          <p:cNvPr id="10" name="Rectángulo: esquinas superiores redondeadas 9">
            <a:extLst>
              <a:ext uri="{FF2B5EF4-FFF2-40B4-BE49-F238E27FC236}">
                <a16:creationId xmlns:a16="http://schemas.microsoft.com/office/drawing/2014/main" id="{AB432F95-6959-2378-77F1-2ED9B5F67C7B}"/>
              </a:ext>
            </a:extLst>
          </p:cNvPr>
          <p:cNvSpPr/>
          <p:nvPr userDrawn="1"/>
        </p:nvSpPr>
        <p:spPr>
          <a:xfrm rot="16200000">
            <a:off x="11897661" y="6377562"/>
            <a:ext cx="238634" cy="35004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3EB28CFF-4793-CA91-1D78-180103E10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41956" y="6433266"/>
            <a:ext cx="350044" cy="238635"/>
          </a:xfrm>
          <a:prstGeom prst="roundRect">
            <a:avLst>
              <a:gd name="adj" fmla="val 0"/>
            </a:avLst>
          </a:prstGeom>
          <a:noFill/>
        </p:spPr>
        <p:txBody>
          <a:bodyPr vert="horz" wrap="square" lIns="72000" tIns="36000" rIns="36000" bIns="36000" rtlCol="0" anchor="ctr">
            <a:noAutofit/>
          </a:bodyPr>
          <a:lstStyle>
            <a:lvl1pPr algn="l"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fld id="{98309CE4-51B7-4AD2-AF95-8F8C5FE9EF58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2" name="Imagen 11" descr="Forma&#10;&#10;Descripción generada automáticamente con confianza media">
            <a:extLst>
              <a:ext uri="{FF2B5EF4-FFF2-40B4-BE49-F238E27FC236}">
                <a16:creationId xmlns:a16="http://schemas.microsoft.com/office/drawing/2014/main" id="{E51019AF-6645-E5B8-EF55-CFC3BCEFF5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5" y="6496339"/>
            <a:ext cx="1821658" cy="1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>
                <a:latin typeface="+mj-lt"/>
              </a:rPr>
              <a:t>PRESENTATION TEMPLATE</a:t>
            </a:r>
            <a:endParaRPr lang="es-E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B0611F-5BAD-F2F3-6DD4-9BDA4BAFC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E1953BF-EA1A-C241-B41B-ADCD1658E059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41A6E1-4C89-D44F-A8EB-09C7F8A5E36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70E9644E-C753-4441-BEA0-5148DCF1A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222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58">
            <a:extLst>
              <a:ext uri="{FF2B5EF4-FFF2-40B4-BE49-F238E27FC236}">
                <a16:creationId xmlns:a16="http://schemas.microsoft.com/office/drawing/2014/main" id="{8D44C5B5-90D9-D727-83E1-5716B25CB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7315200" cy="4572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A860D7-12FD-3B4C-6EE3-F849025CF6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9588" y="2209800"/>
            <a:ext cx="7310437" cy="4027487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6D8FBD4-4371-2E80-541C-846991B5F7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06" y="1714500"/>
            <a:ext cx="7310438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27318914-C5E6-3384-2F4C-DDF28F2C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B9913B-37E9-2928-2F6F-07BF673D4C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064BD69-E7F5-954B-95F1-19C10792A7B2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D4B910-0905-074B-AB44-17AB0564FD9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0" name="Marcador de fecha 2">
            <a:extLst>
              <a:ext uri="{FF2B5EF4-FFF2-40B4-BE49-F238E27FC236}">
                <a16:creationId xmlns:a16="http://schemas.microsoft.com/office/drawing/2014/main" id="{1BD1F4AE-D33E-9146-8B94-0C9FD3C44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5754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320">
          <p15:clr>
            <a:srgbClr val="FBAE40"/>
          </p15:clr>
        </p15:guide>
        <p15:guide id="4" orient="horz" pos="316">
          <p15:clr>
            <a:srgbClr val="FBAE40"/>
          </p15:clr>
        </p15:guide>
        <p15:guide id="7" pos="4920" userDrawn="1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61289-975E-CE38-90B5-56D668CF1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4F55AC-4F18-8862-03A0-3D79DEA86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012DB2F-C87C-BED8-50F7-D015F6E5CF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43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82B33D4F-3CD5-B1F4-E420-DE9C0A8440B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92596" y="2209800"/>
            <a:ext cx="5394960" cy="4011532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5C93315-A838-8FB7-59B2-8E6B83E840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206" y="1714500"/>
            <a:ext cx="11178350" cy="27432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DADD49F-C7B0-0833-5655-9BF3A6736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0D1F95-9D27-82A3-393D-976F53B201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FB33F3-2C1D-324F-86C4-83D6CDB56CCA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5692E8-B780-6744-B37D-58207D915038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ABF1BF61-F1D2-9C41-8B73-4F618D89B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228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316">
          <p15:clr>
            <a:srgbClr val="FBAE40"/>
          </p15:clr>
        </p15:guide>
        <p15:guide id="6" pos="3727">
          <p15:clr>
            <a:srgbClr val="FBAE40"/>
          </p15:clr>
        </p15:guide>
        <p15:guide id="7" pos="3953">
          <p15:clr>
            <a:srgbClr val="FBAE40"/>
          </p15:clr>
        </p15:guide>
        <p15:guide id="8" orient="horz" pos="13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D2D77C1-A8AE-16CD-DB73-FF8BA33A22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8000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1A2C2D-153E-FB12-0C42-97627A57F9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120" name="Title 119">
            <a:extLst>
              <a:ext uri="{FF2B5EF4-FFF2-40B4-BE49-F238E27FC236}">
                <a16:creationId xmlns:a16="http://schemas.microsoft.com/office/drawing/2014/main" id="{2A72DCEB-A544-3AC4-A1AF-9D8E353C8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444" y="1257300"/>
            <a:ext cx="11183112" cy="45720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1ECF718-DFE4-1F47-BA8B-028461BEE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71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7938" indent="215900">
              <a:tabLst/>
              <a:defRPr sz="1400"/>
            </a:lvl2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1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DA3909C-D111-F968-F71F-7731A71933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8640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C566-8181-1091-DD32-F0CBB57E77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2836" y="2209800"/>
            <a:ext cx="3474720" cy="27565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1600" b="1" i="0" kern="1200" spc="13">
                <a:solidFill>
                  <a:schemeClr val="bg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</a:lstStyle>
          <a:p>
            <a:pPr marL="0" marR="0" lvl="0" indent="0" algn="l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n-AU" dirty="0" err="1"/>
              <a:t>Subtítulo</a:t>
            </a:r>
            <a:r>
              <a:rPr lang="en-AU" dirty="0"/>
              <a:t> 3</a:t>
            </a:r>
            <a:endParaRPr lang="en-US" dirty="0"/>
          </a:p>
        </p:txBody>
      </p:sp>
      <p:sp>
        <p:nvSpPr>
          <p:cNvPr id="50" name="Content Placeholder 48">
            <a:extLst>
              <a:ext uri="{FF2B5EF4-FFF2-40B4-BE49-F238E27FC236}">
                <a16:creationId xmlns:a16="http://schemas.microsoft.com/office/drawing/2014/main" id="{F54C112E-5329-2244-F5C9-296C76AC64D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1847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1" name="Content Placeholder 48">
            <a:extLst>
              <a:ext uri="{FF2B5EF4-FFF2-40B4-BE49-F238E27FC236}">
                <a16:creationId xmlns:a16="http://schemas.microsoft.com/office/drawing/2014/main" id="{EE79B022-9857-60A8-6793-C3F176DC3CE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15693" y="2604876"/>
            <a:ext cx="3471863" cy="3643524"/>
          </a:xfrm>
        </p:spPr>
        <p:txBody>
          <a:bodyPr wrap="square" lIns="0" tIns="0" rIns="0" bIns="0"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D5ECF0C8-E7B8-BCA5-AFFB-C14DCE65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9206" y="1714500"/>
            <a:ext cx="11178350" cy="274320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El </a:t>
            </a:r>
            <a:r>
              <a:rPr lang="en-US" dirty="0" err="1"/>
              <a:t>subtítulo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.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8AB3AED-E51F-2C21-532A-841CA288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8D4F82-8E0D-4B81-D28F-C3F4543B6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EFBCE90-480A-B542-949A-6352234FCD75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>
                <a:solidFill>
                  <a:schemeClr val="bg1"/>
                </a:solidFill>
              </a:rPr>
              <a:t>uax.com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347CE45-F989-1044-8E90-74ECC0042145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" name="Marcador de fecha 2">
            <a:extLst>
              <a:ext uri="{FF2B5EF4-FFF2-40B4-BE49-F238E27FC236}">
                <a16:creationId xmlns:a16="http://schemas.microsoft.com/office/drawing/2014/main" id="{51AFBE38-FBD3-BB4C-AE20-760B0F2A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7373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5">
          <p15:clr>
            <a:srgbClr val="FBAE40"/>
          </p15:clr>
        </p15:guide>
        <p15:guide id="2" pos="2729">
          <p15:clr>
            <a:srgbClr val="FBAE40"/>
          </p15:clr>
        </p15:guide>
        <p15:guide id="3" pos="4951">
          <p15:clr>
            <a:srgbClr val="FBAE40"/>
          </p15:clr>
        </p15:guide>
        <p15:guide id="4" pos="5155">
          <p15:clr>
            <a:srgbClr val="FBAE40"/>
          </p15:clr>
        </p15:guide>
        <p15:guide id="5" orient="horz" pos="1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D24C04-92FA-FFE6-B994-B6A1E5AF5D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0214A6-CF02-B54C-A792-111E129B4CF7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27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AEE190-5AE3-CC65-EF06-C8C236B046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65E8EA-6F46-784C-A96E-DC64060DC4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0B5974-2BAC-9C47-AA7A-436A55D2BB0E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9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1">
    <p:bg>
      <p:bgPr>
        <a:solidFill>
          <a:srgbClr val="0060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41CB4EB-9B08-4F41-A9CB-CCF15D615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47C1ED-1339-FBB2-A9EA-89C75966DC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30" y="315048"/>
            <a:ext cx="539043" cy="2041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890644-1E17-5C30-D625-58BE22A348CA}"/>
              </a:ext>
            </a:extLst>
          </p:cNvPr>
          <p:cNvSpPr txBox="1"/>
          <p:nvPr userDrawn="1"/>
        </p:nvSpPr>
        <p:spPr>
          <a:xfrm>
            <a:off x="6803571" y="178525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5D3E09-3F5A-974E-A977-2544272FDF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  <a:effectLst/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3352EE6-CB3D-0E47-9CC1-F217E008EC99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chemeClr val="bg1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chemeClr val="bg1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0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-0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C0FA3062-8681-A34D-A056-1CFA642141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920" y="-71819"/>
            <a:ext cx="12435840" cy="70016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49A82-5EDC-22CB-61D2-490FF454D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PRESENTATION TEMPLATE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423091-9506-C48C-C356-09E2ED172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6" y="2996403"/>
            <a:ext cx="9509760" cy="1645920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Divisor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E09B984D-F011-5FE6-A17E-DCDC437148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548" y="2415455"/>
            <a:ext cx="9507311" cy="402956"/>
          </a:xfrm>
        </p:spPr>
        <p:txBody>
          <a:bodyPr wrap="square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charset="0"/>
              <a:buNone/>
              <a:defRPr lang="en-GB" sz="1600" b="1" kern="1200" cap="all" spc="150" baseline="0" dirty="0">
                <a:solidFill>
                  <a:schemeClr val="tx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GB" dirty="0" err="1"/>
              <a:t>Apartado</a:t>
            </a:r>
            <a:endParaRPr lang="en-GB" dirty="0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BCC5FC74-D347-C15F-1C1B-6198C5F5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62DBF1-48F0-B7F7-8198-7BEB89D122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016E72D-33D2-8A42-39F7-A7234A8B6109}"/>
              </a:ext>
            </a:extLst>
          </p:cNvPr>
          <p:cNvSpPr txBox="1"/>
          <p:nvPr userDrawn="1"/>
        </p:nvSpPr>
        <p:spPr>
          <a:xfrm>
            <a:off x="11165305" y="-1395663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D1CD63-2965-A74E-BF2D-AC25626E07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7548" y="5828821"/>
            <a:ext cx="1004002" cy="7593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B893CBB-E027-4340-B8D9-2E335C117CC3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26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8">
            <a:extLst>
              <a:ext uri="{FF2B5EF4-FFF2-40B4-BE49-F238E27FC236}">
                <a16:creationId xmlns:a16="http://schemas.microsoft.com/office/drawing/2014/main" id="{BDF26163-32DA-0384-B4E6-215A18B9DD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81923" cy="685800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F2F06-E1A4-5347-B146-54054076EE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0673" y="1988069"/>
            <a:ext cx="5029200" cy="42492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04792" indent="-304792">
              <a:buFont typeface="+mj-lt"/>
              <a:buAutoNum type="arabicPeriod"/>
              <a:defRPr/>
            </a:lvl1pPr>
            <a:lvl2pPr marL="304792" indent="-304792">
              <a:buClr>
                <a:schemeClr val="accent1"/>
              </a:buClr>
              <a:buFont typeface="+mj-lt"/>
              <a:buAutoNum type="arabicPeriod"/>
              <a:defRPr>
                <a:latin typeface="+mn-lt"/>
              </a:defRPr>
            </a:lvl2pPr>
            <a:lvl3pPr marL="585773" indent="-304792">
              <a:buFont typeface="+mj-lt"/>
              <a:buAutoNum type="arabicPeriod"/>
              <a:defRPr/>
            </a:lvl3pPr>
            <a:lvl4pPr marL="871517" indent="-304792">
              <a:buFont typeface="+mj-lt"/>
              <a:buAutoNum type="arabicPeriod"/>
              <a:defRPr/>
            </a:lvl4pPr>
          </a:lstStyle>
          <a:p>
            <a:pPr lvl="1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892F-2E1D-C39A-963F-5553DD800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0673" y="1263851"/>
            <a:ext cx="5029200" cy="457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 err="1"/>
              <a:t>Índice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56B9C2-6FD9-2356-17AA-B93D541D03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5FB6A1-FA82-D84D-8E9F-5C463E5FD142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8" name="Marcador de fecha 2">
            <a:extLst>
              <a:ext uri="{FF2B5EF4-FFF2-40B4-BE49-F238E27FC236}">
                <a16:creationId xmlns:a16="http://schemas.microsoft.com/office/drawing/2014/main" id="{6ABBF4FF-E584-3241-A1A6-B12808DE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13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1 C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49A42-26B6-AFC3-6EFC-AF699FE55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7" y="1990785"/>
            <a:ext cx="5396072" cy="190535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introducción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Máx</a:t>
            </a:r>
            <a:r>
              <a:rPr lang="en-US" dirty="0"/>
              <a:t>. 1/2 </a:t>
            </a:r>
            <a:r>
              <a:rPr lang="en-US" dirty="0" err="1"/>
              <a:t>frases</a:t>
            </a:r>
            <a:r>
              <a:rPr lang="en-US" dirty="0"/>
              <a:t>.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756771F-5949-D107-8010-E074A00B7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2" y="385802"/>
            <a:ext cx="4407408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Manrope" pitchFamily="2" charset="0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>
                <a:latin typeface="+mj-lt"/>
              </a:rPr>
              <a:t>PRESENTATION TEMPLATE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164493C-F3E7-80CE-D253-5B558C7B87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4913" y="1989138"/>
            <a:ext cx="5394960" cy="4248150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buClr>
                <a:schemeClr val="accent1"/>
              </a:buClr>
              <a:defRPr/>
            </a:lvl1pPr>
            <a:lvl2pPr>
              <a:spcAft>
                <a:spcPts val="600"/>
              </a:spcAft>
              <a:buClr>
                <a:schemeClr val="accent1"/>
              </a:buClr>
              <a:defRPr/>
            </a:lvl2pPr>
            <a:lvl3pPr>
              <a:spcAft>
                <a:spcPts val="600"/>
              </a:spcAft>
              <a:buClr>
                <a:schemeClr val="accent1"/>
              </a:buClr>
              <a:defRPr/>
            </a:lvl3pPr>
            <a:lvl4pPr>
              <a:spcAft>
                <a:spcPts val="600"/>
              </a:spcAft>
              <a:buClr>
                <a:schemeClr val="accent1"/>
              </a:buClr>
              <a:defRPr/>
            </a:lvl4pPr>
            <a:lvl5pPr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2B13DED4-C3BE-6577-F437-2CD181147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3C81A1C-D930-0535-E5FA-3E2F0F099B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0829" y="315048"/>
            <a:ext cx="539044" cy="204171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E074FA0-34EE-7F43-960F-BE4FF43EBF6E}"/>
              </a:ext>
            </a:extLst>
          </p:cNvPr>
          <p:cNvSpPr txBox="1">
            <a:spLocks/>
          </p:cNvSpPr>
          <p:nvPr userDrawn="1"/>
        </p:nvSpPr>
        <p:spPr>
          <a:xfrm>
            <a:off x="504444" y="6472198"/>
            <a:ext cx="2651760" cy="140903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60957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 lang="en-US" sz="800" b="0" i="0" kern="1200" spc="13" dirty="0">
                <a:solidFill>
                  <a:schemeClr val="tx1"/>
                </a:solidFill>
                <a:latin typeface="Manrope" pitchFamily="2" charset="0"/>
                <a:ea typeface="ヒラギノ角ゴ Pro W3" charset="0"/>
                <a:cs typeface="Manrope" pitchFamily="2" charset="0"/>
              </a:defRPr>
            </a:lvl1pPr>
            <a:lvl2pPr marL="225420" indent="-22542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s-ES" dirty="0" err="1"/>
              <a:t>uax.com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DDBC20-B075-BE42-A915-C2079A09FE3D}"/>
              </a:ext>
            </a:extLst>
          </p:cNvPr>
          <p:cNvSpPr txBox="1"/>
          <p:nvPr userDrawn="1"/>
        </p:nvSpPr>
        <p:spPr>
          <a:xfrm>
            <a:off x="9028113" y="6472198"/>
            <a:ext cx="2651760" cy="14090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60957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Arial" charset="0"/>
              <a:buNone/>
              <a:tabLst/>
              <a:defRPr/>
            </a:pP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Confidential</a:t>
            </a:r>
            <a:r>
              <a:rPr lang="es-ES" sz="800" b="0" i="0" u="none" strike="noStrike" dirty="0">
                <a:solidFill>
                  <a:srgbClr val="000000"/>
                </a:solidFill>
                <a:effectLst/>
                <a:latin typeface="+mj-lt"/>
              </a:rPr>
              <a:t> &amp; </a:t>
            </a:r>
            <a:r>
              <a:rPr lang="es-ES" sz="8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Proprietary</a:t>
            </a:r>
            <a:endParaRPr lang="es-ES" sz="800" b="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9BD1A8B2-C87E-2543-9E45-FFE33AE81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25BA002E-331A-3143-8EF5-052A58E9F12D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66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720" userDrawn="1">
          <p15:clr>
            <a:srgbClr val="FBAE40"/>
          </p15:clr>
        </p15:guide>
        <p15:guide id="7" pos="39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ysClr val="windowText" lastClr="000000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n-US" dirty="0"/>
              <a:t>PRESENTATION TEMPLATE</a:t>
            </a:r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n-U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n-US" dirty="0"/>
          </a:p>
        </p:txBody>
      </p: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441CAAA0-56D4-3940-A684-57E60E6F3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0" r:id="rId2"/>
    <p:sldLayoutId id="2147483763" r:id="rId3"/>
    <p:sldLayoutId id="2147483736" r:id="rId4"/>
    <p:sldLayoutId id="2147483737" r:id="rId5"/>
    <p:sldLayoutId id="2147483765" r:id="rId6"/>
    <p:sldLayoutId id="2147483764" r:id="rId7"/>
    <p:sldLayoutId id="2147483667" r:id="rId8"/>
    <p:sldLayoutId id="2147483701" r:id="rId9"/>
    <p:sldLayoutId id="2147483702" r:id="rId10"/>
    <p:sldLayoutId id="2147483719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39" r:id="rId17"/>
    <p:sldLayoutId id="2147483720" r:id="rId18"/>
    <p:sldLayoutId id="2147483669" r:id="rId19"/>
    <p:sldLayoutId id="2147483730" r:id="rId20"/>
    <p:sldLayoutId id="2147483710" r:id="rId21"/>
    <p:sldLayoutId id="2147483738" r:id="rId22"/>
    <p:sldLayoutId id="2147483766" r:id="rId23"/>
    <p:sldLayoutId id="2147483767" r:id="rId24"/>
    <p:sldLayoutId id="2147483713" r:id="rId25"/>
    <p:sldLayoutId id="2147483729" r:id="rId26"/>
    <p:sldLayoutId id="2147483695" r:id="rId27"/>
    <p:sldLayoutId id="2147483762" r:id="rId28"/>
    <p:sldLayoutId id="2147483768" r:id="rId29"/>
    <p:sldLayoutId id="2147483769" r:id="rId30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ysClr val="windowText" lastClr="000000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tx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tx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37971B1-7428-044F-A591-361019628AB2}"/>
              </a:ext>
            </a:extLst>
          </p:cNvPr>
          <p:cNvSpPr txBox="1"/>
          <p:nvPr/>
        </p:nvSpPr>
        <p:spPr>
          <a:xfrm>
            <a:off x="-1600200" y="94488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n-US" sz="2133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B86EB-49A4-FEB5-E11D-EF4E1A183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85661" y="382059"/>
            <a:ext cx="4413504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609585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Arial" charset="0"/>
              <a:buNone/>
              <a:defRPr lang="en-US" sz="800" b="1" i="0" kern="1200" cap="all" spc="50" baseline="0" smtClean="0">
                <a:solidFill>
                  <a:schemeClr val="bg1"/>
                </a:solidFill>
                <a:latin typeface="+mj-lt"/>
                <a:ea typeface="ヒラギノ角ゴ Pro W3" charset="0"/>
                <a:cs typeface="ヒラギノ角ゴ Pro W3" charset="0"/>
              </a:defRPr>
            </a:lvl1pPr>
          </a:lstStyle>
          <a:p>
            <a:r>
              <a:rPr lang="es-ES"/>
              <a:t>PRESENTATION TEMPLATE</a:t>
            </a:r>
            <a:endParaRPr lang="es-ES" dirty="0"/>
          </a:p>
        </p:txBody>
      </p:sp>
      <p:sp>
        <p:nvSpPr>
          <p:cNvPr id="54" name="Title Placeholder 5">
            <a:extLst>
              <a:ext uri="{FF2B5EF4-FFF2-40B4-BE49-F238E27FC236}">
                <a16:creationId xmlns:a16="http://schemas.microsoft.com/office/drawing/2014/main" id="{27A2A534-D8CA-65E9-1755-CA357343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44" y="1257300"/>
            <a:ext cx="11183112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7BEAE57F-89FA-EA0D-8EA2-A763254E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444" y="1981200"/>
            <a:ext cx="11183112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AD362928-FF7B-A028-1528-714509D3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30" y="382059"/>
            <a:ext cx="320040" cy="1371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en-US" sz="800" b="1" i="0" cap="all" spc="50" baseline="0" smtClean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120000"/>
              </a:lnSpc>
              <a:buSzPct val="80000"/>
              <a:buFont typeface="Arial" charset="0"/>
              <a:buNone/>
            </a:pPr>
            <a:fld id="{D102663D-58DE-244D-8E0B-517720744FB1}" type="slidenum">
              <a:rPr lang="es-ES" smtClean="0"/>
              <a:pPr>
                <a:lnSpc>
                  <a:spcPct val="120000"/>
                </a:lnSpc>
                <a:buSzPct val="80000"/>
                <a:buFont typeface="Arial" charset="0"/>
                <a:buNone/>
              </a:pPr>
              <a:t>‹Nº›</a:t>
            </a:fld>
            <a:endParaRPr lang="es-ES" dirty="0"/>
          </a:p>
        </p:txBody>
      </p:sp>
      <p:sp>
        <p:nvSpPr>
          <p:cNvPr id="7" name="Marcador de fecha 2">
            <a:extLst>
              <a:ext uri="{FF2B5EF4-FFF2-40B4-BE49-F238E27FC236}">
                <a16:creationId xmlns:a16="http://schemas.microsoft.com/office/drawing/2014/main" id="{6B18FFDA-8927-5840-A078-8958EB37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4913" y="6499860"/>
            <a:ext cx="2743200" cy="11324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Manrope" pitchFamily="2" charset="0"/>
              </a:defRPr>
            </a:lvl1pPr>
          </a:lstStyle>
          <a:p>
            <a:fld id="{512C26A6-BA04-0B41-8FD3-034A0D1D246B}" type="datetime6">
              <a:rPr lang="es-ES" smtClean="0"/>
              <a:pPr/>
              <a:t>octubre de 2024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11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/>
  <p:txStyles>
    <p:titleStyle>
      <a:lvl1pPr algn="l" defTabSz="81276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 i="0" kern="1200" cap="none" spc="0" baseline="0" dirty="0">
          <a:solidFill>
            <a:schemeClr val="bg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2pPr>
      <a:lvl3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3pPr>
      <a:lvl4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4pPr>
      <a:lvl5pPr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5pPr>
      <a:lvl6pPr marL="60957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6pPr>
      <a:lvl7pPr marL="1219140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7pPr>
      <a:lvl8pPr marL="1828709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8pPr>
      <a:lvl9pPr marL="2438278" algn="ctr" defTabSz="609570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 Black" charset="0"/>
          <a:ea typeface="ヒラギノ角ゴ Pro W3" charset="0"/>
          <a:cs typeface="ヒラギノ角ゴ Pro W3" charset="0"/>
        </a:defRPr>
      </a:lvl9pPr>
    </p:titleStyle>
    <p:bodyStyle>
      <a:lvl1pPr marL="0" indent="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SzPct val="80000"/>
        <a:buFont typeface="Arial" charset="0"/>
        <a:buNone/>
        <a:defRPr sz="1600" b="0" kern="1200">
          <a:solidFill>
            <a:schemeClr val="bg1"/>
          </a:solidFill>
          <a:latin typeface="+mn-lt"/>
          <a:ea typeface="Manrope" panose="00000300000000000000" pitchFamily="50" charset="0"/>
          <a:cs typeface="Manrope" panose="00000300000000000000" pitchFamily="50" charset="0"/>
        </a:defRPr>
      </a:lvl1pPr>
      <a:lvl2pPr marL="225420" indent="-225420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2pPr>
      <a:lvl3pPr marL="512750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3pPr>
      <a:lvl4pPr marL="798493" indent="-23176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4pPr>
      <a:lvl5pPr marL="1090586" indent="-238119" algn="l" defTabSz="609570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5"/>
        </a:buClr>
        <a:buSzPct val="80000"/>
        <a:buFont typeface="Arial" panose="020B0604020202020204" pitchFamily="34" charset="0"/>
        <a:buChar char="•"/>
        <a:tabLst>
          <a:tab pos="2573274" algn="l"/>
        </a:tabLst>
        <a:defRPr sz="1600" kern="1200">
          <a:solidFill>
            <a:schemeClr val="bg1"/>
          </a:solidFill>
          <a:latin typeface="+mn-lt"/>
          <a:ea typeface="Manrope" panose="00000300000000000000" pitchFamily="50" charset="0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24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792">
          <p15:clr>
            <a:srgbClr val="F26B43"/>
          </p15:clr>
        </p15:guide>
        <p15:guide id="6" orient="horz" pos="1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EB195-11EF-9B3F-B554-4DD94A0C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48F6E-6880-2B2B-8820-6F9826082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4F4F9E1-50C0-1CC4-77BD-B7AB735FBFB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8561A4-F644-EE39-3167-E01F0FB87DA8}"/>
              </a:ext>
            </a:extLst>
          </p:cNvPr>
          <p:cNvSpPr txBox="1"/>
          <p:nvPr/>
        </p:nvSpPr>
        <p:spPr>
          <a:xfrm>
            <a:off x="11410122" y="6559826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F87974-524F-B78E-E988-976A14BA0FCF}"/>
              </a:ext>
            </a:extLst>
          </p:cNvPr>
          <p:cNvSpPr txBox="1"/>
          <p:nvPr/>
        </p:nvSpPr>
        <p:spPr>
          <a:xfrm>
            <a:off x="11502887" y="6520070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7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3B8268-B183-4F9F-8743-C347EACB4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A2F77F-6343-8C04-522C-AAD2D359EFD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Fases y herramientas en Ciencia de Datos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506FE3BD-032B-7C3F-806B-E01148BC5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1600" r="5398" b="1721"/>
          <a:stretch/>
        </p:blipFill>
        <p:spPr>
          <a:xfrm>
            <a:off x="1742431" y="998590"/>
            <a:ext cx="3391534" cy="497770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E14483-F267-12F3-62C5-14ECD4EE9B09}"/>
              </a:ext>
            </a:extLst>
          </p:cNvPr>
          <p:cNvSpPr txBox="1"/>
          <p:nvPr/>
        </p:nvSpPr>
        <p:spPr>
          <a:xfrm>
            <a:off x="5400481" y="1150450"/>
            <a:ext cx="40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¿De qué forma recogemos los datos?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1D5ACD-9919-12A5-761D-944CFCFB5AE2}"/>
              </a:ext>
            </a:extLst>
          </p:cNvPr>
          <p:cNvSpPr txBox="1"/>
          <p:nvPr/>
        </p:nvSpPr>
        <p:spPr>
          <a:xfrm>
            <a:off x="5400480" y="2217434"/>
            <a:ext cx="408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¿Cómo los podríamos organizar?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CE20A5-EE1E-7900-9AC4-D1A41ADE0BB9}"/>
              </a:ext>
            </a:extLst>
          </p:cNvPr>
          <p:cNvSpPr txBox="1"/>
          <p:nvPr/>
        </p:nvSpPr>
        <p:spPr>
          <a:xfrm>
            <a:off x="5400479" y="3334806"/>
            <a:ext cx="408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¿Cómo los podríamos transformar?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E14B83-6A26-E944-2D82-7EF5A4374542}"/>
              </a:ext>
            </a:extLst>
          </p:cNvPr>
          <p:cNvSpPr txBox="1"/>
          <p:nvPr/>
        </p:nvSpPr>
        <p:spPr>
          <a:xfrm>
            <a:off x="5400478" y="4372706"/>
            <a:ext cx="4087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¿Cómo los podríamos modelar?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6B82DD-6BC4-D10F-D5B2-F9C33783CC5E}"/>
              </a:ext>
            </a:extLst>
          </p:cNvPr>
          <p:cNvSpPr txBox="1"/>
          <p:nvPr/>
        </p:nvSpPr>
        <p:spPr>
          <a:xfrm>
            <a:off x="5400478" y="5225940"/>
            <a:ext cx="5456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2"/>
                </a:solidFill>
                <a:latin typeface="+mj-lt"/>
              </a:rPr>
              <a:t>¿QUÉ HISTORIA (CONVINCENTE) PODEMOS CONTAR?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C2D5BD9-7B84-EAFC-AF84-BAB32FEC9E8E}"/>
              </a:ext>
            </a:extLst>
          </p:cNvPr>
          <p:cNvSpPr txBox="1"/>
          <p:nvPr/>
        </p:nvSpPr>
        <p:spPr>
          <a:xfrm>
            <a:off x="8613913" y="1126435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>
              <a:lnSpc>
                <a:spcPct val="120000"/>
              </a:lnSpc>
            </a:pPr>
            <a:endParaRPr lang="es-ES" sz="16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46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63C3073-56A6-D541-6BD6-7F063CF57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05847-CC8F-CB63-B574-05AE48EA1EE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Fases y h</a:t>
            </a:r>
            <a:r>
              <a:rPr lang="es-ES" sz="2800" b="1" dirty="0"/>
              <a:t>erramientas informáticas en Ciencia de Datos.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72E023-6F58-1FCA-CC21-DAF83CE2055E}"/>
              </a:ext>
            </a:extLst>
          </p:cNvPr>
          <p:cNvSpPr txBox="1"/>
          <p:nvPr/>
        </p:nvSpPr>
        <p:spPr>
          <a:xfrm>
            <a:off x="4392935" y="5043415"/>
            <a:ext cx="4442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ETL/ELT: </a:t>
            </a:r>
            <a:r>
              <a:rPr lang="es-ES" dirty="0" err="1">
                <a:latin typeface="+mj-lt"/>
              </a:rPr>
              <a:t>extract</a:t>
            </a:r>
            <a:r>
              <a:rPr lang="es-ES" dirty="0">
                <a:latin typeface="+mj-lt"/>
              </a:rPr>
              <a:t>, (load) </a:t>
            </a:r>
            <a:r>
              <a:rPr lang="es-ES" dirty="0" err="1">
                <a:latin typeface="+mj-lt"/>
              </a:rPr>
              <a:t>transform</a:t>
            </a:r>
            <a:r>
              <a:rPr lang="es-ES" dirty="0">
                <a:latin typeface="+mj-lt"/>
              </a:rPr>
              <a:t>, load</a:t>
            </a:r>
          </a:p>
        </p:txBody>
      </p:sp>
      <p:pic>
        <p:nvPicPr>
          <p:cNvPr id="5" name="Imagen 4" descr="Diagrama, Aplicación&#10;&#10;Descripción generada automáticamente">
            <a:extLst>
              <a:ext uri="{FF2B5EF4-FFF2-40B4-BE49-F238E27FC236}">
                <a16:creationId xmlns:a16="http://schemas.microsoft.com/office/drawing/2014/main" id="{1BA4C1EF-6ED0-C098-90BB-4B2837C4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7" y="2008115"/>
            <a:ext cx="7480300" cy="30353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3C1A00B-8D91-76C7-339B-122FFAB1DF48}"/>
              </a:ext>
            </a:extLst>
          </p:cNvPr>
          <p:cNvSpPr txBox="1"/>
          <p:nvPr/>
        </p:nvSpPr>
        <p:spPr>
          <a:xfrm>
            <a:off x="831570" y="4428774"/>
            <a:ext cx="198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Python, R…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14B45C-C231-4C43-15DE-7274A580570C}"/>
              </a:ext>
            </a:extLst>
          </p:cNvPr>
          <p:cNvSpPr txBox="1"/>
          <p:nvPr/>
        </p:nvSpPr>
        <p:spPr>
          <a:xfrm>
            <a:off x="3724122" y="1877272"/>
            <a:ext cx="811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SQL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F45931-291E-D363-8816-9A296B0684C5}"/>
              </a:ext>
            </a:extLst>
          </p:cNvPr>
          <p:cNvSpPr txBox="1"/>
          <p:nvPr/>
        </p:nvSpPr>
        <p:spPr>
          <a:xfrm>
            <a:off x="6614096" y="1554107"/>
            <a:ext cx="1700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+mj-lt"/>
              </a:rPr>
              <a:t>Tableu</a:t>
            </a:r>
            <a:r>
              <a:rPr lang="es-ES" dirty="0">
                <a:latin typeface="+mj-lt"/>
              </a:rPr>
              <a:t>, </a:t>
            </a:r>
            <a:r>
              <a:rPr lang="es-ES" dirty="0" err="1">
                <a:latin typeface="+mj-lt"/>
              </a:rPr>
              <a:t>PowerBI</a:t>
            </a:r>
            <a:r>
              <a:rPr lang="es-ES" dirty="0">
                <a:latin typeface="+mj-lt"/>
              </a:rPr>
              <a:t>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A0682D-D80C-CED0-6B72-3EF5C8E8EF93}"/>
              </a:ext>
            </a:extLst>
          </p:cNvPr>
          <p:cNvSpPr txBox="1"/>
          <p:nvPr/>
        </p:nvSpPr>
        <p:spPr>
          <a:xfrm>
            <a:off x="9863848" y="3202599"/>
            <a:ext cx="1867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Tu propio conocimiento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F0649E-2D45-9CF6-B6E9-366A739C3BBD}"/>
              </a:ext>
            </a:extLst>
          </p:cNvPr>
          <p:cNvSpPr txBox="1"/>
          <p:nvPr/>
        </p:nvSpPr>
        <p:spPr>
          <a:xfrm>
            <a:off x="5051733" y="5645629"/>
            <a:ext cx="312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+mj-lt"/>
              </a:rPr>
              <a:t>https://es.r4ds.hadley.nz</a:t>
            </a:r>
          </a:p>
        </p:txBody>
      </p:sp>
    </p:spTree>
    <p:extLst>
      <p:ext uri="{BB962C8B-B14F-4D97-AF65-F5344CB8AC3E}">
        <p14:creationId xmlns:p14="http://schemas.microsoft.com/office/powerpoint/2010/main" val="196900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EF04D13-AAC7-85C6-59C1-F5B54B11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E6491-446D-A32F-3322-589E03E5D18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El método científico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E22516-6371-3072-7CF1-AE6B8D42E1DE}"/>
              </a:ext>
            </a:extLst>
          </p:cNvPr>
          <p:cNvSpPr txBox="1"/>
          <p:nvPr/>
        </p:nvSpPr>
        <p:spPr>
          <a:xfrm>
            <a:off x="4097751" y="1366743"/>
            <a:ext cx="36327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+mj-lt"/>
                <a:ea typeface="Open Sans ExtraBold" panose="020B0606030504020204" pitchFamily="34" charset="0"/>
                <a:cs typeface="Open Sans ExtraBold" panose="020B0606030504020204" pitchFamily="34" charset="0"/>
              </a:rPr>
              <a:t>INICIO=PROBLEMA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4938088-A7DE-B98D-E96D-4E910A02B50D}"/>
              </a:ext>
            </a:extLst>
          </p:cNvPr>
          <p:cNvGrpSpPr/>
          <p:nvPr/>
        </p:nvGrpSpPr>
        <p:grpSpPr>
          <a:xfrm>
            <a:off x="1649017" y="3688775"/>
            <a:ext cx="2427142" cy="2259003"/>
            <a:chOff x="1680547" y="3041660"/>
            <a:chExt cx="2427142" cy="2259003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E0E2FFD3-1694-C5F2-EF30-249C08A0D39D}"/>
                </a:ext>
              </a:extLst>
            </p:cNvPr>
            <p:cNvGrpSpPr/>
            <p:nvPr/>
          </p:nvGrpSpPr>
          <p:grpSpPr>
            <a:xfrm>
              <a:off x="1948688" y="3429000"/>
              <a:ext cx="2159001" cy="1871663"/>
              <a:chOff x="1778000" y="2963863"/>
              <a:chExt cx="2159001" cy="1871663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9CE3A9D9-E3EA-9252-DD3B-284CA242A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000" y="2963863"/>
                <a:ext cx="2159000" cy="1871663"/>
              </a:xfrm>
              <a:custGeom>
                <a:avLst/>
                <a:gdLst>
                  <a:gd name="T0" fmla="*/ 1360 w 1360"/>
                  <a:gd name="T1" fmla="*/ 590 h 1179"/>
                  <a:gd name="T2" fmla="*/ 1019 w 1360"/>
                  <a:gd name="T3" fmla="*/ 1179 h 1179"/>
                  <a:gd name="T4" fmla="*/ 340 w 1360"/>
                  <a:gd name="T5" fmla="*/ 1179 h 1179"/>
                  <a:gd name="T6" fmla="*/ 0 w 1360"/>
                  <a:gd name="T7" fmla="*/ 590 h 1179"/>
                  <a:gd name="T8" fmla="*/ 340 w 1360"/>
                  <a:gd name="T9" fmla="*/ 0 h 1179"/>
                  <a:gd name="T10" fmla="*/ 1019 w 1360"/>
                  <a:gd name="T11" fmla="*/ 0 h 1179"/>
                  <a:gd name="T12" fmla="*/ 1285 w 1360"/>
                  <a:gd name="T13" fmla="*/ 461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60" h="1179">
                    <a:moveTo>
                      <a:pt x="1360" y="590"/>
                    </a:moveTo>
                    <a:lnTo>
                      <a:pt x="1019" y="1179"/>
                    </a:lnTo>
                    <a:lnTo>
                      <a:pt x="340" y="1179"/>
                    </a:lnTo>
                    <a:lnTo>
                      <a:pt x="0" y="590"/>
                    </a:lnTo>
                    <a:lnTo>
                      <a:pt x="340" y="0"/>
                    </a:lnTo>
                    <a:lnTo>
                      <a:pt x="1019" y="0"/>
                    </a:lnTo>
                    <a:lnTo>
                      <a:pt x="1285" y="461"/>
                    </a:ln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EE400AC2-9048-B799-48CA-AF3EC3614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9838" y="3900488"/>
                <a:ext cx="157163" cy="190500"/>
              </a:xfrm>
              <a:custGeom>
                <a:avLst/>
                <a:gdLst>
                  <a:gd name="T0" fmla="*/ 0 w 99"/>
                  <a:gd name="T1" fmla="*/ 68 h 120"/>
                  <a:gd name="T2" fmla="*/ 99 w 99"/>
                  <a:gd name="T3" fmla="*/ 0 h 120"/>
                  <a:gd name="T4" fmla="*/ 89 w 99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9" h="120">
                    <a:moveTo>
                      <a:pt x="0" y="68"/>
                    </a:moveTo>
                    <a:lnTo>
                      <a:pt x="99" y="0"/>
                    </a:lnTo>
                    <a:lnTo>
                      <a:pt x="89" y="120"/>
                    </a:ln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</p:grpSp>
        <p:sp>
          <p:nvSpPr>
            <p:cNvPr id="7" name="Text Placeholder 49">
              <a:extLst>
                <a:ext uri="{FF2B5EF4-FFF2-40B4-BE49-F238E27FC236}">
                  <a16:creationId xmlns:a16="http://schemas.microsoft.com/office/drawing/2014/main" id="{2A3FC553-4EED-AD6B-0B50-B2C18F751A4E}"/>
                </a:ext>
              </a:extLst>
            </p:cNvPr>
            <p:cNvSpPr txBox="1">
              <a:spLocks/>
            </p:cNvSpPr>
            <p:nvPr/>
          </p:nvSpPr>
          <p:spPr>
            <a:xfrm>
              <a:off x="1680547" y="3041660"/>
              <a:ext cx="2067831" cy="541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OBSERVACIONES</a:t>
              </a:r>
            </a:p>
          </p:txBody>
        </p:sp>
        <p:grpSp>
          <p:nvGrpSpPr>
            <p:cNvPr id="8" name="Группа 706">
              <a:extLst>
                <a:ext uri="{FF2B5EF4-FFF2-40B4-BE49-F238E27FC236}">
                  <a16:creationId xmlns:a16="http://schemas.microsoft.com/office/drawing/2014/main" id="{AE160FD3-639D-232E-DADC-1EFC93B44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3112" y="3943360"/>
              <a:ext cx="989775" cy="842941"/>
              <a:chOff x="5649913" y="2630488"/>
              <a:chExt cx="955675" cy="844550"/>
            </a:xfrm>
          </p:grpSpPr>
          <p:sp>
            <p:nvSpPr>
              <p:cNvPr id="9" name="Freeform 310">
                <a:extLst>
                  <a:ext uri="{FF2B5EF4-FFF2-40B4-BE49-F238E27FC236}">
                    <a16:creationId xmlns:a16="http://schemas.microsoft.com/office/drawing/2014/main" id="{ED6B0813-C923-C79C-9DE6-949021B68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6125" y="2692400"/>
                <a:ext cx="485775" cy="488950"/>
              </a:xfrm>
              <a:custGeom>
                <a:avLst/>
                <a:gdLst>
                  <a:gd name="T0" fmla="*/ 2147483646 w 129"/>
                  <a:gd name="T1" fmla="*/ 2147483646 h 129"/>
                  <a:gd name="T2" fmla="*/ 2147483646 w 129"/>
                  <a:gd name="T3" fmla="*/ 2147483646 h 129"/>
                  <a:gd name="T4" fmla="*/ 2147483646 w 129"/>
                  <a:gd name="T5" fmla="*/ 2147483646 h 129"/>
                  <a:gd name="T6" fmla="*/ 2147483646 w 129"/>
                  <a:gd name="T7" fmla="*/ 2147483646 h 129"/>
                  <a:gd name="T8" fmla="*/ 2147483646 w 129"/>
                  <a:gd name="T9" fmla="*/ 2147483646 h 1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129">
                    <a:moveTo>
                      <a:pt x="106" y="23"/>
                    </a:moveTo>
                    <a:cubicBezTo>
                      <a:pt x="129" y="46"/>
                      <a:pt x="129" y="83"/>
                      <a:pt x="106" y="106"/>
                    </a:cubicBezTo>
                    <a:cubicBezTo>
                      <a:pt x="83" y="129"/>
                      <a:pt x="46" y="129"/>
                      <a:pt x="23" y="106"/>
                    </a:cubicBezTo>
                    <a:cubicBezTo>
                      <a:pt x="0" y="83"/>
                      <a:pt x="0" y="46"/>
                      <a:pt x="23" y="23"/>
                    </a:cubicBezTo>
                    <a:cubicBezTo>
                      <a:pt x="46" y="0"/>
                      <a:pt x="83" y="0"/>
                      <a:pt x="10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0" name="Freeform 311">
                <a:extLst>
                  <a:ext uri="{FF2B5EF4-FFF2-40B4-BE49-F238E27FC236}">
                    <a16:creationId xmlns:a16="http://schemas.microsoft.com/office/drawing/2014/main" id="{AE0AE7CD-6AF1-CED8-6A96-ADD34EE80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075" y="2744788"/>
                <a:ext cx="76200" cy="147638"/>
              </a:xfrm>
              <a:custGeom>
                <a:avLst/>
                <a:gdLst>
                  <a:gd name="T0" fmla="*/ 0 w 20"/>
                  <a:gd name="T1" fmla="*/ 2147483646 h 39"/>
                  <a:gd name="T2" fmla="*/ 2147483646 w 20"/>
                  <a:gd name="T3" fmla="*/ 0 h 3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" h="39">
                    <a:moveTo>
                      <a:pt x="0" y="39"/>
                    </a:moveTo>
                    <a:cubicBezTo>
                      <a:pt x="2" y="25"/>
                      <a:pt x="9" y="11"/>
                      <a:pt x="20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" name="Freeform 312">
                <a:extLst>
                  <a:ext uri="{FF2B5EF4-FFF2-40B4-BE49-F238E27FC236}">
                    <a16:creationId xmlns:a16="http://schemas.microsoft.com/office/drawing/2014/main" id="{F4140E83-0CD7-27BE-6331-2BA3C46F3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725" y="2820988"/>
                <a:ext cx="25400" cy="114300"/>
              </a:xfrm>
              <a:custGeom>
                <a:avLst/>
                <a:gdLst>
                  <a:gd name="T0" fmla="*/ 0 w 7"/>
                  <a:gd name="T1" fmla="*/ 0 h 30"/>
                  <a:gd name="T2" fmla="*/ 2147483646 w 7"/>
                  <a:gd name="T3" fmla="*/ 2147483646 h 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7" h="30">
                    <a:moveTo>
                      <a:pt x="0" y="0"/>
                    </a:moveTo>
                    <a:cubicBezTo>
                      <a:pt x="4" y="10"/>
                      <a:pt x="7" y="20"/>
                      <a:pt x="7" y="3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2" name="Freeform 313">
                <a:extLst>
                  <a:ext uri="{FF2B5EF4-FFF2-40B4-BE49-F238E27FC236}">
                    <a16:creationId xmlns:a16="http://schemas.microsoft.com/office/drawing/2014/main" id="{DA3142A6-C8A2-F11E-2909-8E906476C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6663" y="3181350"/>
                <a:ext cx="288925" cy="293688"/>
              </a:xfrm>
              <a:custGeom>
                <a:avLst/>
                <a:gdLst>
                  <a:gd name="T0" fmla="*/ 2147483646 w 182"/>
                  <a:gd name="T1" fmla="*/ 2147483646 h 185"/>
                  <a:gd name="T2" fmla="*/ 2147483646 w 182"/>
                  <a:gd name="T3" fmla="*/ 2147483646 h 185"/>
                  <a:gd name="T4" fmla="*/ 0 w 182"/>
                  <a:gd name="T5" fmla="*/ 2147483646 h 185"/>
                  <a:gd name="T6" fmla="*/ 2147483646 w 182"/>
                  <a:gd name="T7" fmla="*/ 0 h 185"/>
                  <a:gd name="T8" fmla="*/ 2147483646 w 182"/>
                  <a:gd name="T9" fmla="*/ 2147483646 h 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2" h="185">
                    <a:moveTo>
                      <a:pt x="182" y="147"/>
                    </a:moveTo>
                    <a:lnTo>
                      <a:pt x="144" y="185"/>
                    </a:lnTo>
                    <a:lnTo>
                      <a:pt x="0" y="39"/>
                    </a:lnTo>
                    <a:lnTo>
                      <a:pt x="35" y="0"/>
                    </a:lnTo>
                    <a:lnTo>
                      <a:pt x="182" y="147"/>
                    </a:lnTo>
                    <a:close/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3" name="Freeform 314">
                <a:extLst>
                  <a:ext uri="{FF2B5EF4-FFF2-40B4-BE49-F238E27FC236}">
                    <a16:creationId xmlns:a16="http://schemas.microsoft.com/office/drawing/2014/main" id="{D0B7DC90-2B21-77F2-6546-FC7024943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0300" y="3074988"/>
                <a:ext cx="150812" cy="152400"/>
              </a:xfrm>
              <a:custGeom>
                <a:avLst/>
                <a:gdLst>
                  <a:gd name="T0" fmla="*/ 2147483646 w 40"/>
                  <a:gd name="T1" fmla="*/ 2147483646 h 40"/>
                  <a:gd name="T2" fmla="*/ 0 w 40"/>
                  <a:gd name="T3" fmla="*/ 2147483646 h 40"/>
                  <a:gd name="T4" fmla="*/ 2147483646 w 40"/>
                  <a:gd name="T5" fmla="*/ 2147483646 h 40"/>
                  <a:gd name="T6" fmla="*/ 2147483646 w 40"/>
                  <a:gd name="T7" fmla="*/ 2147483646 h 40"/>
                  <a:gd name="T8" fmla="*/ 2147483646 w 40"/>
                  <a:gd name="T9" fmla="*/ 0 h 40"/>
                  <a:gd name="T10" fmla="*/ 2147483646 w 40"/>
                  <a:gd name="T11" fmla="*/ 2147483646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0" h="40">
                    <a:moveTo>
                      <a:pt x="4" y="5"/>
                    </a:moveTo>
                    <a:cubicBezTo>
                      <a:pt x="3" y="6"/>
                      <a:pt x="1" y="7"/>
                      <a:pt x="0" y="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"/>
                      <a:pt x="6" y="3"/>
                      <a:pt x="4" y="5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4" name="Line 315">
                <a:extLst>
                  <a:ext uri="{FF2B5EF4-FFF2-40B4-BE49-F238E27FC236}">
                    <a16:creationId xmlns:a16="http://schemas.microsoft.com/office/drawing/2014/main" id="{43CB3B36-DA97-1787-C113-F1E9E68D0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78563" y="2630488"/>
                <a:ext cx="101600" cy="160338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5" name="Freeform 316">
                <a:extLst>
                  <a:ext uri="{FF2B5EF4-FFF2-40B4-BE49-F238E27FC236}">
                    <a16:creationId xmlns:a16="http://schemas.microsoft.com/office/drawing/2014/main" id="{A152029E-0EB9-5CC9-376E-48BE22734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000" y="2843213"/>
                <a:ext cx="276225" cy="250825"/>
              </a:xfrm>
              <a:custGeom>
                <a:avLst/>
                <a:gdLst>
                  <a:gd name="T0" fmla="*/ 0 w 174"/>
                  <a:gd name="T1" fmla="*/ 2147483646 h 158"/>
                  <a:gd name="T2" fmla="*/ 2147483646 w 174"/>
                  <a:gd name="T3" fmla="*/ 2147483646 h 158"/>
                  <a:gd name="T4" fmla="*/ 2147483646 w 174"/>
                  <a:gd name="T5" fmla="*/ 2147483646 h 158"/>
                  <a:gd name="T6" fmla="*/ 2147483646 w 174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4" h="158">
                    <a:moveTo>
                      <a:pt x="0" y="158"/>
                    </a:moveTo>
                    <a:lnTo>
                      <a:pt x="55" y="31"/>
                    </a:lnTo>
                    <a:lnTo>
                      <a:pt x="119" y="89"/>
                    </a:lnTo>
                    <a:lnTo>
                      <a:pt x="174" y="0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6" name="Freeform 317">
                <a:extLst>
                  <a:ext uri="{FF2B5EF4-FFF2-40B4-BE49-F238E27FC236}">
                    <a16:creationId xmlns:a16="http://schemas.microsoft.com/office/drawing/2014/main" id="{6FEC2179-D9BE-8085-3154-29698D41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2463" y="3049588"/>
                <a:ext cx="211137" cy="246063"/>
              </a:xfrm>
              <a:custGeom>
                <a:avLst/>
                <a:gdLst>
                  <a:gd name="T0" fmla="*/ 0 w 133"/>
                  <a:gd name="T1" fmla="*/ 2147483646 h 155"/>
                  <a:gd name="T2" fmla="*/ 2147483646 w 133"/>
                  <a:gd name="T3" fmla="*/ 0 h 155"/>
                  <a:gd name="T4" fmla="*/ 2147483646 w 133"/>
                  <a:gd name="T5" fmla="*/ 2147483646 h 155"/>
                  <a:gd name="T6" fmla="*/ 2147483646 w 133"/>
                  <a:gd name="T7" fmla="*/ 2147483646 h 1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3" h="155">
                    <a:moveTo>
                      <a:pt x="0" y="155"/>
                    </a:moveTo>
                    <a:lnTo>
                      <a:pt x="33" y="0"/>
                    </a:lnTo>
                    <a:lnTo>
                      <a:pt x="119" y="98"/>
                    </a:lnTo>
                    <a:lnTo>
                      <a:pt x="133" y="64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7" name="Freeform 318">
                <a:extLst>
                  <a:ext uri="{FF2B5EF4-FFF2-40B4-BE49-F238E27FC236}">
                    <a16:creationId xmlns:a16="http://schemas.microsoft.com/office/drawing/2014/main" id="{845A6E8D-3B8C-6A3B-794B-6FF41EE68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6663" y="2630488"/>
                <a:ext cx="63500" cy="76200"/>
              </a:xfrm>
              <a:custGeom>
                <a:avLst/>
                <a:gdLst>
                  <a:gd name="T0" fmla="*/ 0 w 40"/>
                  <a:gd name="T1" fmla="*/ 2147483646 h 48"/>
                  <a:gd name="T2" fmla="*/ 2147483646 w 40"/>
                  <a:gd name="T3" fmla="*/ 0 h 48"/>
                  <a:gd name="T4" fmla="*/ 2147483646 w 40"/>
                  <a:gd name="T5" fmla="*/ 2147483646 h 4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0" y="27"/>
                    </a:moveTo>
                    <a:lnTo>
                      <a:pt x="40" y="0"/>
                    </a:lnTo>
                    <a:lnTo>
                      <a:pt x="33" y="48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8" name="Freeform 319">
                <a:extLst>
                  <a:ext uri="{FF2B5EF4-FFF2-40B4-BE49-F238E27FC236}">
                    <a16:creationId xmlns:a16="http://schemas.microsoft.com/office/drawing/2014/main" id="{1EC9418A-7CDA-A3E3-217F-3D5FB6CC7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250" y="2695575"/>
                <a:ext cx="636587" cy="695325"/>
              </a:xfrm>
              <a:custGeom>
                <a:avLst/>
                <a:gdLst>
                  <a:gd name="T0" fmla="*/ 0 w 401"/>
                  <a:gd name="T1" fmla="*/ 0 h 438"/>
                  <a:gd name="T2" fmla="*/ 0 w 401"/>
                  <a:gd name="T3" fmla="*/ 2147483646 h 438"/>
                  <a:gd name="T4" fmla="*/ 2147483646 w 401"/>
                  <a:gd name="T5" fmla="*/ 2147483646 h 4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1" h="438">
                    <a:moveTo>
                      <a:pt x="0" y="0"/>
                    </a:moveTo>
                    <a:lnTo>
                      <a:pt x="0" y="438"/>
                    </a:lnTo>
                    <a:lnTo>
                      <a:pt x="401" y="438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9" name="Freeform 320">
                <a:extLst>
                  <a:ext uri="{FF2B5EF4-FFF2-40B4-BE49-F238E27FC236}">
                    <a16:creationId xmlns:a16="http://schemas.microsoft.com/office/drawing/2014/main" id="{B0E79BB3-F404-B031-4D7A-2186729B0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1575" y="3360738"/>
                <a:ext cx="68262" cy="65088"/>
              </a:xfrm>
              <a:custGeom>
                <a:avLst/>
                <a:gdLst>
                  <a:gd name="T0" fmla="*/ 0 w 43"/>
                  <a:gd name="T1" fmla="*/ 0 h 41"/>
                  <a:gd name="T2" fmla="*/ 2147483646 w 43"/>
                  <a:gd name="T3" fmla="*/ 2147483646 h 41"/>
                  <a:gd name="T4" fmla="*/ 0 w 43"/>
                  <a:gd name="T5" fmla="*/ 2147483646 h 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" h="41">
                    <a:moveTo>
                      <a:pt x="0" y="0"/>
                    </a:moveTo>
                    <a:lnTo>
                      <a:pt x="43" y="19"/>
                    </a:lnTo>
                    <a:lnTo>
                      <a:pt x="0" y="41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20" name="Freeform 321">
                <a:extLst>
                  <a:ext uri="{FF2B5EF4-FFF2-40B4-BE49-F238E27FC236}">
                    <a16:creationId xmlns:a16="http://schemas.microsoft.com/office/drawing/2014/main" id="{31EA7120-1675-DC3E-20CF-2586B557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9913" y="2695575"/>
                <a:ext cx="63500" cy="68263"/>
              </a:xfrm>
              <a:custGeom>
                <a:avLst/>
                <a:gdLst>
                  <a:gd name="T0" fmla="*/ 0 w 40"/>
                  <a:gd name="T1" fmla="*/ 2147483646 h 43"/>
                  <a:gd name="T2" fmla="*/ 2147483646 w 40"/>
                  <a:gd name="T3" fmla="*/ 0 h 43"/>
                  <a:gd name="T4" fmla="*/ 2147483646 w 40"/>
                  <a:gd name="T5" fmla="*/ 2147483646 h 4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" h="43">
                    <a:moveTo>
                      <a:pt x="0" y="43"/>
                    </a:moveTo>
                    <a:lnTo>
                      <a:pt x="21" y="0"/>
                    </a:lnTo>
                    <a:lnTo>
                      <a:pt x="40" y="43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</p:grp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AE0F867-B9C5-F524-A163-56446D2CE050}"/>
              </a:ext>
            </a:extLst>
          </p:cNvPr>
          <p:cNvGrpSpPr/>
          <p:nvPr/>
        </p:nvGrpSpPr>
        <p:grpSpPr>
          <a:xfrm>
            <a:off x="3475949" y="2350524"/>
            <a:ext cx="2208799" cy="2662216"/>
            <a:chOff x="3507479" y="1703409"/>
            <a:chExt cx="2208799" cy="266221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8CDFD892-CE0E-61FF-041F-1DB6F060AAEC}"/>
                </a:ext>
              </a:extLst>
            </p:cNvPr>
            <p:cNvGrpSpPr/>
            <p:nvPr/>
          </p:nvGrpSpPr>
          <p:grpSpPr>
            <a:xfrm>
              <a:off x="3672713" y="2493963"/>
              <a:ext cx="1954213" cy="1871662"/>
              <a:chOff x="3502025" y="2028826"/>
              <a:chExt cx="1954213" cy="1871662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CF687872-0EC6-54F9-A677-5B58C0F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0838" y="3138488"/>
                <a:ext cx="1295400" cy="762000"/>
              </a:xfrm>
              <a:custGeom>
                <a:avLst/>
                <a:gdLst>
                  <a:gd name="T0" fmla="*/ 816 w 816"/>
                  <a:gd name="T1" fmla="*/ 0 h 480"/>
                  <a:gd name="T2" fmla="*/ 540 w 816"/>
                  <a:gd name="T3" fmla="*/ 480 h 480"/>
                  <a:gd name="T4" fmla="*/ 0 w 816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480">
                    <a:moveTo>
                      <a:pt x="816" y="0"/>
                    </a:moveTo>
                    <a:lnTo>
                      <a:pt x="540" y="480"/>
                    </a:lnTo>
                    <a:lnTo>
                      <a:pt x="0" y="480"/>
                    </a:lnTo>
                  </a:path>
                </a:pathLst>
              </a:custGeom>
              <a:noFill/>
              <a:ln w="381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8" name="Freeform 14">
                <a:extLst>
                  <a:ext uri="{FF2B5EF4-FFF2-40B4-BE49-F238E27FC236}">
                    <a16:creationId xmlns:a16="http://schemas.microsoft.com/office/drawing/2014/main" id="{2C07264E-FDB7-CA6B-D51D-2C1FC2FFB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025" y="2028826"/>
                <a:ext cx="1943100" cy="755650"/>
              </a:xfrm>
              <a:custGeom>
                <a:avLst/>
                <a:gdLst>
                  <a:gd name="T0" fmla="*/ 0 w 1224"/>
                  <a:gd name="T1" fmla="*/ 476 h 476"/>
                  <a:gd name="T2" fmla="*/ 274 w 1224"/>
                  <a:gd name="T3" fmla="*/ 0 h 476"/>
                  <a:gd name="T4" fmla="*/ 955 w 1224"/>
                  <a:gd name="T5" fmla="*/ 0 h 476"/>
                  <a:gd name="T6" fmla="*/ 1224 w 1224"/>
                  <a:gd name="T7" fmla="*/ 46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4" h="476">
                    <a:moveTo>
                      <a:pt x="0" y="476"/>
                    </a:moveTo>
                    <a:lnTo>
                      <a:pt x="274" y="0"/>
                    </a:lnTo>
                    <a:lnTo>
                      <a:pt x="955" y="0"/>
                    </a:lnTo>
                    <a:lnTo>
                      <a:pt x="1224" y="466"/>
                    </a:lnTo>
                  </a:path>
                </a:pathLst>
              </a:custGeom>
              <a:noFill/>
              <a:ln w="381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9" name="Freeform 15">
                <a:extLst>
                  <a:ext uri="{FF2B5EF4-FFF2-40B4-BE49-F238E27FC236}">
                    <a16:creationId xmlns:a16="http://schemas.microsoft.com/office/drawing/2014/main" id="{B235E33F-0E20-1DDF-BC82-51E75365B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8" y="2578101"/>
                <a:ext cx="160338" cy="190500"/>
              </a:xfrm>
              <a:custGeom>
                <a:avLst/>
                <a:gdLst>
                  <a:gd name="T0" fmla="*/ 91 w 101"/>
                  <a:gd name="T1" fmla="*/ 0 h 120"/>
                  <a:gd name="T2" fmla="*/ 101 w 101"/>
                  <a:gd name="T3" fmla="*/ 120 h 120"/>
                  <a:gd name="T4" fmla="*/ 0 w 101"/>
                  <a:gd name="T5" fmla="*/ 5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" h="120">
                    <a:moveTo>
                      <a:pt x="91" y="0"/>
                    </a:moveTo>
                    <a:lnTo>
                      <a:pt x="101" y="120"/>
                    </a:lnTo>
                    <a:lnTo>
                      <a:pt x="0" y="51"/>
                    </a:lnTo>
                  </a:path>
                </a:pathLst>
              </a:custGeom>
              <a:noFill/>
              <a:ln w="381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</p:grpSp>
        <p:sp>
          <p:nvSpPr>
            <p:cNvPr id="25" name="Text Placeholder 49">
              <a:extLst>
                <a:ext uri="{FF2B5EF4-FFF2-40B4-BE49-F238E27FC236}">
                  <a16:creationId xmlns:a16="http://schemas.microsoft.com/office/drawing/2014/main" id="{7BF48C7F-6009-C59E-34A1-5AB5AD10C5B0}"/>
                </a:ext>
              </a:extLst>
            </p:cNvPr>
            <p:cNvSpPr txBox="1">
              <a:spLocks/>
            </p:cNvSpPr>
            <p:nvPr/>
          </p:nvSpPr>
          <p:spPr>
            <a:xfrm>
              <a:off x="3648447" y="1703409"/>
              <a:ext cx="2067831" cy="541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HIPOTESIS</a:t>
              </a:r>
            </a:p>
          </p:txBody>
        </p:sp>
        <p:sp>
          <p:nvSpPr>
            <p:cNvPr id="26" name="Text Placeholder 49">
              <a:extLst>
                <a:ext uri="{FF2B5EF4-FFF2-40B4-BE49-F238E27FC236}">
                  <a16:creationId xmlns:a16="http://schemas.microsoft.com/office/drawing/2014/main" id="{B89DDDA0-DB55-91FD-DF96-6F55C13DE343}"/>
                </a:ext>
              </a:extLst>
            </p:cNvPr>
            <p:cNvSpPr txBox="1">
              <a:spLocks/>
            </p:cNvSpPr>
            <p:nvPr/>
          </p:nvSpPr>
          <p:spPr>
            <a:xfrm rot="17940055">
              <a:off x="3028166" y="2288876"/>
              <a:ext cx="1295400" cy="3367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i="1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Inducción</a:t>
              </a:r>
            </a:p>
          </p:txBody>
        </p:sp>
        <p:grpSp>
          <p:nvGrpSpPr>
            <p:cNvPr id="27" name="Группа 701">
              <a:extLst>
                <a:ext uri="{FF2B5EF4-FFF2-40B4-BE49-F238E27FC236}">
                  <a16:creationId xmlns:a16="http://schemas.microsoft.com/office/drawing/2014/main" id="{BDB8BDBF-10C2-C334-B085-7A4D222AF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521" y="2845097"/>
              <a:ext cx="863600" cy="969962"/>
              <a:chOff x="5688013" y="1112838"/>
              <a:chExt cx="863600" cy="969962"/>
            </a:xfrm>
          </p:grpSpPr>
          <p:sp>
            <p:nvSpPr>
              <p:cNvPr id="28" name="Freeform 246">
                <a:extLst>
                  <a:ext uri="{FF2B5EF4-FFF2-40B4-BE49-F238E27FC236}">
                    <a16:creationId xmlns:a16="http://schemas.microsoft.com/office/drawing/2014/main" id="{1C04154D-2B60-CB09-9A8D-E6FE7CCD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389063"/>
                <a:ext cx="146050" cy="374650"/>
              </a:xfrm>
              <a:custGeom>
                <a:avLst/>
                <a:gdLst>
                  <a:gd name="T0" fmla="*/ 2147483646 w 39"/>
                  <a:gd name="T1" fmla="*/ 2147483646 h 99"/>
                  <a:gd name="T2" fmla="*/ 2147483646 w 39"/>
                  <a:gd name="T3" fmla="*/ 2147483646 h 99"/>
                  <a:gd name="T4" fmla="*/ 2147483646 w 39"/>
                  <a:gd name="T5" fmla="*/ 2147483646 h 99"/>
                  <a:gd name="T6" fmla="*/ 2147483646 w 39"/>
                  <a:gd name="T7" fmla="*/ 2147483646 h 99"/>
                  <a:gd name="T8" fmla="*/ 0 w 39"/>
                  <a:gd name="T9" fmla="*/ 2147483646 h 99"/>
                  <a:gd name="T10" fmla="*/ 0 w 39"/>
                  <a:gd name="T11" fmla="*/ 2147483646 h 99"/>
                  <a:gd name="T12" fmla="*/ 0 w 39"/>
                  <a:gd name="T13" fmla="*/ 2147483646 h 99"/>
                  <a:gd name="T14" fmla="*/ 0 w 39"/>
                  <a:gd name="T15" fmla="*/ 2147483646 h 99"/>
                  <a:gd name="T16" fmla="*/ 2147483646 w 39"/>
                  <a:gd name="T17" fmla="*/ 0 h 99"/>
                  <a:gd name="T18" fmla="*/ 2147483646 w 39"/>
                  <a:gd name="T19" fmla="*/ 2147483646 h 99"/>
                  <a:gd name="T20" fmla="*/ 2147483646 w 39"/>
                  <a:gd name="T21" fmla="*/ 2147483646 h 99"/>
                  <a:gd name="T22" fmla="*/ 2147483646 w 39"/>
                  <a:gd name="T23" fmla="*/ 2147483646 h 99"/>
                  <a:gd name="T24" fmla="*/ 2147483646 w 39"/>
                  <a:gd name="T25" fmla="*/ 2147483646 h 99"/>
                  <a:gd name="T26" fmla="*/ 2147483646 w 39"/>
                  <a:gd name="T27" fmla="*/ 2147483646 h 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" h="99">
                    <a:moveTo>
                      <a:pt x="29" y="68"/>
                    </a:moveTo>
                    <a:cubicBezTo>
                      <a:pt x="31" y="70"/>
                      <a:pt x="32" y="73"/>
                      <a:pt x="33" y="76"/>
                    </a:cubicBezTo>
                    <a:cubicBezTo>
                      <a:pt x="33" y="77"/>
                      <a:pt x="33" y="79"/>
                      <a:pt x="33" y="81"/>
                    </a:cubicBezTo>
                    <a:cubicBezTo>
                      <a:pt x="33" y="91"/>
                      <a:pt x="26" y="99"/>
                      <a:pt x="17" y="99"/>
                    </a:cubicBezTo>
                    <a:cubicBezTo>
                      <a:pt x="9" y="99"/>
                      <a:pt x="2" y="93"/>
                      <a:pt x="0" y="85"/>
                    </a:cubicBezTo>
                    <a:cubicBezTo>
                      <a:pt x="0" y="84"/>
                      <a:pt x="0" y="82"/>
                      <a:pt x="0" y="8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9" y="6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5" y="18"/>
                      <a:pt x="39" y="26"/>
                      <a:pt x="39" y="36"/>
                    </a:cubicBezTo>
                    <a:cubicBezTo>
                      <a:pt x="39" y="40"/>
                      <a:pt x="39" y="43"/>
                      <a:pt x="38" y="46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29" name="Freeform 247">
                <a:extLst>
                  <a:ext uri="{FF2B5EF4-FFF2-40B4-BE49-F238E27FC236}">
                    <a16:creationId xmlns:a16="http://schemas.microsoft.com/office/drawing/2014/main" id="{CF016C9C-D7D8-8F25-8620-B4907A8C1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3638" y="1643063"/>
                <a:ext cx="19050" cy="34925"/>
              </a:xfrm>
              <a:custGeom>
                <a:avLst/>
                <a:gdLst>
                  <a:gd name="T0" fmla="*/ 2147483646 w 5"/>
                  <a:gd name="T1" fmla="*/ 0 h 9"/>
                  <a:gd name="T2" fmla="*/ 2147483646 w 5"/>
                  <a:gd name="T3" fmla="*/ 2147483646 h 9"/>
                  <a:gd name="T4" fmla="*/ 0 w 5"/>
                  <a:gd name="T5" fmla="*/ 2147483646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9">
                    <a:moveTo>
                      <a:pt x="5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5"/>
                      <a:pt x="3" y="8"/>
                      <a:pt x="0" y="9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0" name="Freeform 248">
                <a:extLst>
                  <a:ext uri="{FF2B5EF4-FFF2-40B4-BE49-F238E27FC236}">
                    <a16:creationId xmlns:a16="http://schemas.microsoft.com/office/drawing/2014/main" id="{43DD1CA5-953F-DE77-9B17-9B66C5EC4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750" y="1522413"/>
                <a:ext cx="41275" cy="128587"/>
              </a:xfrm>
              <a:custGeom>
                <a:avLst/>
                <a:gdLst>
                  <a:gd name="T0" fmla="*/ 2147483646 w 11"/>
                  <a:gd name="T1" fmla="*/ 0 h 34"/>
                  <a:gd name="T2" fmla="*/ 2147483646 w 11"/>
                  <a:gd name="T3" fmla="*/ 2147483646 h 34"/>
                  <a:gd name="T4" fmla="*/ 0 w 11"/>
                  <a:gd name="T5" fmla="*/ 2147483646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34">
                    <a:moveTo>
                      <a:pt x="3" y="0"/>
                    </a:moveTo>
                    <a:cubicBezTo>
                      <a:pt x="6" y="3"/>
                      <a:pt x="8" y="7"/>
                      <a:pt x="9" y="12"/>
                    </a:cubicBezTo>
                    <a:cubicBezTo>
                      <a:pt x="11" y="21"/>
                      <a:pt x="7" y="30"/>
                      <a:pt x="0" y="34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1" name="Freeform 249">
                <a:extLst>
                  <a:ext uri="{FF2B5EF4-FFF2-40B4-BE49-F238E27FC236}">
                    <a16:creationId xmlns:a16="http://schemas.microsoft.com/office/drawing/2014/main" id="{B64E018E-05BA-5750-05D2-F6558CB03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651000"/>
                <a:ext cx="57150" cy="49212"/>
              </a:xfrm>
              <a:custGeom>
                <a:avLst/>
                <a:gdLst>
                  <a:gd name="T0" fmla="*/ 0 w 15"/>
                  <a:gd name="T1" fmla="*/ 0 h 13"/>
                  <a:gd name="T2" fmla="*/ 2147483646 w 15"/>
                  <a:gd name="T3" fmla="*/ 2147483646 h 1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cubicBezTo>
                      <a:pt x="8" y="1"/>
                      <a:pt x="15" y="4"/>
                      <a:pt x="15" y="13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2" name="Freeform 250">
                <a:extLst>
                  <a:ext uri="{FF2B5EF4-FFF2-40B4-BE49-F238E27FC236}">
                    <a16:creationId xmlns:a16="http://schemas.microsoft.com/office/drawing/2014/main" id="{E6CACE31-E34B-6443-4AB1-AA9B42A54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566863"/>
                <a:ext cx="90487" cy="49212"/>
              </a:xfrm>
              <a:custGeom>
                <a:avLst/>
                <a:gdLst>
                  <a:gd name="T0" fmla="*/ 0 w 24"/>
                  <a:gd name="T1" fmla="*/ 2147483646 h 13"/>
                  <a:gd name="T2" fmla="*/ 2147483646 w 24"/>
                  <a:gd name="T3" fmla="*/ 2147483646 h 13"/>
                  <a:gd name="T4" fmla="*/ 2147483646 w 24"/>
                  <a:gd name="T5" fmla="*/ 0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3">
                    <a:moveTo>
                      <a:pt x="0" y="4"/>
                    </a:moveTo>
                    <a:cubicBezTo>
                      <a:pt x="3" y="8"/>
                      <a:pt x="7" y="13"/>
                      <a:pt x="13" y="13"/>
                    </a:cubicBezTo>
                    <a:cubicBezTo>
                      <a:pt x="18" y="13"/>
                      <a:pt x="19" y="2"/>
                      <a:pt x="24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3" name="Freeform 251">
                <a:extLst>
                  <a:ext uri="{FF2B5EF4-FFF2-40B4-BE49-F238E27FC236}">
                    <a16:creationId xmlns:a16="http://schemas.microsoft.com/office/drawing/2014/main" id="{63FD2DAB-22E9-717F-3A06-62CC03CC0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1601788"/>
                <a:ext cx="57150" cy="19050"/>
              </a:xfrm>
              <a:custGeom>
                <a:avLst/>
                <a:gdLst>
                  <a:gd name="T0" fmla="*/ 0 w 15"/>
                  <a:gd name="T1" fmla="*/ 0 h 5"/>
                  <a:gd name="T2" fmla="*/ 2147483646 w 15"/>
                  <a:gd name="T3" fmla="*/ 214748364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cubicBezTo>
                      <a:pt x="5" y="2"/>
                      <a:pt x="8" y="5"/>
                      <a:pt x="15" y="4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4" name="Freeform 252">
                <a:extLst>
                  <a:ext uri="{FF2B5EF4-FFF2-40B4-BE49-F238E27FC236}">
                    <a16:creationId xmlns:a16="http://schemas.microsoft.com/office/drawing/2014/main" id="{4421DFCA-5B7D-671E-275D-5239546D9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9813" y="1454150"/>
                <a:ext cx="120650" cy="71437"/>
              </a:xfrm>
              <a:custGeom>
                <a:avLst/>
                <a:gdLst>
                  <a:gd name="T0" fmla="*/ 0 w 32"/>
                  <a:gd name="T1" fmla="*/ 2147483646 h 19"/>
                  <a:gd name="T2" fmla="*/ 2147483646 w 32"/>
                  <a:gd name="T3" fmla="*/ 2147483646 h 19"/>
                  <a:gd name="T4" fmla="*/ 2147483646 w 32"/>
                  <a:gd name="T5" fmla="*/ 2147483646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" h="19">
                    <a:moveTo>
                      <a:pt x="0" y="11"/>
                    </a:moveTo>
                    <a:cubicBezTo>
                      <a:pt x="7" y="4"/>
                      <a:pt x="18" y="0"/>
                      <a:pt x="25" y="13"/>
                    </a:cubicBezTo>
                    <a:cubicBezTo>
                      <a:pt x="27" y="19"/>
                      <a:pt x="32" y="16"/>
                      <a:pt x="32" y="16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5" name="Freeform 253">
                <a:extLst>
                  <a:ext uri="{FF2B5EF4-FFF2-40B4-BE49-F238E27FC236}">
                    <a16:creationId xmlns:a16="http://schemas.microsoft.com/office/drawing/2014/main" id="{F2725387-4ACC-BC4C-15B4-611DFC9F7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4263" y="1416050"/>
                <a:ext cx="23812" cy="57150"/>
              </a:xfrm>
              <a:custGeom>
                <a:avLst/>
                <a:gdLst>
                  <a:gd name="T0" fmla="*/ 0 w 6"/>
                  <a:gd name="T1" fmla="*/ 2147483646 h 15"/>
                  <a:gd name="T2" fmla="*/ 0 w 6"/>
                  <a:gd name="T3" fmla="*/ 0 h 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15">
                    <a:moveTo>
                      <a:pt x="0" y="15"/>
                    </a:moveTo>
                    <a:cubicBezTo>
                      <a:pt x="5" y="11"/>
                      <a:pt x="6" y="4"/>
                      <a:pt x="0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6" name="Freeform 254">
                <a:extLst>
                  <a:ext uri="{FF2B5EF4-FFF2-40B4-BE49-F238E27FC236}">
                    <a16:creationId xmlns:a16="http://schemas.microsoft.com/office/drawing/2014/main" id="{897466BE-6A27-E050-748A-45FBB1B87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863" y="1525588"/>
                <a:ext cx="74612" cy="22225"/>
              </a:xfrm>
              <a:custGeom>
                <a:avLst/>
                <a:gdLst>
                  <a:gd name="T0" fmla="*/ 0 w 20"/>
                  <a:gd name="T1" fmla="*/ 2147483646 h 6"/>
                  <a:gd name="T2" fmla="*/ 2147483646 w 20"/>
                  <a:gd name="T3" fmla="*/ 2147483646 h 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" h="6">
                    <a:moveTo>
                      <a:pt x="0" y="6"/>
                    </a:moveTo>
                    <a:cubicBezTo>
                      <a:pt x="5" y="1"/>
                      <a:pt x="13" y="0"/>
                      <a:pt x="20" y="4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7" name="Freeform 255">
                <a:extLst>
                  <a:ext uri="{FF2B5EF4-FFF2-40B4-BE49-F238E27FC236}">
                    <a16:creationId xmlns:a16="http://schemas.microsoft.com/office/drawing/2014/main" id="{0D719F08-3263-19B1-C197-25000B48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200" y="1495425"/>
                <a:ext cx="15875" cy="38100"/>
              </a:xfrm>
              <a:custGeom>
                <a:avLst/>
                <a:gdLst>
                  <a:gd name="T0" fmla="*/ 0 w 4"/>
                  <a:gd name="T1" fmla="*/ 2147483646 h 10"/>
                  <a:gd name="T2" fmla="*/ 0 w 4"/>
                  <a:gd name="T3" fmla="*/ 0 h 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cubicBezTo>
                      <a:pt x="2" y="8"/>
                      <a:pt x="4" y="5"/>
                      <a:pt x="0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8" name="Freeform 256">
                <a:extLst>
                  <a:ext uri="{FF2B5EF4-FFF2-40B4-BE49-F238E27FC236}">
                    <a16:creationId xmlns:a16="http://schemas.microsoft.com/office/drawing/2014/main" id="{788E8B49-9B9D-DCE4-7980-53A21E879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389063"/>
                <a:ext cx="146050" cy="374650"/>
              </a:xfrm>
              <a:custGeom>
                <a:avLst/>
                <a:gdLst>
                  <a:gd name="T0" fmla="*/ 2147483646 w 39"/>
                  <a:gd name="T1" fmla="*/ 2147483646 h 99"/>
                  <a:gd name="T2" fmla="*/ 2147483646 w 39"/>
                  <a:gd name="T3" fmla="*/ 2147483646 h 99"/>
                  <a:gd name="T4" fmla="*/ 2147483646 w 39"/>
                  <a:gd name="T5" fmla="*/ 2147483646 h 99"/>
                  <a:gd name="T6" fmla="*/ 2147483646 w 39"/>
                  <a:gd name="T7" fmla="*/ 2147483646 h 99"/>
                  <a:gd name="T8" fmla="*/ 2147483646 w 39"/>
                  <a:gd name="T9" fmla="*/ 2147483646 h 99"/>
                  <a:gd name="T10" fmla="*/ 2147483646 w 39"/>
                  <a:gd name="T11" fmla="*/ 2147483646 h 99"/>
                  <a:gd name="T12" fmla="*/ 2147483646 w 39"/>
                  <a:gd name="T13" fmla="*/ 2147483646 h 99"/>
                  <a:gd name="T14" fmla="*/ 2147483646 w 39"/>
                  <a:gd name="T15" fmla="*/ 2147483646 h 99"/>
                  <a:gd name="T16" fmla="*/ 2147483646 w 39"/>
                  <a:gd name="T17" fmla="*/ 0 h 99"/>
                  <a:gd name="T18" fmla="*/ 2147483646 w 39"/>
                  <a:gd name="T19" fmla="*/ 2147483646 h 99"/>
                  <a:gd name="T20" fmla="*/ 2147483646 w 39"/>
                  <a:gd name="T21" fmla="*/ 2147483646 h 99"/>
                  <a:gd name="T22" fmla="*/ 2147483646 w 39"/>
                  <a:gd name="T23" fmla="*/ 2147483646 h 99"/>
                  <a:gd name="T24" fmla="*/ 0 w 39"/>
                  <a:gd name="T25" fmla="*/ 2147483646 h 99"/>
                  <a:gd name="T26" fmla="*/ 2147483646 w 39"/>
                  <a:gd name="T27" fmla="*/ 2147483646 h 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" h="99">
                    <a:moveTo>
                      <a:pt x="10" y="68"/>
                    </a:moveTo>
                    <a:cubicBezTo>
                      <a:pt x="8" y="70"/>
                      <a:pt x="7" y="73"/>
                      <a:pt x="6" y="76"/>
                    </a:cubicBezTo>
                    <a:cubicBezTo>
                      <a:pt x="6" y="77"/>
                      <a:pt x="6" y="79"/>
                      <a:pt x="6" y="81"/>
                    </a:cubicBezTo>
                    <a:cubicBezTo>
                      <a:pt x="6" y="91"/>
                      <a:pt x="13" y="99"/>
                      <a:pt x="22" y="99"/>
                    </a:cubicBezTo>
                    <a:cubicBezTo>
                      <a:pt x="30" y="99"/>
                      <a:pt x="37" y="93"/>
                      <a:pt x="39" y="85"/>
                    </a:cubicBezTo>
                    <a:cubicBezTo>
                      <a:pt x="39" y="84"/>
                      <a:pt x="39" y="82"/>
                      <a:pt x="39" y="81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6"/>
                      <a:pt x="33" y="0"/>
                      <a:pt x="25" y="0"/>
                    </a:cubicBezTo>
                    <a:cubicBezTo>
                      <a:pt x="17" y="0"/>
                      <a:pt x="10" y="6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4" y="18"/>
                      <a:pt x="0" y="26"/>
                      <a:pt x="0" y="36"/>
                    </a:cubicBezTo>
                    <a:cubicBezTo>
                      <a:pt x="0" y="40"/>
                      <a:pt x="0" y="43"/>
                      <a:pt x="1" y="46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39" name="Freeform 257">
                <a:extLst>
                  <a:ext uri="{FF2B5EF4-FFF2-40B4-BE49-F238E27FC236}">
                    <a16:creationId xmlns:a16="http://schemas.microsoft.com/office/drawing/2014/main" id="{FAE81D84-06BC-40A7-12EF-CFE73CAE1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6938" y="1643063"/>
                <a:ext cx="19050" cy="34925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2147483646 h 9"/>
                  <a:gd name="T4" fmla="*/ 2147483646 w 5"/>
                  <a:gd name="T5" fmla="*/ 2147483646 h 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2" y="8"/>
                      <a:pt x="5" y="9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0" name="Freeform 258">
                <a:extLst>
                  <a:ext uri="{FF2B5EF4-FFF2-40B4-BE49-F238E27FC236}">
                    <a16:creationId xmlns:a16="http://schemas.microsoft.com/office/drawing/2014/main" id="{BBC0497B-D34C-BC85-AE55-A88BD5341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3600" y="1522413"/>
                <a:ext cx="41275" cy="128587"/>
              </a:xfrm>
              <a:custGeom>
                <a:avLst/>
                <a:gdLst>
                  <a:gd name="T0" fmla="*/ 2147483646 w 11"/>
                  <a:gd name="T1" fmla="*/ 0 h 34"/>
                  <a:gd name="T2" fmla="*/ 2147483646 w 11"/>
                  <a:gd name="T3" fmla="*/ 2147483646 h 34"/>
                  <a:gd name="T4" fmla="*/ 2147483646 w 11"/>
                  <a:gd name="T5" fmla="*/ 2147483646 h 3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" h="34">
                    <a:moveTo>
                      <a:pt x="8" y="0"/>
                    </a:moveTo>
                    <a:cubicBezTo>
                      <a:pt x="5" y="3"/>
                      <a:pt x="3" y="7"/>
                      <a:pt x="2" y="12"/>
                    </a:cubicBezTo>
                    <a:cubicBezTo>
                      <a:pt x="0" y="21"/>
                      <a:pt x="4" y="30"/>
                      <a:pt x="11" y="34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1" name="Freeform 259">
                <a:extLst>
                  <a:ext uri="{FF2B5EF4-FFF2-40B4-BE49-F238E27FC236}">
                    <a16:creationId xmlns:a16="http://schemas.microsoft.com/office/drawing/2014/main" id="{8A6391C1-0EBA-C7A7-99FD-3C2787C6C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4250" y="1651000"/>
                <a:ext cx="55562" cy="49212"/>
              </a:xfrm>
              <a:custGeom>
                <a:avLst/>
                <a:gdLst>
                  <a:gd name="T0" fmla="*/ 2147483646 w 15"/>
                  <a:gd name="T1" fmla="*/ 0 h 13"/>
                  <a:gd name="T2" fmla="*/ 0 w 15"/>
                  <a:gd name="T3" fmla="*/ 2147483646 h 1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" h="13">
                    <a:moveTo>
                      <a:pt x="15" y="0"/>
                    </a:moveTo>
                    <a:cubicBezTo>
                      <a:pt x="7" y="1"/>
                      <a:pt x="0" y="4"/>
                      <a:pt x="0" y="13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2" name="Freeform 260">
                <a:extLst>
                  <a:ext uri="{FF2B5EF4-FFF2-40B4-BE49-F238E27FC236}">
                    <a16:creationId xmlns:a16="http://schemas.microsoft.com/office/drawing/2014/main" id="{8A0F1D3E-90A0-866D-7A9B-D0420FDF1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9325" y="1566863"/>
                <a:ext cx="90487" cy="49212"/>
              </a:xfrm>
              <a:custGeom>
                <a:avLst/>
                <a:gdLst>
                  <a:gd name="T0" fmla="*/ 2147483646 w 24"/>
                  <a:gd name="T1" fmla="*/ 2147483646 h 13"/>
                  <a:gd name="T2" fmla="*/ 2147483646 w 24"/>
                  <a:gd name="T3" fmla="*/ 2147483646 h 13"/>
                  <a:gd name="T4" fmla="*/ 0 w 24"/>
                  <a:gd name="T5" fmla="*/ 0 h 1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" h="13">
                    <a:moveTo>
                      <a:pt x="24" y="4"/>
                    </a:moveTo>
                    <a:cubicBezTo>
                      <a:pt x="21" y="8"/>
                      <a:pt x="17" y="13"/>
                      <a:pt x="11" y="13"/>
                    </a:cubicBezTo>
                    <a:cubicBezTo>
                      <a:pt x="6" y="13"/>
                      <a:pt x="5" y="2"/>
                      <a:pt x="0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3" name="Freeform 261">
                <a:extLst>
                  <a:ext uri="{FF2B5EF4-FFF2-40B4-BE49-F238E27FC236}">
                    <a16:creationId xmlns:a16="http://schemas.microsoft.com/office/drawing/2014/main" id="{B89738CA-6348-1663-0710-B7B361114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163" y="1601788"/>
                <a:ext cx="57150" cy="19050"/>
              </a:xfrm>
              <a:custGeom>
                <a:avLst/>
                <a:gdLst>
                  <a:gd name="T0" fmla="*/ 2147483646 w 15"/>
                  <a:gd name="T1" fmla="*/ 0 h 5"/>
                  <a:gd name="T2" fmla="*/ 0 w 15"/>
                  <a:gd name="T3" fmla="*/ 2147483646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" h="5">
                    <a:moveTo>
                      <a:pt x="15" y="0"/>
                    </a:moveTo>
                    <a:cubicBezTo>
                      <a:pt x="10" y="2"/>
                      <a:pt x="7" y="5"/>
                      <a:pt x="0" y="4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4" name="Freeform 262">
                <a:extLst>
                  <a:ext uri="{FF2B5EF4-FFF2-40B4-BE49-F238E27FC236}">
                    <a16:creationId xmlns:a16="http://schemas.microsoft.com/office/drawing/2014/main" id="{40F89419-1F4E-7060-4CAF-FAD1BC21A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9163" y="1454150"/>
                <a:ext cx="120650" cy="71437"/>
              </a:xfrm>
              <a:custGeom>
                <a:avLst/>
                <a:gdLst>
                  <a:gd name="T0" fmla="*/ 2147483646 w 32"/>
                  <a:gd name="T1" fmla="*/ 2147483646 h 19"/>
                  <a:gd name="T2" fmla="*/ 2147483646 w 32"/>
                  <a:gd name="T3" fmla="*/ 2147483646 h 19"/>
                  <a:gd name="T4" fmla="*/ 0 w 32"/>
                  <a:gd name="T5" fmla="*/ 2147483646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" h="19">
                    <a:moveTo>
                      <a:pt x="32" y="11"/>
                    </a:moveTo>
                    <a:cubicBezTo>
                      <a:pt x="25" y="4"/>
                      <a:pt x="14" y="0"/>
                      <a:pt x="7" y="13"/>
                    </a:cubicBezTo>
                    <a:cubicBezTo>
                      <a:pt x="5" y="19"/>
                      <a:pt x="0" y="16"/>
                      <a:pt x="0" y="16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5" name="Freeform 263">
                <a:extLst>
                  <a:ext uri="{FF2B5EF4-FFF2-40B4-BE49-F238E27FC236}">
                    <a16:creationId xmlns:a16="http://schemas.microsoft.com/office/drawing/2014/main" id="{F0466A5B-64EC-AC2F-EDF3-E9809316C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550" y="1416050"/>
                <a:ext cx="23812" cy="57150"/>
              </a:xfrm>
              <a:custGeom>
                <a:avLst/>
                <a:gdLst>
                  <a:gd name="T0" fmla="*/ 2147483646 w 6"/>
                  <a:gd name="T1" fmla="*/ 2147483646 h 15"/>
                  <a:gd name="T2" fmla="*/ 2147483646 w 6"/>
                  <a:gd name="T3" fmla="*/ 0 h 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cubicBezTo>
                      <a:pt x="1" y="11"/>
                      <a:pt x="0" y="4"/>
                      <a:pt x="6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6" name="Freeform 264">
                <a:extLst>
                  <a:ext uri="{FF2B5EF4-FFF2-40B4-BE49-F238E27FC236}">
                    <a16:creationId xmlns:a16="http://schemas.microsoft.com/office/drawing/2014/main" id="{F9BF260C-8FEC-D20A-E101-BA2D1B4A4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150" y="1525588"/>
                <a:ext cx="74612" cy="22225"/>
              </a:xfrm>
              <a:custGeom>
                <a:avLst/>
                <a:gdLst>
                  <a:gd name="T0" fmla="*/ 2147483646 w 20"/>
                  <a:gd name="T1" fmla="*/ 2147483646 h 6"/>
                  <a:gd name="T2" fmla="*/ 0 w 20"/>
                  <a:gd name="T3" fmla="*/ 2147483646 h 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" h="6">
                    <a:moveTo>
                      <a:pt x="20" y="6"/>
                    </a:moveTo>
                    <a:cubicBezTo>
                      <a:pt x="15" y="1"/>
                      <a:pt x="7" y="0"/>
                      <a:pt x="0" y="4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7" name="Freeform 265">
                <a:extLst>
                  <a:ext uri="{FF2B5EF4-FFF2-40B4-BE49-F238E27FC236}">
                    <a16:creationId xmlns:a16="http://schemas.microsoft.com/office/drawing/2014/main" id="{4C1BEB3E-5249-5255-D70C-CFF45037D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1550" y="1495425"/>
                <a:ext cx="15875" cy="38100"/>
              </a:xfrm>
              <a:custGeom>
                <a:avLst/>
                <a:gdLst>
                  <a:gd name="T0" fmla="*/ 2147483646 w 4"/>
                  <a:gd name="T1" fmla="*/ 2147483646 h 10"/>
                  <a:gd name="T2" fmla="*/ 2147483646 w 4"/>
                  <a:gd name="T3" fmla="*/ 0 h 1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cubicBezTo>
                      <a:pt x="2" y="8"/>
                      <a:pt x="0" y="5"/>
                      <a:pt x="4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8" name="Freeform 266">
                <a:extLst>
                  <a:ext uri="{FF2B5EF4-FFF2-40B4-BE49-F238E27FC236}">
                    <a16:creationId xmlns:a16="http://schemas.microsoft.com/office/drawing/2014/main" id="{6BD839FE-0767-40BE-5FE2-C61758F30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938" y="1284288"/>
                <a:ext cx="539750" cy="596900"/>
              </a:xfrm>
              <a:custGeom>
                <a:avLst/>
                <a:gdLst>
                  <a:gd name="T0" fmla="*/ 2147483646 w 144"/>
                  <a:gd name="T1" fmla="*/ 2147483646 h 158"/>
                  <a:gd name="T2" fmla="*/ 2147483646 w 144"/>
                  <a:gd name="T3" fmla="*/ 2147483646 h 158"/>
                  <a:gd name="T4" fmla="*/ 0 w 144"/>
                  <a:gd name="T5" fmla="*/ 2147483646 h 158"/>
                  <a:gd name="T6" fmla="*/ 2147483646 w 144"/>
                  <a:gd name="T7" fmla="*/ 0 h 158"/>
                  <a:gd name="T8" fmla="*/ 2147483646 w 144"/>
                  <a:gd name="T9" fmla="*/ 2147483646 h 158"/>
                  <a:gd name="T10" fmla="*/ 2147483646 w 144"/>
                  <a:gd name="T11" fmla="*/ 2147483646 h 158"/>
                  <a:gd name="T12" fmla="*/ 2147483646 w 144"/>
                  <a:gd name="T13" fmla="*/ 2147483646 h 1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" h="158">
                    <a:moveTo>
                      <a:pt x="31" y="158"/>
                    </a:moveTo>
                    <a:cubicBezTo>
                      <a:pt x="32" y="146"/>
                      <a:pt x="27" y="135"/>
                      <a:pt x="12" y="111"/>
                    </a:cubicBezTo>
                    <a:cubicBezTo>
                      <a:pt x="4" y="99"/>
                      <a:pt x="0" y="86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112" y="0"/>
                      <a:pt x="144" y="32"/>
                      <a:pt x="144" y="72"/>
                    </a:cubicBezTo>
                    <a:cubicBezTo>
                      <a:pt x="144" y="86"/>
                      <a:pt x="140" y="99"/>
                      <a:pt x="132" y="111"/>
                    </a:cubicBezTo>
                    <a:cubicBezTo>
                      <a:pt x="120" y="129"/>
                      <a:pt x="115" y="140"/>
                      <a:pt x="114" y="15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49" name="Line 267">
                <a:extLst>
                  <a:ext uri="{FF2B5EF4-FFF2-40B4-BE49-F238E27FC236}">
                    <a16:creationId xmlns:a16="http://schemas.microsoft.com/office/drawing/2014/main" id="{98B7DAC6-24E9-215B-8C30-92D21F97A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19813" y="1112838"/>
                <a:ext cx="0" cy="87312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0" name="Line 268">
                <a:extLst>
                  <a:ext uri="{FF2B5EF4-FFF2-40B4-BE49-F238E27FC236}">
                    <a16:creationId xmlns:a16="http://schemas.microsoft.com/office/drawing/2014/main" id="{D95D1C53-DD8D-9A9D-BB7A-D9460E071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02325" y="1174750"/>
                <a:ext cx="44450" cy="71437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1" name="Line 269">
                <a:extLst>
                  <a:ext uri="{FF2B5EF4-FFF2-40B4-BE49-F238E27FC236}">
                    <a16:creationId xmlns:a16="http://schemas.microsoft.com/office/drawing/2014/main" id="{5EEB5ACD-A698-90B8-69D8-E91B8608C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45163" y="1333500"/>
                <a:ext cx="74612" cy="41275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2" name="Line 270">
                <a:extLst>
                  <a:ext uri="{FF2B5EF4-FFF2-40B4-BE49-F238E27FC236}">
                    <a16:creationId xmlns:a16="http://schemas.microsoft.com/office/drawing/2014/main" id="{96AF254D-A3B6-BE8F-C073-4A675AC08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8013" y="1547813"/>
                <a:ext cx="82550" cy="0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3" name="Line 271">
                <a:extLst>
                  <a:ext uri="{FF2B5EF4-FFF2-40B4-BE49-F238E27FC236}">
                    <a16:creationId xmlns:a16="http://schemas.microsoft.com/office/drawing/2014/main" id="{F1412330-1EC4-5042-781A-D7B738E74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2850" y="1174750"/>
                <a:ext cx="44450" cy="71437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4" name="Line 272">
                <a:extLst>
                  <a:ext uri="{FF2B5EF4-FFF2-40B4-BE49-F238E27FC236}">
                    <a16:creationId xmlns:a16="http://schemas.microsoft.com/office/drawing/2014/main" id="{A37BD0DF-FD3A-6A8A-EDA2-9C56AAF31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19850" y="1333500"/>
                <a:ext cx="74612" cy="41275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5" name="Line 273">
                <a:extLst>
                  <a:ext uri="{FF2B5EF4-FFF2-40B4-BE49-F238E27FC236}">
                    <a16:creationId xmlns:a16="http://schemas.microsoft.com/office/drawing/2014/main" id="{8C05FD5B-BDAF-5985-2CF6-CA7E67510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9063" y="1547813"/>
                <a:ext cx="82550" cy="0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56" name="Freeform 274">
                <a:extLst>
                  <a:ext uri="{FF2B5EF4-FFF2-40B4-BE49-F238E27FC236}">
                    <a16:creationId xmlns:a16="http://schemas.microsoft.com/office/drawing/2014/main" id="{6D37BF26-4135-50B3-0DF1-97A55CCAB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1881188"/>
                <a:ext cx="280987" cy="201612"/>
              </a:xfrm>
              <a:custGeom>
                <a:avLst/>
                <a:gdLst>
                  <a:gd name="T0" fmla="*/ 2147483646 w 75"/>
                  <a:gd name="T1" fmla="*/ 2147483646 h 53"/>
                  <a:gd name="T2" fmla="*/ 2147483646 w 75"/>
                  <a:gd name="T3" fmla="*/ 2147483646 h 53"/>
                  <a:gd name="T4" fmla="*/ 2147483646 w 75"/>
                  <a:gd name="T5" fmla="*/ 2147483646 h 53"/>
                  <a:gd name="T6" fmla="*/ 2147483646 w 75"/>
                  <a:gd name="T7" fmla="*/ 2147483646 h 53"/>
                  <a:gd name="T8" fmla="*/ 2147483646 w 75"/>
                  <a:gd name="T9" fmla="*/ 2147483646 h 53"/>
                  <a:gd name="T10" fmla="*/ 2147483646 w 75"/>
                  <a:gd name="T11" fmla="*/ 2147483646 h 53"/>
                  <a:gd name="T12" fmla="*/ 2147483646 w 75"/>
                  <a:gd name="T13" fmla="*/ 2147483646 h 53"/>
                  <a:gd name="T14" fmla="*/ 2147483646 w 75"/>
                  <a:gd name="T15" fmla="*/ 2147483646 h 53"/>
                  <a:gd name="T16" fmla="*/ 2147483646 w 75"/>
                  <a:gd name="T17" fmla="*/ 2147483646 h 53"/>
                  <a:gd name="T18" fmla="*/ 0 w 75"/>
                  <a:gd name="T19" fmla="*/ 2147483646 h 53"/>
                  <a:gd name="T20" fmla="*/ 2147483646 w 75"/>
                  <a:gd name="T21" fmla="*/ 2147483646 h 53"/>
                  <a:gd name="T22" fmla="*/ 2147483646 w 75"/>
                  <a:gd name="T23" fmla="*/ 2147483646 h 53"/>
                  <a:gd name="T24" fmla="*/ 2147483646 w 75"/>
                  <a:gd name="T25" fmla="*/ 0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53">
                    <a:moveTo>
                      <a:pt x="20" y="53"/>
                    </a:move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72" y="38"/>
                      <a:pt x="75" y="35"/>
                      <a:pt x="75" y="31"/>
                    </a:cubicBezTo>
                    <a:cubicBezTo>
                      <a:pt x="75" y="25"/>
                      <a:pt x="71" y="21"/>
                      <a:pt x="65" y="21"/>
                    </a:cubicBezTo>
                    <a:cubicBezTo>
                      <a:pt x="65" y="21"/>
                      <a:pt x="64" y="21"/>
                      <a:pt x="63" y="21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1" y="36"/>
                      <a:pt x="9" y="36"/>
                    </a:cubicBezTo>
                    <a:cubicBezTo>
                      <a:pt x="4" y="36"/>
                      <a:pt x="0" y="32"/>
                      <a:pt x="0" y="27"/>
                    </a:cubicBezTo>
                    <a:cubicBezTo>
                      <a:pt x="0" y="23"/>
                      <a:pt x="3" y="19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BA135C9-0854-8C88-6343-4542FE68A3BA}"/>
              </a:ext>
            </a:extLst>
          </p:cNvPr>
          <p:cNvGrpSpPr/>
          <p:nvPr/>
        </p:nvGrpSpPr>
        <p:grpSpPr>
          <a:xfrm>
            <a:off x="5057358" y="2323466"/>
            <a:ext cx="2258888" cy="3624312"/>
            <a:chOff x="5088888" y="1676351"/>
            <a:chExt cx="2258888" cy="3624312"/>
          </a:xfrm>
        </p:grpSpPr>
        <p:grpSp>
          <p:nvGrpSpPr>
            <p:cNvPr id="61" name="Group 25">
              <a:extLst>
                <a:ext uri="{FF2B5EF4-FFF2-40B4-BE49-F238E27FC236}">
                  <a16:creationId xmlns:a16="http://schemas.microsoft.com/office/drawing/2014/main" id="{52D6A12B-661F-DC29-3FA4-A53F2D987D77}"/>
                </a:ext>
              </a:extLst>
            </p:cNvPr>
            <p:cNvGrpSpPr/>
            <p:nvPr/>
          </p:nvGrpSpPr>
          <p:grpSpPr>
            <a:xfrm>
              <a:off x="5284026" y="3429000"/>
              <a:ext cx="2063750" cy="1871663"/>
              <a:chOff x="5113338" y="2963863"/>
              <a:chExt cx="2063750" cy="1871663"/>
            </a:xfrm>
          </p:grpSpPr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5C84DB3C-55DA-17A8-691F-C5C57428B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3" y="2963863"/>
                <a:ext cx="1500188" cy="731838"/>
              </a:xfrm>
              <a:custGeom>
                <a:avLst/>
                <a:gdLst>
                  <a:gd name="T0" fmla="*/ 0 w 945"/>
                  <a:gd name="T1" fmla="*/ 0 h 461"/>
                  <a:gd name="T2" fmla="*/ 681 w 945"/>
                  <a:gd name="T3" fmla="*/ 0 h 461"/>
                  <a:gd name="T4" fmla="*/ 945 w 945"/>
                  <a:gd name="T5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45" h="461">
                    <a:moveTo>
                      <a:pt x="0" y="0"/>
                    </a:moveTo>
                    <a:lnTo>
                      <a:pt x="681" y="0"/>
                    </a:lnTo>
                    <a:lnTo>
                      <a:pt x="945" y="461"/>
                    </a:lnTo>
                  </a:path>
                </a:pathLst>
              </a:custGeom>
              <a:noFill/>
              <a:ln w="3810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A34DC7C9-F040-5C1C-FD91-3C44F80D3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338" y="3900488"/>
                <a:ext cx="2063750" cy="935038"/>
              </a:xfrm>
              <a:custGeom>
                <a:avLst/>
                <a:gdLst>
                  <a:gd name="T0" fmla="*/ 1300 w 1300"/>
                  <a:gd name="T1" fmla="*/ 0 h 589"/>
                  <a:gd name="T2" fmla="*/ 959 w 1300"/>
                  <a:gd name="T3" fmla="*/ 589 h 589"/>
                  <a:gd name="T4" fmla="*/ 278 w 1300"/>
                  <a:gd name="T5" fmla="*/ 589 h 589"/>
                  <a:gd name="T6" fmla="*/ 0 w 1300"/>
                  <a:gd name="T7" fmla="*/ 106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0" h="589">
                    <a:moveTo>
                      <a:pt x="1300" y="0"/>
                    </a:moveTo>
                    <a:lnTo>
                      <a:pt x="959" y="589"/>
                    </a:lnTo>
                    <a:lnTo>
                      <a:pt x="278" y="589"/>
                    </a:lnTo>
                    <a:lnTo>
                      <a:pt x="0" y="106"/>
                    </a:lnTo>
                  </a:path>
                </a:pathLst>
              </a:custGeom>
              <a:noFill/>
              <a:ln w="3810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1B8CB343-D1AA-54B6-BF08-CCBB0FE36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6750" y="3900488"/>
                <a:ext cx="160338" cy="190500"/>
              </a:xfrm>
              <a:custGeom>
                <a:avLst/>
                <a:gdLst>
                  <a:gd name="T0" fmla="*/ 0 w 101"/>
                  <a:gd name="T1" fmla="*/ 68 h 120"/>
                  <a:gd name="T2" fmla="*/ 101 w 101"/>
                  <a:gd name="T3" fmla="*/ 0 h 120"/>
                  <a:gd name="T4" fmla="*/ 89 w 101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1" h="120">
                    <a:moveTo>
                      <a:pt x="0" y="68"/>
                    </a:moveTo>
                    <a:lnTo>
                      <a:pt x="101" y="0"/>
                    </a:lnTo>
                    <a:lnTo>
                      <a:pt x="89" y="120"/>
                    </a:lnTo>
                  </a:path>
                </a:pathLst>
              </a:custGeom>
              <a:noFill/>
              <a:ln w="38100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</p:grpSp>
        <p:sp>
          <p:nvSpPr>
            <p:cNvPr id="62" name="Text Placeholder 49">
              <a:extLst>
                <a:ext uri="{FF2B5EF4-FFF2-40B4-BE49-F238E27FC236}">
                  <a16:creationId xmlns:a16="http://schemas.microsoft.com/office/drawing/2014/main" id="{75C261A5-3A46-6733-8D28-AF09DAAC6B08}"/>
                </a:ext>
              </a:extLst>
            </p:cNvPr>
            <p:cNvSpPr txBox="1">
              <a:spLocks/>
            </p:cNvSpPr>
            <p:nvPr/>
          </p:nvSpPr>
          <p:spPr>
            <a:xfrm>
              <a:off x="5088888" y="2797174"/>
              <a:ext cx="2067831" cy="541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HECHOS </a:t>
              </a:r>
            </a:p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DEDUCIBLES</a:t>
              </a:r>
            </a:p>
          </p:txBody>
        </p:sp>
        <p:sp>
          <p:nvSpPr>
            <p:cNvPr id="63" name="Text Placeholder 49">
              <a:extLst>
                <a:ext uri="{FF2B5EF4-FFF2-40B4-BE49-F238E27FC236}">
                  <a16:creationId xmlns:a16="http://schemas.microsoft.com/office/drawing/2014/main" id="{8FD9C766-6F27-19BD-35FA-5361496C866A}"/>
                </a:ext>
              </a:extLst>
            </p:cNvPr>
            <p:cNvSpPr txBox="1">
              <a:spLocks/>
            </p:cNvSpPr>
            <p:nvPr/>
          </p:nvSpPr>
          <p:spPr>
            <a:xfrm rot="3005111">
              <a:off x="5015576" y="2155664"/>
              <a:ext cx="1295400" cy="3367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i="1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Deducción</a:t>
              </a:r>
            </a:p>
          </p:txBody>
        </p:sp>
        <p:grpSp>
          <p:nvGrpSpPr>
            <p:cNvPr id="64" name="Группа 514">
              <a:extLst>
                <a:ext uri="{FF2B5EF4-FFF2-40B4-BE49-F238E27FC236}">
                  <a16:creationId xmlns:a16="http://schemas.microsoft.com/office/drawing/2014/main" id="{F99207C1-72E0-AFC2-472F-A7D3F3528B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7106" y="4065575"/>
              <a:ext cx="833438" cy="720726"/>
              <a:chOff x="4238626" y="1333501"/>
              <a:chExt cx="833438" cy="720726"/>
            </a:xfrm>
          </p:grpSpPr>
          <p:sp>
            <p:nvSpPr>
              <p:cNvPr id="65" name="Rectangle 390">
                <a:extLst>
                  <a:ext uri="{FF2B5EF4-FFF2-40B4-BE49-F238E27FC236}">
                    <a16:creationId xmlns:a16="http://schemas.microsoft.com/office/drawing/2014/main" id="{940905EF-E6FC-6043-3904-9057E3875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826" y="1603376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66" name="Rectangle 391">
                <a:extLst>
                  <a:ext uri="{FF2B5EF4-FFF2-40B4-BE49-F238E27FC236}">
                    <a16:creationId xmlns:a16="http://schemas.microsoft.com/office/drawing/2014/main" id="{33889223-F014-3CAC-FCB6-73B4AF584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026" y="1603376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67" name="Rectangle 392">
                <a:extLst>
                  <a:ext uri="{FF2B5EF4-FFF2-40B4-BE49-F238E27FC236}">
                    <a16:creationId xmlns:a16="http://schemas.microsoft.com/office/drawing/2014/main" id="{4E105DDD-16B2-9BE8-5FAB-6DE7044A4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026" y="1333501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68" name="Rectangle 393">
                <a:extLst>
                  <a:ext uri="{FF2B5EF4-FFF2-40B4-BE49-F238E27FC236}">
                    <a16:creationId xmlns:a16="http://schemas.microsoft.com/office/drawing/2014/main" id="{E8E97FC3-1666-BE5B-75A9-813AC0D44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9026" y="1878014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69" name="Line 394">
                <a:extLst>
                  <a:ext uri="{FF2B5EF4-FFF2-40B4-BE49-F238E27FC236}">
                    <a16:creationId xmlns:a16="http://schemas.microsoft.com/office/drawing/2014/main" id="{931769D9-C156-38F7-25CB-258E9F51C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1864" y="1693864"/>
                <a:ext cx="157163" cy="0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70" name="Freeform 395">
                <a:extLst>
                  <a:ext uri="{FF2B5EF4-FFF2-40B4-BE49-F238E27FC236}">
                    <a16:creationId xmlns:a16="http://schemas.microsoft.com/office/drawing/2014/main" id="{FC589660-6EF7-9574-6F8F-CF127DE7B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1239" y="1419226"/>
                <a:ext cx="77788" cy="544513"/>
              </a:xfrm>
              <a:custGeom>
                <a:avLst/>
                <a:gdLst>
                  <a:gd name="T0" fmla="*/ 2147483646 w 49"/>
                  <a:gd name="T1" fmla="*/ 2147483646 h 343"/>
                  <a:gd name="T2" fmla="*/ 0 w 49"/>
                  <a:gd name="T3" fmla="*/ 2147483646 h 343"/>
                  <a:gd name="T4" fmla="*/ 0 w 49"/>
                  <a:gd name="T5" fmla="*/ 0 h 343"/>
                  <a:gd name="T6" fmla="*/ 2147483646 w 49"/>
                  <a:gd name="T7" fmla="*/ 0 h 3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" h="343">
                    <a:moveTo>
                      <a:pt x="49" y="343"/>
                    </a:moveTo>
                    <a:lnTo>
                      <a:pt x="0" y="343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71" name="Rectangle 396">
                <a:extLst>
                  <a:ext uri="{FF2B5EF4-FFF2-40B4-BE49-F238E27FC236}">
                    <a16:creationId xmlns:a16="http://schemas.microsoft.com/office/drawing/2014/main" id="{0AA2C1EA-F4A9-8B3B-0BB2-A30FD5D68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626" y="1603376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72" name="Rectangle 397">
                <a:extLst>
                  <a:ext uri="{FF2B5EF4-FFF2-40B4-BE49-F238E27FC236}">
                    <a16:creationId xmlns:a16="http://schemas.microsoft.com/office/drawing/2014/main" id="{F7A5AAB4-6EE6-79D9-F021-575E00A52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626" y="1333501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73" name="Rectangle 398">
                <a:extLst>
                  <a:ext uri="{FF2B5EF4-FFF2-40B4-BE49-F238E27FC236}">
                    <a16:creationId xmlns:a16="http://schemas.microsoft.com/office/drawing/2014/main" id="{F02DF136-BB8B-E402-4BFA-89128C583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8626" y="1878014"/>
                <a:ext cx="173038" cy="176213"/>
              </a:xfrm>
              <a:prstGeom prst="rect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74" name="Line 399">
                <a:extLst>
                  <a:ext uri="{FF2B5EF4-FFF2-40B4-BE49-F238E27FC236}">
                    <a16:creationId xmlns:a16="http://schemas.microsoft.com/office/drawing/2014/main" id="{A53AFD31-1D1F-33CA-B5B0-529907417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1664" y="1693864"/>
                <a:ext cx="157163" cy="0"/>
              </a:xfrm>
              <a:prstGeom prst="line">
                <a:avLst/>
              </a:prstGeom>
              <a:noFill/>
              <a:ln w="14288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75" name="Freeform 400">
                <a:extLst>
                  <a:ext uri="{FF2B5EF4-FFF2-40B4-BE49-F238E27FC236}">
                    <a16:creationId xmlns:a16="http://schemas.microsoft.com/office/drawing/2014/main" id="{B4A1BFFF-F29B-1959-7ABD-E8FFA0545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1664" y="1419226"/>
                <a:ext cx="77788" cy="544513"/>
              </a:xfrm>
              <a:custGeom>
                <a:avLst/>
                <a:gdLst>
                  <a:gd name="T0" fmla="*/ 0 w 49"/>
                  <a:gd name="T1" fmla="*/ 2147483646 h 343"/>
                  <a:gd name="T2" fmla="*/ 2147483646 w 49"/>
                  <a:gd name="T3" fmla="*/ 2147483646 h 343"/>
                  <a:gd name="T4" fmla="*/ 2147483646 w 49"/>
                  <a:gd name="T5" fmla="*/ 0 h 343"/>
                  <a:gd name="T6" fmla="*/ 0 w 49"/>
                  <a:gd name="T7" fmla="*/ 0 h 3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9" h="343">
                    <a:moveTo>
                      <a:pt x="0" y="343"/>
                    </a:moveTo>
                    <a:lnTo>
                      <a:pt x="49" y="343"/>
                    </a:lnTo>
                    <a:lnTo>
                      <a:pt x="49" y="0"/>
                    </a:lnTo>
                    <a:lnTo>
                      <a:pt x="0" y="0"/>
                    </a:lnTo>
                  </a:path>
                </a:pathLst>
              </a:custGeom>
              <a:noFill/>
              <a:ln w="14288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</p:grp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72B9E3E3-87CB-4F7F-A3CF-44F0174CA818}"/>
              </a:ext>
            </a:extLst>
          </p:cNvPr>
          <p:cNvGrpSpPr/>
          <p:nvPr/>
        </p:nvGrpSpPr>
        <p:grpSpPr>
          <a:xfrm>
            <a:off x="8492583" y="2477787"/>
            <a:ext cx="2060575" cy="3469991"/>
            <a:chOff x="8524113" y="1830672"/>
            <a:chExt cx="2060575" cy="346999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6C1C8DC4-2402-520F-1B1D-6A0ED13B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4113" y="3429000"/>
              <a:ext cx="2060575" cy="1871663"/>
            </a:xfrm>
            <a:custGeom>
              <a:avLst/>
              <a:gdLst>
                <a:gd name="T0" fmla="*/ 278 w 1298"/>
                <a:gd name="T1" fmla="*/ 0 h 1179"/>
                <a:gd name="T2" fmla="*/ 957 w 1298"/>
                <a:gd name="T3" fmla="*/ 0 h 1179"/>
                <a:gd name="T4" fmla="*/ 1298 w 1298"/>
                <a:gd name="T5" fmla="*/ 590 h 1179"/>
                <a:gd name="T6" fmla="*/ 957 w 1298"/>
                <a:gd name="T7" fmla="*/ 1179 h 1179"/>
                <a:gd name="T8" fmla="*/ 278 w 1298"/>
                <a:gd name="T9" fmla="*/ 1179 h 1179"/>
                <a:gd name="T10" fmla="*/ 0 w 1298"/>
                <a:gd name="T11" fmla="*/ 696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8" h="1179">
                  <a:moveTo>
                    <a:pt x="278" y="0"/>
                  </a:moveTo>
                  <a:lnTo>
                    <a:pt x="957" y="0"/>
                  </a:lnTo>
                  <a:lnTo>
                    <a:pt x="1298" y="590"/>
                  </a:lnTo>
                  <a:lnTo>
                    <a:pt x="957" y="1179"/>
                  </a:lnTo>
                  <a:lnTo>
                    <a:pt x="278" y="1179"/>
                  </a:lnTo>
                  <a:lnTo>
                    <a:pt x="0" y="696"/>
                  </a:lnTo>
                </a:path>
              </a:pathLst>
            </a:custGeom>
            <a:noFill/>
            <a:ln w="38100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>
                <a:latin typeface="+mj-lt"/>
              </a:endParaRPr>
            </a:p>
          </p:txBody>
        </p:sp>
        <p:sp>
          <p:nvSpPr>
            <p:cNvPr id="81" name="Text Placeholder 49">
              <a:extLst>
                <a:ext uri="{FF2B5EF4-FFF2-40B4-BE49-F238E27FC236}">
                  <a16:creationId xmlns:a16="http://schemas.microsoft.com/office/drawing/2014/main" id="{FD85392D-1F63-0582-767A-25226A7BF258}"/>
                </a:ext>
              </a:extLst>
            </p:cNvPr>
            <p:cNvSpPr txBox="1">
              <a:spLocks/>
            </p:cNvSpPr>
            <p:nvPr/>
          </p:nvSpPr>
          <p:spPr>
            <a:xfrm>
              <a:off x="8716299" y="2769481"/>
              <a:ext cx="1739480" cy="541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NUEVAS </a:t>
              </a:r>
            </a:p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PREGUNTAS</a:t>
              </a:r>
            </a:p>
          </p:txBody>
        </p:sp>
        <p:sp>
          <p:nvSpPr>
            <p:cNvPr id="82" name="Text Placeholder 49">
              <a:extLst>
                <a:ext uri="{FF2B5EF4-FFF2-40B4-BE49-F238E27FC236}">
                  <a16:creationId xmlns:a16="http://schemas.microsoft.com/office/drawing/2014/main" id="{685A8C76-8003-6AF6-41F3-E6AF62E70664}"/>
                </a:ext>
              </a:extLst>
            </p:cNvPr>
            <p:cNvSpPr txBox="1">
              <a:spLocks/>
            </p:cNvSpPr>
            <p:nvPr/>
          </p:nvSpPr>
          <p:spPr>
            <a:xfrm rot="3005111">
              <a:off x="8411315" y="2309985"/>
              <a:ext cx="1295400" cy="33677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400" i="1" dirty="0">
                  <a:latin typeface="+mj-lt"/>
                  <a:ea typeface="Open Sans Light" panose="020B0306030504020204" pitchFamily="34" charset="0"/>
                  <a:cs typeface="Open Sans Light" panose="020B0306030504020204" pitchFamily="34" charset="0"/>
                </a:rPr>
                <a:t>Hechos</a:t>
              </a:r>
            </a:p>
          </p:txBody>
        </p:sp>
        <p:grpSp>
          <p:nvGrpSpPr>
            <p:cNvPr id="83" name="Группа 460">
              <a:extLst>
                <a:ext uri="{FF2B5EF4-FFF2-40B4-BE49-F238E27FC236}">
                  <a16:creationId xmlns:a16="http://schemas.microsoft.com/office/drawing/2014/main" id="{A47DA4DB-DCC2-C134-4404-E6B985595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68612" y="4005154"/>
              <a:ext cx="1171575" cy="788988"/>
              <a:chOff x="4030663" y="2714626"/>
              <a:chExt cx="1171576" cy="788988"/>
            </a:xfrm>
          </p:grpSpPr>
          <p:sp>
            <p:nvSpPr>
              <p:cNvPr id="84" name="Rectangle 100">
                <a:extLst>
                  <a:ext uri="{FF2B5EF4-FFF2-40B4-BE49-F238E27FC236}">
                    <a16:creationId xmlns:a16="http://schemas.microsoft.com/office/drawing/2014/main" id="{7CD53348-11CF-E279-CBF5-4545F0D44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413" y="2827338"/>
                <a:ext cx="593725" cy="365125"/>
              </a:xfrm>
              <a:prstGeom prst="rect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85" name="Rectangle 101">
                <a:extLst>
                  <a:ext uri="{FF2B5EF4-FFF2-40B4-BE49-F238E27FC236}">
                    <a16:creationId xmlns:a16="http://schemas.microsoft.com/office/drawing/2014/main" id="{7A239317-7096-6BF3-1A28-31E47D610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3901" y="3192463"/>
                <a:ext cx="668338" cy="44450"/>
              </a:xfrm>
              <a:prstGeom prst="rect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86" name="Line 102">
                <a:extLst>
                  <a:ext uri="{FF2B5EF4-FFF2-40B4-BE49-F238E27FC236}">
                    <a16:creationId xmlns:a16="http://schemas.microsoft.com/office/drawing/2014/main" id="{E43149DE-8E8D-CFD9-09CA-937C75ECD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67276" y="2779713"/>
                <a:ext cx="0" cy="4762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87" name="Line 103">
                <a:extLst>
                  <a:ext uri="{FF2B5EF4-FFF2-40B4-BE49-F238E27FC236}">
                    <a16:creationId xmlns:a16="http://schemas.microsoft.com/office/drawing/2014/main" id="{890BF8B4-91D2-7BB1-40CC-211AF7439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7276" y="3236913"/>
                <a:ext cx="0" cy="19526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88" name="Line 104">
                <a:extLst>
                  <a:ext uri="{FF2B5EF4-FFF2-40B4-BE49-F238E27FC236}">
                    <a16:creationId xmlns:a16="http://schemas.microsoft.com/office/drawing/2014/main" id="{34DE36E2-9036-CDAF-083C-872172038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4563" y="3338513"/>
                <a:ext cx="112713" cy="147638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89" name="Line 105">
                <a:extLst>
                  <a:ext uri="{FF2B5EF4-FFF2-40B4-BE49-F238E27FC236}">
                    <a16:creationId xmlns:a16="http://schemas.microsoft.com/office/drawing/2014/main" id="{4D75123D-92DD-F8DE-E85D-76F23982F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7276" y="3338513"/>
                <a:ext cx="117475" cy="147638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0" name="Freeform 106">
                <a:extLst>
                  <a:ext uri="{FF2B5EF4-FFF2-40B4-BE49-F238E27FC236}">
                    <a16:creationId xmlns:a16="http://schemas.microsoft.com/office/drawing/2014/main" id="{07F73973-4EF0-AC73-4B87-F5F8127FA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2911476"/>
                <a:ext cx="104775" cy="107950"/>
              </a:xfrm>
              <a:custGeom>
                <a:avLst/>
                <a:gdLst>
                  <a:gd name="T0" fmla="*/ 2147483646 w 28"/>
                  <a:gd name="T1" fmla="*/ 0 h 29"/>
                  <a:gd name="T2" fmla="*/ 0 w 28"/>
                  <a:gd name="T3" fmla="*/ 2147483646 h 29"/>
                  <a:gd name="T4" fmla="*/ 2147483646 w 28"/>
                  <a:gd name="T5" fmla="*/ 2147483646 h 29"/>
                  <a:gd name="T6" fmla="*/ 2147483646 w 28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" h="29">
                    <a:moveTo>
                      <a:pt x="28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28" y="29"/>
                      <a:pt x="28" y="29"/>
                      <a:pt x="28" y="29"/>
                    </a:cubicBezTo>
                    <a:lnTo>
                      <a:pt x="28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1" name="Freeform 107">
                <a:extLst>
                  <a:ext uri="{FF2B5EF4-FFF2-40B4-BE49-F238E27FC236}">
                    <a16:creationId xmlns:a16="http://schemas.microsoft.com/office/drawing/2014/main" id="{932DB655-FBCC-C157-8F12-6D01904D8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3019426"/>
                <a:ext cx="104775" cy="109538"/>
              </a:xfrm>
              <a:custGeom>
                <a:avLst/>
                <a:gdLst>
                  <a:gd name="T0" fmla="*/ 0 w 28"/>
                  <a:gd name="T1" fmla="*/ 0 h 29"/>
                  <a:gd name="T2" fmla="*/ 2147483646 w 28"/>
                  <a:gd name="T3" fmla="*/ 2147483646 h 29"/>
                  <a:gd name="T4" fmla="*/ 2147483646 w 28"/>
                  <a:gd name="T5" fmla="*/ 0 h 29"/>
                  <a:gd name="T6" fmla="*/ 0 w 28"/>
                  <a:gd name="T7" fmla="*/ 0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" h="29">
                    <a:moveTo>
                      <a:pt x="0" y="0"/>
                    </a:moveTo>
                    <a:cubicBezTo>
                      <a:pt x="0" y="16"/>
                      <a:pt x="13" y="29"/>
                      <a:pt x="28" y="29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2" name="Freeform 108">
                <a:extLst>
                  <a:ext uri="{FF2B5EF4-FFF2-40B4-BE49-F238E27FC236}">
                    <a16:creationId xmlns:a16="http://schemas.microsoft.com/office/drawing/2014/main" id="{57F6ABDE-4325-54B7-479E-50009754E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5513" y="3019426"/>
                <a:ext cx="109538" cy="109538"/>
              </a:xfrm>
              <a:custGeom>
                <a:avLst/>
                <a:gdLst>
                  <a:gd name="T0" fmla="*/ 0 w 29"/>
                  <a:gd name="T1" fmla="*/ 2147483646 h 29"/>
                  <a:gd name="T2" fmla="*/ 2147483646 w 29"/>
                  <a:gd name="T3" fmla="*/ 0 h 29"/>
                  <a:gd name="T4" fmla="*/ 0 w 29"/>
                  <a:gd name="T5" fmla="*/ 0 h 29"/>
                  <a:gd name="T6" fmla="*/ 0 w 29"/>
                  <a:gd name="T7" fmla="*/ 2147483646 h 2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" h="29">
                    <a:moveTo>
                      <a:pt x="0" y="29"/>
                    </a:moveTo>
                    <a:cubicBezTo>
                      <a:pt x="16" y="29"/>
                      <a:pt x="29" y="16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3" name="Freeform 109">
                <a:extLst>
                  <a:ext uri="{FF2B5EF4-FFF2-40B4-BE49-F238E27FC236}">
                    <a16:creationId xmlns:a16="http://schemas.microsoft.com/office/drawing/2014/main" id="{40D1E1F0-2B78-C00D-C1D5-8BD5ACB79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2501" y="2887663"/>
                <a:ext cx="109538" cy="106363"/>
              </a:xfrm>
              <a:custGeom>
                <a:avLst/>
                <a:gdLst>
                  <a:gd name="T0" fmla="*/ 2147483646 w 29"/>
                  <a:gd name="T1" fmla="*/ 2147483646 h 28"/>
                  <a:gd name="T2" fmla="*/ 0 w 29"/>
                  <a:gd name="T3" fmla="*/ 0 h 28"/>
                  <a:gd name="T4" fmla="*/ 0 w 29"/>
                  <a:gd name="T5" fmla="*/ 2147483646 h 28"/>
                  <a:gd name="T6" fmla="*/ 2147483646 w 29"/>
                  <a:gd name="T7" fmla="*/ 2147483646 h 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" h="28">
                    <a:moveTo>
                      <a:pt x="29" y="28"/>
                    </a:moveTo>
                    <a:cubicBezTo>
                      <a:pt x="29" y="12"/>
                      <a:pt x="16" y="0"/>
                      <a:pt x="0" y="0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29" y="2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778F3A77-B8CE-995D-F36C-160183FC5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5376" y="2933701"/>
                <a:ext cx="19843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5" name="Line 111">
                <a:extLst>
                  <a:ext uri="{FF2B5EF4-FFF2-40B4-BE49-F238E27FC236}">
                    <a16:creationId xmlns:a16="http://schemas.microsoft.com/office/drawing/2014/main" id="{9FFDD666-A414-978F-FAF9-EBB092784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5376" y="2978151"/>
                <a:ext cx="19843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6" name="Line 112">
                <a:extLst>
                  <a:ext uri="{FF2B5EF4-FFF2-40B4-BE49-F238E27FC236}">
                    <a16:creationId xmlns:a16="http://schemas.microsoft.com/office/drawing/2014/main" id="{A8863291-CBFB-76B1-A31C-AEA64AA0E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5376" y="3019426"/>
                <a:ext cx="19843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7" name="Line 113">
                <a:extLst>
                  <a:ext uri="{FF2B5EF4-FFF2-40B4-BE49-F238E27FC236}">
                    <a16:creationId xmlns:a16="http://schemas.microsoft.com/office/drawing/2014/main" id="{C2DCE0D5-AB52-3383-2AA3-2A041ED92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05376" y="3060701"/>
                <a:ext cx="19843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8" name="Line 114">
                <a:extLst>
                  <a:ext uri="{FF2B5EF4-FFF2-40B4-BE49-F238E27FC236}">
                    <a16:creationId xmlns:a16="http://schemas.microsoft.com/office/drawing/2014/main" id="{10C5BE6C-354E-D168-6F60-97E15BCE5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5376" y="3106738"/>
                <a:ext cx="13493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99" name="Line 115">
                <a:extLst>
                  <a:ext uri="{FF2B5EF4-FFF2-40B4-BE49-F238E27FC236}">
                    <a16:creationId xmlns:a16="http://schemas.microsoft.com/office/drawing/2014/main" id="{3D09C0C7-20D4-4F99-15D9-A76779B68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5276" y="3117851"/>
                <a:ext cx="0" cy="38576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00" name="Line 116">
                <a:extLst>
                  <a:ext uri="{FF2B5EF4-FFF2-40B4-BE49-F238E27FC236}">
                    <a16:creationId xmlns:a16="http://schemas.microsoft.com/office/drawing/2014/main" id="{11927953-4309-C95E-C7E7-31ABFBB0B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876" y="3302001"/>
                <a:ext cx="0" cy="201613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01" name="Line 117">
                <a:extLst>
                  <a:ext uri="{FF2B5EF4-FFF2-40B4-BE49-F238E27FC236}">
                    <a16:creationId xmlns:a16="http://schemas.microsoft.com/office/drawing/2014/main" id="{E6BB4718-86D9-31FF-589F-3E453710F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3713" y="3005138"/>
                <a:ext cx="0" cy="498475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02" name="Oval 118">
                <a:extLst>
                  <a:ext uri="{FF2B5EF4-FFF2-40B4-BE49-F238E27FC236}">
                    <a16:creationId xmlns:a16="http://schemas.microsoft.com/office/drawing/2014/main" id="{9F3F9B6E-4290-4CAB-3549-FD560EC41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676" y="2714626"/>
                <a:ext cx="150813" cy="161925"/>
              </a:xfrm>
              <a:prstGeom prst="ellipse">
                <a:avLst/>
              </a:prstGeom>
              <a:noFill/>
              <a:ln w="15875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Open Sans Light" panose="020B0606030504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ru-RU" altLang="ru-RU" sz="1800">
                  <a:latin typeface="+mj-lt"/>
                </a:endParaRPr>
              </a:p>
            </p:txBody>
          </p:sp>
          <p:sp>
            <p:nvSpPr>
              <p:cNvPr id="103" name="Freeform 119">
                <a:extLst>
                  <a:ext uri="{FF2B5EF4-FFF2-40B4-BE49-F238E27FC236}">
                    <a16:creationId xmlns:a16="http://schemas.microsoft.com/office/drawing/2014/main" id="{5AEC1842-1F2F-25CB-FD6F-A99C0BCBE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63" y="2914651"/>
                <a:ext cx="454025" cy="315913"/>
              </a:xfrm>
              <a:custGeom>
                <a:avLst/>
                <a:gdLst>
                  <a:gd name="T0" fmla="*/ 2147483646 w 121"/>
                  <a:gd name="T1" fmla="*/ 2147483646 h 84"/>
                  <a:gd name="T2" fmla="*/ 2147483646 w 121"/>
                  <a:gd name="T3" fmla="*/ 2147483646 h 84"/>
                  <a:gd name="T4" fmla="*/ 2147483646 w 121"/>
                  <a:gd name="T5" fmla="*/ 2147483646 h 84"/>
                  <a:gd name="T6" fmla="*/ 2147483646 w 121"/>
                  <a:gd name="T7" fmla="*/ 0 h 84"/>
                  <a:gd name="T8" fmla="*/ 2147483646 w 121"/>
                  <a:gd name="T9" fmla="*/ 0 h 84"/>
                  <a:gd name="T10" fmla="*/ 2147483646 w 121"/>
                  <a:gd name="T11" fmla="*/ 2147483646 h 84"/>
                  <a:gd name="T12" fmla="*/ 2147483646 w 121"/>
                  <a:gd name="T13" fmla="*/ 0 h 84"/>
                  <a:gd name="T14" fmla="*/ 0 w 121"/>
                  <a:gd name="T15" fmla="*/ 2147483646 h 84"/>
                  <a:gd name="T16" fmla="*/ 0 w 121"/>
                  <a:gd name="T17" fmla="*/ 2147483646 h 84"/>
                  <a:gd name="T18" fmla="*/ 2147483646 w 121"/>
                  <a:gd name="T19" fmla="*/ 2147483646 h 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" h="84">
                    <a:moveTo>
                      <a:pt x="64" y="24"/>
                    </a:moveTo>
                    <a:cubicBezTo>
                      <a:pt x="109" y="24"/>
                      <a:pt x="109" y="24"/>
                      <a:pt x="109" y="24"/>
                    </a:cubicBezTo>
                    <a:cubicBezTo>
                      <a:pt x="116" y="24"/>
                      <a:pt x="121" y="19"/>
                      <a:pt x="121" y="12"/>
                    </a:cubicBezTo>
                    <a:cubicBezTo>
                      <a:pt x="121" y="5"/>
                      <a:pt x="116" y="0"/>
                      <a:pt x="10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48" y="19"/>
                      <a:pt x="48" y="1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3" y="2"/>
                      <a:pt x="0" y="13"/>
                      <a:pt x="0" y="4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81"/>
                      <a:pt x="6" y="83"/>
                      <a:pt x="20" y="84"/>
                    </a:cubicBezTo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04" name="Freeform 120">
                <a:extLst>
                  <a:ext uri="{FF2B5EF4-FFF2-40B4-BE49-F238E27FC236}">
                    <a16:creationId xmlns:a16="http://schemas.microsoft.com/office/drawing/2014/main" id="{2D771F59-7D35-C479-1814-5E1264356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663" y="3117851"/>
                <a:ext cx="74613" cy="112713"/>
              </a:xfrm>
              <a:custGeom>
                <a:avLst/>
                <a:gdLst>
                  <a:gd name="T0" fmla="*/ 0 w 20"/>
                  <a:gd name="T1" fmla="*/ 0 h 30"/>
                  <a:gd name="T2" fmla="*/ 2147483646 w 20"/>
                  <a:gd name="T3" fmla="*/ 2147483646 h 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0" h="30">
                    <a:moveTo>
                      <a:pt x="0" y="0"/>
                    </a:moveTo>
                    <a:cubicBezTo>
                      <a:pt x="0" y="27"/>
                      <a:pt x="6" y="29"/>
                      <a:pt x="20" y="30"/>
                    </a:cubicBezTo>
                  </a:path>
                </a:pathLst>
              </a:custGeom>
              <a:noFill/>
              <a:ln w="15875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</p:grp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F66B787-9274-7B02-4C08-5C83EB9A411B}"/>
              </a:ext>
            </a:extLst>
          </p:cNvPr>
          <p:cNvGrpSpPr/>
          <p:nvPr/>
        </p:nvGrpSpPr>
        <p:grpSpPr>
          <a:xfrm>
            <a:off x="6809954" y="2584627"/>
            <a:ext cx="2067831" cy="2428113"/>
            <a:chOff x="6841484" y="1937512"/>
            <a:chExt cx="2067831" cy="2428113"/>
          </a:xfrm>
        </p:grpSpPr>
        <p:grpSp>
          <p:nvGrpSpPr>
            <p:cNvPr id="106" name="Group 26">
              <a:extLst>
                <a:ext uri="{FF2B5EF4-FFF2-40B4-BE49-F238E27FC236}">
                  <a16:creationId xmlns:a16="http://schemas.microsoft.com/office/drawing/2014/main" id="{79F75339-E2C6-11FB-829D-0E4F17FAD104}"/>
                </a:ext>
              </a:extLst>
            </p:cNvPr>
            <p:cNvGrpSpPr/>
            <p:nvPr/>
          </p:nvGrpSpPr>
          <p:grpSpPr>
            <a:xfrm>
              <a:off x="6909626" y="2493963"/>
              <a:ext cx="1954212" cy="1871662"/>
              <a:chOff x="6738938" y="2028826"/>
              <a:chExt cx="1954212" cy="1871662"/>
            </a:xfrm>
          </p:grpSpPr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945AA434-5CFA-F6E0-CFBD-F27960A37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3138488"/>
                <a:ext cx="1295400" cy="762000"/>
              </a:xfrm>
              <a:custGeom>
                <a:avLst/>
                <a:gdLst>
                  <a:gd name="T0" fmla="*/ 816 w 816"/>
                  <a:gd name="T1" fmla="*/ 0 h 480"/>
                  <a:gd name="T2" fmla="*/ 540 w 816"/>
                  <a:gd name="T3" fmla="*/ 480 h 480"/>
                  <a:gd name="T4" fmla="*/ 0 w 816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480">
                    <a:moveTo>
                      <a:pt x="816" y="0"/>
                    </a:moveTo>
                    <a:lnTo>
                      <a:pt x="540" y="480"/>
                    </a:lnTo>
                    <a:lnTo>
                      <a:pt x="0" y="480"/>
                    </a:lnTo>
                  </a:path>
                </a:pathLst>
              </a:custGeom>
              <a:noFill/>
              <a:ln w="381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8220BF54-C2AB-5951-CE1F-0FDF7C2CD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938" y="2028826"/>
                <a:ext cx="1941513" cy="755650"/>
              </a:xfrm>
              <a:custGeom>
                <a:avLst/>
                <a:gdLst>
                  <a:gd name="T0" fmla="*/ 0 w 1223"/>
                  <a:gd name="T1" fmla="*/ 476 h 476"/>
                  <a:gd name="T2" fmla="*/ 274 w 1223"/>
                  <a:gd name="T3" fmla="*/ 0 h 476"/>
                  <a:gd name="T4" fmla="*/ 955 w 1223"/>
                  <a:gd name="T5" fmla="*/ 0 h 476"/>
                  <a:gd name="T6" fmla="*/ 1223 w 1223"/>
                  <a:gd name="T7" fmla="*/ 46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3" h="476">
                    <a:moveTo>
                      <a:pt x="0" y="476"/>
                    </a:moveTo>
                    <a:lnTo>
                      <a:pt x="274" y="0"/>
                    </a:lnTo>
                    <a:lnTo>
                      <a:pt x="955" y="0"/>
                    </a:lnTo>
                    <a:lnTo>
                      <a:pt x="1223" y="466"/>
                    </a:lnTo>
                  </a:path>
                </a:pathLst>
              </a:custGeom>
              <a:noFill/>
              <a:ln w="381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61C008DC-CBF9-8AE2-2EDD-DD4DDF7EF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4875" y="2578101"/>
                <a:ext cx="155575" cy="190500"/>
              </a:xfrm>
              <a:custGeom>
                <a:avLst/>
                <a:gdLst>
                  <a:gd name="T0" fmla="*/ 89 w 98"/>
                  <a:gd name="T1" fmla="*/ 0 h 120"/>
                  <a:gd name="T2" fmla="*/ 98 w 98"/>
                  <a:gd name="T3" fmla="*/ 120 h 120"/>
                  <a:gd name="T4" fmla="*/ 0 w 98"/>
                  <a:gd name="T5" fmla="*/ 5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8" h="120">
                    <a:moveTo>
                      <a:pt x="89" y="0"/>
                    </a:moveTo>
                    <a:lnTo>
                      <a:pt x="98" y="120"/>
                    </a:lnTo>
                    <a:lnTo>
                      <a:pt x="0" y="51"/>
                    </a:lnTo>
                  </a:path>
                </a:pathLst>
              </a:custGeom>
              <a:noFill/>
              <a:ln w="38100" cap="rnd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>
                  <a:latin typeface="+mj-lt"/>
                </a:endParaRPr>
              </a:p>
            </p:txBody>
          </p:sp>
        </p:grpSp>
        <p:sp>
          <p:nvSpPr>
            <p:cNvPr id="107" name="Text Placeholder 49">
              <a:extLst>
                <a:ext uri="{FF2B5EF4-FFF2-40B4-BE49-F238E27FC236}">
                  <a16:creationId xmlns:a16="http://schemas.microsoft.com/office/drawing/2014/main" id="{F245D8CA-3F29-CB5F-4402-83F0497F3846}"/>
                </a:ext>
              </a:extLst>
            </p:cNvPr>
            <p:cNvSpPr txBox="1">
              <a:spLocks/>
            </p:cNvSpPr>
            <p:nvPr/>
          </p:nvSpPr>
          <p:spPr>
            <a:xfrm>
              <a:off x="6841484" y="1937512"/>
              <a:ext cx="2067831" cy="54133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0" lang="en-US" sz="1800" b="1" i="0" u="none" strike="noStrike" kern="1200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en-US" sz="2400" b="1" i="0" u="none" strike="noStrike" kern="1200" cap="none" normalizeH="0" baseline="0" dirty="0" smtClean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0" lang="ru-RU" sz="2400" b="1" i="0" u="none" strike="noStrike" kern="1200" cap="none" normalizeH="0" baseline="0" dirty="0">
                  <a:ln>
                    <a:noFill/>
                  </a:ln>
                  <a:solidFill>
                    <a:srgbClr val="FE2635"/>
                  </a:solidFill>
                  <a:effectLst/>
                  <a:latin typeface="Open Sans ExtraBold" panose="020B0606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600" dirty="0">
                  <a:latin typeface="+mj-lt"/>
                  <a:ea typeface="Open Sans ExtraBold" panose="020B0606030504020204" pitchFamily="34" charset="0"/>
                  <a:cs typeface="Open Sans ExtraBold" panose="020B0606030504020204" pitchFamily="34" charset="0"/>
                </a:rPr>
                <a:t>EXPERIMENTOS</a:t>
              </a:r>
            </a:p>
          </p:txBody>
        </p:sp>
        <p:grpSp>
          <p:nvGrpSpPr>
            <p:cNvPr id="108" name="Group 546">
              <a:extLst>
                <a:ext uri="{FF2B5EF4-FFF2-40B4-BE49-F238E27FC236}">
                  <a16:creationId xmlns:a16="http://schemas.microsoft.com/office/drawing/2014/main" id="{D672EBA9-A5A6-15FA-FB7D-080F08F79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3845" y="3010990"/>
              <a:ext cx="563563" cy="793750"/>
              <a:chOff x="5405438" y="2582863"/>
              <a:chExt cx="563563" cy="793750"/>
            </a:xfrm>
            <a:noFill/>
          </p:grpSpPr>
          <p:sp>
            <p:nvSpPr>
              <p:cNvPr id="109" name="Freeform 592">
                <a:extLst>
                  <a:ext uri="{FF2B5EF4-FFF2-40B4-BE49-F238E27FC236}">
                    <a16:creationId xmlns:a16="http://schemas.microsoft.com/office/drawing/2014/main" id="{5E9FE0C0-8CC0-E118-11D2-9B949C981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2750" y="2582863"/>
                <a:ext cx="241300" cy="423863"/>
              </a:xfrm>
              <a:custGeom>
                <a:avLst/>
                <a:gdLst>
                  <a:gd name="T0" fmla="*/ 208581 w 59"/>
                  <a:gd name="T1" fmla="*/ 119340 h 103"/>
                  <a:gd name="T2" fmla="*/ 85886 w 59"/>
                  <a:gd name="T3" fmla="*/ 399172 h 103"/>
                  <a:gd name="T4" fmla="*/ 53168 w 59"/>
                  <a:gd name="T5" fmla="*/ 415633 h 103"/>
                  <a:gd name="T6" fmla="*/ 40898 w 59"/>
                  <a:gd name="T7" fmla="*/ 423863 h 103"/>
                  <a:gd name="T8" fmla="*/ 16359 w 59"/>
                  <a:gd name="T9" fmla="*/ 415633 h 103"/>
                  <a:gd name="T10" fmla="*/ 12269 w 59"/>
                  <a:gd name="T11" fmla="*/ 399172 h 103"/>
                  <a:gd name="T12" fmla="*/ 4090 w 59"/>
                  <a:gd name="T13" fmla="*/ 362135 h 103"/>
                  <a:gd name="T14" fmla="*/ 130875 w 59"/>
                  <a:gd name="T15" fmla="*/ 82303 h 103"/>
                  <a:gd name="T16" fmla="*/ 159503 w 59"/>
                  <a:gd name="T17" fmla="*/ 65843 h 103"/>
                  <a:gd name="T18" fmla="*/ 184042 w 59"/>
                  <a:gd name="T19" fmla="*/ 16461 h 103"/>
                  <a:gd name="T20" fmla="*/ 167683 w 59"/>
                  <a:gd name="T21" fmla="*/ 8230 h 103"/>
                  <a:gd name="T22" fmla="*/ 171773 w 59"/>
                  <a:gd name="T23" fmla="*/ 0 h 103"/>
                  <a:gd name="T24" fmla="*/ 241300 w 59"/>
                  <a:gd name="T25" fmla="*/ 32921 h 103"/>
                  <a:gd name="T26" fmla="*/ 237210 w 59"/>
                  <a:gd name="T27" fmla="*/ 41152 h 103"/>
                  <a:gd name="T28" fmla="*/ 220851 w 59"/>
                  <a:gd name="T29" fmla="*/ 32921 h 103"/>
                  <a:gd name="T30" fmla="*/ 200402 w 59"/>
                  <a:gd name="T31" fmla="*/ 82303 h 103"/>
                  <a:gd name="T32" fmla="*/ 208581 w 59"/>
                  <a:gd name="T33" fmla="*/ 119340 h 10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9" h="103">
                    <a:moveTo>
                      <a:pt x="51" y="29"/>
                    </a:moveTo>
                    <a:cubicBezTo>
                      <a:pt x="21" y="97"/>
                      <a:pt x="21" y="97"/>
                      <a:pt x="21" y="97"/>
                    </a:cubicBezTo>
                    <a:cubicBezTo>
                      <a:pt x="19" y="100"/>
                      <a:pt x="16" y="101"/>
                      <a:pt x="13" y="101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4" y="101"/>
                      <a:pt x="4" y="101"/>
                      <a:pt x="4" y="101"/>
                    </a:cubicBezTo>
                    <a:cubicBezTo>
                      <a:pt x="3" y="97"/>
                      <a:pt x="3" y="97"/>
                      <a:pt x="3" y="97"/>
                    </a:cubicBezTo>
                    <a:cubicBezTo>
                      <a:pt x="1" y="95"/>
                      <a:pt x="0" y="91"/>
                      <a:pt x="1" y="8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3" y="17"/>
                      <a:pt x="36" y="15"/>
                      <a:pt x="39" y="16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1" y="22"/>
                      <a:pt x="52" y="26"/>
                      <a:pt x="51" y="2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0" name="Freeform 593">
                <a:extLst>
                  <a:ext uri="{FF2B5EF4-FFF2-40B4-BE49-F238E27FC236}">
                    <a16:creationId xmlns:a16="http://schemas.microsoft.com/office/drawing/2014/main" id="{5D0F39EE-9CDD-376E-9AC6-FF1E8FA80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3006725"/>
                <a:ext cx="188913" cy="115888"/>
              </a:xfrm>
              <a:custGeom>
                <a:avLst/>
                <a:gdLst>
                  <a:gd name="T0" fmla="*/ 177800 w 119"/>
                  <a:gd name="T1" fmla="*/ 115888 h 73"/>
                  <a:gd name="T2" fmla="*/ 188913 w 119"/>
                  <a:gd name="T3" fmla="*/ 90488 h 73"/>
                  <a:gd name="T4" fmla="*/ 160338 w 119"/>
                  <a:gd name="T5" fmla="*/ 77788 h 73"/>
                  <a:gd name="T6" fmla="*/ 168275 w 119"/>
                  <a:gd name="T7" fmla="*/ 69850 h 73"/>
                  <a:gd name="T8" fmla="*/ 20638 w 119"/>
                  <a:gd name="T9" fmla="*/ 0 h 73"/>
                  <a:gd name="T10" fmla="*/ 0 w 119"/>
                  <a:gd name="T11" fmla="*/ 46038 h 73"/>
                  <a:gd name="T12" fmla="*/ 144463 w 119"/>
                  <a:gd name="T13" fmla="*/ 115888 h 73"/>
                  <a:gd name="T14" fmla="*/ 152400 w 119"/>
                  <a:gd name="T15" fmla="*/ 103188 h 73"/>
                  <a:gd name="T16" fmla="*/ 177800 w 119"/>
                  <a:gd name="T17" fmla="*/ 115888 h 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9" h="73">
                    <a:moveTo>
                      <a:pt x="112" y="73"/>
                    </a:moveTo>
                    <a:lnTo>
                      <a:pt x="119" y="57"/>
                    </a:lnTo>
                    <a:lnTo>
                      <a:pt x="101" y="49"/>
                    </a:lnTo>
                    <a:lnTo>
                      <a:pt x="106" y="44"/>
                    </a:lnTo>
                    <a:lnTo>
                      <a:pt x="13" y="0"/>
                    </a:lnTo>
                    <a:lnTo>
                      <a:pt x="0" y="29"/>
                    </a:lnTo>
                    <a:lnTo>
                      <a:pt x="91" y="73"/>
                    </a:lnTo>
                    <a:lnTo>
                      <a:pt x="96" y="65"/>
                    </a:lnTo>
                    <a:lnTo>
                      <a:pt x="112" y="73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1" name="Freeform 594">
                <a:extLst>
                  <a:ext uri="{FF2B5EF4-FFF2-40B4-BE49-F238E27FC236}">
                    <a16:creationId xmlns:a16="http://schemas.microsoft.com/office/drawing/2014/main" id="{B0517AC2-80F8-6F9F-7EB5-A5646BB6D5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6900" y="3146425"/>
                <a:ext cx="107950" cy="103188"/>
              </a:xfrm>
              <a:custGeom>
                <a:avLst/>
                <a:gdLst>
                  <a:gd name="T0" fmla="*/ 53975 w 26"/>
                  <a:gd name="T1" fmla="*/ 0 h 25"/>
                  <a:gd name="T2" fmla="*/ 0 w 26"/>
                  <a:gd name="T3" fmla="*/ 53658 h 25"/>
                  <a:gd name="T4" fmla="*/ 53975 w 26"/>
                  <a:gd name="T5" fmla="*/ 103188 h 25"/>
                  <a:gd name="T6" fmla="*/ 107950 w 26"/>
                  <a:gd name="T7" fmla="*/ 53658 h 25"/>
                  <a:gd name="T8" fmla="*/ 53975 w 26"/>
                  <a:gd name="T9" fmla="*/ 0 h 25"/>
                  <a:gd name="T10" fmla="*/ 53975 w 26"/>
                  <a:gd name="T11" fmla="*/ 70168 h 25"/>
                  <a:gd name="T12" fmla="*/ 37367 w 26"/>
                  <a:gd name="T13" fmla="*/ 53658 h 25"/>
                  <a:gd name="T14" fmla="*/ 53975 w 26"/>
                  <a:gd name="T15" fmla="*/ 37148 h 25"/>
                  <a:gd name="T16" fmla="*/ 70583 w 26"/>
                  <a:gd name="T17" fmla="*/ 53658 h 25"/>
                  <a:gd name="T18" fmla="*/ 53975 w 26"/>
                  <a:gd name="T19" fmla="*/ 70168 h 2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" h="2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ubicBezTo>
                      <a:pt x="20" y="25"/>
                      <a:pt x="26" y="20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3" y="17"/>
                    </a:moveTo>
                    <a:cubicBezTo>
                      <a:pt x="11" y="17"/>
                      <a:pt x="9" y="15"/>
                      <a:pt x="9" y="13"/>
                    </a:cubicBezTo>
                    <a:cubicBezTo>
                      <a:pt x="9" y="10"/>
                      <a:pt x="11" y="9"/>
                      <a:pt x="13" y="9"/>
                    </a:cubicBezTo>
                    <a:cubicBezTo>
                      <a:pt x="15" y="9"/>
                      <a:pt x="17" y="10"/>
                      <a:pt x="17" y="13"/>
                    </a:cubicBezTo>
                    <a:cubicBezTo>
                      <a:pt x="17" y="15"/>
                      <a:pt x="15" y="17"/>
                      <a:pt x="13" y="1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2" name="Freeform 595">
                <a:extLst>
                  <a:ext uri="{FF2B5EF4-FFF2-40B4-BE49-F238E27FC236}">
                    <a16:creationId xmlns:a16="http://schemas.microsoft.com/office/drawing/2014/main" id="{E0C6B53C-D3EE-43DA-6481-2AF6085FC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4013" y="3244850"/>
                <a:ext cx="415925" cy="131763"/>
              </a:xfrm>
              <a:custGeom>
                <a:avLst/>
                <a:gdLst>
                  <a:gd name="T0" fmla="*/ 337682 w 101"/>
                  <a:gd name="T1" fmla="*/ 4118 h 32"/>
                  <a:gd name="T2" fmla="*/ 296501 w 101"/>
                  <a:gd name="T3" fmla="*/ 16470 h 32"/>
                  <a:gd name="T4" fmla="*/ 251202 w 101"/>
                  <a:gd name="T5" fmla="*/ 0 h 32"/>
                  <a:gd name="T6" fmla="*/ 127660 w 101"/>
                  <a:gd name="T7" fmla="*/ 69999 h 32"/>
                  <a:gd name="T8" fmla="*/ 0 w 101"/>
                  <a:gd name="T9" fmla="*/ 69999 h 32"/>
                  <a:gd name="T10" fmla="*/ 0 w 101"/>
                  <a:gd name="T11" fmla="*/ 131763 h 32"/>
                  <a:gd name="T12" fmla="*/ 407689 w 101"/>
                  <a:gd name="T13" fmla="*/ 131763 h 32"/>
                  <a:gd name="T14" fmla="*/ 337682 w 101"/>
                  <a:gd name="T15" fmla="*/ 4118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01" h="32">
                    <a:moveTo>
                      <a:pt x="82" y="1"/>
                    </a:moveTo>
                    <a:cubicBezTo>
                      <a:pt x="79" y="3"/>
                      <a:pt x="76" y="4"/>
                      <a:pt x="72" y="4"/>
                    </a:cubicBezTo>
                    <a:cubicBezTo>
                      <a:pt x="67" y="4"/>
                      <a:pt x="63" y="2"/>
                      <a:pt x="61" y="0"/>
                    </a:cubicBezTo>
                    <a:cubicBezTo>
                      <a:pt x="58" y="6"/>
                      <a:pt x="51" y="17"/>
                      <a:pt x="31" y="17"/>
                    </a:cubicBezTo>
                    <a:cubicBezTo>
                      <a:pt x="3" y="17"/>
                      <a:pt x="0" y="17"/>
                      <a:pt x="0" y="17"/>
                    </a:cubicBezTo>
                    <a:cubicBezTo>
                      <a:pt x="0" y="25"/>
                      <a:pt x="0" y="32"/>
                      <a:pt x="0" y="32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99" y="32"/>
                      <a:pt x="101" y="11"/>
                      <a:pt x="8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3" name="Freeform 596">
                <a:extLst>
                  <a:ext uri="{FF2B5EF4-FFF2-40B4-BE49-F238E27FC236}">
                    <a16:creationId xmlns:a16="http://schemas.microsoft.com/office/drawing/2014/main" id="{22B91129-5AD1-573B-90FB-09E9C9D7B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3094038"/>
                <a:ext cx="115888" cy="131763"/>
              </a:xfrm>
              <a:custGeom>
                <a:avLst/>
                <a:gdLst>
                  <a:gd name="T0" fmla="*/ 111749 w 28"/>
                  <a:gd name="T1" fmla="*/ 107057 h 32"/>
                  <a:gd name="T2" fmla="*/ 111749 w 28"/>
                  <a:gd name="T3" fmla="*/ 90587 h 32"/>
                  <a:gd name="T4" fmla="*/ 74499 w 28"/>
                  <a:gd name="T5" fmla="*/ 90587 h 32"/>
                  <a:gd name="T6" fmla="*/ 103471 w 28"/>
                  <a:gd name="T7" fmla="*/ 20588 h 32"/>
                  <a:gd name="T8" fmla="*/ 53805 w 28"/>
                  <a:gd name="T9" fmla="*/ 0 h 32"/>
                  <a:gd name="T10" fmla="*/ 8278 w 28"/>
                  <a:gd name="T11" fmla="*/ 94705 h 32"/>
                  <a:gd name="T12" fmla="*/ 24833 w 28"/>
                  <a:gd name="T13" fmla="*/ 123528 h 32"/>
                  <a:gd name="T14" fmla="*/ 115888 w 28"/>
                  <a:gd name="T15" fmla="*/ 131763 h 32"/>
                  <a:gd name="T16" fmla="*/ 111749 w 28"/>
                  <a:gd name="T17" fmla="*/ 107057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" h="32">
                    <a:moveTo>
                      <a:pt x="27" y="26"/>
                    </a:moveTo>
                    <a:cubicBezTo>
                      <a:pt x="27" y="25"/>
                      <a:pt x="27" y="23"/>
                      <a:pt x="27" y="22"/>
                    </a:cubicBezTo>
                    <a:cubicBezTo>
                      <a:pt x="25" y="23"/>
                      <a:pt x="21" y="23"/>
                      <a:pt x="18" y="22"/>
                    </a:cubicBezTo>
                    <a:cubicBezTo>
                      <a:pt x="22" y="15"/>
                      <a:pt x="25" y="5"/>
                      <a:pt x="25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0" y="29"/>
                      <a:pt x="6" y="30"/>
                    </a:cubicBezTo>
                    <a:cubicBezTo>
                      <a:pt x="11" y="31"/>
                      <a:pt x="21" y="32"/>
                      <a:pt x="28" y="32"/>
                    </a:cubicBezTo>
                    <a:cubicBezTo>
                      <a:pt x="28" y="30"/>
                      <a:pt x="27" y="28"/>
                      <a:pt x="27" y="2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4" name="Freeform 597">
                <a:extLst>
                  <a:ext uri="{FF2B5EF4-FFF2-40B4-BE49-F238E27FC236}">
                    <a16:creationId xmlns:a16="http://schemas.microsoft.com/office/drawing/2014/main" id="{321CC8F0-EF00-86CB-A36F-1338021BA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1513" y="2809875"/>
                <a:ext cx="217488" cy="377825"/>
              </a:xfrm>
              <a:custGeom>
                <a:avLst/>
                <a:gdLst>
                  <a:gd name="T0" fmla="*/ 73864 w 53"/>
                  <a:gd name="T1" fmla="*/ 0 h 92"/>
                  <a:gd name="T2" fmla="*/ 0 w 53"/>
                  <a:gd name="T3" fmla="*/ 86243 h 92"/>
                  <a:gd name="T4" fmla="*/ 4104 w 53"/>
                  <a:gd name="T5" fmla="*/ 328543 h 92"/>
                  <a:gd name="T6" fmla="*/ 41035 w 53"/>
                  <a:gd name="T7" fmla="*/ 377825 h 92"/>
                  <a:gd name="T8" fmla="*/ 73864 w 53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18" y="0"/>
                    </a:moveTo>
                    <a:cubicBezTo>
                      <a:pt x="17" y="10"/>
                      <a:pt x="10" y="18"/>
                      <a:pt x="0" y="21"/>
                    </a:cubicBezTo>
                    <a:cubicBezTo>
                      <a:pt x="24" y="48"/>
                      <a:pt x="8" y="72"/>
                      <a:pt x="1" y="80"/>
                    </a:cubicBezTo>
                    <a:cubicBezTo>
                      <a:pt x="6" y="82"/>
                      <a:pt x="10" y="87"/>
                      <a:pt x="10" y="92"/>
                    </a:cubicBezTo>
                    <a:cubicBezTo>
                      <a:pt x="53" y="49"/>
                      <a:pt x="28" y="12"/>
                      <a:pt x="18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  <p:sp>
            <p:nvSpPr>
              <p:cNvPr id="115" name="Freeform 598">
                <a:extLst>
                  <a:ext uri="{FF2B5EF4-FFF2-40B4-BE49-F238E27FC236}">
                    <a16:creationId xmlns:a16="http://schemas.microsoft.com/office/drawing/2014/main" id="{E8D6D78D-B435-31A6-72D2-FD23885E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6263" y="2711450"/>
                <a:ext cx="157163" cy="171450"/>
              </a:xfrm>
              <a:custGeom>
                <a:avLst/>
                <a:gdLst>
                  <a:gd name="T0" fmla="*/ 70310 w 38"/>
                  <a:gd name="T1" fmla="*/ 0 h 42"/>
                  <a:gd name="T2" fmla="*/ 57902 w 38"/>
                  <a:gd name="T3" fmla="*/ 4082 h 42"/>
                  <a:gd name="T4" fmla="*/ 28951 w 38"/>
                  <a:gd name="T5" fmla="*/ 57150 h 42"/>
                  <a:gd name="T6" fmla="*/ 70310 w 38"/>
                  <a:gd name="T7" fmla="*/ 36739 h 42"/>
                  <a:gd name="T8" fmla="*/ 119940 w 38"/>
                  <a:gd name="T9" fmla="*/ 85725 h 42"/>
                  <a:gd name="T10" fmla="*/ 70310 w 38"/>
                  <a:gd name="T11" fmla="*/ 134711 h 42"/>
                  <a:gd name="T12" fmla="*/ 20679 w 38"/>
                  <a:gd name="T13" fmla="*/ 85725 h 42"/>
                  <a:gd name="T14" fmla="*/ 24815 w 38"/>
                  <a:gd name="T15" fmla="*/ 73479 h 42"/>
                  <a:gd name="T16" fmla="*/ 0 w 38"/>
                  <a:gd name="T17" fmla="*/ 130629 h 42"/>
                  <a:gd name="T18" fmla="*/ 70310 w 38"/>
                  <a:gd name="T19" fmla="*/ 171450 h 42"/>
                  <a:gd name="T20" fmla="*/ 157163 w 38"/>
                  <a:gd name="T21" fmla="*/ 85725 h 42"/>
                  <a:gd name="T22" fmla="*/ 70310 w 38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" h="42">
                    <a:moveTo>
                      <a:pt x="17" y="0"/>
                    </a:moveTo>
                    <a:cubicBezTo>
                      <a:pt x="16" y="0"/>
                      <a:pt x="15" y="0"/>
                      <a:pt x="14" y="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0" y="11"/>
                      <a:pt x="13" y="9"/>
                      <a:pt x="17" y="9"/>
                    </a:cubicBezTo>
                    <a:cubicBezTo>
                      <a:pt x="24" y="9"/>
                      <a:pt x="29" y="14"/>
                      <a:pt x="29" y="21"/>
                    </a:cubicBezTo>
                    <a:cubicBezTo>
                      <a:pt x="29" y="28"/>
                      <a:pt x="24" y="33"/>
                      <a:pt x="17" y="33"/>
                    </a:cubicBezTo>
                    <a:cubicBezTo>
                      <a:pt x="11" y="33"/>
                      <a:pt x="5" y="28"/>
                      <a:pt x="5" y="21"/>
                    </a:cubicBezTo>
                    <a:cubicBezTo>
                      <a:pt x="5" y="20"/>
                      <a:pt x="6" y="19"/>
                      <a:pt x="6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8"/>
                      <a:pt x="10" y="42"/>
                      <a:pt x="17" y="42"/>
                    </a:cubicBezTo>
                    <a:cubicBezTo>
                      <a:pt x="29" y="42"/>
                      <a:pt x="38" y="32"/>
                      <a:pt x="38" y="21"/>
                    </a:cubicBezTo>
                    <a:cubicBezTo>
                      <a:pt x="38" y="9"/>
                      <a:pt x="29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05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49ABD0-F6BD-F4D8-72B0-27891FDAC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B0750-BDB8-C755-A13E-E840FBCB914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63650" y="307975"/>
            <a:ext cx="10928350" cy="533400"/>
          </a:xfrm>
        </p:spPr>
        <p:txBody>
          <a:bodyPr/>
          <a:lstStyle/>
          <a:p>
            <a:r>
              <a:rPr lang="es-ES" b="1" dirty="0"/>
              <a:t>Preguntas clave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D6E787-B817-34AE-7BC7-BE172DB0C451}"/>
              </a:ext>
            </a:extLst>
          </p:cNvPr>
          <p:cNvSpPr txBox="1">
            <a:spLocks/>
          </p:cNvSpPr>
          <p:nvPr/>
        </p:nvSpPr>
        <p:spPr>
          <a:xfrm>
            <a:off x="639591" y="1447983"/>
            <a:ext cx="10928522" cy="2638396"/>
          </a:xfrm>
          <a:prstGeom prst="rect">
            <a:avLst/>
          </a:prstGeom>
          <a:noFill/>
          <a:effectLst/>
        </p:spPr>
        <p:txBody>
          <a:bodyPr vert="horz" wrap="square" lIns="72000" tIns="72000" rIns="72000" bIns="72000" rtlCol="0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¿Qué pregunta quiero responder?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¿A qué tipos de datos tengo acceso? (estructurados, semi-estructurados, no estructurados.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¿A qué cantidad de datos tengo acceso?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b="1" u="sng" dirty="0"/>
              <a:t>¿QUÉ CONOCIMIENTO TENGO DEL NEGOCIO?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¿A qué herramientas tengo acceso? </a:t>
            </a:r>
            <a:r>
              <a:rPr lang="es-ES" sz="2000" dirty="0">
                <a:sym typeface="Wingdings" pitchFamily="2" charset="2"/>
              </a:rPr>
              <a:t> No debería ser un problema (técnica vs tecnologías).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75508C-FB26-D7BA-2194-1EBA4FCFA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41" t="42330" r="12903" b="13733"/>
          <a:stretch/>
        </p:blipFill>
        <p:spPr>
          <a:xfrm>
            <a:off x="3810600" y="3644004"/>
            <a:ext cx="4570799" cy="27892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BB5B6A7-2CD0-ED67-3C2F-99AF7415F93C}"/>
              </a:ext>
            </a:extLst>
          </p:cNvPr>
          <p:cNvSpPr/>
          <p:nvPr/>
        </p:nvSpPr>
        <p:spPr>
          <a:xfrm>
            <a:off x="4408261" y="6491041"/>
            <a:ext cx="3375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http://</a:t>
            </a:r>
            <a:r>
              <a:rPr lang="en-US" sz="1200" b="1" dirty="0" err="1"/>
              <a:t>www.tylervigen.com</a:t>
            </a:r>
            <a:r>
              <a:rPr lang="en-US" sz="1200" b="1" dirty="0"/>
              <a:t>/spurious-correlations</a:t>
            </a:r>
          </a:p>
        </p:txBody>
      </p:sp>
    </p:spTree>
    <p:extLst>
      <p:ext uri="{BB962C8B-B14F-4D97-AF65-F5344CB8AC3E}">
        <p14:creationId xmlns:p14="http://schemas.microsoft.com/office/powerpoint/2010/main" val="236614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883E-63D8-3EB2-FEC6-245FE079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92007-9BD6-4A2A-9341-C7835A1C8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CIENCIA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7558DF-0C47-B1DC-7448-FEEBCFFEB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ACARIMAR@UAX.ES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22B1C8-67AE-C130-5E5E-4156FB62C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DR. ARIEL CARIAGA-MARTINEZ	</a:t>
            </a:r>
          </a:p>
        </p:txBody>
      </p:sp>
    </p:spTree>
    <p:extLst>
      <p:ext uri="{BB962C8B-B14F-4D97-AF65-F5344CB8AC3E}">
        <p14:creationId xmlns:p14="http://schemas.microsoft.com/office/powerpoint/2010/main" val="2512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36F2-EE1E-3E2E-F64F-751C3DEE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B7A2F-9941-9BE8-A604-0FFB6398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76DA78-DDC3-F48C-A14A-96F5704B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Grado en biomedicina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63A7C85-12EF-BCB8-38ED-D3E412B21C5D}"/>
              </a:ext>
            </a:extLst>
          </p:cNvPr>
          <p:cNvSpPr txBox="1">
            <a:spLocks/>
          </p:cNvSpPr>
          <p:nvPr/>
        </p:nvSpPr>
        <p:spPr>
          <a:xfrm>
            <a:off x="505156" y="6069534"/>
            <a:ext cx="5040879" cy="275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 charset="0"/>
              <a:buNone/>
              <a:defRPr sz="1600" b="0" i="0" kern="1200" cap="all" spc="100" baseline="0">
                <a:solidFill>
                  <a:schemeClr val="bg1"/>
                </a:solidFill>
                <a:latin typeface="Manrope" pitchFamily="2" charset="0"/>
                <a:ea typeface="Manrope" panose="00000300000000000000" pitchFamily="50" charset="0"/>
                <a:cs typeface="Manrope" panose="00000300000000000000" pitchFamily="50" charset="0"/>
              </a:defRPr>
            </a:lvl1pPr>
            <a:lvl2pPr marL="609585" indent="0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Manrope" panose="00000300000000000000" pitchFamily="50" charset="0"/>
                <a:cs typeface="+mn-cs"/>
              </a:defRPr>
            </a:lvl2pPr>
            <a:lvl3pPr marL="512750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3pPr>
            <a:lvl4pPr marL="798493" indent="-23176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4pPr>
            <a:lvl5pPr marL="1090586" indent="-238119" algn="l" defTabSz="60957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tabLst>
                <a:tab pos="2573274" algn="l"/>
              </a:tabLst>
              <a:defRPr sz="1600" kern="1200">
                <a:solidFill>
                  <a:schemeClr val="tx1"/>
                </a:solidFill>
                <a:latin typeface="+mn-lt"/>
                <a:ea typeface="Manrope" panose="00000300000000000000" pitchFamily="50" charset="0"/>
                <a:cs typeface="+mn-cs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DR. ARIEL CARIAGA-MARTÍNEZ</a:t>
            </a:r>
          </a:p>
        </p:txBody>
      </p:sp>
    </p:spTree>
    <p:extLst>
      <p:ext uri="{BB962C8B-B14F-4D97-AF65-F5344CB8AC3E}">
        <p14:creationId xmlns:p14="http://schemas.microsoft.com/office/powerpoint/2010/main" val="27943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CFB9DD09-35B5-2CB9-F3F1-C98291D1EB4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4444" y="2604875"/>
            <a:ext cx="6256055" cy="3643524"/>
          </a:xfrm>
        </p:spPr>
        <p:txBody>
          <a:bodyPr/>
          <a:lstStyle/>
          <a:p>
            <a:r>
              <a:rPr lang="es-ES" dirty="0"/>
              <a:t>Siguiendo con los </a:t>
            </a:r>
            <a:r>
              <a:rPr lang="es-ES" b="1" dirty="0"/>
              <a:t>resultados/datos </a:t>
            </a:r>
            <a:r>
              <a:rPr lang="es-ES" dirty="0"/>
              <a:t>del trabajo anterior:</a:t>
            </a:r>
          </a:p>
          <a:p>
            <a:pPr lvl="1"/>
            <a:r>
              <a:rPr lang="es-ES" dirty="0"/>
              <a:t>Formar equipos (2-4 personas).</a:t>
            </a:r>
          </a:p>
          <a:p>
            <a:pPr lvl="1"/>
            <a:r>
              <a:rPr lang="es-ES" dirty="0"/>
              <a:t>Seguir el gráfico del método científico y (RE)aplicar cada fase CONSIDERANDO los resultados previamente obtenidos.</a:t>
            </a:r>
          </a:p>
          <a:p>
            <a:pPr lvl="1"/>
            <a:r>
              <a:rPr lang="es-ES" dirty="0"/>
              <a:t>Por ejemplo: ¿qué observaciones surgieron? A partir de la/s conclusión/es ¿se pueden proponer otras hipótesis? ¿Podríamos obtener ”hechos deducibles” desde las hipótesis planteadas?¿Qué ”experimentos” podríamos proponer?</a:t>
            </a:r>
          </a:p>
          <a:p>
            <a:pPr lvl="1"/>
            <a:r>
              <a:rPr lang="es-ES" dirty="0"/>
              <a:t>EL ENTREGABLE SERÁ UN INFORME RAZONADO DE LOS PASOS SEGUIDOS EN UN MÁXIMO DE 2 FOLIOS (NO NECESARIAMENTE ”ESCRITO”: IMÁGENES, GRÁFICOS, FLUJOS). DEBE SER </a:t>
            </a:r>
            <a:r>
              <a:rPr lang="es-ES" b="1" dirty="0"/>
              <a:t>AUTOEXPLICATIVO </a:t>
            </a:r>
            <a:r>
              <a:rPr lang="es-ES" dirty="0"/>
              <a:t>O REDACTADO DE TAL FORMA QUE LO ENTIENDA UN PROFANO. SE PUEDE REALIZAR UN “PRIMER ANÁLISIS GENERAL”.</a:t>
            </a:r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7937497D-2782-52DC-D0D8-9120C265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“HECHO CIENTÍFICO”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5C2D9-A505-19AB-EF4F-59CFA6321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30" y="2021861"/>
            <a:ext cx="3474720" cy="275653"/>
          </a:xfrm>
        </p:spPr>
        <p:txBody>
          <a:bodyPr/>
          <a:lstStyle/>
          <a:p>
            <a:r>
              <a:rPr lang="es-ES" dirty="0"/>
              <a:t>Un “hecho científico”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139D70-FA05-0D3A-6B31-42305738F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309CE4-51B7-4AD2-AF95-8F8C5FE9EF58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2C23524A-A7C8-06BB-3993-43EF96F27508}"/>
              </a:ext>
            </a:extLst>
          </p:cNvPr>
          <p:cNvSpPr txBox="1">
            <a:spLocks/>
          </p:cNvSpPr>
          <p:nvPr/>
        </p:nvSpPr>
        <p:spPr>
          <a:xfrm>
            <a:off x="7148959" y="2936881"/>
            <a:ext cx="4538597" cy="1773544"/>
          </a:xfrm>
          <a:prstGeom prst="rect">
            <a:avLst/>
          </a:prstGeom>
        </p:spPr>
        <p:txBody>
          <a:bodyPr vert="horz" wrap="square" lIns="72000" tIns="72000" rIns="72000" bIns="7200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es-ES" sz="2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lang="es-ES" sz="1600" b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lang="es-ES" sz="1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Pueden ser opciones ”teóricas” o “prácticas”.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PENSAMIENTO CRÍTICO</a:t>
            </a:r>
          </a:p>
        </p:txBody>
      </p:sp>
    </p:spTree>
    <p:extLst>
      <p:ext uri="{BB962C8B-B14F-4D97-AF65-F5344CB8AC3E}">
        <p14:creationId xmlns:p14="http://schemas.microsoft.com/office/powerpoint/2010/main" val="3202885040"/>
      </p:ext>
    </p:extLst>
  </p:cSld>
  <p:clrMapOvr>
    <a:masterClrMapping/>
  </p:clrMapOvr>
</p:sld>
</file>

<file path=ppt/theme/theme1.xml><?xml version="1.0" encoding="utf-8"?>
<a:theme xmlns:a="http://schemas.openxmlformats.org/drawingml/2006/main" name="UAX 2023 - Posi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2.xml><?xml version="1.0" encoding="utf-8"?>
<a:theme xmlns:a="http://schemas.openxmlformats.org/drawingml/2006/main" name="UAX 2023 - Negativo">
  <a:themeElements>
    <a:clrScheme name="uax">
      <a:dk1>
        <a:srgbClr val="222222"/>
      </a:dk1>
      <a:lt1>
        <a:srgbClr val="FFFFFF"/>
      </a:lt1>
      <a:dk2>
        <a:srgbClr val="222222"/>
      </a:dk2>
      <a:lt2>
        <a:srgbClr val="F2F2F2"/>
      </a:lt2>
      <a:accent1>
        <a:srgbClr val="0060AB"/>
      </a:accent1>
      <a:accent2>
        <a:srgbClr val="008CF7"/>
      </a:accent2>
      <a:accent3>
        <a:srgbClr val="49ACF7"/>
      </a:accent3>
      <a:accent4>
        <a:srgbClr val="3781B9"/>
      </a:accent4>
      <a:accent5>
        <a:srgbClr val="004478"/>
      </a:accent5>
      <a:accent6>
        <a:srgbClr val="0DFCE3"/>
      </a:accent6>
      <a:hlink>
        <a:srgbClr val="F3F719"/>
      </a:hlink>
      <a:folHlink>
        <a:srgbClr val="491F69"/>
      </a:folHlink>
    </a:clrScheme>
    <a:fontScheme name="HW Manrope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lnSpc>
            <a:spcPct val="120000"/>
          </a:lnSpc>
          <a:defRPr sz="14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8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20000"/>
          </a:lnSpc>
          <a:defRPr sz="1600" dirty="0" smtClean="0">
            <a:latin typeface="+mn-lt"/>
          </a:defRPr>
        </a:defPPr>
      </a:lstStyle>
    </a:txDef>
  </a:objectDefaults>
  <a:extraClrSchemeLst/>
  <a:custClrLst>
    <a:custClr name="Chart 1">
      <a:srgbClr val="00ADE8"/>
    </a:custClr>
    <a:custClr name="Chart 2">
      <a:srgbClr val="00B398"/>
    </a:custClr>
    <a:custClr name="null01">
      <a:srgbClr val="FFFFFF"/>
    </a:custClr>
    <a:custClr name="null02">
      <a:srgbClr val="FFFFFF"/>
    </a:custClr>
    <a:custClr name="Navy 50% Shade">
      <a:srgbClr val="0D193B"/>
    </a:custClr>
    <a:custClr name="Puprle 50% Shade">
      <a:srgbClr val="291737"/>
    </a:custClr>
    <a:custClr name="Burgundy 50% Shade">
      <a:srgbClr val="37152E"/>
    </a:custClr>
    <a:custClr name="Maroon 50% Shade">
      <a:srgbClr val="550028"/>
    </a:custClr>
    <a:custClr name="Pink 50% Shade">
      <a:srgbClr val="7F004B"/>
    </a:custClr>
    <a:custClr name="Yellow 50% Shade">
      <a:srgbClr val="806924"/>
    </a:custClr>
    <a:custClr name="Chart 1 50% Shade">
      <a:srgbClr val="005774"/>
    </a:custClr>
    <a:custClr name="Chart 2 50% Shade">
      <a:srgbClr val="005A4C"/>
    </a:custClr>
    <a:custClr name="Chart 2 50% Shade">
      <a:srgbClr val="FFFFFF"/>
    </a:custClr>
    <a:custClr name="Chart 2 50% Shade">
      <a:srgbClr val="FFFFFF"/>
    </a:custClr>
    <a:custClr name="Navy 90% Tint">
      <a:srgbClr val="E7E9F0"/>
    </a:custClr>
    <a:custClr name="Purple 90% Tint">
      <a:srgbClr val="EDE7F0"/>
    </a:custClr>
    <a:custClr name="Burgundy 90% Tint">
      <a:srgbClr val="EFE9EE"/>
    </a:custClr>
    <a:custClr name="Maroon 90% Tint">
      <a:srgbClr val="F6E4EC"/>
    </a:custClr>
    <a:custClr name="Pink 90% Tint">
      <a:srgbClr val="FFE6F4"/>
    </a:custClr>
    <a:custClr name="Yellow 90% Tint">
      <a:srgbClr val="FFFAED"/>
    </a:custClr>
  </a:custClrLst>
  <a:extLst>
    <a:ext uri="{05A4C25C-085E-4340-85A3-A5531E510DB2}">
      <thm15:themeFamily xmlns:thm15="http://schemas.microsoft.com/office/thememl/2012/main" name="Presentation1" id="{B941F624-0BF1-402A-BDD8-853BF142226A}" vid="{8AFC18C5-D10C-478C-9FD4-45F21C0DB0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7CFF577CBE2E488383CFE29E54A272" ma:contentTypeVersion="2" ma:contentTypeDescription="Crear nuevo documento." ma:contentTypeScope="" ma:versionID="c130e7691c543abef4180122dc67440a">
  <xsd:schema xmlns:xsd="http://www.w3.org/2001/XMLSchema" xmlns:xs="http://www.w3.org/2001/XMLSchema" xmlns:p="http://schemas.microsoft.com/office/2006/metadata/properties" xmlns:ns2="ee139851-585f-4351-8296-83eb849dbe5d" targetNamespace="http://schemas.microsoft.com/office/2006/metadata/properties" ma:root="true" ma:fieldsID="7b089e788a05580994c1089713cec9b2" ns2:_="">
    <xsd:import namespace="ee139851-585f-4351-8296-83eb849dbe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139851-585f-4351-8296-83eb849db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44AE6C-FBF2-47DA-97E5-43E47F0AE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139851-585f-4351-8296-83eb849db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A27AD6-6305-411D-86AA-48C0233FC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Hotwire 2023 – Content</Template>
  <TotalTime>3660</TotalTime>
  <Words>356</Words>
  <Application>Microsoft Macintosh PowerPoint</Application>
  <PresentationFormat>Panorámica</PresentationFormat>
  <Paragraphs>57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Manrope</vt:lpstr>
      <vt:lpstr>Wingdings</vt:lpstr>
      <vt:lpstr>UAX 2023 - Positivo</vt:lpstr>
      <vt:lpstr>UAX 2023 - Negativo</vt:lpstr>
      <vt:lpstr>CIENCIA DE DATOS</vt:lpstr>
      <vt:lpstr>Fases y herramientas en Ciencia de Datos</vt:lpstr>
      <vt:lpstr>Fases y herramientas informáticas en Ciencia de Datos.</vt:lpstr>
      <vt:lpstr>El método científico</vt:lpstr>
      <vt:lpstr>Preguntas clave</vt:lpstr>
      <vt:lpstr>GRACIAS</vt:lpstr>
      <vt:lpstr>TRABAJOS</vt:lpstr>
      <vt:lpstr>UN “HECHO CIENTÍFICO”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PPT corporativa</dc:title>
  <dc:creator>Daniel Bernués García</dc:creator>
  <cp:lastModifiedBy>Ariel Cariaga Martínez</cp:lastModifiedBy>
  <cp:revision>34</cp:revision>
  <dcterms:created xsi:type="dcterms:W3CDTF">2023-03-21T11:49:23Z</dcterms:created>
  <dcterms:modified xsi:type="dcterms:W3CDTF">2024-10-19T16:31:51Z</dcterms:modified>
</cp:coreProperties>
</file>