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743" r:id="rId4"/>
  </p:sldMasterIdLst>
  <p:notesMasterIdLst>
    <p:notesMasterId r:id="rId23"/>
  </p:notesMasterIdLst>
  <p:handoutMasterIdLst>
    <p:handoutMasterId r:id="rId24"/>
  </p:handoutMasterIdLst>
  <p:sldIdLst>
    <p:sldId id="2146847008" r:id="rId5"/>
    <p:sldId id="375" r:id="rId6"/>
    <p:sldId id="376" r:id="rId7"/>
    <p:sldId id="2146847026" r:id="rId8"/>
    <p:sldId id="2146847021" r:id="rId9"/>
    <p:sldId id="2146847020" r:id="rId10"/>
    <p:sldId id="2146847027" r:id="rId11"/>
    <p:sldId id="2146847028" r:id="rId12"/>
    <p:sldId id="2146847029" r:id="rId13"/>
    <p:sldId id="2146847018" r:id="rId14"/>
    <p:sldId id="2146847024" r:id="rId15"/>
    <p:sldId id="2146847030" r:id="rId16"/>
    <p:sldId id="378" r:id="rId17"/>
    <p:sldId id="2146847025" r:id="rId18"/>
    <p:sldId id="379" r:id="rId19"/>
    <p:sldId id="2146847009" r:id="rId20"/>
    <p:sldId id="2146847010" r:id="rId21"/>
    <p:sldId id="2146847031" r:id="rId22"/>
  </p:sldIdLst>
  <p:sldSz cx="12192000" cy="6858000"/>
  <p:notesSz cx="6858000" cy="9144000"/>
  <p:defaultTextStyle>
    <a:defPPr>
      <a:defRPr lang="en-US"/>
    </a:defPPr>
    <a:lvl1pPr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609585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1219170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828754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2438339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3047924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3657509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4267093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4876678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B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324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outlineViewPr>
    <p:cViewPr>
      <p:scale>
        <a:sx n="33" d="100"/>
        <a:sy n="33" d="100"/>
      </p:scale>
      <p:origin x="0" y="-361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160"/>
    </p:cViewPr>
  </p:sorter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F05D61B-8704-CE40-BB43-E8FCC5B93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Título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6C7AF2-21EE-C540-845D-AF3CB00AB4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9442F-D6AE-2547-A016-E86A050B4D2E}" type="datetime7">
              <a:rPr lang="es-ES" smtClean="0"/>
              <a:t>oct-24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998891-4CFB-1F40-98AB-E5E9802414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Confidential &amp; Proprietary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79570E-1F10-B24B-88D6-600F40CB08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ACEF2-8374-754B-B43A-6E8A10C1D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54597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Título Presentación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74331-6528-4B47-BCCB-1EFC12E6D63D}" type="datetime7">
              <a:rPr lang="es-ES" smtClean="0"/>
              <a:t>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90C32-1D05-4357-A635-2118E80A09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759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-01">
    <p:bg>
      <p:bgPr>
        <a:solidFill>
          <a:srgbClr val="006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6" y="3429000"/>
            <a:ext cx="5040879" cy="189385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lang="en-US" sz="5000" b="1" i="0" kern="1200" cap="none" spc="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pPr lvl="0" algn="l" defTabSz="81276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máx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err="1"/>
              <a:t>líneas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156" y="5558367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all" spc="100" baseline="0">
                <a:solidFill>
                  <a:schemeClr val="bg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Subtítulo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156" y="5964771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none" spc="100" baseline="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FECHA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BCF0F4-62C2-DC95-2769-7648C831019D}"/>
              </a:ext>
            </a:extLst>
          </p:cNvPr>
          <p:cNvSpPr txBox="1"/>
          <p:nvPr userDrawn="1"/>
        </p:nvSpPr>
        <p:spPr>
          <a:xfrm>
            <a:off x="5049078" y="5705061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23B7E8-077F-0C11-E2E4-FCC0976D8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156" y="502913"/>
            <a:ext cx="2516825" cy="47551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9A18D39-9C34-1DFB-227C-504685B8EE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2900" y="0"/>
            <a:ext cx="29591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497DCB-6790-284A-B6F5-5E1D09EDC8DA}"/>
              </a:ext>
            </a:extLst>
          </p:cNvPr>
          <p:cNvSpPr txBox="1"/>
          <p:nvPr userDrawn="1"/>
        </p:nvSpPr>
        <p:spPr>
          <a:xfrm>
            <a:off x="712922" y="655578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C837A29-6067-5946-A907-42C312DF87D1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367937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58">
            <a:extLst>
              <a:ext uri="{FF2B5EF4-FFF2-40B4-BE49-F238E27FC236}">
                <a16:creationId xmlns:a16="http://schemas.microsoft.com/office/drawing/2014/main" id="{8D44C5B5-90D9-D727-83E1-5716B25CB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7315200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6A860D7-12FD-3B4C-6EE3-F849025CF6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9588" y="2209800"/>
            <a:ext cx="7310437" cy="402748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buClr>
                <a:schemeClr val="accent1"/>
              </a:buClr>
              <a:defRPr/>
            </a:lvl2pPr>
            <a:lvl3pPr>
              <a:spcAft>
                <a:spcPts val="600"/>
              </a:spcAft>
              <a:buClr>
                <a:schemeClr val="accent1"/>
              </a:buClr>
              <a:defRPr/>
            </a:lvl3pPr>
            <a:lvl4pPr>
              <a:spcAft>
                <a:spcPts val="600"/>
              </a:spcAft>
              <a:buClr>
                <a:schemeClr val="accent1"/>
              </a:buClr>
              <a:defRPr/>
            </a:lvl4pPr>
            <a:lvl5pPr>
              <a:spcAft>
                <a:spcPts val="600"/>
              </a:spcAft>
              <a:buClr>
                <a:schemeClr val="accent1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6D8FBD4-4371-2E80-541C-846991B5F7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206" y="1714500"/>
            <a:ext cx="7310438" cy="27432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27318914-C5E6-3384-2F4C-DDF28F2C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1BB438-4E17-8D15-89F7-B55A6CD2B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F7D6A7E-9B87-E846-9B20-10ED85D5C15A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AB2EC2-A162-BF42-AA71-34793ADC10F7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Marcador de fecha 2">
            <a:extLst>
              <a:ext uri="{FF2B5EF4-FFF2-40B4-BE49-F238E27FC236}">
                <a16:creationId xmlns:a16="http://schemas.microsoft.com/office/drawing/2014/main" id="{102D7AA9-64B2-C74A-9FD4-6394DE66D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401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320">
          <p15:clr>
            <a:srgbClr val="FBAE40"/>
          </p15:clr>
        </p15:guide>
        <p15:guide id="4" orient="horz" pos="316">
          <p15:clr>
            <a:srgbClr val="FBAE40"/>
          </p15:clr>
        </p15:guide>
        <p15:guide id="7" pos="4920" userDrawn="1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- Gr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D4509C47-7338-F5D2-1484-72B7CF15A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4" name="Title 158">
            <a:extLst>
              <a:ext uri="{FF2B5EF4-FFF2-40B4-BE49-F238E27FC236}">
                <a16:creationId xmlns:a16="http://schemas.microsoft.com/office/drawing/2014/main" id="{C15FE3BC-F280-0354-CCB5-435CC7BA9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7315200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338D3B5B-3CED-4D80-805E-55979E50D4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9588" y="2209800"/>
            <a:ext cx="7310437" cy="402748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buClr>
                <a:schemeClr val="accent1"/>
              </a:buClr>
              <a:defRPr/>
            </a:lvl2pPr>
            <a:lvl3pPr>
              <a:spcAft>
                <a:spcPts val="600"/>
              </a:spcAft>
              <a:buClr>
                <a:schemeClr val="accent1"/>
              </a:buClr>
              <a:defRPr/>
            </a:lvl3pPr>
            <a:lvl4pPr>
              <a:spcAft>
                <a:spcPts val="600"/>
              </a:spcAft>
              <a:buClr>
                <a:schemeClr val="accent1"/>
              </a:buClr>
              <a:defRPr/>
            </a:lvl4pPr>
            <a:lvl5pPr>
              <a:spcAft>
                <a:spcPts val="600"/>
              </a:spcAft>
              <a:buClr>
                <a:schemeClr val="accent1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E3465F1A-327C-9531-B039-E99AA0AF9E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206" y="1714500"/>
            <a:ext cx="7310438" cy="27432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D14C85-0C76-6EB3-5150-1F32941982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19916D6-A980-9644-9686-840C73049374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C2C9A6-C59E-1F42-BAA3-FEEF46284F7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Marcador de fecha 2">
            <a:extLst>
              <a:ext uri="{FF2B5EF4-FFF2-40B4-BE49-F238E27FC236}">
                <a16:creationId xmlns:a16="http://schemas.microsoft.com/office/drawing/2014/main" id="{96B62B97-9B7A-AA4E-8EB4-D0899C728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151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320">
          <p15:clr>
            <a:srgbClr val="FBAE40"/>
          </p15:clr>
        </p15:guide>
        <p15:guide id="4" orient="horz" pos="316">
          <p15:clr>
            <a:srgbClr val="FBAE40"/>
          </p15:clr>
        </p15:guide>
        <p15:guide id="7" pos="4944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4F55AC-4F18-8862-03A0-3D79DEA86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012DB2F-C87C-BED8-50F7-D015F6E5CF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443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/>
            </a:lvl1pPr>
            <a:lvl2pPr>
              <a:spcAft>
                <a:spcPts val="600"/>
              </a:spcAft>
              <a:buClr>
                <a:schemeClr val="accent1"/>
              </a:buClr>
              <a:defRPr sz="1600"/>
            </a:lvl2pPr>
            <a:lvl3pPr>
              <a:spcAft>
                <a:spcPts val="600"/>
              </a:spcAft>
              <a:buClr>
                <a:schemeClr val="accent1"/>
              </a:buClr>
              <a:defRPr sz="1600"/>
            </a:lvl3pPr>
            <a:lvl4pPr>
              <a:spcAft>
                <a:spcPts val="600"/>
              </a:spcAft>
              <a:buClr>
                <a:schemeClr val="accent1"/>
              </a:buClr>
              <a:defRPr sz="1600"/>
            </a:lvl4pPr>
            <a:lvl5pPr>
              <a:spcAft>
                <a:spcPts val="600"/>
              </a:spcAft>
              <a:buClr>
                <a:schemeClr val="accent1"/>
              </a:buCl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82B33D4F-3CD5-B1F4-E420-DE9C0A8440B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92596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600"/>
            </a:lvl1pPr>
            <a:lvl2pPr>
              <a:spcAft>
                <a:spcPts val="600"/>
              </a:spcAft>
              <a:buClr>
                <a:schemeClr val="accent1"/>
              </a:buClr>
              <a:defRPr sz="1600"/>
            </a:lvl2pPr>
            <a:lvl3pPr>
              <a:spcAft>
                <a:spcPts val="600"/>
              </a:spcAft>
              <a:buClr>
                <a:schemeClr val="accent1"/>
              </a:buClr>
              <a:defRPr sz="1600"/>
            </a:lvl3pPr>
            <a:lvl4pPr>
              <a:spcAft>
                <a:spcPts val="600"/>
              </a:spcAft>
              <a:buClr>
                <a:schemeClr val="accent1"/>
              </a:buClr>
              <a:defRPr sz="1600"/>
            </a:lvl4pPr>
            <a:lvl5pPr>
              <a:spcAft>
                <a:spcPts val="600"/>
              </a:spcAft>
              <a:buClr>
                <a:schemeClr val="accent1"/>
              </a:buCl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5C93315-A838-8FB7-59B2-8E6B83E840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9206" y="1714500"/>
            <a:ext cx="11178350" cy="27432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DADD49F-C7B0-0833-5655-9BF3A6736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655E10-0E10-74F7-08B9-583A1C43AD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EAE4F89-70A9-2C46-B426-539EFDD95907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8A963B-63A5-DC46-ACCF-F596E802872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3" name="Marcador de fecha 2">
            <a:extLst>
              <a:ext uri="{FF2B5EF4-FFF2-40B4-BE49-F238E27FC236}">
                <a16:creationId xmlns:a16="http://schemas.microsoft.com/office/drawing/2014/main" id="{B3ECFA55-2751-844E-B36C-AC6EBE1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63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16">
          <p15:clr>
            <a:srgbClr val="FBAE40"/>
          </p15:clr>
        </p15:guide>
        <p15:guide id="6" pos="3727">
          <p15:clr>
            <a:srgbClr val="FBAE40"/>
          </p15:clr>
        </p15:guide>
        <p15:guide id="7" pos="3953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7D2D77C1-A8AE-16CD-DB73-FF8BA33A22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8000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120" name="Title 119">
            <a:extLst>
              <a:ext uri="{FF2B5EF4-FFF2-40B4-BE49-F238E27FC236}">
                <a16:creationId xmlns:a16="http://schemas.microsoft.com/office/drawing/2014/main" id="{2A72DCEB-A544-3AC4-A1AF-9D8E353C8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1ECF718-DFE4-1F47-BA8B-028461BEE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71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7938" indent="215900">
              <a:tabLst/>
              <a:defRPr sz="1400"/>
            </a:lvl2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DA3909C-D111-F968-F71F-7731A71933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8640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C566-8181-1091-DD32-F0CBB57E77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283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50" name="Content Placeholder 48">
            <a:extLst>
              <a:ext uri="{FF2B5EF4-FFF2-40B4-BE49-F238E27FC236}">
                <a16:creationId xmlns:a16="http://schemas.microsoft.com/office/drawing/2014/main" id="{F54C112E-5329-2244-F5C9-296C76AC64D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1847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1" name="Content Placeholder 48">
            <a:extLst>
              <a:ext uri="{FF2B5EF4-FFF2-40B4-BE49-F238E27FC236}">
                <a16:creationId xmlns:a16="http://schemas.microsoft.com/office/drawing/2014/main" id="{EE79B022-9857-60A8-6793-C3F176DC3CE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15693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3" name="Text Placeholder 20">
            <a:extLst>
              <a:ext uri="{FF2B5EF4-FFF2-40B4-BE49-F238E27FC236}">
                <a16:creationId xmlns:a16="http://schemas.microsoft.com/office/drawing/2014/main" id="{D5ECF0C8-E7B8-BCA5-AFFB-C14DCE6595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8AB3AED-E51F-2C21-532A-841CA2885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36F967-53A9-F4DD-572C-D2B44632DA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BD15EF-D6DA-E441-A6E1-1F5E203929A6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B5F99A-7E10-084E-A166-3979E65975E0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162CA2A2-C34E-2441-A5B5-B8CFDE115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8105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55">
          <p15:clr>
            <a:srgbClr val="FBAE40"/>
          </p15:clr>
        </p15:guide>
        <p15:guide id="5" orient="horz" pos="1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as + Dato/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E2D56F-E435-76E6-2F79-7D73936C752B}"/>
              </a:ext>
            </a:extLst>
          </p:cNvPr>
          <p:cNvCxnSpPr>
            <a:cxnSpLocks/>
          </p:cNvCxnSpPr>
          <p:nvPr/>
        </p:nvCxnSpPr>
        <p:spPr>
          <a:xfrm>
            <a:off x="504444" y="3009491"/>
            <a:ext cx="34747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11970-6CAC-86A0-6BC5-5762FF81A532}"/>
              </a:ext>
            </a:extLst>
          </p:cNvPr>
          <p:cNvCxnSpPr>
            <a:cxnSpLocks/>
          </p:cNvCxnSpPr>
          <p:nvPr/>
        </p:nvCxnSpPr>
        <p:spPr>
          <a:xfrm>
            <a:off x="4358640" y="3009491"/>
            <a:ext cx="34747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5FB0C-619F-D649-D212-2D27C4A480B3}"/>
              </a:ext>
            </a:extLst>
          </p:cNvPr>
          <p:cNvCxnSpPr>
            <a:cxnSpLocks/>
          </p:cNvCxnSpPr>
          <p:nvPr/>
        </p:nvCxnSpPr>
        <p:spPr>
          <a:xfrm>
            <a:off x="8212836" y="3009491"/>
            <a:ext cx="34747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F30470D-2FCB-5921-E953-073D04AAD32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4444" y="2495723"/>
            <a:ext cx="347472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6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8D65F2A-B6C9-90E5-7F1B-0C0C48380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2495723"/>
            <a:ext cx="347472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6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69391EE-2C2A-2182-E13F-F3CFFD97C6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12836" y="2495723"/>
            <a:ext cx="347472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6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1ECF718-DFE4-1F47-BA8B-028461BEE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4444" y="3093388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DA3909C-D111-F968-F71F-7731A71933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8640" y="3093388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C566-8181-1091-DD32-F0CBB57E77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2836" y="3093388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C6993-A0A7-64CE-649E-BBAB26B3C9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444" y="3452937"/>
            <a:ext cx="347472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C37ABC11-CB0C-FDC6-D657-B429DF6A11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8640" y="3452937"/>
            <a:ext cx="347472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92" name="Text Placeholder 3">
            <a:extLst>
              <a:ext uri="{FF2B5EF4-FFF2-40B4-BE49-F238E27FC236}">
                <a16:creationId xmlns:a16="http://schemas.microsoft.com/office/drawing/2014/main" id="{16512003-52EC-DDE1-3B8D-43D25BC05C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12836" y="3452937"/>
            <a:ext cx="347472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CBB06EAA-C5CC-60FB-8BE9-135CB6E0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7" name="Title 119">
            <a:extLst>
              <a:ext uri="{FF2B5EF4-FFF2-40B4-BE49-F238E27FC236}">
                <a16:creationId xmlns:a16="http://schemas.microsoft.com/office/drawing/2014/main" id="{10D0AAD2-BDE6-3D5D-6798-E6EAB882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82AAA64C-849E-0555-9C83-8064554B6C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4A9CD73-512D-DA7E-A292-1D38E8CAB4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2EC31DC-9ACD-034C-85D6-866B24DEE494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4C1A34-B807-4E4C-861C-E88FD4F56DAC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1" name="Marcador de fecha 2">
            <a:extLst>
              <a:ext uri="{FF2B5EF4-FFF2-40B4-BE49-F238E27FC236}">
                <a16:creationId xmlns:a16="http://schemas.microsoft.com/office/drawing/2014/main" id="{35294719-EEDF-4042-9103-45E20C612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0008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55">
          <p15:clr>
            <a:srgbClr val="FBAE40"/>
          </p15:clr>
        </p15:guide>
        <p15:guide id="5" orient="horz" pos="13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75488A7-9322-F31C-A0C9-10B1EFCA9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716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 dirty="0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5F0323D-BB28-9E27-7F37-0CCB5A999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0315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D5C5E81-287F-4909-F501-24893A9BFE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2914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CD76E42-5E18-DEAB-43B0-E211EB4D61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35512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4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2562A8F8-B920-E307-80D7-8D238E03B8C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08000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96" name="Content Placeholder 30">
            <a:extLst>
              <a:ext uri="{FF2B5EF4-FFF2-40B4-BE49-F238E27FC236}">
                <a16:creationId xmlns:a16="http://schemas.microsoft.com/office/drawing/2014/main" id="{CC1A4DDA-2BEB-3742-AC62-35363340AE2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349657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7" name="Content Placeholder 30">
            <a:extLst>
              <a:ext uri="{FF2B5EF4-FFF2-40B4-BE49-F238E27FC236}">
                <a16:creationId xmlns:a16="http://schemas.microsoft.com/office/drawing/2014/main" id="{13525205-DF81-E812-C3C7-3F9B014F7C2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1314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8" name="Content Placeholder 30">
            <a:extLst>
              <a:ext uri="{FF2B5EF4-FFF2-40B4-BE49-F238E27FC236}">
                <a16:creationId xmlns:a16="http://schemas.microsoft.com/office/drawing/2014/main" id="{4D3A1274-448B-9CF0-1245-AAFCEFDA703F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032972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DA34F255-609E-7E37-8EC5-482AFB041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5" name="Title 119">
            <a:extLst>
              <a:ext uri="{FF2B5EF4-FFF2-40B4-BE49-F238E27FC236}">
                <a16:creationId xmlns:a16="http://schemas.microsoft.com/office/drawing/2014/main" id="{6F3D791E-FE17-F80B-8978-E87AA88264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3F262C28-4F4F-CF20-4F97-5CA0FC7BC4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A90315-3D27-8246-A0EE-54203FBFBA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92B247A-0184-2040-B073-F59FE1C9A8DF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264A6F-4514-C94A-AC8A-FA95606550CA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0" name="Marcador de fecha 2">
            <a:extLst>
              <a:ext uri="{FF2B5EF4-FFF2-40B4-BE49-F238E27FC236}">
                <a16:creationId xmlns:a16="http://schemas.microsoft.com/office/drawing/2014/main" id="{CF01E41F-B9CA-A048-A601-1956EAB70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8982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92">
          <p15:clr>
            <a:srgbClr val="FBAE40"/>
          </p15:clr>
        </p15:guide>
        <p15:guide id="2" pos="3888">
          <p15:clr>
            <a:srgbClr val="FBAE40"/>
          </p15:clr>
        </p15:guide>
        <p15:guide id="3" pos="5688">
          <p15:clr>
            <a:srgbClr val="FBAE40"/>
          </p15:clr>
        </p15:guide>
        <p15:guide id="4" pos="2112">
          <p15:clr>
            <a:srgbClr val="FBAE40"/>
          </p15:clr>
        </p15:guide>
        <p15:guide id="5" pos="3792">
          <p15:clr>
            <a:srgbClr val="FBAE40"/>
          </p15:clr>
        </p15:guide>
        <p15:guide id="6" pos="5568">
          <p15:clr>
            <a:srgbClr val="FBAE40"/>
          </p15:clr>
        </p15:guide>
        <p15:guide id="7" orient="horz" pos="13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as + Dato/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PRESENTATION TEMPLATE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3AA1F-5603-008E-8117-6B3B987A0DC1}"/>
              </a:ext>
            </a:extLst>
          </p:cNvPr>
          <p:cNvCxnSpPr>
            <a:cxnSpLocks/>
          </p:cNvCxnSpPr>
          <p:nvPr/>
        </p:nvCxnSpPr>
        <p:spPr>
          <a:xfrm>
            <a:off x="504444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AB042B-2EA9-AACE-CBA3-DFF6F446F45C}"/>
              </a:ext>
            </a:extLst>
          </p:cNvPr>
          <p:cNvCxnSpPr>
            <a:cxnSpLocks/>
          </p:cNvCxnSpPr>
          <p:nvPr/>
        </p:nvCxnSpPr>
        <p:spPr>
          <a:xfrm>
            <a:off x="3363031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346ACC-468B-14D3-A56B-67A7EAAF303E}"/>
              </a:ext>
            </a:extLst>
          </p:cNvPr>
          <p:cNvCxnSpPr>
            <a:cxnSpLocks/>
          </p:cNvCxnSpPr>
          <p:nvPr/>
        </p:nvCxnSpPr>
        <p:spPr>
          <a:xfrm>
            <a:off x="6187440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8E45E7-C713-CE17-6996-6AA899675AB9}"/>
              </a:ext>
            </a:extLst>
          </p:cNvPr>
          <p:cNvCxnSpPr>
            <a:cxnSpLocks/>
          </p:cNvCxnSpPr>
          <p:nvPr/>
        </p:nvCxnSpPr>
        <p:spPr>
          <a:xfrm>
            <a:off x="9035796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CAA8282-5EF1-28A8-708E-5575F779DB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4444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6389D3-7B61-F677-F33E-BD11CB4572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3031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DBBC928-A132-6C16-F03F-822C688DBB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7440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514E334F-F9D8-3ADE-517C-D2135D2241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35796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75488A7-9322-F31C-A0C9-10B1EFCA9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4444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 dirty="0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5F0323D-BB28-9E27-7F37-0CCB5A999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3031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D5C5E81-287F-4909-F501-24893A9BFE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7440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CD76E42-5E18-DEAB-43B0-E211EB4D61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35796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4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2B64C1-7DFE-3037-C555-AA796FDAF9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444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F8FCF98-9BE4-028F-8258-2669DA13FA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3031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4B45724-FD3A-3A6E-4CB4-64BB81D3C9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7440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2C74C85-CC28-E28A-7A5B-812AEB5261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96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6157CB4A-2B3C-4D1F-1E72-A9DBEBBE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6" name="Title 119">
            <a:extLst>
              <a:ext uri="{FF2B5EF4-FFF2-40B4-BE49-F238E27FC236}">
                <a16:creationId xmlns:a16="http://schemas.microsoft.com/office/drawing/2014/main" id="{E2A8E1FD-E4EC-A9FD-82AA-03F7C37B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BF92F48C-98A1-CC58-60D5-A388F25DED4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9EE327B-F897-F322-7063-34E688B6C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D790728-C83B-414E-A9C6-EE2DE8F0428B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1834143-DFC7-6941-AE86-2D515DA2D3DE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8" name="Marcador de fecha 2">
            <a:extLst>
              <a:ext uri="{FF2B5EF4-FFF2-40B4-BE49-F238E27FC236}">
                <a16:creationId xmlns:a16="http://schemas.microsoft.com/office/drawing/2014/main" id="{49515CBB-75F6-7E4F-BD33-7BB6618F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37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92">
          <p15:clr>
            <a:srgbClr val="FBAE40"/>
          </p15:clr>
        </p15:guide>
        <p15:guide id="2" pos="3912">
          <p15:clr>
            <a:srgbClr val="FBAE40"/>
          </p15:clr>
        </p15:guide>
        <p15:guide id="3" pos="5688">
          <p15:clr>
            <a:srgbClr val="FBAE40"/>
          </p15:clr>
        </p15:guide>
        <p15:guide id="4" pos="2112">
          <p15:clr>
            <a:srgbClr val="FBAE40"/>
          </p15:clr>
        </p15:guide>
        <p15:guide id="5" pos="3792">
          <p15:clr>
            <a:srgbClr val="FBAE40"/>
          </p15:clr>
        </p15:guide>
        <p15:guide id="6" pos="5568">
          <p15:clr>
            <a:srgbClr val="FBAE40"/>
          </p15:clr>
        </p15:guide>
        <p15:guide id="7" orient="horz" pos="139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DD3E-4A05-D830-CE4F-FB55C470D0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BF33A033-2332-FF59-6083-14449BDA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38" name="Content Placeholder 18">
            <a:extLst>
              <a:ext uri="{FF2B5EF4-FFF2-40B4-BE49-F238E27FC236}">
                <a16:creationId xmlns:a16="http://schemas.microsoft.com/office/drawing/2014/main" id="{55D2D4CA-FC32-7199-853F-292B1144976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9587" y="2209800"/>
            <a:ext cx="3469577" cy="4027487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7F408733-790D-D2A7-4D5A-E4EDC04674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41" name="Title 119">
            <a:extLst>
              <a:ext uri="{FF2B5EF4-FFF2-40B4-BE49-F238E27FC236}">
                <a16:creationId xmlns:a16="http://schemas.microsoft.com/office/drawing/2014/main" id="{4A26EC99-E8EC-6AD9-797C-F3FB050E9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3" y="1257300"/>
            <a:ext cx="3474721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C63C7A-2C97-7E89-020C-3E254DD044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3A76FDD-F3B4-EA44-B3DE-CFB894E27956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1CB567-B6DD-9D47-9739-B696441D9499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EB38BFCB-E710-BF45-9375-6179ABC7E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1356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1/3 -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1061047F-1B69-5CE0-ABDE-68A814F3ADE7}"/>
              </a:ext>
            </a:extLst>
          </p:cNvPr>
          <p:cNvSpPr/>
          <p:nvPr userDrawn="1"/>
        </p:nvSpPr>
        <p:spPr>
          <a:xfrm>
            <a:off x="0" y="0"/>
            <a:ext cx="454082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67" dirty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DD3E-4A05-D830-CE4F-FB55C470D0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BF33A033-2332-FF59-6083-14449BDA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38" name="Content Placeholder 18">
            <a:extLst>
              <a:ext uri="{FF2B5EF4-FFF2-40B4-BE49-F238E27FC236}">
                <a16:creationId xmlns:a16="http://schemas.microsoft.com/office/drawing/2014/main" id="{55D2D4CA-FC32-7199-853F-292B1144976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9587" y="2209800"/>
            <a:ext cx="3469577" cy="4027487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7F408733-790D-D2A7-4D5A-E4EDC04674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41" name="Title 119">
            <a:extLst>
              <a:ext uri="{FF2B5EF4-FFF2-40B4-BE49-F238E27FC236}">
                <a16:creationId xmlns:a16="http://schemas.microsoft.com/office/drawing/2014/main" id="{4A26EC99-E8EC-6AD9-797C-F3FB050E9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3" y="1257300"/>
            <a:ext cx="3474721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46778F-7E88-E412-E13A-271454A4C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6977DAE-BE0B-2D4E-A9BD-9D6F156A99A9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63B192-524C-8346-8E47-6153926E5AD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1" name="Marcador de fecha 2">
            <a:extLst>
              <a:ext uri="{FF2B5EF4-FFF2-40B4-BE49-F238E27FC236}">
                <a16:creationId xmlns:a16="http://schemas.microsoft.com/office/drawing/2014/main" id="{6C3E9E66-0C3B-E84A-94BE-2CFB4A237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461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as + Imagen - Gr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DC7391-2A08-0F65-1F87-6E222B58B6D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TEMPLATE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6EC72E63-0A8B-E61C-4F94-B965473A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4" name="Picture Placeholder 45">
            <a:extLst>
              <a:ext uri="{FF2B5EF4-FFF2-40B4-BE49-F238E27FC236}">
                <a16:creationId xmlns:a16="http://schemas.microsoft.com/office/drawing/2014/main" id="{638D75A7-7360-35E3-DD9A-330463CE8F5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95862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5" name="Picture Placeholder 45">
            <a:extLst>
              <a:ext uri="{FF2B5EF4-FFF2-40B4-BE49-F238E27FC236}">
                <a16:creationId xmlns:a16="http://schemas.microsoft.com/office/drawing/2014/main" id="{DB1F764E-5B9D-2784-3451-DD178CA01BE2}"/>
              </a:ext>
            </a:extLst>
          </p:cNvPr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3850728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8" name="Picture Placeholder 45">
            <a:extLst>
              <a:ext uri="{FF2B5EF4-FFF2-40B4-BE49-F238E27FC236}">
                <a16:creationId xmlns:a16="http://schemas.microsoft.com/office/drawing/2014/main" id="{5A2FBB0B-7640-E671-8C4F-0509803866E3}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6651802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10" name="Picture Placeholder 45">
            <a:extLst>
              <a:ext uri="{FF2B5EF4-FFF2-40B4-BE49-F238E27FC236}">
                <a16:creationId xmlns:a16="http://schemas.microsoft.com/office/drawing/2014/main" id="{1056078C-3908-58AB-797C-2A9C463A2B9A}"/>
              </a:ext>
            </a:extLst>
          </p:cNvPr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9537978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12" name="Title 119">
            <a:extLst>
              <a:ext uri="{FF2B5EF4-FFF2-40B4-BE49-F238E27FC236}">
                <a16:creationId xmlns:a16="http://schemas.microsoft.com/office/drawing/2014/main" id="{D8D2C3FF-80D9-05ED-4AC1-B2352CDF9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3" name="Text Placeholder 48">
            <a:extLst>
              <a:ext uri="{FF2B5EF4-FFF2-40B4-BE49-F238E27FC236}">
                <a16:creationId xmlns:a16="http://schemas.microsoft.com/office/drawing/2014/main" id="{6F995E21-60BA-6F9F-4752-BD0B9D64BB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815" y="4038036"/>
            <a:ext cx="261224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#1</a:t>
            </a:r>
            <a:endParaRPr lang="en-US" dirty="0"/>
          </a:p>
        </p:txBody>
      </p:sp>
      <p:sp>
        <p:nvSpPr>
          <p:cNvPr id="6" name="Text Placeholder 51">
            <a:extLst>
              <a:ext uri="{FF2B5EF4-FFF2-40B4-BE49-F238E27FC236}">
                <a16:creationId xmlns:a16="http://schemas.microsoft.com/office/drawing/2014/main" id="{7A56D57B-B540-C4AC-FDE0-64873AF44A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6195" y="4343400"/>
            <a:ext cx="2611483" cy="18938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sp>
        <p:nvSpPr>
          <p:cNvPr id="13" name="Text Placeholder 48">
            <a:extLst>
              <a:ext uri="{FF2B5EF4-FFF2-40B4-BE49-F238E27FC236}">
                <a16:creationId xmlns:a16="http://schemas.microsoft.com/office/drawing/2014/main" id="{066F6519-BA06-DF32-FC32-42127CEA1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88061" y="4038036"/>
            <a:ext cx="241748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#2</a:t>
            </a:r>
            <a:endParaRPr lang="en-US" dirty="0"/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3AE54FC0-9072-8120-E851-6DEE73C1F93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88412" y="4343400"/>
            <a:ext cx="2416780" cy="189388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A71D486C-ABF5-7546-DCBF-F272158CDBA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89135" y="4038036"/>
            <a:ext cx="241748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#3</a:t>
            </a:r>
            <a:endParaRPr lang="en-US" dirty="0"/>
          </a:p>
        </p:txBody>
      </p:sp>
      <p:sp>
        <p:nvSpPr>
          <p:cNvPr id="16" name="Text Placeholder 51">
            <a:extLst>
              <a:ext uri="{FF2B5EF4-FFF2-40B4-BE49-F238E27FC236}">
                <a16:creationId xmlns:a16="http://schemas.microsoft.com/office/drawing/2014/main" id="{00ABA51E-1F9C-0916-AFE7-1D7F58470EB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89486" y="4343400"/>
            <a:ext cx="2416780" cy="189388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sp>
        <p:nvSpPr>
          <p:cNvPr id="17" name="Text Placeholder 48">
            <a:extLst>
              <a:ext uri="{FF2B5EF4-FFF2-40B4-BE49-F238E27FC236}">
                <a16:creationId xmlns:a16="http://schemas.microsoft.com/office/drawing/2014/main" id="{6F44659A-0F1F-AF94-395D-8010DDBDFFB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77931" y="4038036"/>
            <a:ext cx="261224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#4</a:t>
            </a:r>
            <a:endParaRPr lang="en-US" dirty="0"/>
          </a:p>
        </p:txBody>
      </p:sp>
      <p:sp>
        <p:nvSpPr>
          <p:cNvPr id="18" name="Text Placeholder 51">
            <a:extLst>
              <a:ext uri="{FF2B5EF4-FFF2-40B4-BE49-F238E27FC236}">
                <a16:creationId xmlns:a16="http://schemas.microsoft.com/office/drawing/2014/main" id="{D2544E0E-FEC5-B937-B505-F860B49B9BD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78311" y="4343400"/>
            <a:ext cx="2611483" cy="18938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cxnSp>
        <p:nvCxnSpPr>
          <p:cNvPr id="21" name="Straight Connector 5">
            <a:extLst>
              <a:ext uri="{FF2B5EF4-FFF2-40B4-BE49-F238E27FC236}">
                <a16:creationId xmlns:a16="http://schemas.microsoft.com/office/drawing/2014/main" id="{B4271BC0-7CCC-0B1A-14CE-CD1D2D86FC7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91333" y="1989138"/>
            <a:ext cx="0" cy="42481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">
            <a:extLst>
              <a:ext uri="{FF2B5EF4-FFF2-40B4-BE49-F238E27FC236}">
                <a16:creationId xmlns:a16="http://schemas.microsoft.com/office/drawing/2014/main" id="{C4590A3C-778A-02FF-F3C1-DEA8078C0A8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00901" y="1989138"/>
            <a:ext cx="0" cy="42481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7">
            <a:extLst>
              <a:ext uri="{FF2B5EF4-FFF2-40B4-BE49-F238E27FC236}">
                <a16:creationId xmlns:a16="http://schemas.microsoft.com/office/drawing/2014/main" id="{075E8CAB-5946-5510-CB7E-48944D2EF1C1}"/>
              </a:ext>
            </a:extLst>
          </p:cNvPr>
          <p:cNvCxnSpPr>
            <a:cxnSpLocks/>
          </p:cNvCxnSpPr>
          <p:nvPr userDrawn="1"/>
        </p:nvCxnSpPr>
        <p:spPr>
          <a:xfrm flipV="1">
            <a:off x="8873598" y="1989138"/>
            <a:ext cx="0" cy="42481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6ABF85A-9981-41CD-513C-3A2BE0C98E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51CAAB39-7312-3847-8919-4384AE51CF18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14AA8E-FA8D-8B45-99AE-2CF58663A316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6" name="Marcador de fecha 2">
            <a:extLst>
              <a:ext uri="{FF2B5EF4-FFF2-40B4-BE49-F238E27FC236}">
                <a16:creationId xmlns:a16="http://schemas.microsoft.com/office/drawing/2014/main" id="{695D20EC-9865-CA4A-8C87-883EFB2E6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112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016">
          <p15:clr>
            <a:srgbClr val="FBAE40"/>
          </p15:clr>
        </p15:guide>
        <p15:guide id="2" pos="3840">
          <p15:clr>
            <a:srgbClr val="FBAE40"/>
          </p15:clr>
        </p15:guide>
        <p15:guide id="3" pos="5664">
          <p15:clr>
            <a:srgbClr val="FBAE40"/>
          </p15:clr>
        </p15:guide>
        <p15:guide id="4" pos="2116">
          <p15:clr>
            <a:srgbClr val="FBAE40"/>
          </p15:clr>
        </p15:guide>
        <p15:guide id="5" pos="3940">
          <p15:clr>
            <a:srgbClr val="FBAE40"/>
          </p15:clr>
        </p15:guide>
        <p15:guide id="6" pos="1920">
          <p15:clr>
            <a:srgbClr val="FBAE40"/>
          </p15:clr>
        </p15:guide>
        <p15:guide id="7" pos="3744">
          <p15:clr>
            <a:srgbClr val="FBAE40"/>
          </p15:clr>
        </p15:guide>
        <p15:guide id="8" pos="5568">
          <p15:clr>
            <a:srgbClr val="FBAE40"/>
          </p15:clr>
        </p15:guide>
        <p15:guide id="9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-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339B284-CB59-23ED-DAE0-FC26CB58E4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2900" y="0"/>
            <a:ext cx="29591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6" y="3429000"/>
            <a:ext cx="5040879" cy="189385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lang="en-US" sz="5000" b="1" i="0" kern="1200" cap="none" spc="0" baseline="0" dirty="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pPr lvl="0" algn="l" defTabSz="81276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máx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err="1"/>
              <a:t>líneas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156" y="5558367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all" spc="100" baseline="0">
                <a:solidFill>
                  <a:schemeClr val="tx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Subtítulo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156" y="5964771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none" spc="100" baseline="0">
                <a:solidFill>
                  <a:schemeClr val="tx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FECHA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BCF0F4-62C2-DC95-2769-7648C831019D}"/>
              </a:ext>
            </a:extLst>
          </p:cNvPr>
          <p:cNvSpPr txBox="1"/>
          <p:nvPr userDrawn="1"/>
        </p:nvSpPr>
        <p:spPr>
          <a:xfrm>
            <a:off x="5049078" y="5705061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7F3A4-AE0B-2CBD-3FDA-C676AC730155}"/>
              </a:ext>
            </a:extLst>
          </p:cNvPr>
          <p:cNvSpPr txBox="1"/>
          <p:nvPr userDrawn="1"/>
        </p:nvSpPr>
        <p:spPr>
          <a:xfrm>
            <a:off x="3936569" y="-8524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4D42AD-1462-2E79-B747-E5A572EA5E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5581" y="503336"/>
            <a:ext cx="2516400" cy="475430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97E6E94-DAF1-134F-9F82-FE94BA574168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725293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PRESENTATION TEMPLATE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6157CB4A-2B3C-4D1F-1E72-A9DBEBBE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C79909-E34F-4B9E-FBBC-861D6CD50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C96D1-401B-CF47-B637-104B9E7CE0EC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1FCCD8-85D6-8E4B-95E7-990AAA27BE26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7" name="Marcador de fecha 2">
            <a:extLst>
              <a:ext uri="{FF2B5EF4-FFF2-40B4-BE49-F238E27FC236}">
                <a16:creationId xmlns:a16="http://schemas.microsoft.com/office/drawing/2014/main" id="{297DA748-30A4-A748-AB4E-2F36CBBD3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654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92">
          <p15:clr>
            <a:srgbClr val="FBAE40"/>
          </p15:clr>
        </p15:guide>
        <p15:guide id="2" pos="3912">
          <p15:clr>
            <a:srgbClr val="FBAE40"/>
          </p15:clr>
        </p15:guide>
        <p15:guide id="3" pos="5688">
          <p15:clr>
            <a:srgbClr val="FBAE40"/>
          </p15:clr>
        </p15:guide>
        <p15:guide id="4" pos="2112">
          <p15:clr>
            <a:srgbClr val="FBAE40"/>
          </p15:clr>
        </p15:guide>
        <p15:guide id="5" pos="3792">
          <p15:clr>
            <a:srgbClr val="FBAE40"/>
          </p15:clr>
        </p15:guide>
        <p15:guide id="6" pos="5568">
          <p15:clr>
            <a:srgbClr val="FBAE40"/>
          </p15:clr>
        </p15:guide>
        <p15:guide id="7" orient="horz" pos="13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7">
            <a:extLst>
              <a:ext uri="{FF2B5EF4-FFF2-40B4-BE49-F238E27FC236}">
                <a16:creationId xmlns:a16="http://schemas.microsoft.com/office/drawing/2014/main" id="{A9CACE80-426F-9E7A-397F-89A870C689C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1999" cy="6858000"/>
          </a:xfr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icono</a:t>
            </a:r>
            <a:r>
              <a:rPr lang="en-US" dirty="0"/>
              <a:t> para inserter imagen</a:t>
            </a:r>
          </a:p>
        </p:txBody>
      </p:sp>
    </p:spTree>
    <p:extLst>
      <p:ext uri="{BB962C8B-B14F-4D97-AF65-F5344CB8AC3E}">
        <p14:creationId xmlns:p14="http://schemas.microsoft.com/office/powerpoint/2010/main" val="2802357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DD3E-4A05-D830-CE4F-FB55C470D0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BF33A033-2332-FF59-6083-14449BDA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9" name="Picture Placeholder 67">
            <a:extLst>
              <a:ext uri="{FF2B5EF4-FFF2-40B4-BE49-F238E27FC236}">
                <a16:creationId xmlns:a16="http://schemas.microsoft.com/office/drawing/2014/main" id="{5711116A-844B-7952-2AB7-6E26B35604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914400"/>
            <a:ext cx="6095999" cy="5943600"/>
          </a:xfr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icono</a:t>
            </a:r>
            <a:r>
              <a:rPr lang="en-US" dirty="0"/>
              <a:t> para </a:t>
            </a:r>
            <a:r>
              <a:rPr lang="en-US" dirty="0" err="1"/>
              <a:t>insertar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3FE3EF4-9B15-7033-4A38-39E5CD55A023}"/>
              </a:ext>
            </a:extLst>
          </p:cNvPr>
          <p:cNvSpPr/>
          <p:nvPr userDrawn="1"/>
        </p:nvSpPr>
        <p:spPr>
          <a:xfrm>
            <a:off x="0" y="914400"/>
            <a:ext cx="6095999" cy="5943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18">
            <a:extLst>
              <a:ext uri="{FF2B5EF4-FFF2-40B4-BE49-F238E27FC236}">
                <a16:creationId xmlns:a16="http://schemas.microsoft.com/office/drawing/2014/main" id="{628D4EC6-CD77-E791-A4C9-25D1958C216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87" y="2209800"/>
            <a:ext cx="5081969" cy="4027487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7" name="Title 119">
            <a:extLst>
              <a:ext uri="{FF2B5EF4-FFF2-40B4-BE49-F238E27FC236}">
                <a16:creationId xmlns:a16="http://schemas.microsoft.com/office/drawing/2014/main" id="{5BABE3F8-96D0-E482-BDBE-7FE17B271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3" y="1257300"/>
            <a:ext cx="508196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65D28EAC-A950-1D57-A8C3-E652B8DF68C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5079804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147A7D-E2B0-6B49-C37F-A034F6B108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CCFDE1B-FFDE-8248-968A-29EC37368A0D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913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3A8634-DC91-5B49-93C9-E290E8143B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6ABA5-2798-674F-A030-3BAD51FB6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2C769773-27E6-A548-BD7A-3DE3C6B810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944" y="2133877"/>
            <a:ext cx="3491599" cy="41034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AU" sz="1400" smtClean="0">
                <a:effectLst/>
              </a:defRPr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corrido.</a:t>
            </a:r>
          </a:p>
        </p:txBody>
      </p:sp>
      <p:sp>
        <p:nvSpPr>
          <p:cNvPr id="8" name="Title 119">
            <a:extLst>
              <a:ext uri="{FF2B5EF4-FFF2-40B4-BE49-F238E27FC236}">
                <a16:creationId xmlns:a16="http://schemas.microsoft.com/office/drawing/2014/main" id="{ACEF0A25-2EC2-8642-A13D-CC7041F8C8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346809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F718BAE-D3F8-7941-AD2A-ECE2E937C2A9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E8C8C3-D6F7-EA4A-AD7E-C5731DFFB24D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1" name="Marcador de fecha 2">
            <a:extLst>
              <a:ext uri="{FF2B5EF4-FFF2-40B4-BE49-F238E27FC236}">
                <a16:creationId xmlns:a16="http://schemas.microsoft.com/office/drawing/2014/main" id="{E4EB4AF5-C502-0747-BF4B-662A9DEF0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4A61E0-6F23-E740-B2DB-FB003CE0B2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BEF12008-6DD0-1F49-BD52-D1A6061676C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4" name="Picture Placeholder 42">
            <a:extLst>
              <a:ext uri="{FF2B5EF4-FFF2-40B4-BE49-F238E27FC236}">
                <a16:creationId xmlns:a16="http://schemas.microsoft.com/office/drawing/2014/main" id="{2ADEEE5B-6F8D-264C-891B-2F6FD1E32A6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78339" y="1837412"/>
            <a:ext cx="3501121" cy="3381451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5" name="Picture Placeholder 42">
            <a:extLst>
              <a:ext uri="{FF2B5EF4-FFF2-40B4-BE49-F238E27FC236}">
                <a16:creationId xmlns:a16="http://schemas.microsoft.com/office/drawing/2014/main" id="{5250C79E-746B-E64F-84D7-C75379411F2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84913" y="3599654"/>
            <a:ext cx="4884404" cy="2640234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20" name="Picture Placeholder 42">
            <a:extLst>
              <a:ext uri="{FF2B5EF4-FFF2-40B4-BE49-F238E27FC236}">
                <a16:creationId xmlns:a16="http://schemas.microsoft.com/office/drawing/2014/main" id="{122BEC5E-A59D-A948-A6DF-46B8C9E2946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977015" y="1341362"/>
            <a:ext cx="3698097" cy="2764087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71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AF4B31-04AE-5B4B-8807-7785413D9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56C47A-F96B-C447-832B-986828E88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3DF01052-1021-3449-B58D-FA40E60A02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944" y="2133877"/>
            <a:ext cx="3491599" cy="41034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AU" sz="1400" smtClean="0">
                <a:effectLst/>
              </a:defRPr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corrido.</a:t>
            </a:r>
          </a:p>
        </p:txBody>
      </p:sp>
      <p:sp>
        <p:nvSpPr>
          <p:cNvPr id="7" name="Title 119">
            <a:extLst>
              <a:ext uri="{FF2B5EF4-FFF2-40B4-BE49-F238E27FC236}">
                <a16:creationId xmlns:a16="http://schemas.microsoft.com/office/drawing/2014/main" id="{717DC788-90DE-014F-8482-18B5580973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346809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20EF6D3-A128-C44B-B849-EE0AD1A97A30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7029CC-596E-3549-9B63-2AEB5DE5F95B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FC686DF3-F808-C54D-8925-41B1F60C4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CD6F6DA4-90E5-C948-A355-147FBE2A5A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2" name="Picture Placeholder 42">
            <a:extLst>
              <a:ext uri="{FF2B5EF4-FFF2-40B4-BE49-F238E27FC236}">
                <a16:creationId xmlns:a16="http://schemas.microsoft.com/office/drawing/2014/main" id="{E30B8D09-0526-1D4C-ACA5-EB3E833F2BB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78752" y="1258556"/>
            <a:ext cx="3501121" cy="3504363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3" name="Picture Placeholder 42">
            <a:extLst>
              <a:ext uri="{FF2B5EF4-FFF2-40B4-BE49-F238E27FC236}">
                <a16:creationId xmlns:a16="http://schemas.microsoft.com/office/drawing/2014/main" id="{FE5EED98-D682-9A40-AA5F-03AC9D8A21A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478339" y="2133877"/>
            <a:ext cx="4201448" cy="2640234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4" name="Picture Placeholder 42">
            <a:extLst>
              <a:ext uri="{FF2B5EF4-FFF2-40B4-BE49-F238E27FC236}">
                <a16:creationId xmlns:a16="http://schemas.microsoft.com/office/drawing/2014/main" id="{924E9C01-C4FE-0A4D-93CB-A32B963EAA0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124225" y="3602519"/>
            <a:ext cx="3501121" cy="2640234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38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 + Datos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B41C15-C164-088D-EEBE-6D6B1D5B82E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52EA1-6AAF-B543-F6DE-9C06F5B2A6EB}"/>
              </a:ext>
            </a:extLst>
          </p:cNvPr>
          <p:cNvSpPr/>
          <p:nvPr/>
        </p:nvSpPr>
        <p:spPr>
          <a:xfrm>
            <a:off x="4023358" y="914400"/>
            <a:ext cx="5814857" cy="5943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ACD51AC-2256-0DC8-37B6-93EA5B0D879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87940" y="1188719"/>
            <a:ext cx="1508760" cy="6858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F8629CEE-2C55-A442-D542-CDC13AA08D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9117" y="2133877"/>
            <a:ext cx="5091870" cy="41034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100"/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/>
              <a:t>Case study copy: 220 words max. </a:t>
            </a:r>
          </a:p>
        </p:txBody>
      </p:sp>
      <p:sp>
        <p:nvSpPr>
          <p:cNvPr id="7" name="Text Placeholder 35">
            <a:extLst>
              <a:ext uri="{FF2B5EF4-FFF2-40B4-BE49-F238E27FC236}">
                <a16:creationId xmlns:a16="http://schemas.microsoft.com/office/drawing/2014/main" id="{53C632AC-936D-587E-5D23-307F6F1F2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87940" y="2561537"/>
            <a:ext cx="1508760" cy="403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FA8037CA-438E-85BE-4D47-735BA4CCCD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87940" y="4627126"/>
            <a:ext cx="1508760" cy="403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10A89DEB-5A6B-2AAC-E7FA-48F88D214C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87940" y="3591497"/>
            <a:ext cx="1508760" cy="403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10" name="Picture Placeholder 42">
            <a:extLst>
              <a:ext uri="{FF2B5EF4-FFF2-40B4-BE49-F238E27FC236}">
                <a16:creationId xmlns:a16="http://schemas.microsoft.com/office/drawing/2014/main" id="{C43287E1-A162-8D85-D778-8336F1676E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915003"/>
            <a:ext cx="4023357" cy="5942997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para </a:t>
            </a:r>
            <a:r>
              <a:rPr lang="en-US" dirty="0" err="1"/>
              <a:t>insertar</a:t>
            </a:r>
            <a:r>
              <a:rPr lang="en-US" dirty="0"/>
              <a:t> imagen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1EF86D5-90D0-802A-084D-D52D44779E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87940" y="2133877"/>
            <a:ext cx="1508760" cy="1534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None/>
              <a:defRPr sz="1100" b="1" i="0">
                <a:solidFill>
                  <a:schemeClr val="tx1"/>
                </a:solidFill>
                <a:latin typeface="Manrope" pitchFamily="2" charset="0"/>
              </a:defRPr>
            </a:lvl1pPr>
            <a:lvl2pPr marL="609585" indent="0">
              <a:buNone/>
              <a:defRPr sz="1200"/>
            </a:lvl2pPr>
            <a:lvl3pPr marL="1219170" indent="0">
              <a:buNone/>
              <a:defRPr sz="12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</a:lstStyle>
          <a:p>
            <a:pPr lvl="0"/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191E8FD-2016-03BC-F6C7-D2617222749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87940" y="2972686"/>
            <a:ext cx="1508760" cy="406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latin typeface="+mn-lt"/>
                <a:ea typeface="Arial" charset="0"/>
                <a:cs typeface="Arial" charset="0"/>
              </a:defRPr>
            </a:lvl1pPr>
            <a:lvl2pPr marL="609585" indent="0">
              <a:buNone/>
              <a:defRPr sz="1200">
                <a:latin typeface="+mj-lt"/>
              </a:defRPr>
            </a:lvl2pPr>
            <a:lvl3pPr marL="1219170" indent="0">
              <a:buNone/>
              <a:defRPr sz="1200">
                <a:latin typeface="+mj-lt"/>
              </a:defRPr>
            </a:lvl3pPr>
            <a:lvl4pPr marL="1828754" indent="0">
              <a:buNone/>
              <a:defRPr sz="1200">
                <a:latin typeface="+mj-lt"/>
              </a:defRPr>
            </a:lvl4pPr>
            <a:lvl5pPr marL="2438339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dirty="0" err="1"/>
              <a:t>Descripción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Máx</a:t>
            </a:r>
            <a:r>
              <a:rPr lang="en-US" dirty="0"/>
              <a:t>. 2 </a:t>
            </a:r>
            <a:r>
              <a:rPr lang="en-US" dirty="0" err="1"/>
              <a:t>líneas</a:t>
            </a:r>
            <a:r>
              <a:rPr lang="en-US" dirty="0"/>
              <a:t>)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95C33BE-CD56-6669-2160-8C444FE07B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87940" y="5038275"/>
            <a:ext cx="1508760" cy="406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latin typeface="+mn-lt"/>
                <a:ea typeface="Arial" charset="0"/>
                <a:cs typeface="Arial" charset="0"/>
              </a:defRPr>
            </a:lvl1pPr>
            <a:lvl2pPr marL="609585" indent="0">
              <a:buNone/>
              <a:defRPr sz="1200">
                <a:latin typeface="+mj-lt"/>
              </a:defRPr>
            </a:lvl2pPr>
            <a:lvl3pPr marL="1219170" indent="0">
              <a:buNone/>
              <a:defRPr sz="1200">
                <a:latin typeface="+mj-lt"/>
              </a:defRPr>
            </a:lvl3pPr>
            <a:lvl4pPr marL="1828754" indent="0">
              <a:buNone/>
              <a:defRPr sz="1200">
                <a:latin typeface="+mj-lt"/>
              </a:defRPr>
            </a:lvl4pPr>
            <a:lvl5pPr marL="2438339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dirty="0" err="1"/>
              <a:t>Descripción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Máx</a:t>
            </a:r>
            <a:r>
              <a:rPr lang="en-US" dirty="0"/>
              <a:t>. 2 </a:t>
            </a:r>
            <a:r>
              <a:rPr lang="en-US" dirty="0" err="1"/>
              <a:t>líneas</a:t>
            </a:r>
            <a:r>
              <a:rPr lang="en-US" dirty="0"/>
              <a:t>)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BD90FA8-7351-265B-153B-C67A6AE75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187940" y="4002646"/>
            <a:ext cx="1508760" cy="406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latin typeface="+mn-lt"/>
                <a:ea typeface="Arial" charset="0"/>
                <a:cs typeface="Arial" charset="0"/>
              </a:defRPr>
            </a:lvl1pPr>
            <a:lvl2pPr marL="609585" indent="0">
              <a:buNone/>
              <a:defRPr sz="1200">
                <a:latin typeface="+mj-lt"/>
              </a:defRPr>
            </a:lvl2pPr>
            <a:lvl3pPr marL="1219170" indent="0">
              <a:buNone/>
              <a:defRPr sz="1200">
                <a:latin typeface="+mj-lt"/>
              </a:defRPr>
            </a:lvl3pPr>
            <a:lvl4pPr marL="1828754" indent="0">
              <a:buNone/>
              <a:defRPr sz="1200">
                <a:latin typeface="+mj-lt"/>
              </a:defRPr>
            </a:lvl4pPr>
            <a:lvl5pPr marL="2438339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dirty="0" err="1"/>
              <a:t>Descripción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Máx</a:t>
            </a:r>
            <a:r>
              <a:rPr lang="en-US" dirty="0"/>
              <a:t>. 2 </a:t>
            </a:r>
            <a:r>
              <a:rPr lang="en-US" dirty="0" err="1"/>
              <a:t>líneas</a:t>
            </a:r>
            <a:r>
              <a:rPr lang="en-US" dirty="0"/>
              <a:t>)</a:t>
            </a:r>
          </a:p>
        </p:txBody>
      </p:sp>
      <p:sp>
        <p:nvSpPr>
          <p:cNvPr id="19" name="Slide Number Placeholder 21">
            <a:extLst>
              <a:ext uri="{FF2B5EF4-FFF2-40B4-BE49-F238E27FC236}">
                <a16:creationId xmlns:a16="http://schemas.microsoft.com/office/drawing/2014/main" id="{922BA1A6-A5B6-1A50-B003-D1AADF69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20" name="Title 119">
            <a:extLst>
              <a:ext uri="{FF2B5EF4-FFF2-40B4-BE49-F238E27FC236}">
                <a16:creationId xmlns:a16="http://schemas.microsoft.com/office/drawing/2014/main" id="{806C0B47-99A5-4948-A06E-E8605386A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082" y="1257300"/>
            <a:ext cx="508196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0FEFCF-3541-1BAC-EF61-7E23E21250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9023128-74EA-C046-A4A0-D9EA92FA21EA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4" name="Marcador de fecha 2">
            <a:extLst>
              <a:ext uri="{FF2B5EF4-FFF2-40B4-BE49-F238E27FC236}">
                <a16:creationId xmlns:a16="http://schemas.microsoft.com/office/drawing/2014/main" id="{52E784DE-B8BA-134D-AFAC-6E704735E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856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6">
          <p15:clr>
            <a:srgbClr val="FBAE40"/>
          </p15:clr>
        </p15:guide>
        <p15:guide id="2" pos="6408">
          <p15:clr>
            <a:srgbClr val="FBAE40"/>
          </p15:clr>
        </p15:guide>
        <p15:guide id="3" pos="6192">
          <p15:clr>
            <a:srgbClr val="FBAE40"/>
          </p15:clr>
        </p15:guide>
        <p15:guide id="4" pos="2544">
          <p15:clr>
            <a:srgbClr val="FBAE40"/>
          </p15:clr>
        </p15:guide>
        <p15:guide id="5" orient="horz" pos="744">
          <p15:clr>
            <a:srgbClr val="FBAE40"/>
          </p15:clr>
        </p15:guide>
        <p15:guide id="6" orient="horz" pos="4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 + Datos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B41C15-C164-088D-EEBE-6D6B1D5B82E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52EA1-6AAF-B543-F6DE-9C06F5B2A6EB}"/>
              </a:ext>
            </a:extLst>
          </p:cNvPr>
          <p:cNvSpPr/>
          <p:nvPr/>
        </p:nvSpPr>
        <p:spPr>
          <a:xfrm>
            <a:off x="4023358" y="914400"/>
            <a:ext cx="5814857" cy="5943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42">
            <a:extLst>
              <a:ext uri="{FF2B5EF4-FFF2-40B4-BE49-F238E27FC236}">
                <a16:creationId xmlns:a16="http://schemas.microsoft.com/office/drawing/2014/main" id="{C43287E1-A162-8D85-D778-8336F1676E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915003"/>
            <a:ext cx="4023357" cy="5942997"/>
          </a:xfrm>
          <a:prstGeom prst="rect">
            <a:avLst/>
          </a:pr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para </a:t>
            </a:r>
            <a:r>
              <a:rPr lang="en-US" dirty="0" err="1"/>
              <a:t>insertar</a:t>
            </a:r>
            <a:r>
              <a:rPr lang="en-US" dirty="0"/>
              <a:t> imagen</a:t>
            </a:r>
          </a:p>
        </p:txBody>
      </p:sp>
      <p:sp>
        <p:nvSpPr>
          <p:cNvPr id="19" name="Slide Number Placeholder 21">
            <a:extLst>
              <a:ext uri="{FF2B5EF4-FFF2-40B4-BE49-F238E27FC236}">
                <a16:creationId xmlns:a16="http://schemas.microsoft.com/office/drawing/2014/main" id="{922BA1A6-A5B6-1A50-B003-D1AADF69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13" name="Title 119">
            <a:extLst>
              <a:ext uri="{FF2B5EF4-FFF2-40B4-BE49-F238E27FC236}">
                <a16:creationId xmlns:a16="http://schemas.microsoft.com/office/drawing/2014/main" id="{979EF17D-81D7-3006-DCB4-8E8646D7D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082" y="1257300"/>
            <a:ext cx="508196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A3877E-6355-3EB1-5D47-70EB584869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DFE4A168-CD54-5C04-F950-F68E48E33E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87940" y="1257300"/>
            <a:ext cx="1508760" cy="457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9F4F3BD2-D05E-3089-AEA0-884448F6A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87940" y="2133877"/>
            <a:ext cx="1508760" cy="1366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accent5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 err="1"/>
              <a:t>Cita</a:t>
            </a:r>
            <a:r>
              <a:rPr lang="en-US" dirty="0"/>
              <a:t> (</a:t>
            </a:r>
            <a:r>
              <a:rPr lang="en-US" dirty="0" err="1"/>
              <a:t>aprox</a:t>
            </a:r>
            <a:r>
              <a:rPr lang="en-US" dirty="0"/>
              <a:t>. 20 palabras </a:t>
            </a:r>
            <a:r>
              <a:rPr lang="en-US" dirty="0" err="1"/>
              <a:t>máximo</a:t>
            </a:r>
            <a:r>
              <a:rPr lang="en-US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89BFA1-7A9B-7641-A044-1D359D68CF2C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4" name="Marcador de fecha 2">
            <a:extLst>
              <a:ext uri="{FF2B5EF4-FFF2-40B4-BE49-F238E27FC236}">
                <a16:creationId xmlns:a16="http://schemas.microsoft.com/office/drawing/2014/main" id="{565E763F-D638-AF4E-A889-15193A3F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A8F4A353-558B-9A4B-BE34-F556DED3E0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9117" y="2133877"/>
            <a:ext cx="5091870" cy="41210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100"/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/>
              <a:t>Case study copy: 220 words max. </a:t>
            </a:r>
          </a:p>
        </p:txBody>
      </p:sp>
    </p:spTree>
    <p:extLst>
      <p:ext uri="{BB962C8B-B14F-4D97-AF65-F5344CB8AC3E}">
        <p14:creationId xmlns:p14="http://schemas.microsoft.com/office/powerpoint/2010/main" val="318900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6">
          <p15:clr>
            <a:srgbClr val="FBAE40"/>
          </p15:clr>
        </p15:guide>
        <p15:guide id="2" pos="6408">
          <p15:clr>
            <a:srgbClr val="FBAE40"/>
          </p15:clr>
        </p15:guide>
        <p15:guide id="3" pos="6192">
          <p15:clr>
            <a:srgbClr val="FBAE40"/>
          </p15:clr>
        </p15:guide>
        <p15:guide id="4" pos="2544">
          <p15:clr>
            <a:srgbClr val="FBAE40"/>
          </p15:clr>
        </p15:guide>
        <p15:guide id="5" orient="horz" pos="744">
          <p15:clr>
            <a:srgbClr val="FBAE40"/>
          </p15:clr>
        </p15:guide>
        <p15:guide id="6" orient="horz" pos="4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-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80" y="3923736"/>
            <a:ext cx="4729653" cy="1096433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Gracias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608" y="5597925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cap="all" spc="150" baseline="0">
                <a:solidFill>
                  <a:schemeClr val="bg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CONTACTO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608" y="5964771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spc="50" baseline="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email - </a:t>
            </a:r>
            <a:r>
              <a:rPr lang="en-GB" dirty="0" err="1"/>
              <a:t>número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586E0B5-87FD-10A7-8BF5-E433CBD71F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608" y="5317879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1" i="0" cap="all" spc="150" baseline="0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NOMBRE CONTACTO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C54861-5550-534F-4D00-3ABA14610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156" y="502913"/>
            <a:ext cx="2516825" cy="4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04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80" y="3923736"/>
            <a:ext cx="4729653" cy="1096433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Gracias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608" y="5597925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cap="all" spc="150" baseline="0">
                <a:solidFill>
                  <a:schemeClr val="bg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CONTACTO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608" y="5964771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spc="50" baseline="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email - </a:t>
            </a:r>
            <a:r>
              <a:rPr lang="en-GB" dirty="0" err="1"/>
              <a:t>número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586E0B5-87FD-10A7-8BF5-E433CBD71F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608" y="5317879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1" i="0" cap="all" spc="150" baseline="0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NOMBRE CONTACTO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C54861-5550-534F-4D00-3ABA14610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156" y="502913"/>
            <a:ext cx="2516825" cy="47551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EDB1A7E-8AC7-E271-2946-7F55D046DE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9232900" y="0"/>
            <a:ext cx="2959100" cy="685800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02837C-6785-0043-9999-9F9C61D3DE94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33266870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631C9C-0ACA-71AB-8E99-D938CA626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591" y="308447"/>
            <a:ext cx="10928522" cy="921003"/>
          </a:xfrm>
          <a:noFill/>
          <a:effectLst/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Título de </a:t>
            </a:r>
            <a:br>
              <a:rPr lang="es-ES" dirty="0"/>
            </a:br>
            <a:r>
              <a:rPr lang="es-ES" dirty="0"/>
              <a:t>la diapositiva</a:t>
            </a:r>
          </a:p>
        </p:txBody>
      </p:sp>
      <p:pic>
        <p:nvPicPr>
          <p:cNvPr id="4" name="Imagen 3" descr="Imagen que contiene estrella, luz&#10;&#10;Descripción generada automáticamente">
            <a:extLst>
              <a:ext uri="{FF2B5EF4-FFF2-40B4-BE49-F238E27FC236}">
                <a16:creationId xmlns:a16="http://schemas.microsoft.com/office/drawing/2014/main" id="{A2901E18-FD3F-EB54-7E76-56AE171E62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r="91562"/>
          <a:stretch/>
        </p:blipFill>
        <p:spPr>
          <a:xfrm>
            <a:off x="-1" y="0"/>
            <a:ext cx="695325" cy="6858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media">
            <a:extLst>
              <a:ext uri="{FF2B5EF4-FFF2-40B4-BE49-F238E27FC236}">
                <a16:creationId xmlns:a16="http://schemas.microsoft.com/office/drawing/2014/main" id="{D1C50FE6-08D8-66C5-C955-77D46E857E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0" y="6178474"/>
            <a:ext cx="745097" cy="408064"/>
          </a:xfrm>
          <a:prstGeom prst="rect">
            <a:avLst/>
          </a:prstGeom>
        </p:spPr>
      </p:pic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D919A7A4-896B-1FA7-05DB-D8743680F0EC}"/>
              </a:ext>
            </a:extLst>
          </p:cNvPr>
          <p:cNvSpPr/>
          <p:nvPr userDrawn="1"/>
        </p:nvSpPr>
        <p:spPr>
          <a:xfrm rot="16200000">
            <a:off x="11897661" y="6377562"/>
            <a:ext cx="238634" cy="350044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D8139B2D-93E7-E4D7-CA30-43F0171F8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1956" y="6433266"/>
            <a:ext cx="350044" cy="238635"/>
          </a:xfrm>
          <a:prstGeom prst="roundRect">
            <a:avLst>
              <a:gd name="adj" fmla="val 0"/>
            </a:avLst>
          </a:prstGeom>
          <a:noFill/>
        </p:spPr>
        <p:txBody>
          <a:bodyPr vert="horz" wrap="square" lIns="72000" tIns="36000" rIns="36000" bIns="36000" rtlCol="0" anchor="ctr">
            <a:noAutofit/>
          </a:bodyPr>
          <a:lstStyle>
            <a:lvl1pPr algn="l">
              <a:defRPr sz="800" b="1">
                <a:solidFill>
                  <a:schemeClr val="bg1"/>
                </a:solidFill>
                <a:latin typeface="+mj-lt"/>
              </a:defRPr>
            </a:lvl1pPr>
          </a:lstStyle>
          <a:p>
            <a:fld id="{98309CE4-51B7-4AD2-AF95-8F8C5FE9EF58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65905FC7-689C-8B0B-2843-BBC0C16E7E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6496339"/>
            <a:ext cx="1821658" cy="1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0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-Parten Exter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339B284-CB59-23ED-DAE0-FC26CB58E4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2900" y="0"/>
            <a:ext cx="29591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6" y="3429000"/>
            <a:ext cx="5040879" cy="189385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lang="en-US" sz="5000" b="1" i="0" kern="1200" cap="none" spc="0" baseline="0" dirty="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pPr lvl="0" algn="l" defTabSz="81276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máx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err="1"/>
              <a:t>líneas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156" y="5558367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all" spc="100" baseline="0">
                <a:solidFill>
                  <a:schemeClr val="tx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Subtítulo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156" y="5964771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none" spc="100" baseline="0">
                <a:solidFill>
                  <a:schemeClr val="tx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FECHA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BCF0F4-62C2-DC95-2769-7648C831019D}"/>
              </a:ext>
            </a:extLst>
          </p:cNvPr>
          <p:cNvSpPr txBox="1"/>
          <p:nvPr userDrawn="1"/>
        </p:nvSpPr>
        <p:spPr>
          <a:xfrm>
            <a:off x="5049078" y="5705061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7F3A4-AE0B-2CBD-3FDA-C676AC730155}"/>
              </a:ext>
            </a:extLst>
          </p:cNvPr>
          <p:cNvSpPr txBox="1"/>
          <p:nvPr userDrawn="1"/>
        </p:nvSpPr>
        <p:spPr>
          <a:xfrm>
            <a:off x="3936569" y="-8524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4D42AD-1462-2E79-B747-E5A572EA5E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5581" y="503336"/>
            <a:ext cx="2516400" cy="475430"/>
          </a:xfrm>
          <a:prstGeom prst="rect">
            <a:avLst/>
          </a:prstGeom>
        </p:spPr>
      </p:pic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9F72C951-B1FE-6969-A339-9EE8B4A4E7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35444" y="502913"/>
            <a:ext cx="1910591" cy="475511"/>
          </a:xfrm>
        </p:spPr>
        <p:txBody>
          <a:bodyPr anchor="ctr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Insertar logo de</a:t>
            </a:r>
            <a:br>
              <a:rPr lang="es-ES" dirty="0"/>
            </a:br>
            <a:r>
              <a:rPr lang="es-ES" dirty="0" err="1"/>
              <a:t>partner</a:t>
            </a:r>
            <a:r>
              <a:rPr lang="es-ES" dirty="0"/>
              <a:t> externo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E74CEFD-E4DD-E376-56EB-0E0854D16554}"/>
              </a:ext>
            </a:extLst>
          </p:cNvPr>
          <p:cNvCxnSpPr>
            <a:cxnSpLocks/>
          </p:cNvCxnSpPr>
          <p:nvPr userDrawn="1"/>
        </p:nvCxnSpPr>
        <p:spPr>
          <a:xfrm>
            <a:off x="3349580" y="502913"/>
            <a:ext cx="0" cy="475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D1A23B9-703F-2147-8107-5D5975F52184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33933805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blanca ilus azul con fotos y texto_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estrella, luz&#10;&#10;Descripción generada automáticamente">
            <a:extLst>
              <a:ext uri="{FF2B5EF4-FFF2-40B4-BE49-F238E27FC236}">
                <a16:creationId xmlns:a16="http://schemas.microsoft.com/office/drawing/2014/main" id="{B410B3C7-F5DA-9B72-1CDA-802D298AA7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4" name="Marcador de posición de imagen 2">
            <a:extLst>
              <a:ext uri="{FF2B5EF4-FFF2-40B4-BE49-F238E27FC236}">
                <a16:creationId xmlns:a16="http://schemas.microsoft.com/office/drawing/2014/main" id="{9EE64A52-4E3A-B76C-D61E-FA0CD56A77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7437" y="1276350"/>
            <a:ext cx="5329237" cy="4676775"/>
          </a:xfrm>
          <a:prstGeom prst="roundRect">
            <a:avLst>
              <a:gd name="adj" fmla="val 8053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72000" tIns="144000" rIns="72000" bIns="72000" rtlCol="0" anchor="ctr" anchorCtr="0">
            <a:noAutofit/>
          </a:bodyPr>
          <a:lstStyle>
            <a:lvl1pPr>
              <a:defRPr lang="es-ES" sz="1200"/>
            </a:lvl1pPr>
          </a:lstStyle>
          <a:p>
            <a:pPr lvl="0" algn="ctr"/>
            <a:endParaRPr lang="es-ES" dirty="0"/>
          </a:p>
        </p:txBody>
      </p:sp>
      <p:sp>
        <p:nvSpPr>
          <p:cNvPr id="42" name="Marcador de texto 2">
            <a:extLst>
              <a:ext uri="{FF2B5EF4-FFF2-40B4-BE49-F238E27FC236}">
                <a16:creationId xmlns:a16="http://schemas.microsoft.com/office/drawing/2014/main" id="{20CB21B2-83BE-83C5-7671-A75D811FE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940" y="1190892"/>
            <a:ext cx="5463058" cy="921003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r>
              <a:rPr lang="es-ES" dirty="0"/>
              <a:t>Título </a:t>
            </a:r>
            <a:br>
              <a:rPr lang="es-ES" dirty="0"/>
            </a:br>
            <a:r>
              <a:rPr lang="es-ES" dirty="0"/>
              <a:t>del texto</a:t>
            </a:r>
          </a:p>
        </p:txBody>
      </p:sp>
      <p:sp>
        <p:nvSpPr>
          <p:cNvPr id="48" name="Marcador de contenido 2">
            <a:extLst>
              <a:ext uri="{FF2B5EF4-FFF2-40B4-BE49-F238E27FC236}">
                <a16:creationId xmlns:a16="http://schemas.microsoft.com/office/drawing/2014/main" id="{F753833D-4DBE-007B-4186-E69507AC070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940" y="2241550"/>
            <a:ext cx="5463058" cy="1407290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F369010-ED45-CDF8-FC0B-B4E0308CB636}"/>
              </a:ext>
            </a:extLst>
          </p:cNvPr>
          <p:cNvSpPr/>
          <p:nvPr userDrawn="1"/>
        </p:nvSpPr>
        <p:spPr>
          <a:xfrm>
            <a:off x="8382000" y="0"/>
            <a:ext cx="12573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0FEBF4C2-6662-87D1-7AB2-F37388D717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98923"/>
            <a:ext cx="5471833" cy="394705"/>
          </a:xfrm>
          <a:noFill/>
          <a:effectLst/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Título de la diapositiva</a:t>
            </a:r>
          </a:p>
        </p:txBody>
      </p:sp>
      <p:pic>
        <p:nvPicPr>
          <p:cNvPr id="11" name="Imagen 10" descr="Forma&#10;&#10;Descripción generada automáticamente con confianza media">
            <a:extLst>
              <a:ext uri="{FF2B5EF4-FFF2-40B4-BE49-F238E27FC236}">
                <a16:creationId xmlns:a16="http://schemas.microsoft.com/office/drawing/2014/main" id="{DFF6ADAE-6D98-CFCE-0E14-499F6D9316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0" y="6178474"/>
            <a:ext cx="745097" cy="408064"/>
          </a:xfrm>
          <a:prstGeom prst="rect">
            <a:avLst/>
          </a:prstGeom>
        </p:spPr>
      </p:pic>
      <p:sp>
        <p:nvSpPr>
          <p:cNvPr id="10" name="Rectángulo: esquinas superiores redondeadas 9">
            <a:extLst>
              <a:ext uri="{FF2B5EF4-FFF2-40B4-BE49-F238E27FC236}">
                <a16:creationId xmlns:a16="http://schemas.microsoft.com/office/drawing/2014/main" id="{AB432F95-6959-2378-77F1-2ED9B5F67C7B}"/>
              </a:ext>
            </a:extLst>
          </p:cNvPr>
          <p:cNvSpPr/>
          <p:nvPr userDrawn="1"/>
        </p:nvSpPr>
        <p:spPr>
          <a:xfrm rot="16200000">
            <a:off x="11897661" y="6377562"/>
            <a:ext cx="238634" cy="350044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3EB28CFF-4793-CA91-1D78-180103E10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1956" y="6433266"/>
            <a:ext cx="350044" cy="238635"/>
          </a:xfrm>
          <a:prstGeom prst="roundRect">
            <a:avLst>
              <a:gd name="adj" fmla="val 0"/>
            </a:avLst>
          </a:prstGeom>
          <a:noFill/>
        </p:spPr>
        <p:txBody>
          <a:bodyPr vert="horz" wrap="square" lIns="72000" tIns="36000" rIns="36000" bIns="36000" rtlCol="0" anchor="ctr">
            <a:noAutofit/>
          </a:bodyPr>
          <a:lstStyle>
            <a:lvl1pPr algn="l">
              <a:defRPr sz="800" b="1">
                <a:solidFill>
                  <a:schemeClr val="bg1"/>
                </a:solidFill>
                <a:latin typeface="+mj-lt"/>
              </a:defRPr>
            </a:lvl1pPr>
          </a:lstStyle>
          <a:p>
            <a:fld id="{98309CE4-51B7-4AD2-AF95-8F8C5FE9EF58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2" name="Imagen 11" descr="Forma&#10;&#10;Descripción generada automáticamente con confianza media">
            <a:extLst>
              <a:ext uri="{FF2B5EF4-FFF2-40B4-BE49-F238E27FC236}">
                <a16:creationId xmlns:a16="http://schemas.microsoft.com/office/drawing/2014/main" id="{E51019AF-6645-E5B8-EF55-CFC3BCEFF5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6496339"/>
            <a:ext cx="1821658" cy="1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+ 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49A42-26B6-AFC3-6EFC-AF699FE55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7" y="1990785"/>
            <a:ext cx="5396072" cy="1905354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introducción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Máx</a:t>
            </a:r>
            <a:r>
              <a:rPr lang="en-US" dirty="0"/>
              <a:t>. 1/2 </a:t>
            </a:r>
            <a:r>
              <a:rPr lang="en-US" dirty="0" err="1"/>
              <a:t>frases</a:t>
            </a:r>
            <a:r>
              <a:rPr lang="en-US" dirty="0"/>
              <a:t>.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756771F-5949-D107-8010-E074A00B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2" y="385802"/>
            <a:ext cx="4407408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s-ES">
                <a:latin typeface="+mj-lt"/>
              </a:rPr>
              <a:t>PRESENTATION TEMPLATE</a:t>
            </a:r>
            <a:endParaRPr lang="es-E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164493C-F3E7-80CE-D253-5B558C7B87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913" y="1989138"/>
            <a:ext cx="5394960" cy="424815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2B13DED4-C3BE-6577-F437-2CD181147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B0611F-5BAD-F2F3-6DD4-9BDA4BAFC3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E1953BF-EA1A-C241-B41B-ADCD1658E059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41A6E1-4C89-D44F-A8EB-09C7F8A5E365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70E9644E-C753-4441-BEA0-5148DCF1A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222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720" userDrawn="1">
          <p15:clr>
            <a:srgbClr val="FBAE40"/>
          </p15:clr>
        </p15:guide>
        <p15:guide id="7" pos="39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58">
            <a:extLst>
              <a:ext uri="{FF2B5EF4-FFF2-40B4-BE49-F238E27FC236}">
                <a16:creationId xmlns:a16="http://schemas.microsoft.com/office/drawing/2014/main" id="{8D44C5B5-90D9-D727-83E1-5716B25CB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7315200" cy="4572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6A860D7-12FD-3B4C-6EE3-F849025CF6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9588" y="2209800"/>
            <a:ext cx="7310437" cy="402748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6D8FBD4-4371-2E80-541C-846991B5F7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206" y="1714500"/>
            <a:ext cx="7310438" cy="27432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27318914-C5E6-3384-2F4C-DDF28F2C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B9913B-37E9-2928-2F6F-07BF673D4C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064BD69-E7F5-954B-95F1-19C10792A7B2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D4B910-0905-074B-AB44-17AB0564FD9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1BD1F4AE-D33E-9146-8B94-0C9FD3C44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754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320">
          <p15:clr>
            <a:srgbClr val="FBAE40"/>
          </p15:clr>
        </p15:guide>
        <p15:guide id="4" orient="horz" pos="316">
          <p15:clr>
            <a:srgbClr val="FBAE40"/>
          </p15:clr>
        </p15:guide>
        <p15:guide id="7" pos="4920" userDrawn="1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4F55AC-4F18-8862-03A0-3D79DEA86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012DB2F-C87C-BED8-50F7-D015F6E5CF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443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82B33D4F-3CD5-B1F4-E420-DE9C0A8440B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92596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5C93315-A838-8FB7-59B2-8E6B83E840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9206" y="1714500"/>
            <a:ext cx="11178350" cy="27432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DADD49F-C7B0-0833-5655-9BF3A6736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0D1F95-9D27-82A3-393D-976F53B201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8FB33F3-2C1D-324F-86C4-83D6CDB56CCA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5692E8-B780-6744-B37D-58207D915038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1" name="Marcador de fecha 2">
            <a:extLst>
              <a:ext uri="{FF2B5EF4-FFF2-40B4-BE49-F238E27FC236}">
                <a16:creationId xmlns:a16="http://schemas.microsoft.com/office/drawing/2014/main" id="{ABF1BF61-F1D2-9C41-8B73-4F618D89B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28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16">
          <p15:clr>
            <a:srgbClr val="FBAE40"/>
          </p15:clr>
        </p15:guide>
        <p15:guide id="6" pos="3727">
          <p15:clr>
            <a:srgbClr val="FBAE40"/>
          </p15:clr>
        </p15:guide>
        <p15:guide id="7" pos="3953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7D2D77C1-A8AE-16CD-DB73-FF8BA33A22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8000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120" name="Title 119">
            <a:extLst>
              <a:ext uri="{FF2B5EF4-FFF2-40B4-BE49-F238E27FC236}">
                <a16:creationId xmlns:a16="http://schemas.microsoft.com/office/drawing/2014/main" id="{2A72DCEB-A544-3AC4-A1AF-9D8E353C8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1ECF718-DFE4-1F47-BA8B-028461BEE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71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7938" indent="215900">
              <a:tabLst/>
              <a:defRPr sz="1400"/>
            </a:lvl2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DA3909C-D111-F968-F71F-7731A71933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8640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C566-8181-1091-DD32-F0CBB57E77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283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50" name="Content Placeholder 48">
            <a:extLst>
              <a:ext uri="{FF2B5EF4-FFF2-40B4-BE49-F238E27FC236}">
                <a16:creationId xmlns:a16="http://schemas.microsoft.com/office/drawing/2014/main" id="{F54C112E-5329-2244-F5C9-296C76AC64D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1847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1" name="Content Placeholder 48">
            <a:extLst>
              <a:ext uri="{FF2B5EF4-FFF2-40B4-BE49-F238E27FC236}">
                <a16:creationId xmlns:a16="http://schemas.microsoft.com/office/drawing/2014/main" id="{EE79B022-9857-60A8-6793-C3F176DC3CE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15693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3" name="Text Placeholder 20">
            <a:extLst>
              <a:ext uri="{FF2B5EF4-FFF2-40B4-BE49-F238E27FC236}">
                <a16:creationId xmlns:a16="http://schemas.microsoft.com/office/drawing/2014/main" id="{D5ECF0C8-E7B8-BCA5-AFFB-C14DCE6595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8AB3AED-E51F-2C21-532A-841CA2885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8D4F82-8E0D-4B81-D28F-C3F4543B6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EFBCE90-480A-B542-949A-6352234FCD75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47CE45-F989-1044-8E90-74ECC0042145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51AFBE38-FBD3-BB4C-AE20-760B0F2A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7373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55">
          <p15:clr>
            <a:srgbClr val="FBAE40"/>
          </p15:clr>
        </p15:guide>
        <p15:guide id="5" orient="horz" pos="1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sor-01">
    <p:bg>
      <p:bgPr>
        <a:solidFill>
          <a:srgbClr val="006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47C1ED-1339-FBB2-A9EA-89C75966DC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890644-1E17-5C30-D625-58BE22A348CA}"/>
              </a:ext>
            </a:extLst>
          </p:cNvPr>
          <p:cNvSpPr txBox="1"/>
          <p:nvPr userDrawn="1"/>
        </p:nvSpPr>
        <p:spPr>
          <a:xfrm>
            <a:off x="6803571" y="178525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D24C04-92FA-FFE6-B994-B6A1E5AF5D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  <a:effectLst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70214A6-CF02-B54C-A792-111E129B4CF7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727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sor-02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AEE190-5AE3-CC65-EF06-C8C236B046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65E8EA-6F46-784C-A96E-DC64060DC4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  <a:effectLst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20B5974-2BAC-9C47-AA7A-436A55D2BB0E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92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sor-01">
    <p:bg>
      <p:bgPr>
        <a:solidFill>
          <a:srgbClr val="006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41CB4EB-9B08-4F41-A9CB-CCF15D615B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920" y="-71819"/>
            <a:ext cx="12435840" cy="70016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47C1ED-1339-FBB2-A9EA-89C75966DC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890644-1E17-5C30-D625-58BE22A348CA}"/>
              </a:ext>
            </a:extLst>
          </p:cNvPr>
          <p:cNvSpPr txBox="1"/>
          <p:nvPr userDrawn="1"/>
        </p:nvSpPr>
        <p:spPr>
          <a:xfrm>
            <a:off x="6803571" y="178525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C5D3E09-3F5A-974E-A977-2544272FDF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  <a:effectLst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3352EE6-CB3D-0E47-9CC1-F217E008EC99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900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sor-02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C0FA3062-8681-A34D-A056-1CFA642141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920" y="-71819"/>
            <a:ext cx="12435840" cy="70016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62DBF1-48F0-B7F7-8198-7BEB89D122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016E72D-33D2-8A42-39F7-A7234A8B6109}"/>
              </a:ext>
            </a:extLst>
          </p:cNvPr>
          <p:cNvSpPr txBox="1"/>
          <p:nvPr userDrawn="1"/>
        </p:nvSpPr>
        <p:spPr>
          <a:xfrm>
            <a:off x="11165305" y="-139566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8D1CD63-2965-A74E-BF2D-AC25626E07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B893CBB-E027-4340-B8D9-2E335C117CC3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926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BDF26163-32DA-0384-B4E6-215A18B9DD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1923" cy="6858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F2F06-E1A4-5347-B146-54054076EE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50673" y="1988069"/>
            <a:ext cx="5029200" cy="42492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04792" indent="-304792">
              <a:buFont typeface="+mj-lt"/>
              <a:buAutoNum type="arabicPeriod"/>
              <a:defRPr/>
            </a:lvl1pPr>
            <a:lvl2pPr marL="304792" indent="-304792">
              <a:buClr>
                <a:schemeClr val="accent1"/>
              </a:buClr>
              <a:buFont typeface="+mj-lt"/>
              <a:buAutoNum type="arabicPeriod"/>
              <a:defRPr>
                <a:latin typeface="+mn-lt"/>
              </a:defRPr>
            </a:lvl2pPr>
            <a:lvl3pPr marL="585773" indent="-304792">
              <a:buFont typeface="+mj-lt"/>
              <a:buAutoNum type="arabicPeriod"/>
              <a:defRPr/>
            </a:lvl3pPr>
            <a:lvl4pPr marL="871517" indent="-304792">
              <a:buFont typeface="+mj-lt"/>
              <a:buAutoNum type="arabicPeriod"/>
              <a:defRPr/>
            </a:lvl4pPr>
          </a:lstStyle>
          <a:p>
            <a:pPr lvl="1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apartado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6892F-2E1D-C39A-963F-5553DD800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0673" y="1263851"/>
            <a:ext cx="5029200" cy="457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 err="1"/>
              <a:t>Índice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56B9C2-6FD9-2356-17AA-B93D541D03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5FB6A1-FA82-D84D-8E9F-5C463E5FD14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8" name="Marcador de fecha 2">
            <a:extLst>
              <a:ext uri="{FF2B5EF4-FFF2-40B4-BE49-F238E27FC236}">
                <a16:creationId xmlns:a16="http://schemas.microsoft.com/office/drawing/2014/main" id="{6ABBF4FF-E584-3241-A1A6-B12808DEF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139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49A42-26B6-AFC3-6EFC-AF699FE55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7" y="1990785"/>
            <a:ext cx="5396072" cy="190535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introducción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Máx</a:t>
            </a:r>
            <a:r>
              <a:rPr lang="en-US" dirty="0"/>
              <a:t>. 1/2 </a:t>
            </a:r>
            <a:r>
              <a:rPr lang="en-US" dirty="0" err="1"/>
              <a:t>frases</a:t>
            </a:r>
            <a:r>
              <a:rPr lang="en-US" dirty="0"/>
              <a:t>.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756771F-5949-D107-8010-E074A00B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2" y="385802"/>
            <a:ext cx="4407408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ysClr val="windowText" lastClr="000000"/>
                </a:solidFill>
                <a:latin typeface="Manrope" pitchFamily="2" charset="0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US">
                <a:latin typeface="+mj-lt"/>
              </a:rPr>
              <a:t>PRESENTATION TEMPLATE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164493C-F3E7-80CE-D253-5B558C7B87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913" y="1989138"/>
            <a:ext cx="5394960" cy="424815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/>
            </a:lvl1pPr>
            <a:lvl2pPr>
              <a:spcAft>
                <a:spcPts val="600"/>
              </a:spcAft>
              <a:buClr>
                <a:schemeClr val="accent1"/>
              </a:buClr>
              <a:defRPr/>
            </a:lvl2pPr>
            <a:lvl3pPr>
              <a:spcAft>
                <a:spcPts val="600"/>
              </a:spcAft>
              <a:buClr>
                <a:schemeClr val="accent1"/>
              </a:buClr>
              <a:defRPr/>
            </a:lvl3pPr>
            <a:lvl4pPr>
              <a:spcAft>
                <a:spcPts val="600"/>
              </a:spcAft>
              <a:buClr>
                <a:schemeClr val="accent1"/>
              </a:buClr>
              <a:defRPr/>
            </a:lvl4pPr>
            <a:lvl5pPr>
              <a:spcAft>
                <a:spcPts val="600"/>
              </a:spcAft>
              <a:buClr>
                <a:schemeClr val="accent1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2B13DED4-C3BE-6577-F437-2CD181147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3C81A1C-D930-0535-E5FA-3E2F0F099B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E074FA0-34EE-7F43-960F-BE4FF43EBF6E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DDBC20-B075-BE42-A915-C2079A09FE3D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3" name="Marcador de fecha 2">
            <a:extLst>
              <a:ext uri="{FF2B5EF4-FFF2-40B4-BE49-F238E27FC236}">
                <a16:creationId xmlns:a16="http://schemas.microsoft.com/office/drawing/2014/main" id="{9BD1A8B2-C87E-2543-9E45-FFE33AE81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66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720" userDrawn="1">
          <p15:clr>
            <a:srgbClr val="FBAE40"/>
          </p15:clr>
        </p15:guide>
        <p15:guide id="7" pos="39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7971B1-7428-044F-A591-361019628AB2}"/>
              </a:ext>
            </a:extLst>
          </p:cNvPr>
          <p:cNvSpPr txBox="1"/>
          <p:nvPr/>
        </p:nvSpPr>
        <p:spPr>
          <a:xfrm>
            <a:off x="-1600200" y="944880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n-US" sz="2133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B86EB-49A4-FEB5-E11D-EF4E1A18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1" y="382059"/>
            <a:ext cx="4413504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ysClr val="windowText" lastClr="000000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US" dirty="0"/>
              <a:t>PRESENTATION TEMPLATE</a:t>
            </a:r>
          </a:p>
        </p:txBody>
      </p:sp>
      <p:sp>
        <p:nvSpPr>
          <p:cNvPr id="54" name="Title Placeholder 5">
            <a:extLst>
              <a:ext uri="{FF2B5EF4-FFF2-40B4-BE49-F238E27FC236}">
                <a16:creationId xmlns:a16="http://schemas.microsoft.com/office/drawing/2014/main" id="{27A2A534-D8CA-65E9-1755-CA357343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7BEAE57F-89FA-EA0D-8EA2-A763254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444" y="1981200"/>
            <a:ext cx="11183112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AD362928-FF7B-A028-1528-714509D37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14" name="Marcador de fecha 2">
            <a:extLst>
              <a:ext uri="{FF2B5EF4-FFF2-40B4-BE49-F238E27FC236}">
                <a16:creationId xmlns:a16="http://schemas.microsoft.com/office/drawing/2014/main" id="{441CAAA0-56D4-3940-A684-57E60E6F3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475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0" r:id="rId2"/>
    <p:sldLayoutId id="2147483763" r:id="rId3"/>
    <p:sldLayoutId id="2147483736" r:id="rId4"/>
    <p:sldLayoutId id="2147483737" r:id="rId5"/>
    <p:sldLayoutId id="2147483765" r:id="rId6"/>
    <p:sldLayoutId id="2147483764" r:id="rId7"/>
    <p:sldLayoutId id="2147483667" r:id="rId8"/>
    <p:sldLayoutId id="2147483701" r:id="rId9"/>
    <p:sldLayoutId id="2147483702" r:id="rId10"/>
    <p:sldLayoutId id="2147483719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39" r:id="rId17"/>
    <p:sldLayoutId id="2147483720" r:id="rId18"/>
    <p:sldLayoutId id="2147483669" r:id="rId19"/>
    <p:sldLayoutId id="2147483730" r:id="rId20"/>
    <p:sldLayoutId id="2147483710" r:id="rId21"/>
    <p:sldLayoutId id="2147483738" r:id="rId22"/>
    <p:sldLayoutId id="2147483766" r:id="rId23"/>
    <p:sldLayoutId id="2147483767" r:id="rId24"/>
    <p:sldLayoutId id="2147483713" r:id="rId25"/>
    <p:sldLayoutId id="2147483729" r:id="rId26"/>
    <p:sldLayoutId id="2147483695" r:id="rId27"/>
    <p:sldLayoutId id="2147483762" r:id="rId28"/>
    <p:sldLayoutId id="2147483768" r:id="rId29"/>
    <p:sldLayoutId id="2147483769" r:id="rId30"/>
  </p:sldLayoutIdLst>
  <p:hf hdr="0"/>
  <p:txStyles>
    <p:titleStyle>
      <a:lvl1pPr algn="l" defTabSz="81276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i="0" kern="1200" cap="none" spc="0" baseline="0" dirty="0">
          <a:solidFill>
            <a:sysClr val="windowText" lastClr="000000"/>
          </a:solidFill>
          <a:latin typeface="+mj-lt"/>
          <a:ea typeface="ヒラギノ角ゴ Pro W3" charset="0"/>
          <a:cs typeface="ヒラギノ角ゴ Pro W3" charset="0"/>
        </a:defRPr>
      </a:lvl1pPr>
      <a:lvl2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2pPr>
      <a:lvl3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3pPr>
      <a:lvl4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4pPr>
      <a:lvl5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5pPr>
      <a:lvl6pPr marL="60957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6pPr>
      <a:lvl7pPr marL="121914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7pPr>
      <a:lvl8pPr marL="1828709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8pPr>
      <a:lvl9pPr marL="2438278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9pPr>
    </p:titleStyle>
    <p:bodyStyle>
      <a:lvl1pPr marL="0" indent="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SzPct val="80000"/>
        <a:buFont typeface="Arial" charset="0"/>
        <a:buNone/>
        <a:defRPr sz="1600" b="0" kern="1200">
          <a:solidFill>
            <a:schemeClr val="tx1"/>
          </a:solidFill>
          <a:latin typeface="+mn-lt"/>
          <a:ea typeface="Manrope" panose="00000300000000000000" pitchFamily="50" charset="0"/>
          <a:cs typeface="Manrope" panose="00000300000000000000" pitchFamily="50" charset="0"/>
        </a:defRPr>
      </a:lvl1pPr>
      <a:lvl2pPr marL="225420" indent="-22542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2pPr>
      <a:lvl3pPr marL="512750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3pPr>
      <a:lvl4pPr marL="798493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4pPr>
      <a:lvl5pPr marL="1090586" indent="-23811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tabLst>
          <a:tab pos="2573274" algn="l"/>
        </a:tabLst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24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orient="horz" pos="792">
          <p15:clr>
            <a:srgbClr val="F26B43"/>
          </p15:clr>
        </p15:guide>
        <p15:guide id="6" orient="horz" pos="12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7971B1-7428-044F-A591-361019628AB2}"/>
              </a:ext>
            </a:extLst>
          </p:cNvPr>
          <p:cNvSpPr txBox="1"/>
          <p:nvPr/>
        </p:nvSpPr>
        <p:spPr>
          <a:xfrm>
            <a:off x="-1600200" y="944880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n-US" sz="2133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B86EB-49A4-FEB5-E11D-EF4E1A18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1" y="382059"/>
            <a:ext cx="4413504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54" name="Title Placeholder 5">
            <a:extLst>
              <a:ext uri="{FF2B5EF4-FFF2-40B4-BE49-F238E27FC236}">
                <a16:creationId xmlns:a16="http://schemas.microsoft.com/office/drawing/2014/main" id="{27A2A534-D8CA-65E9-1755-CA357343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7BEAE57F-89FA-EA0D-8EA2-A763254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444" y="1981200"/>
            <a:ext cx="11183112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AD362928-FF7B-A028-1528-714509D37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sp>
        <p:nvSpPr>
          <p:cNvPr id="7" name="Marcador de fecha 2">
            <a:extLst>
              <a:ext uri="{FF2B5EF4-FFF2-40B4-BE49-F238E27FC236}">
                <a16:creationId xmlns:a16="http://schemas.microsoft.com/office/drawing/2014/main" id="{6B18FFDA-8927-5840-A078-8958EB37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811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hf hdr="0"/>
  <p:txStyles>
    <p:titleStyle>
      <a:lvl1pPr algn="l" defTabSz="81276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i="0" kern="1200" cap="none" spc="0" baseline="0" dirty="0">
          <a:solidFill>
            <a:schemeClr val="bg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2pPr>
      <a:lvl3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3pPr>
      <a:lvl4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4pPr>
      <a:lvl5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5pPr>
      <a:lvl6pPr marL="60957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6pPr>
      <a:lvl7pPr marL="121914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7pPr>
      <a:lvl8pPr marL="1828709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8pPr>
      <a:lvl9pPr marL="2438278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9pPr>
    </p:titleStyle>
    <p:bodyStyle>
      <a:lvl1pPr marL="0" indent="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SzPct val="80000"/>
        <a:buFont typeface="Arial" charset="0"/>
        <a:buNone/>
        <a:defRPr sz="1600" b="0" kern="1200">
          <a:solidFill>
            <a:schemeClr val="bg1"/>
          </a:solidFill>
          <a:latin typeface="+mn-lt"/>
          <a:ea typeface="Manrope" panose="00000300000000000000" pitchFamily="50" charset="0"/>
          <a:cs typeface="Manrope" panose="00000300000000000000" pitchFamily="50" charset="0"/>
        </a:defRPr>
      </a:lvl1pPr>
      <a:lvl2pPr marL="225420" indent="-22542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2pPr>
      <a:lvl3pPr marL="512750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charset="0"/>
        <a:buChar char="•"/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3pPr>
      <a:lvl4pPr marL="798493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4pPr>
      <a:lvl5pPr marL="1090586" indent="-23811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tabLst>
          <a:tab pos="2573274" algn="l"/>
        </a:tabLst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24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orient="horz" pos="792">
          <p15:clr>
            <a:srgbClr val="F26B43"/>
          </p15:clr>
        </p15:guide>
        <p15:guide id="6" orient="horz" pos="1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B195-11EF-9B3F-B554-4DD94A0C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CIENCIA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48F6E-6880-2B2B-8820-6F9826082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Grado en biomedicina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4F4F9E1-50C0-1CC4-77BD-B7AB735FBFBD}"/>
              </a:ext>
            </a:extLst>
          </p:cNvPr>
          <p:cNvSpPr txBox="1">
            <a:spLocks/>
          </p:cNvSpPr>
          <p:nvPr/>
        </p:nvSpPr>
        <p:spPr>
          <a:xfrm>
            <a:off x="505156" y="6069534"/>
            <a:ext cx="5040879" cy="275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charset="0"/>
              <a:buNone/>
              <a:defRPr sz="1600" b="0" i="0" kern="1200" cap="all" spc="100" baseline="0">
                <a:solidFill>
                  <a:schemeClr val="bg1"/>
                </a:solidFill>
                <a:latin typeface="Manrope" pitchFamily="2" charset="0"/>
                <a:ea typeface="Manrope" panose="00000300000000000000" pitchFamily="50" charset="0"/>
                <a:cs typeface="Manrope" panose="00000300000000000000" pitchFamily="50" charset="0"/>
              </a:defRPr>
            </a:lvl1pPr>
            <a:lvl2pPr marL="609585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DR. ARIEL CARIAGA-MARTÍNEZ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8561A4-F644-EE39-3167-E01F0FB87DA8}"/>
              </a:ext>
            </a:extLst>
          </p:cNvPr>
          <p:cNvSpPr txBox="1"/>
          <p:nvPr/>
        </p:nvSpPr>
        <p:spPr>
          <a:xfrm>
            <a:off x="11410122" y="6559826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F87974-524F-B78E-E988-976A14BA0FCF}"/>
              </a:ext>
            </a:extLst>
          </p:cNvPr>
          <p:cNvSpPr txBox="1"/>
          <p:nvPr/>
        </p:nvSpPr>
        <p:spPr>
          <a:xfrm>
            <a:off x="11502887" y="6520070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676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8F9189F-6C8A-7E33-2B2D-29BAFE303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10</a:t>
            </a:fld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209877-5632-D1C5-0D77-1E6108E9D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900560-8E8C-D164-9460-DF2F862835E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57188"/>
            <a:ext cx="10928350" cy="533400"/>
          </a:xfrm>
        </p:spPr>
        <p:txBody>
          <a:bodyPr/>
          <a:lstStyle/>
          <a:p>
            <a:r>
              <a:rPr lang="es-ES" dirty="0"/>
              <a:t>EDA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0A409A-220A-2354-74EB-CC1C827B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76" y="3626031"/>
            <a:ext cx="5003074" cy="25015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D671867-F607-C6F3-38F1-70147BF0F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59" y="1813365"/>
            <a:ext cx="4491964" cy="3253040"/>
          </a:xfrm>
          <a:prstGeom prst="rect">
            <a:avLst/>
          </a:prstGeom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A146A353-8B81-E591-20A1-4B54A10D5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76" y="251457"/>
            <a:ext cx="4270527" cy="3188428"/>
          </a:xfrm>
          <a:prstGeom prst="rect">
            <a:avLst/>
          </a:prstGeom>
        </p:spPr>
      </p:pic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5C00EA61-D491-6EA2-0DD2-039AF2824CFC}"/>
              </a:ext>
            </a:extLst>
          </p:cNvPr>
          <p:cNvSpPr/>
          <p:nvPr/>
        </p:nvSpPr>
        <p:spPr>
          <a:xfrm>
            <a:off x="5460763" y="3059394"/>
            <a:ext cx="709301" cy="36960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5653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3C3D954-AC97-73C0-6F7C-70AD2F09D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58B61-A1C4-ADBF-249F-0482A56438D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93700"/>
            <a:ext cx="10928350" cy="531813"/>
          </a:xfrm>
        </p:spPr>
        <p:txBody>
          <a:bodyPr/>
          <a:lstStyle/>
          <a:p>
            <a:r>
              <a:rPr lang="es-ES" b="1" dirty="0"/>
              <a:t>ALGUNAS PREGUNTAS PRELIMINARES </a:t>
            </a:r>
            <a:r>
              <a:rPr lang="es-ES" b="1" dirty="0">
                <a:sym typeface="Wingdings" pitchFamily="2" charset="2"/>
              </a:rPr>
              <a:t> CONTEXTO</a:t>
            </a:r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B3433D-2B10-E335-C419-E3DB856BC83D}"/>
              </a:ext>
            </a:extLst>
          </p:cNvPr>
          <p:cNvSpPr txBox="1"/>
          <p:nvPr/>
        </p:nvSpPr>
        <p:spPr>
          <a:xfrm>
            <a:off x="804429" y="1905506"/>
            <a:ext cx="105831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Lato" panose="020F0502020204030203" pitchFamily="34" charset="77"/>
              </a:rPr>
              <a:t>¿Cuántas observaciones hay?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212529"/>
                </a:solidFill>
                <a:highlight>
                  <a:srgbClr val="FFFFFF"/>
                </a:highlight>
                <a:latin typeface="Lato" panose="020F0502020204030203" pitchFamily="34" charset="77"/>
              </a:rPr>
              <a:t>¿Cuántos campos/variables se incluyen en cada observación?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212529"/>
                </a:solidFill>
                <a:highlight>
                  <a:srgbClr val="FFFFFF"/>
                </a:highlight>
                <a:latin typeface="Lato" panose="020F0502020204030203" pitchFamily="34" charset="77"/>
              </a:rPr>
              <a:t>¿Qué tipo de variables son?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212529"/>
                </a:solidFill>
                <a:highlight>
                  <a:srgbClr val="FFFFFF"/>
                </a:highlight>
                <a:latin typeface="Lato" panose="020F0502020204030203" pitchFamily="34" charset="77"/>
              </a:rPr>
              <a:t>¿Las variables se “observan siempre”?¿Implica un problema la ausencia de datos?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212529"/>
                </a:solidFill>
                <a:highlight>
                  <a:srgbClr val="FFFFFF"/>
                </a:highlight>
                <a:latin typeface="Lato" panose="020F0502020204030203" pitchFamily="34" charset="77"/>
              </a:rPr>
              <a:t>¿Las variables que se incluyen son las esperadas?¿Tienen sentido?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212529"/>
                </a:solidFill>
                <a:highlight>
                  <a:srgbClr val="FFFFFF"/>
                </a:highlight>
                <a:latin typeface="Lato" panose="020F0502020204030203" pitchFamily="34" charset="77"/>
              </a:rPr>
              <a:t>¿Las variables son consistentes con lo que se espera?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212529"/>
                </a:solidFill>
                <a:highlight>
                  <a:srgbClr val="FFFFFF"/>
                </a:highlight>
                <a:latin typeface="Lato" panose="020F0502020204030203" pitchFamily="34" charset="77"/>
              </a:rPr>
              <a:t>¿Qué relaciones esperaríamos que existieran entre las variables?¿Por qué?</a:t>
            </a:r>
            <a:endParaRPr lang="es-E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21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F9492BC-7146-4052-3CD0-2B6858E9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2E6658-C31C-6841-70AB-B072ADC2AF8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dirty="0"/>
              <a:t>TÉTRADA DE ANSCOMBE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47DC0D4-3AE5-1B0B-5D48-8E2CB0482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69" y="818583"/>
            <a:ext cx="5920122" cy="561468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1EF30A2-5CBB-90E8-8971-25BF26CA78EF}"/>
              </a:ext>
            </a:extLst>
          </p:cNvPr>
          <p:cNvSpPr txBox="1">
            <a:spLocks/>
          </p:cNvSpPr>
          <p:nvPr/>
        </p:nvSpPr>
        <p:spPr>
          <a:xfrm>
            <a:off x="7921523" y="4475286"/>
            <a:ext cx="3920433" cy="1308802"/>
          </a:xfrm>
          <a:prstGeom prst="rect">
            <a:avLst/>
          </a:prstGeom>
          <a:noFill/>
          <a:effectLst/>
        </p:spPr>
        <p:txBody>
          <a:bodyPr vert="horz" wrap="square" lIns="72000" tIns="72000" rIns="72000" bIns="72000" rtlCol="0" anchor="t" anchorCtr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La caracterización numérica no es suficiente.</a:t>
            </a:r>
          </a:p>
        </p:txBody>
      </p:sp>
    </p:spTree>
    <p:extLst>
      <p:ext uri="{BB962C8B-B14F-4D97-AF65-F5344CB8AC3E}">
        <p14:creationId xmlns:p14="http://schemas.microsoft.com/office/powerpoint/2010/main" val="108007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1DEBCC-1041-493A-366A-8F5A4669A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3EEDE4-525B-86DE-977F-128AAF94CC2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dirty="0"/>
              <a:t>Ciencia de datos: fases estructurales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435721-9B29-865B-7CC0-665A1C71FEA3}"/>
              </a:ext>
            </a:extLst>
          </p:cNvPr>
          <p:cNvSpPr txBox="1"/>
          <p:nvPr/>
        </p:nvSpPr>
        <p:spPr>
          <a:xfrm>
            <a:off x="2873052" y="1777458"/>
            <a:ext cx="28939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  <a:latin typeface="+mj-lt"/>
              </a:rPr>
              <a:t>Pregunta global </a:t>
            </a:r>
            <a:r>
              <a:rPr lang="es-ES" b="1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</a:t>
            </a:r>
            <a:endParaRPr lang="es-ES" b="1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Análisis univariante.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Análisis bivariante.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Análisis “simples”.</a:t>
            </a:r>
          </a:p>
          <a:p>
            <a:pPr marL="285750" indent="-285750">
              <a:buFontTx/>
              <a:buChar char="-"/>
            </a:pPr>
            <a:r>
              <a:rPr lang="es-ES" b="1" dirty="0" err="1">
                <a:solidFill>
                  <a:schemeClr val="tx2"/>
                </a:solidFill>
                <a:latin typeface="+mj-lt"/>
              </a:rPr>
              <a:t>Outliers</a:t>
            </a:r>
            <a:r>
              <a:rPr lang="es-ES" b="1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8F7CA29A-5782-8A16-A962-EF35348A598F}"/>
              </a:ext>
            </a:extLst>
          </p:cNvPr>
          <p:cNvSpPr/>
          <p:nvPr/>
        </p:nvSpPr>
        <p:spPr>
          <a:xfrm>
            <a:off x="5637069" y="1686626"/>
            <a:ext cx="363682" cy="1381991"/>
          </a:xfrm>
          <a:prstGeom prst="rightBrace">
            <a:avLst>
              <a:gd name="adj1" fmla="val 311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FF7170-88B9-DAB3-14F6-C04170B0227D}"/>
              </a:ext>
            </a:extLst>
          </p:cNvPr>
          <p:cNvSpPr txBox="1"/>
          <p:nvPr/>
        </p:nvSpPr>
        <p:spPr>
          <a:xfrm>
            <a:off x="6234547" y="1863814"/>
            <a:ext cx="4116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Contrastar asunciones Gaussianas: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Histogramas/</a:t>
            </a:r>
            <a:r>
              <a:rPr lang="es-ES" dirty="0" err="1"/>
              <a:t>density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QQ-</a:t>
            </a:r>
            <a:r>
              <a:rPr lang="es-ES" dirty="0" err="1"/>
              <a:t>Plots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A1A622-5A64-85BE-94C3-CE4EEB0BB1E2}"/>
              </a:ext>
            </a:extLst>
          </p:cNvPr>
          <p:cNvSpPr txBox="1"/>
          <p:nvPr/>
        </p:nvSpPr>
        <p:spPr>
          <a:xfrm>
            <a:off x="2117980" y="3789384"/>
            <a:ext cx="8233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  <a:latin typeface="+mj-lt"/>
              </a:rPr>
              <a:t>## 2º parte ###############################</a:t>
            </a:r>
          </a:p>
          <a:p>
            <a:r>
              <a:rPr lang="es-ES" b="1" dirty="0">
                <a:solidFill>
                  <a:schemeClr val="tx2"/>
                </a:solidFill>
                <a:latin typeface="+mj-lt"/>
              </a:rPr>
              <a:t>- ¿Qué podemos hacer con texto/caracteres y datos no estructurados en general?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Análisis complejos y modelado.</a:t>
            </a:r>
          </a:p>
        </p:txBody>
      </p:sp>
    </p:spTree>
    <p:extLst>
      <p:ext uri="{BB962C8B-B14F-4D97-AF65-F5344CB8AC3E}">
        <p14:creationId xmlns:p14="http://schemas.microsoft.com/office/powerpoint/2010/main" val="33402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26510EE-552F-EE0F-9C18-72716CAF1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C525A5-3F78-9BD5-7A36-2085A204F9E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dirty="0"/>
              <a:t>QUICK R: TIPOS DE GRÁFICOS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4F4EA38D-6336-1800-7A2A-4A4F48DE6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085850"/>
            <a:ext cx="6248400" cy="46863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1B148B-F45A-AD52-0C3A-DC1DF4918E0E}"/>
              </a:ext>
            </a:extLst>
          </p:cNvPr>
          <p:cNvSpPr txBox="1"/>
          <p:nvPr/>
        </p:nvSpPr>
        <p:spPr>
          <a:xfrm>
            <a:off x="3046269" y="6180221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BOOK (EDA in R)</a:t>
            </a:r>
          </a:p>
        </p:txBody>
      </p:sp>
    </p:spTree>
    <p:extLst>
      <p:ext uri="{BB962C8B-B14F-4D97-AF65-F5344CB8AC3E}">
        <p14:creationId xmlns:p14="http://schemas.microsoft.com/office/powerpoint/2010/main" val="223903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CF5814-AF85-9F75-A081-F4A615592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4AB44-9A18-B9FD-24FD-C87BE99EFA8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dirty="0"/>
              <a:t>EDA: estrategia general.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4B4150-1CE9-B23C-B37C-5F663E30FBF9}"/>
              </a:ext>
            </a:extLst>
          </p:cNvPr>
          <p:cNvSpPr txBox="1"/>
          <p:nvPr/>
        </p:nvSpPr>
        <p:spPr>
          <a:xfrm>
            <a:off x="1987285" y="1859339"/>
            <a:ext cx="82331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Evaluar el </a:t>
            </a:r>
            <a:r>
              <a:rPr lang="es-ES" b="1" dirty="0" err="1">
                <a:solidFill>
                  <a:schemeClr val="tx2"/>
                </a:solidFill>
                <a:latin typeface="+mj-lt"/>
              </a:rPr>
              <a:t>dataset</a:t>
            </a:r>
            <a:r>
              <a:rPr lang="es-ES" b="1" dirty="0">
                <a:solidFill>
                  <a:schemeClr val="tx2"/>
                </a:solidFill>
                <a:latin typeface="+mj-lt"/>
              </a:rPr>
              <a:t> de forma general.</a:t>
            </a:r>
          </a:p>
          <a:p>
            <a:pPr marL="800100" lvl="1" indent="-342900">
              <a:buAutoNum type="arabicPeriod"/>
            </a:pPr>
            <a:r>
              <a:rPr lang="es-ES" b="1" dirty="0" err="1">
                <a:solidFill>
                  <a:schemeClr val="tx2"/>
                </a:solidFill>
                <a:latin typeface="+mj-lt"/>
              </a:rPr>
              <a:t>Nº</a:t>
            </a:r>
            <a:r>
              <a:rPr lang="es-ES" b="1" dirty="0">
                <a:solidFill>
                  <a:schemeClr val="tx2"/>
                </a:solidFill>
                <a:latin typeface="+mj-lt"/>
              </a:rPr>
              <a:t> de observaciones, variables (tipos), nombres de las variables (¿significado?)</a:t>
            </a:r>
          </a:p>
          <a:p>
            <a:pPr marL="800100" lvl="1" indent="-342900">
              <a:buAutoNum type="arabicPeriod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Tipo de variables (numérica, categórica, lógica/binaria)</a:t>
            </a:r>
          </a:p>
          <a:p>
            <a:pPr marL="800100" lvl="1" indent="-342900">
              <a:buAutoNum type="arabicPeriod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Valores únicos/valores frecuentes/observaciones faltantes</a:t>
            </a:r>
          </a:p>
          <a:p>
            <a:pPr marL="342900" indent="-342900">
              <a:buAutoNum type="arabicPeriod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Estadística descriptiva mínima.</a:t>
            </a:r>
          </a:p>
          <a:p>
            <a:pPr marL="342900" indent="-342900">
              <a:buAutoNum type="arabicPeriod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¿Es posible hacer alguna visualización? En especial para las variables de interés.</a:t>
            </a:r>
          </a:p>
          <a:p>
            <a:pPr marL="342900" indent="-342900">
              <a:buAutoNum type="arabicPeriod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¿Se pueden buscar ”datos anómalos”?</a:t>
            </a:r>
          </a:p>
          <a:p>
            <a:pPr marL="342900" indent="-342900">
              <a:buAutoNum type="arabicPeriod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Resumir los resultados principales.</a:t>
            </a:r>
          </a:p>
          <a:p>
            <a:pPr marL="342900" indent="-342900">
              <a:buAutoNum type="arabicPeriod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“Data </a:t>
            </a:r>
            <a:r>
              <a:rPr lang="es-ES" b="1" dirty="0" err="1">
                <a:solidFill>
                  <a:schemeClr val="tx2"/>
                </a:solidFill>
                <a:latin typeface="+mj-lt"/>
              </a:rPr>
              <a:t>dictionary</a:t>
            </a:r>
            <a:r>
              <a:rPr lang="es-ES" b="1" dirty="0">
                <a:solidFill>
                  <a:schemeClr val="tx2"/>
                </a:solidFill>
                <a:latin typeface="+mj-lt"/>
              </a:rPr>
              <a:t>” </a:t>
            </a:r>
            <a:r>
              <a:rPr lang="es-ES" b="1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 Documentar el </a:t>
            </a:r>
            <a:r>
              <a:rPr lang="es-ES" b="1" dirty="0" err="1">
                <a:solidFill>
                  <a:schemeClr val="tx2"/>
                </a:solidFill>
                <a:latin typeface="+mj-lt"/>
                <a:sym typeface="Wingdings" pitchFamily="2" charset="2"/>
              </a:rPr>
              <a:t>dataset</a:t>
            </a:r>
            <a:r>
              <a:rPr lang="es-ES" b="1" dirty="0">
                <a:solidFill>
                  <a:schemeClr val="tx2"/>
                </a:solidFill>
                <a:latin typeface="+mj-lt"/>
                <a:sym typeface="Wingdings" pitchFamily="2" charset="2"/>
              </a:rPr>
              <a:t> y sus características, así como observaciones de interés para el “yo” futuro.</a:t>
            </a:r>
            <a:endParaRPr lang="es-ES" b="1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AutoNum type="arabicPeriod"/>
            </a:pPr>
            <a:endParaRPr lang="es-ES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8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883E-63D8-3EB2-FEC6-245FE079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92007-9BD6-4A2A-9341-C7835A1C8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CIENCIA DE DATOS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7558DF-0C47-B1DC-7448-FEEBCFFEB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ACARIMAR@UAX.ES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22B1C8-67AE-C130-5E5E-4156FB62C6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DR. ARIEL CARIAGA-MARTINEZ	</a:t>
            </a:r>
          </a:p>
        </p:txBody>
      </p:sp>
    </p:spTree>
    <p:extLst>
      <p:ext uri="{BB962C8B-B14F-4D97-AF65-F5344CB8AC3E}">
        <p14:creationId xmlns:p14="http://schemas.microsoft.com/office/powerpoint/2010/main" val="25128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B36F2-EE1E-3E2E-F64F-751C3DEE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B7A2F-9941-9BE8-A604-0FFB6398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76DA78-DDC3-F48C-A14A-96F5704B8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Grado en biomedicina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963A7C85-12EF-BCB8-38ED-D3E412B21C5D}"/>
              </a:ext>
            </a:extLst>
          </p:cNvPr>
          <p:cNvSpPr txBox="1">
            <a:spLocks/>
          </p:cNvSpPr>
          <p:nvPr/>
        </p:nvSpPr>
        <p:spPr>
          <a:xfrm>
            <a:off x="505156" y="6069534"/>
            <a:ext cx="5040879" cy="275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charset="0"/>
              <a:buNone/>
              <a:defRPr sz="1600" b="0" i="0" kern="1200" cap="all" spc="100" baseline="0">
                <a:solidFill>
                  <a:schemeClr val="bg1"/>
                </a:solidFill>
                <a:latin typeface="Manrope" pitchFamily="2" charset="0"/>
                <a:ea typeface="Manrope" panose="00000300000000000000" pitchFamily="50" charset="0"/>
                <a:cs typeface="Manrope" panose="00000300000000000000" pitchFamily="50" charset="0"/>
              </a:defRPr>
            </a:lvl1pPr>
            <a:lvl2pPr marL="609585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DR. ARIEL CARIAGA-MARTÍNEZ</a:t>
            </a:r>
          </a:p>
        </p:txBody>
      </p:sp>
    </p:spTree>
    <p:extLst>
      <p:ext uri="{BB962C8B-B14F-4D97-AF65-F5344CB8AC3E}">
        <p14:creationId xmlns:p14="http://schemas.microsoft.com/office/powerpoint/2010/main" val="27943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3D1E890-5060-4F7D-F7A6-5ED83D17A0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r="4007"/>
          <a:stretch/>
        </p:blipFill>
        <p:spPr/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7937497D-2782-52DC-D0D8-9120C26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 Y RESPUESTAS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FB9DD09-35B5-2CB9-F3F1-C98291D1EB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78575" y="1873032"/>
            <a:ext cx="5462588" cy="4302299"/>
          </a:xfrm>
        </p:spPr>
        <p:txBody>
          <a:bodyPr/>
          <a:lstStyle/>
          <a:p>
            <a:pPr lvl="1"/>
            <a:r>
              <a:rPr lang="es-ES" dirty="0"/>
              <a:t>Formar equipos (2-3 personas).</a:t>
            </a:r>
          </a:p>
          <a:p>
            <a:pPr lvl="1"/>
            <a:r>
              <a:rPr lang="es-ES" dirty="0"/>
              <a:t>Buscar y organizar la información con respecto al análisis exploratorio de datos.</a:t>
            </a:r>
          </a:p>
          <a:p>
            <a:pPr lvl="1"/>
            <a:r>
              <a:rPr lang="es-ES" dirty="0"/>
              <a:t>Usar bibliografía específica y lo que hemos visto en clase.</a:t>
            </a:r>
          </a:p>
          <a:p>
            <a:pPr lvl="1"/>
            <a:r>
              <a:rPr lang="es-ES" dirty="0"/>
              <a:t>Organizar los conceptos teóricos en una “receta” (protocolo).</a:t>
            </a:r>
          </a:p>
          <a:p>
            <a:pPr lvl="1"/>
            <a:r>
              <a:rPr lang="es-ES" dirty="0"/>
              <a:t>PRESENTAR LOS RESULTADOS DE UNA FORMA VISUAL/INTERACTIVA.</a:t>
            </a:r>
          </a:p>
          <a:p>
            <a:pPr lvl="1"/>
            <a:r>
              <a:rPr lang="es-ES" dirty="0"/>
              <a:t>LA IDEA FINAL ES APLICARLO A UN CONJUNTO DE DATOS </a:t>
            </a:r>
            <a:r>
              <a:rPr lang="es-ES" dirty="0">
                <a:sym typeface="Wingdings" pitchFamily="2" charset="2"/>
              </a:rPr>
              <a:t> PUEDES USAR EL DE TRABAJOS ANTERIORES.</a:t>
            </a:r>
          </a:p>
          <a:p>
            <a:pPr lvl="1"/>
            <a:r>
              <a:rPr lang="es-ES" dirty="0">
                <a:sym typeface="Wingdings" pitchFamily="2" charset="2"/>
              </a:rPr>
              <a:t>EL ENTREGABLE ES UN DOCUMENTO TIPO IMRD (INTRODUCCIÓN/MATERIALES-MÉTODOS/RESULTADOS (LA PARTE VISUAL/INTERACTIVA)/DISCUSIÓN): IDEALMENTE RMARKDOWN CON EXPLICACIÓN Y CÓDIGO.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139D70-FA05-0D3A-6B31-42305738F5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41163" y="6432550"/>
            <a:ext cx="350837" cy="239713"/>
          </a:xfrm>
        </p:spPr>
        <p:txBody>
          <a:bodyPr/>
          <a:lstStyle/>
          <a:p>
            <a:fld id="{98309CE4-51B7-4AD2-AF95-8F8C5FE9EF58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624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DCFB368-B443-F491-F32A-D64EAF7AF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BAC879-74EA-9CC9-74C2-EEAF218DCE0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Ciencia de datos: fases </a:t>
            </a:r>
            <a:r>
              <a:rPr lang="es-ES" b="1" dirty="0">
                <a:sym typeface="Wingdings" pitchFamily="2" charset="2"/>
              </a:rPr>
              <a:t> PIPELINES</a:t>
            </a: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D3A0E7-2EA6-C50D-7788-BE376F11E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02348"/>
            <a:ext cx="7772400" cy="28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8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9ED76C6-289E-2FB0-F935-98A1691B6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2B60C5-4A47-3AA3-7885-3E1EA0FD29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dirty="0"/>
              <a:t>Ciencia de datos: fases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45CB77-98F1-07F0-FAAB-701E6484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44" y="1846934"/>
            <a:ext cx="6947069" cy="3825922"/>
          </a:xfrm>
          <a:prstGeom prst="rect">
            <a:avLst/>
          </a:prstGeom>
        </p:spPr>
      </p:pic>
      <p:pic>
        <p:nvPicPr>
          <p:cNvPr id="7" name="Imagen 6" descr="Diagrama, Aplicación&#10;&#10;Descripción generada automáticamente">
            <a:extLst>
              <a:ext uri="{FF2B5EF4-FFF2-40B4-BE49-F238E27FC236}">
                <a16:creationId xmlns:a16="http://schemas.microsoft.com/office/drawing/2014/main" id="{D89862C3-CB3D-7DAD-0925-FE0FF899D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9" y="1239188"/>
            <a:ext cx="4581184" cy="18589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21D9B7B-08A7-B03E-13F2-2A6040E6E135}"/>
              </a:ext>
            </a:extLst>
          </p:cNvPr>
          <p:cNvSpPr txBox="1"/>
          <p:nvPr/>
        </p:nvSpPr>
        <p:spPr>
          <a:xfrm>
            <a:off x="3318596" y="863431"/>
            <a:ext cx="555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u="none" strike="noStrike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Lato" panose="020F0502020204030203" pitchFamily="34" charset="77"/>
              </a:rPr>
              <a:t>CONTEXTO + MÉTODO CIENTÍFICO</a:t>
            </a:r>
            <a:endParaRPr lang="es-ES" sz="2200" b="1" dirty="0"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C8D1A17-736D-B8B2-B0A5-5B80F2A5A6D1}"/>
              </a:ext>
            </a:extLst>
          </p:cNvPr>
          <p:cNvSpPr txBox="1"/>
          <p:nvPr/>
        </p:nvSpPr>
        <p:spPr>
          <a:xfrm>
            <a:off x="812281" y="5971601"/>
            <a:ext cx="10583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212529"/>
                </a:solidFill>
                <a:highlight>
                  <a:srgbClr val="FFFFFF"/>
                </a:highlight>
                <a:latin typeface="Lato" panose="020F0502020204030203" pitchFamily="34" charset="77"/>
                <a:sym typeface="Wingdings" pitchFamily="2" charset="2"/>
              </a:rPr>
              <a:t>ADQUIRIR </a:t>
            </a:r>
            <a:r>
              <a:rPr lang="es-ES" sz="2400" b="1" i="0" u="none" strike="noStrike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Lato" panose="020F0502020204030203" pitchFamily="34" charset="77"/>
                <a:sym typeface="Wingdings" pitchFamily="2" charset="2"/>
              </a:rPr>
              <a:t> ANALIZAR  EXPLICAR</a:t>
            </a:r>
            <a:endParaRPr lang="es-E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17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774495F-B366-180C-F21C-BC3365FD4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1D023B-0849-3BA1-7A96-F3B0F960591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15913"/>
            <a:ext cx="10928350" cy="533400"/>
          </a:xfrm>
        </p:spPr>
        <p:txBody>
          <a:bodyPr/>
          <a:lstStyle/>
          <a:p>
            <a:r>
              <a:rPr lang="es-ES" b="1" dirty="0"/>
              <a:t>ANÁLISIS EXPLORATORIO DE LOS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B1B802-4F46-BD7E-577E-F4A036C5E0DB}"/>
              </a:ext>
            </a:extLst>
          </p:cNvPr>
          <p:cNvSpPr txBox="1"/>
          <p:nvPr/>
        </p:nvSpPr>
        <p:spPr>
          <a:xfrm>
            <a:off x="812279" y="1437155"/>
            <a:ext cx="1058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u="none" strike="noStrike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Lato" panose="020F0502020204030203" pitchFamily="34" charset="77"/>
              </a:rPr>
              <a:t>ES EL ”ARTE DE MIRAR” LOS DATOS DE UNA FORMA CUIDADOSA Y ESTRUCTURADA (SISTEMÁTICA).</a:t>
            </a:r>
            <a:endParaRPr lang="es-ES" sz="2200" b="1" dirty="0"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F24028-1611-D074-6C48-6A5D2DFAF661}"/>
              </a:ext>
            </a:extLst>
          </p:cNvPr>
          <p:cNvSpPr txBox="1"/>
          <p:nvPr/>
        </p:nvSpPr>
        <p:spPr>
          <a:xfrm>
            <a:off x="1979433" y="3750593"/>
            <a:ext cx="82331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  <a:latin typeface="+mj-lt"/>
              </a:rPr>
              <a:t>Las 4 ”</a:t>
            </a:r>
            <a:r>
              <a:rPr lang="es-ES" b="1" dirty="0" err="1">
                <a:solidFill>
                  <a:schemeClr val="tx2"/>
                </a:solidFill>
                <a:latin typeface="+mj-lt"/>
              </a:rPr>
              <a:t>R”s</a:t>
            </a:r>
            <a:r>
              <a:rPr lang="es-ES" b="1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Revelaciones: visualización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Residuos: (futura) validación de modelos aplicados (aunque sean triviales).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Re-Expresión: “ingeniería de variables” (transformaciones matemáticas para mejorar procesos posteriores). ¿Correlaciones?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solidFill>
                  <a:schemeClr val="tx2"/>
                </a:solidFill>
                <a:latin typeface="+mj-lt"/>
              </a:rPr>
              <a:t>Resistencia: análisis de </a:t>
            </a:r>
            <a:r>
              <a:rPr lang="es-ES" b="1" dirty="0" err="1">
                <a:solidFill>
                  <a:schemeClr val="tx2"/>
                </a:solidFill>
                <a:latin typeface="+mj-lt"/>
              </a:rPr>
              <a:t>outliers</a:t>
            </a:r>
            <a:r>
              <a:rPr lang="es-ES" b="1" dirty="0">
                <a:solidFill>
                  <a:schemeClr val="tx2"/>
                </a:solidFill>
                <a:latin typeface="+mj-lt"/>
              </a:rPr>
              <a:t>, “anormalidades”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8016D8-8D73-89F1-AF19-791387CFFBD1}"/>
              </a:ext>
            </a:extLst>
          </p:cNvPr>
          <p:cNvSpPr txBox="1"/>
          <p:nvPr/>
        </p:nvSpPr>
        <p:spPr>
          <a:xfrm>
            <a:off x="984972" y="2645742"/>
            <a:ext cx="10583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212529"/>
                </a:solidFill>
                <a:highlight>
                  <a:srgbClr val="FFFFFF"/>
                </a:highlight>
                <a:latin typeface="Lato" panose="020F0502020204030203" pitchFamily="34" charset="77"/>
                <a:sym typeface="Wingdings" pitchFamily="2" charset="2"/>
              </a:rPr>
              <a:t>EXPLORATORIO VS EXPLICATIVO</a:t>
            </a:r>
            <a:endParaRPr lang="es-E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12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53FE280-5330-47A4-E8C3-318143DFC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FC7DD5-E905-0A4C-124E-665340264CF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dirty="0"/>
              <a:t>CONOCIENDO LOS DATOS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BBC78EFA-05A7-F8D6-E1F4-378BC1B1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8831"/>
            <a:ext cx="5013938" cy="33297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83BBCA3-CB0D-9F17-DE6A-116DCCBA25B4}"/>
              </a:ext>
            </a:extLst>
          </p:cNvPr>
          <p:cNvSpPr txBox="1"/>
          <p:nvPr/>
        </p:nvSpPr>
        <p:spPr>
          <a:xfrm>
            <a:off x="740421" y="1408831"/>
            <a:ext cx="47916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</a:rPr>
              <a:t>Características de formatos de datos:</a:t>
            </a:r>
            <a:endParaRPr lang="es-ES" b="1" i="0" u="none" strike="noStrike" dirty="0">
              <a:solidFill>
                <a:srgbClr val="212529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j-lt"/>
              </a:rPr>
              <a:t>Independiente del lenguaje (de programación).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12529"/>
                </a:solidFill>
                <a:highlight>
                  <a:srgbClr val="FFFFFF"/>
                </a:highlight>
                <a:latin typeface="+mj-lt"/>
              </a:rPr>
              <a:t>Soporte de estructuras complejas (como anidamiento)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j-lt"/>
              </a:rPr>
              <a:t>Eficiente/Dinámico.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12529"/>
                </a:solidFill>
                <a:highlight>
                  <a:srgbClr val="FFFFFF"/>
                </a:highlight>
                <a:latin typeface="+mj-lt"/>
              </a:rPr>
              <a:t>Formato completo que permita la división (separación/compresión)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212529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s-ES" b="1" dirty="0">
                <a:solidFill>
                  <a:srgbClr val="212529"/>
                </a:solidFill>
                <a:highlight>
                  <a:srgbClr val="FFFFFF"/>
                </a:highlight>
                <a:latin typeface="+mj-lt"/>
              </a:rPr>
              <a:t>Según el formato del almacenamiento: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j-lt"/>
              </a:rPr>
              <a:t>Texto/Binario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12529"/>
                </a:solidFill>
                <a:highlight>
                  <a:srgbClr val="FFFFFF"/>
                </a:highlight>
                <a:latin typeface="+mj-lt"/>
              </a:rPr>
              <a:t>Filas vs columnas</a:t>
            </a:r>
            <a:endParaRPr lang="es-ES" b="1" i="0" u="none" strike="noStrike" dirty="0">
              <a:solidFill>
                <a:srgbClr val="212529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b="1" dirty="0"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D76AB3-34DB-E80F-60D8-E682C6D26B7C}"/>
              </a:ext>
            </a:extLst>
          </p:cNvPr>
          <p:cNvSpPr txBox="1"/>
          <p:nvPr/>
        </p:nvSpPr>
        <p:spPr>
          <a:xfrm>
            <a:off x="3046269" y="6180221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</a:t>
            </a:r>
            <a:r>
              <a:rPr lang="es-ES" dirty="0" err="1"/>
              <a:t>manoli-iborra.github.io</a:t>
            </a:r>
            <a:r>
              <a:rPr lang="es-ES" dirty="0"/>
              <a:t>/</a:t>
            </a:r>
            <a:r>
              <a:rPr lang="es-ES" dirty="0" err="1"/>
              <a:t>BigData</a:t>
            </a:r>
            <a:r>
              <a:rPr lang="es-ES" dirty="0"/>
              <a:t>/</a:t>
            </a:r>
            <a:r>
              <a:rPr lang="es-ES" dirty="0" err="1"/>
              <a:t>index.html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429F96D-3028-7172-513B-7B02D16DB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AC8FA7-6381-CC12-8F8D-AA2D76F054C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Organización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F34290-370C-4657-0327-105D60EB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852" y="1455846"/>
            <a:ext cx="6350000" cy="2044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54BA28-4B03-2E36-013A-3918A106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52" y="3726942"/>
            <a:ext cx="7137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3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B24D6CA-843A-BD8B-DA63-FBD78A1CF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EA5D27-F971-091C-1CBC-819A93F391F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dirty="0"/>
              <a:t>“Datos ordenados”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D9081152-E90F-73C4-02BB-F94385860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1" y="1272647"/>
            <a:ext cx="4871643" cy="4312706"/>
          </a:xfrm>
          <a:prstGeom prst="rect">
            <a:avLst/>
          </a:prstGeom>
        </p:spPr>
      </p:pic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A412048B-B929-BF71-3905-72210E218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57" y="1272647"/>
            <a:ext cx="5289924" cy="47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B3AA719-14AD-7C38-F503-32CBD8610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2C9D6A-9CEF-A5C4-6387-CBAD92BE0E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/>
              <a:t>Datos ordenados</a:t>
            </a:r>
            <a:endParaRPr lang="es-ES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60C7AC6E-C2F1-2541-ED22-7F665797D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63" y="2618777"/>
            <a:ext cx="9111171" cy="25163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88DDDA3-BF51-17F8-FC16-B5AEB656DA7D}"/>
              </a:ext>
            </a:extLst>
          </p:cNvPr>
          <p:cNvSpPr txBox="1"/>
          <p:nvPr/>
        </p:nvSpPr>
        <p:spPr>
          <a:xfrm>
            <a:off x="1392662" y="1130050"/>
            <a:ext cx="9251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+mj-lt"/>
              </a:rPr>
              <a:t>Cada variable en su propia columna.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j-lt"/>
              </a:rPr>
              <a:t>Cada observación en su propia 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12529"/>
                </a:solidFill>
                <a:highlight>
                  <a:srgbClr val="FFFFFF"/>
                </a:highlight>
                <a:latin typeface="+mj-lt"/>
              </a:rPr>
              <a:t>Cada valor en su propia </a:t>
            </a:r>
            <a:r>
              <a:rPr lang="es-ES" b="1">
                <a:solidFill>
                  <a:srgbClr val="212529"/>
                </a:solidFill>
                <a:highlight>
                  <a:srgbClr val="FFFFFF"/>
                </a:highlight>
                <a:latin typeface="+mj-lt"/>
              </a:rPr>
              <a:t>celda.</a:t>
            </a:r>
            <a:endParaRPr lang="es-E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447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B24D6CA-843A-BD8B-DA63-FBD78A1CF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D9081152-E90F-73C4-02BB-F94385860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1" y="1272647"/>
            <a:ext cx="4871643" cy="4312706"/>
          </a:xfrm>
          <a:prstGeom prst="rect">
            <a:avLst/>
          </a:prstGeom>
        </p:spPr>
      </p:pic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A412048B-B929-BF71-3905-72210E218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57" y="1272647"/>
            <a:ext cx="5289924" cy="4783873"/>
          </a:xfrm>
          <a:prstGeom prst="rect">
            <a:avLst/>
          </a:prstGeom>
        </p:spPr>
      </p:pic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B45D319A-CE13-DD0D-0980-360F3B455D1E}"/>
              </a:ext>
            </a:extLst>
          </p:cNvPr>
          <p:cNvSpPr/>
          <p:nvPr/>
        </p:nvSpPr>
        <p:spPr>
          <a:xfrm>
            <a:off x="544085" y="1471961"/>
            <a:ext cx="2531327" cy="163922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892EC5-35B8-F2CD-3C39-FA8EF919E42A}"/>
              </a:ext>
            </a:extLst>
          </p:cNvPr>
          <p:cNvSpPr txBox="1">
            <a:spLocks/>
          </p:cNvSpPr>
          <p:nvPr/>
        </p:nvSpPr>
        <p:spPr>
          <a:xfrm>
            <a:off x="1017810" y="362533"/>
            <a:ext cx="9388460" cy="533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81276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i="0" kern="1200" cap="none" spc="0" baseline="0" dirty="0">
                <a:solidFill>
                  <a:sysClr val="windowText" lastClr="000000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  <a:lvl2pPr algn="ctr" defTabSz="609570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Arial Black" charset="0"/>
                <a:ea typeface="ヒラギノ角ゴ Pro W3" charset="0"/>
                <a:cs typeface="ヒラギノ角ゴ Pro W3" charset="0"/>
              </a:defRPr>
            </a:lvl2pPr>
            <a:lvl3pPr algn="ctr" defTabSz="609570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Arial Black" charset="0"/>
                <a:ea typeface="ヒラギノ角ゴ Pro W3" charset="0"/>
                <a:cs typeface="ヒラギノ角ゴ Pro W3" charset="0"/>
              </a:defRPr>
            </a:lvl3pPr>
            <a:lvl4pPr algn="ctr" defTabSz="609570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Arial Black" charset="0"/>
                <a:ea typeface="ヒラギノ角ゴ Pro W3" charset="0"/>
                <a:cs typeface="ヒラギノ角ゴ Pro W3" charset="0"/>
              </a:defRPr>
            </a:lvl4pPr>
            <a:lvl5pPr algn="ctr" defTabSz="609570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Arial Black" charset="0"/>
                <a:ea typeface="ヒラギノ角ゴ Pro W3" charset="0"/>
                <a:cs typeface="ヒラギノ角ゴ Pro W3" charset="0"/>
              </a:defRPr>
            </a:lvl5pPr>
            <a:lvl6pPr marL="609570" algn="ctr" defTabSz="609570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Arial Black" charset="0"/>
                <a:ea typeface="ヒラギノ角ゴ Pro W3" charset="0"/>
                <a:cs typeface="ヒラギノ角ゴ Pro W3" charset="0"/>
              </a:defRPr>
            </a:lvl6pPr>
            <a:lvl7pPr marL="1219140" algn="ctr" defTabSz="609570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Arial Black" charset="0"/>
                <a:ea typeface="ヒラギノ角ゴ Pro W3" charset="0"/>
                <a:cs typeface="ヒラギノ角ゴ Pro W3" charset="0"/>
              </a:defRPr>
            </a:lvl7pPr>
            <a:lvl8pPr marL="1828709" algn="ctr" defTabSz="609570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Arial Black" charset="0"/>
                <a:ea typeface="ヒラギノ角ゴ Pro W3" charset="0"/>
                <a:cs typeface="ヒラギノ角ゴ Pro W3" charset="0"/>
              </a:defRPr>
            </a:lvl8pPr>
            <a:lvl9pPr marL="2438278" algn="ctr" defTabSz="609570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Arial Black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s-ES" sz="2000" dirty="0"/>
              <a:t>Datos ordenados: cada variable en su columna, cada observación en su fila, cada valor único en su celda</a:t>
            </a:r>
          </a:p>
        </p:txBody>
      </p:sp>
    </p:spTree>
    <p:extLst>
      <p:ext uri="{BB962C8B-B14F-4D97-AF65-F5344CB8AC3E}">
        <p14:creationId xmlns:p14="http://schemas.microsoft.com/office/powerpoint/2010/main" val="217270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UAX 2023 - Positivo">
  <a:themeElements>
    <a:clrScheme name="uax">
      <a:dk1>
        <a:srgbClr val="222222"/>
      </a:dk1>
      <a:lt1>
        <a:srgbClr val="FFFFFF"/>
      </a:lt1>
      <a:dk2>
        <a:srgbClr val="222222"/>
      </a:dk2>
      <a:lt2>
        <a:srgbClr val="F2F2F2"/>
      </a:lt2>
      <a:accent1>
        <a:srgbClr val="0060AB"/>
      </a:accent1>
      <a:accent2>
        <a:srgbClr val="008CF7"/>
      </a:accent2>
      <a:accent3>
        <a:srgbClr val="49ACF7"/>
      </a:accent3>
      <a:accent4>
        <a:srgbClr val="3781B9"/>
      </a:accent4>
      <a:accent5>
        <a:srgbClr val="004478"/>
      </a:accent5>
      <a:accent6>
        <a:srgbClr val="0DFCE3"/>
      </a:accent6>
      <a:hlink>
        <a:srgbClr val="F3F719"/>
      </a:hlink>
      <a:folHlink>
        <a:srgbClr val="491F69"/>
      </a:folHlink>
    </a:clrScheme>
    <a:fontScheme name="HW Manrope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lnSpc>
            <a:spcPct val="120000"/>
          </a:lnSpc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8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lnSpc>
            <a:spcPct val="120000"/>
          </a:lnSpc>
          <a:defRPr sz="1600" dirty="0" smtClean="0">
            <a:latin typeface="+mn-lt"/>
          </a:defRPr>
        </a:defPPr>
      </a:lstStyle>
    </a:txDef>
  </a:objectDefaults>
  <a:extraClrSchemeLst/>
  <a:custClrLst>
    <a:custClr name="Chart 1">
      <a:srgbClr val="00ADE8"/>
    </a:custClr>
    <a:custClr name="Chart 2">
      <a:srgbClr val="00B398"/>
    </a:custClr>
    <a:custClr name="null01">
      <a:srgbClr val="FFFFFF"/>
    </a:custClr>
    <a:custClr name="null02">
      <a:srgbClr val="FFFFFF"/>
    </a:custClr>
    <a:custClr name="Navy 50% Shade">
      <a:srgbClr val="0D193B"/>
    </a:custClr>
    <a:custClr name="Puprle 50% Shade">
      <a:srgbClr val="291737"/>
    </a:custClr>
    <a:custClr name="Burgundy 50% Shade">
      <a:srgbClr val="37152E"/>
    </a:custClr>
    <a:custClr name="Maroon 50% Shade">
      <a:srgbClr val="550028"/>
    </a:custClr>
    <a:custClr name="Pink 50% Shade">
      <a:srgbClr val="7F004B"/>
    </a:custClr>
    <a:custClr name="Yellow 50% Shade">
      <a:srgbClr val="806924"/>
    </a:custClr>
    <a:custClr name="Chart 1 50% Shade">
      <a:srgbClr val="005774"/>
    </a:custClr>
    <a:custClr name="Chart 2 50% Shade">
      <a:srgbClr val="005A4C"/>
    </a:custClr>
    <a:custClr name="Chart 2 50% Shade">
      <a:srgbClr val="FFFFFF"/>
    </a:custClr>
    <a:custClr name="Chart 2 50% Shade">
      <a:srgbClr val="FFFFFF"/>
    </a:custClr>
    <a:custClr name="Navy 90% Tint">
      <a:srgbClr val="E7E9F0"/>
    </a:custClr>
    <a:custClr name="Purple 90% Tint">
      <a:srgbClr val="EDE7F0"/>
    </a:custClr>
    <a:custClr name="Burgundy 90% Tint">
      <a:srgbClr val="EFE9EE"/>
    </a:custClr>
    <a:custClr name="Maroon 90% Tint">
      <a:srgbClr val="F6E4EC"/>
    </a:custClr>
    <a:custClr name="Pink 90% Tint">
      <a:srgbClr val="FFE6F4"/>
    </a:custClr>
    <a:custClr name="Yellow 90% Tint">
      <a:srgbClr val="FFFAED"/>
    </a:custClr>
  </a:custClrLst>
  <a:extLst>
    <a:ext uri="{05A4C25C-085E-4340-85A3-A5531E510DB2}">
      <thm15:themeFamily xmlns:thm15="http://schemas.microsoft.com/office/thememl/2012/main" name="Presentation1" id="{B941F624-0BF1-402A-BDD8-853BF142226A}" vid="{8AFC18C5-D10C-478C-9FD4-45F21C0DB0D6}"/>
    </a:ext>
  </a:extLst>
</a:theme>
</file>

<file path=ppt/theme/theme2.xml><?xml version="1.0" encoding="utf-8"?>
<a:theme xmlns:a="http://schemas.openxmlformats.org/drawingml/2006/main" name="UAX 2023 - Negativo">
  <a:themeElements>
    <a:clrScheme name="uax">
      <a:dk1>
        <a:srgbClr val="222222"/>
      </a:dk1>
      <a:lt1>
        <a:srgbClr val="FFFFFF"/>
      </a:lt1>
      <a:dk2>
        <a:srgbClr val="222222"/>
      </a:dk2>
      <a:lt2>
        <a:srgbClr val="F2F2F2"/>
      </a:lt2>
      <a:accent1>
        <a:srgbClr val="0060AB"/>
      </a:accent1>
      <a:accent2>
        <a:srgbClr val="008CF7"/>
      </a:accent2>
      <a:accent3>
        <a:srgbClr val="49ACF7"/>
      </a:accent3>
      <a:accent4>
        <a:srgbClr val="3781B9"/>
      </a:accent4>
      <a:accent5>
        <a:srgbClr val="004478"/>
      </a:accent5>
      <a:accent6>
        <a:srgbClr val="0DFCE3"/>
      </a:accent6>
      <a:hlink>
        <a:srgbClr val="F3F719"/>
      </a:hlink>
      <a:folHlink>
        <a:srgbClr val="491F69"/>
      </a:folHlink>
    </a:clrScheme>
    <a:fontScheme name="HW Manrope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lnSpc>
            <a:spcPct val="120000"/>
          </a:lnSpc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8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lnSpc>
            <a:spcPct val="120000"/>
          </a:lnSpc>
          <a:defRPr sz="1600" dirty="0" smtClean="0">
            <a:latin typeface="+mn-lt"/>
          </a:defRPr>
        </a:defPPr>
      </a:lstStyle>
    </a:txDef>
  </a:objectDefaults>
  <a:extraClrSchemeLst/>
  <a:custClrLst>
    <a:custClr name="Chart 1">
      <a:srgbClr val="00ADE8"/>
    </a:custClr>
    <a:custClr name="Chart 2">
      <a:srgbClr val="00B398"/>
    </a:custClr>
    <a:custClr name="null01">
      <a:srgbClr val="FFFFFF"/>
    </a:custClr>
    <a:custClr name="null02">
      <a:srgbClr val="FFFFFF"/>
    </a:custClr>
    <a:custClr name="Navy 50% Shade">
      <a:srgbClr val="0D193B"/>
    </a:custClr>
    <a:custClr name="Puprle 50% Shade">
      <a:srgbClr val="291737"/>
    </a:custClr>
    <a:custClr name="Burgundy 50% Shade">
      <a:srgbClr val="37152E"/>
    </a:custClr>
    <a:custClr name="Maroon 50% Shade">
      <a:srgbClr val="550028"/>
    </a:custClr>
    <a:custClr name="Pink 50% Shade">
      <a:srgbClr val="7F004B"/>
    </a:custClr>
    <a:custClr name="Yellow 50% Shade">
      <a:srgbClr val="806924"/>
    </a:custClr>
    <a:custClr name="Chart 1 50% Shade">
      <a:srgbClr val="005774"/>
    </a:custClr>
    <a:custClr name="Chart 2 50% Shade">
      <a:srgbClr val="005A4C"/>
    </a:custClr>
    <a:custClr name="Chart 2 50% Shade">
      <a:srgbClr val="FFFFFF"/>
    </a:custClr>
    <a:custClr name="Chart 2 50% Shade">
      <a:srgbClr val="FFFFFF"/>
    </a:custClr>
    <a:custClr name="Navy 90% Tint">
      <a:srgbClr val="E7E9F0"/>
    </a:custClr>
    <a:custClr name="Purple 90% Tint">
      <a:srgbClr val="EDE7F0"/>
    </a:custClr>
    <a:custClr name="Burgundy 90% Tint">
      <a:srgbClr val="EFE9EE"/>
    </a:custClr>
    <a:custClr name="Maroon 90% Tint">
      <a:srgbClr val="F6E4EC"/>
    </a:custClr>
    <a:custClr name="Pink 90% Tint">
      <a:srgbClr val="FFE6F4"/>
    </a:custClr>
    <a:custClr name="Yellow 90% Tint">
      <a:srgbClr val="FFFAED"/>
    </a:custClr>
  </a:custClrLst>
  <a:extLst>
    <a:ext uri="{05A4C25C-085E-4340-85A3-A5531E510DB2}">
      <thm15:themeFamily xmlns:thm15="http://schemas.microsoft.com/office/thememl/2012/main" name="Presentation1" id="{B941F624-0BF1-402A-BDD8-853BF142226A}" vid="{8AFC18C5-D10C-478C-9FD4-45F21C0DB0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7CFF577CBE2E488383CFE29E54A272" ma:contentTypeVersion="2" ma:contentTypeDescription="Crear nuevo documento." ma:contentTypeScope="" ma:versionID="c130e7691c543abef4180122dc67440a">
  <xsd:schema xmlns:xsd="http://www.w3.org/2001/XMLSchema" xmlns:xs="http://www.w3.org/2001/XMLSchema" xmlns:p="http://schemas.microsoft.com/office/2006/metadata/properties" xmlns:ns2="ee139851-585f-4351-8296-83eb849dbe5d" targetNamespace="http://schemas.microsoft.com/office/2006/metadata/properties" ma:root="true" ma:fieldsID="7b089e788a05580994c1089713cec9b2" ns2:_="">
    <xsd:import namespace="ee139851-585f-4351-8296-83eb849dbe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139851-585f-4351-8296-83eb849db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A27AD6-6305-411D-86AA-48C0233FC0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44AE6C-FBF2-47DA-97E5-43E47F0AE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139851-585f-4351-8296-83eb849db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Hotwire 2023 – Content</Template>
  <TotalTime>3664</TotalTime>
  <Words>622</Words>
  <Application>Microsoft Macintosh PowerPoint</Application>
  <PresentationFormat>Panorámica</PresentationFormat>
  <Paragraphs>98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Lato</vt:lpstr>
      <vt:lpstr>Manrope</vt:lpstr>
      <vt:lpstr>Wingdings</vt:lpstr>
      <vt:lpstr>UAX 2023 - Positivo</vt:lpstr>
      <vt:lpstr>UAX 2023 - Negativo</vt:lpstr>
      <vt:lpstr>CIENCIA DE DATOS</vt:lpstr>
      <vt:lpstr>Ciencia de datos: fases  PIPELINES</vt:lpstr>
      <vt:lpstr>Ciencia de datos: fases</vt:lpstr>
      <vt:lpstr>ANÁLISIS EXPLORATORIO DE LOS DATOS</vt:lpstr>
      <vt:lpstr>CONOCIENDO LOS DATOS</vt:lpstr>
      <vt:lpstr>Organización de datos</vt:lpstr>
      <vt:lpstr>“Datos ordenados”</vt:lpstr>
      <vt:lpstr>Datos ordenados</vt:lpstr>
      <vt:lpstr>Presentación de PowerPoint</vt:lpstr>
      <vt:lpstr>EDA</vt:lpstr>
      <vt:lpstr>ALGUNAS PREGUNTAS PRELIMINARES  CONTEXTO</vt:lpstr>
      <vt:lpstr>TÉTRADA DE ANSCOMBE</vt:lpstr>
      <vt:lpstr>Ciencia de datos: fases estructurales</vt:lpstr>
      <vt:lpstr>QUICK R: TIPOS DE GRÁFICOS</vt:lpstr>
      <vt:lpstr>EDA: estrategia general.</vt:lpstr>
      <vt:lpstr>GRACIAS</vt:lpstr>
      <vt:lpstr>TRABAJOS</vt:lpstr>
      <vt:lpstr>PREGUNTAS Y RESPUESTAS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PPT corporativa</dc:title>
  <dc:creator>Daniel Bernués García</dc:creator>
  <cp:lastModifiedBy>Ariel Cariaga Martínez</cp:lastModifiedBy>
  <cp:revision>37</cp:revision>
  <dcterms:created xsi:type="dcterms:W3CDTF">2023-03-21T11:49:23Z</dcterms:created>
  <dcterms:modified xsi:type="dcterms:W3CDTF">2024-10-19T16:36:56Z</dcterms:modified>
</cp:coreProperties>
</file>