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743" r:id="rId4"/>
  </p:sldMasterIdLst>
  <p:notesMasterIdLst>
    <p:notesMasterId r:id="rId20"/>
  </p:notesMasterIdLst>
  <p:handoutMasterIdLst>
    <p:handoutMasterId r:id="rId21"/>
  </p:handoutMasterIdLst>
  <p:sldIdLst>
    <p:sldId id="2146847008" r:id="rId5"/>
    <p:sldId id="380" r:id="rId6"/>
    <p:sldId id="379" r:id="rId7"/>
    <p:sldId id="366" r:id="rId8"/>
    <p:sldId id="376" r:id="rId9"/>
    <p:sldId id="382" r:id="rId10"/>
    <p:sldId id="375" r:id="rId11"/>
    <p:sldId id="383" r:id="rId12"/>
    <p:sldId id="367" r:id="rId13"/>
    <p:sldId id="384" r:id="rId14"/>
    <p:sldId id="387" r:id="rId15"/>
    <p:sldId id="386" r:id="rId16"/>
    <p:sldId id="2146847009" r:id="rId17"/>
    <p:sldId id="2146847010" r:id="rId18"/>
    <p:sldId id="332" r:id="rId19"/>
  </p:sldIdLst>
  <p:sldSz cx="12192000" cy="6858000"/>
  <p:notesSz cx="6858000" cy="9144000"/>
  <p:defaultTextStyle>
    <a:defPPr>
      <a:defRPr lang="en-US"/>
    </a:defPPr>
    <a:lvl1pPr algn="l" defTabSz="609585"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609585" algn="l" defTabSz="609585"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1219170" algn="l" defTabSz="609585"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828754" algn="l" defTabSz="609585"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2438339" algn="l" defTabSz="609585"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3047924" algn="l" defTabSz="609585" rtl="0" eaLnBrk="1" latinLnBrk="0" hangingPunct="1">
      <a:defRPr kern="1200">
        <a:solidFill>
          <a:schemeClr val="tx1"/>
        </a:solidFill>
        <a:latin typeface="Arial" charset="0"/>
        <a:ea typeface="ヒラギノ角ゴ Pro W3" charset="0"/>
        <a:cs typeface="ヒラギノ角ゴ Pro W3" charset="0"/>
      </a:defRPr>
    </a:lvl6pPr>
    <a:lvl7pPr marL="3657509" algn="l" defTabSz="609585" rtl="0" eaLnBrk="1" latinLnBrk="0" hangingPunct="1">
      <a:defRPr kern="1200">
        <a:solidFill>
          <a:schemeClr val="tx1"/>
        </a:solidFill>
        <a:latin typeface="Arial" charset="0"/>
        <a:ea typeface="ヒラギノ角ゴ Pro W3" charset="0"/>
        <a:cs typeface="ヒラギノ角ゴ Pro W3" charset="0"/>
      </a:defRPr>
    </a:lvl7pPr>
    <a:lvl8pPr marL="4267093" algn="l" defTabSz="609585" rtl="0" eaLnBrk="1" latinLnBrk="0" hangingPunct="1">
      <a:defRPr kern="1200">
        <a:solidFill>
          <a:schemeClr val="tx1"/>
        </a:solidFill>
        <a:latin typeface="Arial" charset="0"/>
        <a:ea typeface="ヒラギノ角ゴ Pro W3" charset="0"/>
        <a:cs typeface="ヒラギノ角ゴ Pro W3" charset="0"/>
      </a:defRPr>
    </a:lvl8pPr>
    <a:lvl9pPr marL="4876678" algn="l" defTabSz="609585" rtl="0" eaLnBrk="1" latinLnBrk="0" hangingPunct="1">
      <a:defRPr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B"/>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6324"/>
  </p:normalViewPr>
  <p:slideViewPr>
    <p:cSldViewPr snapToGrid="0">
      <p:cViewPr varScale="1">
        <p:scale>
          <a:sx n="122" d="100"/>
          <a:sy n="122" d="100"/>
        </p:scale>
        <p:origin x="656" y="208"/>
      </p:cViewPr>
      <p:guideLst/>
    </p:cSldViewPr>
  </p:slideViewPr>
  <p:outlineViewPr>
    <p:cViewPr>
      <p:scale>
        <a:sx n="33" d="100"/>
        <a:sy n="33" d="100"/>
      </p:scale>
      <p:origin x="0" y="-36128"/>
    </p:cViewPr>
  </p:outlineViewPr>
  <p:notesTextViewPr>
    <p:cViewPr>
      <p:scale>
        <a:sx n="1" d="1"/>
        <a:sy n="1" d="1"/>
      </p:scale>
      <p:origin x="0" y="0"/>
    </p:cViewPr>
  </p:notesTextViewPr>
  <p:sorterViewPr>
    <p:cViewPr varScale="1">
      <p:scale>
        <a:sx n="100" d="100"/>
        <a:sy n="100" d="100"/>
      </p:scale>
      <p:origin x="0" y="-32160"/>
    </p:cViewPr>
  </p:sorterViewPr>
  <p:notesViewPr>
    <p:cSldViewPr snapToGrid="0">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4A81C2-BBC3-BE45-981C-85BCAA53AEE1}"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s-ES"/>
        </a:p>
      </dgm:t>
    </dgm:pt>
    <dgm:pt modelId="{15751C82-BE2F-3B47-8881-1C5F69392EE9}">
      <dgm:prSet phldrT="[Texto]"/>
      <dgm:spPr/>
      <dgm:t>
        <a:bodyPr/>
        <a:lstStyle/>
        <a:p>
          <a:r>
            <a:rPr lang="es-ES" b="0" i="0" u="none" dirty="0">
              <a:latin typeface="+mj-lt"/>
            </a:rPr>
            <a:t>Valores faltantes completamente al azar (MCAR - </a:t>
          </a:r>
          <a:r>
            <a:rPr lang="es-ES" b="0" i="0" u="none" dirty="0" err="1">
              <a:latin typeface="+mj-lt"/>
            </a:rPr>
            <a:t>Missing</a:t>
          </a:r>
          <a:r>
            <a:rPr lang="es-ES" b="0" i="0" u="none" dirty="0">
              <a:latin typeface="+mj-lt"/>
            </a:rPr>
            <a:t> </a:t>
          </a:r>
          <a:r>
            <a:rPr lang="es-ES" b="0" i="0" u="none" dirty="0" err="1">
              <a:latin typeface="+mj-lt"/>
            </a:rPr>
            <a:t>Completely</a:t>
          </a:r>
          <a:r>
            <a:rPr lang="es-ES" b="0" i="0" u="none" dirty="0">
              <a:latin typeface="+mj-lt"/>
            </a:rPr>
            <a:t> at </a:t>
          </a:r>
          <a:r>
            <a:rPr lang="es-ES" b="0" i="0" u="none" dirty="0" err="1">
              <a:latin typeface="+mj-lt"/>
            </a:rPr>
            <a:t>Random</a:t>
          </a:r>
          <a:r>
            <a:rPr lang="es-ES" b="0" i="0" u="none" dirty="0">
              <a:latin typeface="+mj-lt"/>
            </a:rPr>
            <a:t>)</a:t>
          </a:r>
          <a:endParaRPr lang="es-ES" dirty="0">
            <a:latin typeface="+mj-lt"/>
          </a:endParaRPr>
        </a:p>
      </dgm:t>
    </dgm:pt>
    <dgm:pt modelId="{FAAE121F-AC5B-6343-9620-FDB70A254A0F}" type="parTrans" cxnId="{519A9DB1-1679-1347-97A2-5C6D04D6E21B}">
      <dgm:prSet/>
      <dgm:spPr/>
      <dgm:t>
        <a:bodyPr/>
        <a:lstStyle/>
        <a:p>
          <a:endParaRPr lang="es-ES">
            <a:latin typeface="+mj-lt"/>
          </a:endParaRPr>
        </a:p>
      </dgm:t>
    </dgm:pt>
    <dgm:pt modelId="{AAB361AF-83A3-D844-9849-D44066674DA3}" type="sibTrans" cxnId="{519A9DB1-1679-1347-97A2-5C6D04D6E21B}">
      <dgm:prSet/>
      <dgm:spPr/>
      <dgm:t>
        <a:bodyPr/>
        <a:lstStyle/>
        <a:p>
          <a:endParaRPr lang="es-ES">
            <a:latin typeface="+mj-lt"/>
          </a:endParaRPr>
        </a:p>
      </dgm:t>
    </dgm:pt>
    <dgm:pt modelId="{63701DCE-4F7F-7E4D-A2DD-BEE20364F4CE}">
      <dgm:prSet phldrT="[Texto]"/>
      <dgm:spPr/>
      <dgm:t>
        <a:bodyPr/>
        <a:lstStyle/>
        <a:p>
          <a:pPr algn="just"/>
          <a:r>
            <a:rPr lang="es-ES" b="0" i="0" u="none" dirty="0">
              <a:latin typeface="+mj-lt"/>
            </a:rPr>
            <a:t>Los valores faltantes no están relacionados ni con las variables observadas ni con las no observadas. Es decir, la ausencia de datos es completamente aleatoria. MCAR es la situación más favorable, ya que los análisis que ignoren los valores faltantes todavía podrían ser válidos si no hay un sesgo introducido por la falta de datos.</a:t>
          </a:r>
          <a:endParaRPr lang="es-ES" dirty="0">
            <a:latin typeface="+mj-lt"/>
          </a:endParaRPr>
        </a:p>
      </dgm:t>
    </dgm:pt>
    <dgm:pt modelId="{5CDF7566-EDBF-1142-9CEF-841666A313EB}" type="parTrans" cxnId="{0F42659D-0B85-FB46-B2A3-574BD9ACFA4F}">
      <dgm:prSet/>
      <dgm:spPr/>
      <dgm:t>
        <a:bodyPr/>
        <a:lstStyle/>
        <a:p>
          <a:endParaRPr lang="es-ES">
            <a:latin typeface="+mj-lt"/>
          </a:endParaRPr>
        </a:p>
      </dgm:t>
    </dgm:pt>
    <dgm:pt modelId="{DBE59B22-552C-AD41-A151-578F2860E242}" type="sibTrans" cxnId="{0F42659D-0B85-FB46-B2A3-574BD9ACFA4F}">
      <dgm:prSet/>
      <dgm:spPr/>
      <dgm:t>
        <a:bodyPr/>
        <a:lstStyle/>
        <a:p>
          <a:endParaRPr lang="es-ES">
            <a:latin typeface="+mj-lt"/>
          </a:endParaRPr>
        </a:p>
      </dgm:t>
    </dgm:pt>
    <dgm:pt modelId="{1FCD9685-4FB2-104C-A5FB-951FA25D34A9}">
      <dgm:prSet phldrT="[Texto]"/>
      <dgm:spPr/>
      <dgm:t>
        <a:bodyPr/>
        <a:lstStyle/>
        <a:p>
          <a:r>
            <a:rPr lang="es-ES" b="0" i="0" u="none" dirty="0">
              <a:latin typeface="+mj-lt"/>
            </a:rPr>
            <a:t>Valores faltantes al azar (MAR - </a:t>
          </a:r>
          <a:r>
            <a:rPr lang="es-ES" b="0" i="0" u="none" dirty="0" err="1">
              <a:latin typeface="+mj-lt"/>
            </a:rPr>
            <a:t>Missing</a:t>
          </a:r>
          <a:r>
            <a:rPr lang="es-ES" b="0" i="0" u="none" dirty="0">
              <a:latin typeface="+mj-lt"/>
            </a:rPr>
            <a:t> at </a:t>
          </a:r>
          <a:r>
            <a:rPr lang="es-ES" b="0" i="0" u="none" dirty="0" err="1">
              <a:latin typeface="+mj-lt"/>
            </a:rPr>
            <a:t>Random</a:t>
          </a:r>
          <a:r>
            <a:rPr lang="es-ES" b="0" i="0" u="none" dirty="0">
              <a:latin typeface="+mj-lt"/>
            </a:rPr>
            <a:t>)</a:t>
          </a:r>
          <a:endParaRPr lang="es-ES" dirty="0">
            <a:latin typeface="+mj-lt"/>
          </a:endParaRPr>
        </a:p>
      </dgm:t>
    </dgm:pt>
    <dgm:pt modelId="{846D9B90-45E9-CB4D-8774-0BE3ABD4BD2C}" type="parTrans" cxnId="{B929F684-6456-544D-80DF-425939D826F0}">
      <dgm:prSet/>
      <dgm:spPr/>
      <dgm:t>
        <a:bodyPr/>
        <a:lstStyle/>
        <a:p>
          <a:endParaRPr lang="es-ES">
            <a:latin typeface="+mj-lt"/>
          </a:endParaRPr>
        </a:p>
      </dgm:t>
    </dgm:pt>
    <dgm:pt modelId="{2175F9CA-14E6-904A-A8F3-CFF68AC25F05}" type="sibTrans" cxnId="{B929F684-6456-544D-80DF-425939D826F0}">
      <dgm:prSet/>
      <dgm:spPr/>
      <dgm:t>
        <a:bodyPr/>
        <a:lstStyle/>
        <a:p>
          <a:endParaRPr lang="es-ES">
            <a:latin typeface="+mj-lt"/>
          </a:endParaRPr>
        </a:p>
      </dgm:t>
    </dgm:pt>
    <dgm:pt modelId="{481B7933-BD16-9146-AB77-FC9E5DA01F16}">
      <dgm:prSet phldrT="[Texto]"/>
      <dgm:spPr/>
      <dgm:t>
        <a:bodyPr/>
        <a:lstStyle/>
        <a:p>
          <a:pPr algn="just"/>
          <a:r>
            <a:rPr lang="es-ES" b="0" i="0" u="none" dirty="0">
              <a:latin typeface="+mj-lt"/>
            </a:rPr>
            <a:t>La probabilidad de que un valor esté faltante depende de las variables observadas, pero no de los valores no observados. En este caso, si conocemos algo sobre las características observadas, podríamos inferir información sobre los datos faltantes. </a:t>
          </a:r>
          <a:endParaRPr lang="es-ES" dirty="0">
            <a:latin typeface="+mj-lt"/>
          </a:endParaRPr>
        </a:p>
      </dgm:t>
    </dgm:pt>
    <dgm:pt modelId="{F4940B6F-3E83-3B43-A8CB-F2DD732BE394}" type="parTrans" cxnId="{4B2A0C7E-2A75-F344-A1AB-72FC0F9D9FC7}">
      <dgm:prSet/>
      <dgm:spPr/>
      <dgm:t>
        <a:bodyPr/>
        <a:lstStyle/>
        <a:p>
          <a:endParaRPr lang="es-ES">
            <a:latin typeface="+mj-lt"/>
          </a:endParaRPr>
        </a:p>
      </dgm:t>
    </dgm:pt>
    <dgm:pt modelId="{B735B369-2AF7-C74C-9C2E-45ED8352CAB9}" type="sibTrans" cxnId="{4B2A0C7E-2A75-F344-A1AB-72FC0F9D9FC7}">
      <dgm:prSet/>
      <dgm:spPr/>
      <dgm:t>
        <a:bodyPr/>
        <a:lstStyle/>
        <a:p>
          <a:endParaRPr lang="es-ES">
            <a:latin typeface="+mj-lt"/>
          </a:endParaRPr>
        </a:p>
      </dgm:t>
    </dgm:pt>
    <dgm:pt modelId="{EF529F51-FFFA-F048-8708-48B8B301D10F}">
      <dgm:prSet phldrT="[Texto]"/>
      <dgm:spPr/>
      <dgm:t>
        <a:bodyPr/>
        <a:lstStyle/>
        <a:p>
          <a:pPr algn="just"/>
          <a:r>
            <a:rPr lang="es-ES" b="0" i="0" u="none" dirty="0">
              <a:latin typeface="+mj-lt"/>
            </a:rPr>
            <a:t>Por ejemplo, si en una encuesta, algunas personas omiten preguntas sin ninguna razón aparente, esos valores podrían considerarse MCAR.</a:t>
          </a:r>
          <a:endParaRPr lang="es-ES" dirty="0">
            <a:latin typeface="+mj-lt"/>
          </a:endParaRPr>
        </a:p>
      </dgm:t>
    </dgm:pt>
    <dgm:pt modelId="{85318804-AC2D-AC47-81F4-B377E99CE392}" type="parTrans" cxnId="{D26DBB4F-2562-154B-B7EE-164825E8B189}">
      <dgm:prSet/>
      <dgm:spPr/>
      <dgm:t>
        <a:bodyPr/>
        <a:lstStyle/>
        <a:p>
          <a:endParaRPr lang="es-ES">
            <a:latin typeface="+mj-lt"/>
          </a:endParaRPr>
        </a:p>
      </dgm:t>
    </dgm:pt>
    <dgm:pt modelId="{BFD68405-479E-CC4A-A9EC-FD1C65D38E26}" type="sibTrans" cxnId="{D26DBB4F-2562-154B-B7EE-164825E8B189}">
      <dgm:prSet/>
      <dgm:spPr/>
      <dgm:t>
        <a:bodyPr/>
        <a:lstStyle/>
        <a:p>
          <a:endParaRPr lang="es-ES">
            <a:latin typeface="+mj-lt"/>
          </a:endParaRPr>
        </a:p>
      </dgm:t>
    </dgm:pt>
    <dgm:pt modelId="{D25D9CCE-5BB8-9F4E-B113-4BE8F0CE0A41}">
      <dgm:prSet phldrT="[Texto]"/>
      <dgm:spPr/>
      <dgm:t>
        <a:bodyPr/>
        <a:lstStyle/>
        <a:p>
          <a:pPr algn="just"/>
          <a:r>
            <a:rPr lang="es-ES" b="0" i="0" u="none" dirty="0">
              <a:latin typeface="+mj-lt"/>
            </a:rPr>
            <a:t>Por ejemplo, en un estudio médico, las personas mayores podrían ser menos propensas a responder a preguntas relacionadas con tecnología, pero si tenemos su edad, podemos usar esa información para imputar los valores faltantes. </a:t>
          </a:r>
          <a:r>
            <a:rPr lang="es-ES" b="1" i="0" u="none" dirty="0">
              <a:latin typeface="+mj-lt"/>
            </a:rPr>
            <a:t>TAMBIÉN DESEABILIDAD SOCIAL.</a:t>
          </a:r>
          <a:endParaRPr lang="es-ES" b="1" dirty="0">
            <a:latin typeface="+mj-lt"/>
          </a:endParaRPr>
        </a:p>
      </dgm:t>
    </dgm:pt>
    <dgm:pt modelId="{D3EE70BA-05C2-014A-8C75-1008D32ED500}" type="parTrans" cxnId="{B4676F57-A301-C749-A952-ED3DB9766864}">
      <dgm:prSet/>
      <dgm:spPr/>
      <dgm:t>
        <a:bodyPr/>
        <a:lstStyle/>
        <a:p>
          <a:endParaRPr lang="es-ES">
            <a:latin typeface="+mj-lt"/>
          </a:endParaRPr>
        </a:p>
      </dgm:t>
    </dgm:pt>
    <dgm:pt modelId="{4F661669-6CE3-5340-ABA8-18DFCA7E957A}" type="sibTrans" cxnId="{B4676F57-A301-C749-A952-ED3DB9766864}">
      <dgm:prSet/>
      <dgm:spPr/>
      <dgm:t>
        <a:bodyPr/>
        <a:lstStyle/>
        <a:p>
          <a:endParaRPr lang="es-ES">
            <a:latin typeface="+mj-lt"/>
          </a:endParaRPr>
        </a:p>
      </dgm:t>
    </dgm:pt>
    <dgm:pt modelId="{3E1564B0-9D4E-A746-BF11-3C085EDE4829}">
      <dgm:prSet/>
      <dgm:spPr/>
      <dgm:t>
        <a:bodyPr/>
        <a:lstStyle/>
        <a:p>
          <a:r>
            <a:rPr lang="es-ES" b="0" i="0" u="none" dirty="0">
              <a:latin typeface="+mj-lt"/>
            </a:rPr>
            <a:t>Valores faltantes no al azar (MNAR - </a:t>
          </a:r>
          <a:r>
            <a:rPr lang="es-ES" b="0" i="0" u="none" dirty="0" err="1">
              <a:latin typeface="+mj-lt"/>
            </a:rPr>
            <a:t>Missing</a:t>
          </a:r>
          <a:r>
            <a:rPr lang="es-ES" b="0" i="0" u="none" dirty="0">
              <a:latin typeface="+mj-lt"/>
            </a:rPr>
            <a:t> </a:t>
          </a:r>
          <a:r>
            <a:rPr lang="es-ES" b="0" i="0" u="none" dirty="0" err="1">
              <a:latin typeface="+mj-lt"/>
            </a:rPr>
            <a:t>Not</a:t>
          </a:r>
          <a:r>
            <a:rPr lang="es-ES" b="0" i="0" u="none" dirty="0">
              <a:latin typeface="+mj-lt"/>
            </a:rPr>
            <a:t> at </a:t>
          </a:r>
          <a:r>
            <a:rPr lang="es-ES" b="0" i="0" u="none" dirty="0" err="1">
              <a:latin typeface="+mj-lt"/>
            </a:rPr>
            <a:t>Random</a:t>
          </a:r>
          <a:r>
            <a:rPr lang="es-ES" b="0" i="0" u="none" dirty="0">
              <a:latin typeface="+mj-lt"/>
            </a:rPr>
            <a:t>)</a:t>
          </a:r>
          <a:endParaRPr lang="es-ES" dirty="0">
            <a:latin typeface="+mj-lt"/>
          </a:endParaRPr>
        </a:p>
      </dgm:t>
    </dgm:pt>
    <dgm:pt modelId="{DB1922F8-595E-3F40-8C7B-96D5B69ABF5A}" type="parTrans" cxnId="{BE5D3008-7F78-EB4E-BBAA-BEBA76A288A0}">
      <dgm:prSet/>
      <dgm:spPr/>
      <dgm:t>
        <a:bodyPr/>
        <a:lstStyle/>
        <a:p>
          <a:endParaRPr lang="es-ES">
            <a:latin typeface="+mj-lt"/>
          </a:endParaRPr>
        </a:p>
      </dgm:t>
    </dgm:pt>
    <dgm:pt modelId="{310F4856-A788-2345-865E-43C518AC8475}" type="sibTrans" cxnId="{BE5D3008-7F78-EB4E-BBAA-BEBA76A288A0}">
      <dgm:prSet/>
      <dgm:spPr/>
      <dgm:t>
        <a:bodyPr/>
        <a:lstStyle/>
        <a:p>
          <a:endParaRPr lang="es-ES">
            <a:latin typeface="+mj-lt"/>
          </a:endParaRPr>
        </a:p>
      </dgm:t>
    </dgm:pt>
    <dgm:pt modelId="{13344B93-6075-174E-B8AC-7E7EDCE28442}">
      <dgm:prSet/>
      <dgm:spPr/>
      <dgm:t>
        <a:bodyPr/>
        <a:lstStyle/>
        <a:p>
          <a:pPr algn="just"/>
          <a:r>
            <a:rPr lang="es-ES" b="0" i="0" u="none" dirty="0">
              <a:latin typeface="+mj-lt"/>
            </a:rPr>
            <a:t>Los valores faltantes dependen de la información no observada, es decir, de los mismos valores faltantes </a:t>
          </a:r>
          <a:r>
            <a:rPr lang="es-ES" b="0" i="0" u="none" dirty="0">
              <a:latin typeface="+mj-lt"/>
              <a:sym typeface="Wingdings" pitchFamily="2" charset="2"/>
            </a:rPr>
            <a:t> </a:t>
          </a:r>
          <a:r>
            <a:rPr lang="es-ES" b="1" i="0" u="none" dirty="0">
              <a:latin typeface="+mj-lt"/>
              <a:sym typeface="Wingdings" pitchFamily="2" charset="2"/>
            </a:rPr>
            <a:t>REALMENTE HAY UN SESGO SISTEMÁTICO</a:t>
          </a:r>
          <a:r>
            <a:rPr lang="es-ES" b="0" i="0" u="none" dirty="0">
              <a:latin typeface="+mj-lt"/>
            </a:rPr>
            <a:t>. Los datos MNAR son los más difíciles de manejar, ya que no se puede simplemente imputar o ignorar los valores sin introducir sesgo.</a:t>
          </a:r>
          <a:endParaRPr lang="es-ES" dirty="0">
            <a:latin typeface="+mj-lt"/>
          </a:endParaRPr>
        </a:p>
      </dgm:t>
    </dgm:pt>
    <dgm:pt modelId="{5C95BC34-1045-4B41-8373-43C493803AD5}" type="parTrans" cxnId="{DC2EF8BA-45C8-5942-9B3F-546FFC70E2EA}">
      <dgm:prSet/>
      <dgm:spPr/>
      <dgm:t>
        <a:bodyPr/>
        <a:lstStyle/>
        <a:p>
          <a:endParaRPr lang="es-ES">
            <a:latin typeface="+mj-lt"/>
          </a:endParaRPr>
        </a:p>
      </dgm:t>
    </dgm:pt>
    <dgm:pt modelId="{BD80EADB-0886-D14E-8D51-9A83A4E169CB}" type="sibTrans" cxnId="{DC2EF8BA-45C8-5942-9B3F-546FFC70E2EA}">
      <dgm:prSet/>
      <dgm:spPr/>
      <dgm:t>
        <a:bodyPr/>
        <a:lstStyle/>
        <a:p>
          <a:endParaRPr lang="es-ES">
            <a:latin typeface="+mj-lt"/>
          </a:endParaRPr>
        </a:p>
      </dgm:t>
    </dgm:pt>
    <dgm:pt modelId="{559D8955-3BEA-CF43-91B2-ED763F33BAE7}">
      <dgm:prSet/>
      <dgm:spPr/>
      <dgm:t>
        <a:bodyPr/>
        <a:lstStyle/>
        <a:p>
          <a:pPr algn="just"/>
          <a:r>
            <a:rPr lang="es-ES" b="0" i="0" u="none" dirty="0">
              <a:latin typeface="+mj-lt"/>
            </a:rPr>
            <a:t>Un ejemplo sería si las personas con ingresos más bajos son menos propensas a reportar sus ingresos en una encuesta, lo que genera una falta de datos directamente relacionada con el valor faltante en sí mismo. Alcohólicos/jugadores preguntados por sus hábitos al respecto.</a:t>
          </a:r>
          <a:endParaRPr lang="es-ES" dirty="0">
            <a:latin typeface="+mj-lt"/>
          </a:endParaRPr>
        </a:p>
      </dgm:t>
    </dgm:pt>
    <dgm:pt modelId="{42628F8A-00B8-BB49-A40B-793E835414BD}" type="parTrans" cxnId="{5FB99EBA-00B4-314E-9DAE-D823A1A66EAB}">
      <dgm:prSet/>
      <dgm:spPr/>
      <dgm:t>
        <a:bodyPr/>
        <a:lstStyle/>
        <a:p>
          <a:endParaRPr lang="es-ES">
            <a:latin typeface="+mj-lt"/>
          </a:endParaRPr>
        </a:p>
      </dgm:t>
    </dgm:pt>
    <dgm:pt modelId="{AE58E7C2-8815-7543-A2F0-036C26C00AC6}" type="sibTrans" cxnId="{5FB99EBA-00B4-314E-9DAE-D823A1A66EAB}">
      <dgm:prSet/>
      <dgm:spPr/>
      <dgm:t>
        <a:bodyPr/>
        <a:lstStyle/>
        <a:p>
          <a:endParaRPr lang="es-ES">
            <a:latin typeface="+mj-lt"/>
          </a:endParaRPr>
        </a:p>
      </dgm:t>
    </dgm:pt>
    <dgm:pt modelId="{5656711C-7FF1-1744-9520-63E20711F6B7}" type="pres">
      <dgm:prSet presAssocID="{4D4A81C2-BBC3-BE45-981C-85BCAA53AEE1}" presName="linear" presStyleCnt="0">
        <dgm:presLayoutVars>
          <dgm:animLvl val="lvl"/>
          <dgm:resizeHandles val="exact"/>
        </dgm:presLayoutVars>
      </dgm:prSet>
      <dgm:spPr/>
    </dgm:pt>
    <dgm:pt modelId="{C1994F0F-E49F-8C45-9E8C-FA9D40BE69B7}" type="pres">
      <dgm:prSet presAssocID="{15751C82-BE2F-3B47-8881-1C5F69392EE9}" presName="parentText" presStyleLbl="node1" presStyleIdx="0" presStyleCnt="3">
        <dgm:presLayoutVars>
          <dgm:chMax val="0"/>
          <dgm:bulletEnabled val="1"/>
        </dgm:presLayoutVars>
      </dgm:prSet>
      <dgm:spPr/>
    </dgm:pt>
    <dgm:pt modelId="{BAF33A2B-305B-C942-B761-EBAE99DB1F45}" type="pres">
      <dgm:prSet presAssocID="{15751C82-BE2F-3B47-8881-1C5F69392EE9}" presName="childText" presStyleLbl="revTx" presStyleIdx="0" presStyleCnt="3">
        <dgm:presLayoutVars>
          <dgm:bulletEnabled val="1"/>
        </dgm:presLayoutVars>
      </dgm:prSet>
      <dgm:spPr/>
    </dgm:pt>
    <dgm:pt modelId="{11716882-745B-1745-A56A-DC4A21659E2D}" type="pres">
      <dgm:prSet presAssocID="{1FCD9685-4FB2-104C-A5FB-951FA25D34A9}" presName="parentText" presStyleLbl="node1" presStyleIdx="1" presStyleCnt="3">
        <dgm:presLayoutVars>
          <dgm:chMax val="0"/>
          <dgm:bulletEnabled val="1"/>
        </dgm:presLayoutVars>
      </dgm:prSet>
      <dgm:spPr/>
    </dgm:pt>
    <dgm:pt modelId="{156C4125-E946-5E49-B54D-DBA0A034D17D}" type="pres">
      <dgm:prSet presAssocID="{1FCD9685-4FB2-104C-A5FB-951FA25D34A9}" presName="childText" presStyleLbl="revTx" presStyleIdx="1" presStyleCnt="3">
        <dgm:presLayoutVars>
          <dgm:bulletEnabled val="1"/>
        </dgm:presLayoutVars>
      </dgm:prSet>
      <dgm:spPr/>
    </dgm:pt>
    <dgm:pt modelId="{59805114-769F-D74C-B22A-FD08B7F9B9FB}" type="pres">
      <dgm:prSet presAssocID="{3E1564B0-9D4E-A746-BF11-3C085EDE4829}" presName="parentText" presStyleLbl="node1" presStyleIdx="2" presStyleCnt="3">
        <dgm:presLayoutVars>
          <dgm:chMax val="0"/>
          <dgm:bulletEnabled val="1"/>
        </dgm:presLayoutVars>
      </dgm:prSet>
      <dgm:spPr/>
    </dgm:pt>
    <dgm:pt modelId="{9E87819F-1D80-4241-B2E6-438B9D8C8767}" type="pres">
      <dgm:prSet presAssocID="{3E1564B0-9D4E-A746-BF11-3C085EDE4829}" presName="childText" presStyleLbl="revTx" presStyleIdx="2" presStyleCnt="3">
        <dgm:presLayoutVars>
          <dgm:bulletEnabled val="1"/>
        </dgm:presLayoutVars>
      </dgm:prSet>
      <dgm:spPr/>
    </dgm:pt>
  </dgm:ptLst>
  <dgm:cxnLst>
    <dgm:cxn modelId="{BE5D3008-7F78-EB4E-BBAA-BEBA76A288A0}" srcId="{4D4A81C2-BBC3-BE45-981C-85BCAA53AEE1}" destId="{3E1564B0-9D4E-A746-BF11-3C085EDE4829}" srcOrd="2" destOrd="0" parTransId="{DB1922F8-595E-3F40-8C7B-96D5B69ABF5A}" sibTransId="{310F4856-A788-2345-865E-43C518AC8475}"/>
    <dgm:cxn modelId="{1486331D-75CD-7843-BBA1-338A8BB35527}" type="presOf" srcId="{481B7933-BD16-9146-AB77-FC9E5DA01F16}" destId="{156C4125-E946-5E49-B54D-DBA0A034D17D}" srcOrd="0" destOrd="0" presId="urn:microsoft.com/office/officeart/2005/8/layout/vList2"/>
    <dgm:cxn modelId="{537CB71D-5AA4-6044-8FFC-F4B7727334E7}" type="presOf" srcId="{1FCD9685-4FB2-104C-A5FB-951FA25D34A9}" destId="{11716882-745B-1745-A56A-DC4A21659E2D}" srcOrd="0" destOrd="0" presId="urn:microsoft.com/office/officeart/2005/8/layout/vList2"/>
    <dgm:cxn modelId="{65110D1E-4E14-3B42-9A46-CE89BF4270DB}" type="presOf" srcId="{559D8955-3BEA-CF43-91B2-ED763F33BAE7}" destId="{9E87819F-1D80-4241-B2E6-438B9D8C8767}" srcOrd="0" destOrd="1" presId="urn:microsoft.com/office/officeart/2005/8/layout/vList2"/>
    <dgm:cxn modelId="{0ED4F124-F235-604D-98C6-18A29D1CD175}" type="presOf" srcId="{13344B93-6075-174E-B8AC-7E7EDCE28442}" destId="{9E87819F-1D80-4241-B2E6-438B9D8C8767}" srcOrd="0" destOrd="0" presId="urn:microsoft.com/office/officeart/2005/8/layout/vList2"/>
    <dgm:cxn modelId="{5C3AF532-95C3-FF43-9206-E16A3D6B8576}" type="presOf" srcId="{EF529F51-FFFA-F048-8708-48B8B301D10F}" destId="{BAF33A2B-305B-C942-B761-EBAE99DB1F45}" srcOrd="0" destOrd="1" presId="urn:microsoft.com/office/officeart/2005/8/layout/vList2"/>
    <dgm:cxn modelId="{D08E214A-01DB-7643-A2C7-9898D903E085}" type="presOf" srcId="{3E1564B0-9D4E-A746-BF11-3C085EDE4829}" destId="{59805114-769F-D74C-B22A-FD08B7F9B9FB}" srcOrd="0" destOrd="0" presId="urn:microsoft.com/office/officeart/2005/8/layout/vList2"/>
    <dgm:cxn modelId="{FD3F8B4A-B605-804B-B6A8-EEAC2DEA8655}" type="presOf" srcId="{D25D9CCE-5BB8-9F4E-B113-4BE8F0CE0A41}" destId="{156C4125-E946-5E49-B54D-DBA0A034D17D}" srcOrd="0" destOrd="1" presId="urn:microsoft.com/office/officeart/2005/8/layout/vList2"/>
    <dgm:cxn modelId="{E282D04C-A9ED-2548-AD27-70F6D650CB4B}" type="presOf" srcId="{63701DCE-4F7F-7E4D-A2DD-BEE20364F4CE}" destId="{BAF33A2B-305B-C942-B761-EBAE99DB1F45}" srcOrd="0" destOrd="0" presId="urn:microsoft.com/office/officeart/2005/8/layout/vList2"/>
    <dgm:cxn modelId="{D26DBB4F-2562-154B-B7EE-164825E8B189}" srcId="{15751C82-BE2F-3B47-8881-1C5F69392EE9}" destId="{EF529F51-FFFA-F048-8708-48B8B301D10F}" srcOrd="1" destOrd="0" parTransId="{85318804-AC2D-AC47-81F4-B377E99CE392}" sibTransId="{BFD68405-479E-CC4A-A9EC-FD1C65D38E26}"/>
    <dgm:cxn modelId="{B4676F57-A301-C749-A952-ED3DB9766864}" srcId="{1FCD9685-4FB2-104C-A5FB-951FA25D34A9}" destId="{D25D9CCE-5BB8-9F4E-B113-4BE8F0CE0A41}" srcOrd="1" destOrd="0" parTransId="{D3EE70BA-05C2-014A-8C75-1008D32ED500}" sibTransId="{4F661669-6CE3-5340-ABA8-18DFCA7E957A}"/>
    <dgm:cxn modelId="{D8E57E68-2397-C744-8CEB-97A44B25AA9C}" type="presOf" srcId="{4D4A81C2-BBC3-BE45-981C-85BCAA53AEE1}" destId="{5656711C-7FF1-1744-9520-63E20711F6B7}" srcOrd="0" destOrd="0" presId="urn:microsoft.com/office/officeart/2005/8/layout/vList2"/>
    <dgm:cxn modelId="{4B2A0C7E-2A75-F344-A1AB-72FC0F9D9FC7}" srcId="{1FCD9685-4FB2-104C-A5FB-951FA25D34A9}" destId="{481B7933-BD16-9146-AB77-FC9E5DA01F16}" srcOrd="0" destOrd="0" parTransId="{F4940B6F-3E83-3B43-A8CB-F2DD732BE394}" sibTransId="{B735B369-2AF7-C74C-9C2E-45ED8352CAB9}"/>
    <dgm:cxn modelId="{B929F684-6456-544D-80DF-425939D826F0}" srcId="{4D4A81C2-BBC3-BE45-981C-85BCAA53AEE1}" destId="{1FCD9685-4FB2-104C-A5FB-951FA25D34A9}" srcOrd="1" destOrd="0" parTransId="{846D9B90-45E9-CB4D-8774-0BE3ABD4BD2C}" sibTransId="{2175F9CA-14E6-904A-A8F3-CFF68AC25F05}"/>
    <dgm:cxn modelId="{0F42659D-0B85-FB46-B2A3-574BD9ACFA4F}" srcId="{15751C82-BE2F-3B47-8881-1C5F69392EE9}" destId="{63701DCE-4F7F-7E4D-A2DD-BEE20364F4CE}" srcOrd="0" destOrd="0" parTransId="{5CDF7566-EDBF-1142-9CEF-841666A313EB}" sibTransId="{DBE59B22-552C-AD41-A151-578F2860E242}"/>
    <dgm:cxn modelId="{519A9DB1-1679-1347-97A2-5C6D04D6E21B}" srcId="{4D4A81C2-BBC3-BE45-981C-85BCAA53AEE1}" destId="{15751C82-BE2F-3B47-8881-1C5F69392EE9}" srcOrd="0" destOrd="0" parTransId="{FAAE121F-AC5B-6343-9620-FDB70A254A0F}" sibTransId="{AAB361AF-83A3-D844-9849-D44066674DA3}"/>
    <dgm:cxn modelId="{5FB99EBA-00B4-314E-9DAE-D823A1A66EAB}" srcId="{3E1564B0-9D4E-A746-BF11-3C085EDE4829}" destId="{559D8955-3BEA-CF43-91B2-ED763F33BAE7}" srcOrd="1" destOrd="0" parTransId="{42628F8A-00B8-BB49-A40B-793E835414BD}" sibTransId="{AE58E7C2-8815-7543-A2F0-036C26C00AC6}"/>
    <dgm:cxn modelId="{DC2EF8BA-45C8-5942-9B3F-546FFC70E2EA}" srcId="{3E1564B0-9D4E-A746-BF11-3C085EDE4829}" destId="{13344B93-6075-174E-B8AC-7E7EDCE28442}" srcOrd="0" destOrd="0" parTransId="{5C95BC34-1045-4B41-8373-43C493803AD5}" sibTransId="{BD80EADB-0886-D14E-8D51-9A83A4E169CB}"/>
    <dgm:cxn modelId="{1D5AA2DB-99E1-1844-905A-DF5454430AE0}" type="presOf" srcId="{15751C82-BE2F-3B47-8881-1C5F69392EE9}" destId="{C1994F0F-E49F-8C45-9E8C-FA9D40BE69B7}" srcOrd="0" destOrd="0" presId="urn:microsoft.com/office/officeart/2005/8/layout/vList2"/>
    <dgm:cxn modelId="{79E0DB00-6D7C-044F-94AD-C9B7E7B26EB6}" type="presParOf" srcId="{5656711C-7FF1-1744-9520-63E20711F6B7}" destId="{C1994F0F-E49F-8C45-9E8C-FA9D40BE69B7}" srcOrd="0" destOrd="0" presId="urn:microsoft.com/office/officeart/2005/8/layout/vList2"/>
    <dgm:cxn modelId="{B4D29F3E-100C-564C-8F92-1DE3EDD33038}" type="presParOf" srcId="{5656711C-7FF1-1744-9520-63E20711F6B7}" destId="{BAF33A2B-305B-C942-B761-EBAE99DB1F45}" srcOrd="1" destOrd="0" presId="urn:microsoft.com/office/officeart/2005/8/layout/vList2"/>
    <dgm:cxn modelId="{70097B69-033D-B74F-83E6-6F04F2A0E900}" type="presParOf" srcId="{5656711C-7FF1-1744-9520-63E20711F6B7}" destId="{11716882-745B-1745-A56A-DC4A21659E2D}" srcOrd="2" destOrd="0" presId="urn:microsoft.com/office/officeart/2005/8/layout/vList2"/>
    <dgm:cxn modelId="{2D5ACDED-574C-5F41-A65C-35652A55B316}" type="presParOf" srcId="{5656711C-7FF1-1744-9520-63E20711F6B7}" destId="{156C4125-E946-5E49-B54D-DBA0A034D17D}" srcOrd="3" destOrd="0" presId="urn:microsoft.com/office/officeart/2005/8/layout/vList2"/>
    <dgm:cxn modelId="{F0C9D798-1F97-3B4A-BF2E-0C2273F39FBF}" type="presParOf" srcId="{5656711C-7FF1-1744-9520-63E20711F6B7}" destId="{59805114-769F-D74C-B22A-FD08B7F9B9FB}" srcOrd="4" destOrd="0" presId="urn:microsoft.com/office/officeart/2005/8/layout/vList2"/>
    <dgm:cxn modelId="{756860CC-D953-5840-911B-B1C8C471ABCD}" type="presParOf" srcId="{5656711C-7FF1-1744-9520-63E20711F6B7}" destId="{9E87819F-1D80-4241-B2E6-438B9D8C876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A81C2-BBC3-BE45-981C-85BCAA53AEE1}"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s-ES"/>
        </a:p>
      </dgm:t>
    </dgm:pt>
    <dgm:pt modelId="{15751C82-BE2F-3B47-8881-1C5F69392EE9}">
      <dgm:prSet phldrT="[Texto]"/>
      <dgm:spPr/>
      <dgm:t>
        <a:bodyPr/>
        <a:lstStyle/>
        <a:p>
          <a:r>
            <a:rPr lang="es-ES" b="0" i="0" u="none" dirty="0">
              <a:latin typeface="+mj-lt"/>
            </a:rPr>
            <a:t>Valores faltantes completamente al azar (MCAR - </a:t>
          </a:r>
          <a:r>
            <a:rPr lang="es-ES" b="0" i="0" u="none" dirty="0" err="1">
              <a:latin typeface="+mj-lt"/>
            </a:rPr>
            <a:t>Missing</a:t>
          </a:r>
          <a:r>
            <a:rPr lang="es-ES" b="0" i="0" u="none" dirty="0">
              <a:latin typeface="+mj-lt"/>
            </a:rPr>
            <a:t> </a:t>
          </a:r>
          <a:r>
            <a:rPr lang="es-ES" b="0" i="0" u="none" dirty="0" err="1">
              <a:latin typeface="+mj-lt"/>
            </a:rPr>
            <a:t>Completely</a:t>
          </a:r>
          <a:r>
            <a:rPr lang="es-ES" b="0" i="0" u="none" dirty="0">
              <a:latin typeface="+mj-lt"/>
            </a:rPr>
            <a:t> at </a:t>
          </a:r>
          <a:r>
            <a:rPr lang="es-ES" b="0" i="0" u="none" dirty="0" err="1">
              <a:latin typeface="+mj-lt"/>
            </a:rPr>
            <a:t>Random</a:t>
          </a:r>
          <a:r>
            <a:rPr lang="es-ES" b="0" i="0" u="none" dirty="0">
              <a:latin typeface="+mj-lt"/>
            </a:rPr>
            <a:t>)</a:t>
          </a:r>
          <a:endParaRPr lang="es-ES" dirty="0">
            <a:latin typeface="+mj-lt"/>
          </a:endParaRPr>
        </a:p>
      </dgm:t>
    </dgm:pt>
    <dgm:pt modelId="{FAAE121F-AC5B-6343-9620-FDB70A254A0F}" type="parTrans" cxnId="{519A9DB1-1679-1347-97A2-5C6D04D6E21B}">
      <dgm:prSet/>
      <dgm:spPr/>
      <dgm:t>
        <a:bodyPr/>
        <a:lstStyle/>
        <a:p>
          <a:endParaRPr lang="es-ES">
            <a:latin typeface="+mj-lt"/>
          </a:endParaRPr>
        </a:p>
      </dgm:t>
    </dgm:pt>
    <dgm:pt modelId="{AAB361AF-83A3-D844-9849-D44066674DA3}" type="sibTrans" cxnId="{519A9DB1-1679-1347-97A2-5C6D04D6E21B}">
      <dgm:prSet/>
      <dgm:spPr/>
      <dgm:t>
        <a:bodyPr/>
        <a:lstStyle/>
        <a:p>
          <a:endParaRPr lang="es-ES">
            <a:latin typeface="+mj-lt"/>
          </a:endParaRPr>
        </a:p>
      </dgm:t>
    </dgm:pt>
    <dgm:pt modelId="{63701DCE-4F7F-7E4D-A2DD-BEE20364F4CE}">
      <dgm:prSet phldrT="[Texto]"/>
      <dgm:spPr/>
      <dgm:t>
        <a:bodyPr/>
        <a:lstStyle/>
        <a:p>
          <a:pPr algn="just"/>
          <a:r>
            <a:rPr lang="es-ES" b="0" i="0" u="none" dirty="0"/>
            <a:t>En estudios </a:t>
          </a:r>
          <a:r>
            <a:rPr lang="es-ES" b="1" i="0" u="none" dirty="0"/>
            <a:t>con datos MCAR</a:t>
          </a:r>
          <a:r>
            <a:rPr lang="es-ES" b="0" i="0" u="none" dirty="0"/>
            <a:t>, eliminar o ignorar los valores faltantes podría ser una solución adecuada.</a:t>
          </a:r>
          <a:endParaRPr lang="es-ES" dirty="0">
            <a:latin typeface="+mj-lt"/>
          </a:endParaRPr>
        </a:p>
      </dgm:t>
    </dgm:pt>
    <dgm:pt modelId="{5CDF7566-EDBF-1142-9CEF-841666A313EB}" type="parTrans" cxnId="{0F42659D-0B85-FB46-B2A3-574BD9ACFA4F}">
      <dgm:prSet/>
      <dgm:spPr/>
      <dgm:t>
        <a:bodyPr/>
        <a:lstStyle/>
        <a:p>
          <a:endParaRPr lang="es-ES">
            <a:latin typeface="+mj-lt"/>
          </a:endParaRPr>
        </a:p>
      </dgm:t>
    </dgm:pt>
    <dgm:pt modelId="{DBE59B22-552C-AD41-A151-578F2860E242}" type="sibTrans" cxnId="{0F42659D-0B85-FB46-B2A3-574BD9ACFA4F}">
      <dgm:prSet/>
      <dgm:spPr/>
      <dgm:t>
        <a:bodyPr/>
        <a:lstStyle/>
        <a:p>
          <a:endParaRPr lang="es-ES">
            <a:latin typeface="+mj-lt"/>
          </a:endParaRPr>
        </a:p>
      </dgm:t>
    </dgm:pt>
    <dgm:pt modelId="{1FCD9685-4FB2-104C-A5FB-951FA25D34A9}">
      <dgm:prSet phldrT="[Texto]"/>
      <dgm:spPr/>
      <dgm:t>
        <a:bodyPr/>
        <a:lstStyle/>
        <a:p>
          <a:r>
            <a:rPr lang="es-ES" b="0" i="0" u="none" dirty="0">
              <a:latin typeface="+mj-lt"/>
            </a:rPr>
            <a:t>Valores faltantes al azar (MAR - </a:t>
          </a:r>
          <a:r>
            <a:rPr lang="es-ES" b="0" i="0" u="none" dirty="0" err="1">
              <a:latin typeface="+mj-lt"/>
            </a:rPr>
            <a:t>Missing</a:t>
          </a:r>
          <a:r>
            <a:rPr lang="es-ES" b="0" i="0" u="none" dirty="0">
              <a:latin typeface="+mj-lt"/>
            </a:rPr>
            <a:t> at </a:t>
          </a:r>
          <a:r>
            <a:rPr lang="es-ES" b="0" i="0" u="none" dirty="0" err="1">
              <a:latin typeface="+mj-lt"/>
            </a:rPr>
            <a:t>Random</a:t>
          </a:r>
          <a:r>
            <a:rPr lang="es-ES" b="0" i="0" u="none" dirty="0">
              <a:latin typeface="+mj-lt"/>
            </a:rPr>
            <a:t>)</a:t>
          </a:r>
          <a:endParaRPr lang="es-ES" dirty="0">
            <a:latin typeface="+mj-lt"/>
          </a:endParaRPr>
        </a:p>
      </dgm:t>
    </dgm:pt>
    <dgm:pt modelId="{846D9B90-45E9-CB4D-8774-0BE3ABD4BD2C}" type="parTrans" cxnId="{B929F684-6456-544D-80DF-425939D826F0}">
      <dgm:prSet/>
      <dgm:spPr/>
      <dgm:t>
        <a:bodyPr/>
        <a:lstStyle/>
        <a:p>
          <a:endParaRPr lang="es-ES">
            <a:latin typeface="+mj-lt"/>
          </a:endParaRPr>
        </a:p>
      </dgm:t>
    </dgm:pt>
    <dgm:pt modelId="{2175F9CA-14E6-904A-A8F3-CFF68AC25F05}" type="sibTrans" cxnId="{B929F684-6456-544D-80DF-425939D826F0}">
      <dgm:prSet/>
      <dgm:spPr/>
      <dgm:t>
        <a:bodyPr/>
        <a:lstStyle/>
        <a:p>
          <a:endParaRPr lang="es-ES">
            <a:latin typeface="+mj-lt"/>
          </a:endParaRPr>
        </a:p>
      </dgm:t>
    </dgm:pt>
    <dgm:pt modelId="{481B7933-BD16-9146-AB77-FC9E5DA01F16}">
      <dgm:prSet phldrT="[Texto]"/>
      <dgm:spPr/>
      <dgm:t>
        <a:bodyPr/>
        <a:lstStyle/>
        <a:p>
          <a:pPr algn="just"/>
          <a:r>
            <a:rPr lang="es-ES" b="0" i="0" u="none" dirty="0"/>
            <a:t>En situaciones </a:t>
          </a:r>
          <a:r>
            <a:rPr lang="es-ES" b="1" i="0" u="none" dirty="0"/>
            <a:t>con datos MAR</a:t>
          </a:r>
          <a:r>
            <a:rPr lang="es-ES" b="0" i="0" u="none" dirty="0"/>
            <a:t>, la imputación basada en otras variables observadas suele ser una buena solución, como el uso de modelos de regresión o </a:t>
          </a:r>
          <a:r>
            <a:rPr lang="es-ES" b="0" i="0" u="none" dirty="0" err="1"/>
            <a:t>kNN</a:t>
          </a:r>
          <a:r>
            <a:rPr lang="es-ES" b="0" i="0" u="none" dirty="0"/>
            <a:t>.</a:t>
          </a:r>
          <a:endParaRPr lang="es-ES" dirty="0">
            <a:latin typeface="+mj-lt"/>
          </a:endParaRPr>
        </a:p>
      </dgm:t>
    </dgm:pt>
    <dgm:pt modelId="{F4940B6F-3E83-3B43-A8CB-F2DD732BE394}" type="parTrans" cxnId="{4B2A0C7E-2A75-F344-A1AB-72FC0F9D9FC7}">
      <dgm:prSet/>
      <dgm:spPr/>
      <dgm:t>
        <a:bodyPr/>
        <a:lstStyle/>
        <a:p>
          <a:endParaRPr lang="es-ES">
            <a:latin typeface="+mj-lt"/>
          </a:endParaRPr>
        </a:p>
      </dgm:t>
    </dgm:pt>
    <dgm:pt modelId="{B735B369-2AF7-C74C-9C2E-45ED8352CAB9}" type="sibTrans" cxnId="{4B2A0C7E-2A75-F344-A1AB-72FC0F9D9FC7}">
      <dgm:prSet/>
      <dgm:spPr/>
      <dgm:t>
        <a:bodyPr/>
        <a:lstStyle/>
        <a:p>
          <a:endParaRPr lang="es-ES">
            <a:latin typeface="+mj-lt"/>
          </a:endParaRPr>
        </a:p>
      </dgm:t>
    </dgm:pt>
    <dgm:pt modelId="{3E1564B0-9D4E-A746-BF11-3C085EDE4829}">
      <dgm:prSet/>
      <dgm:spPr/>
      <dgm:t>
        <a:bodyPr/>
        <a:lstStyle/>
        <a:p>
          <a:r>
            <a:rPr lang="es-ES" b="0" i="0" u="none" dirty="0">
              <a:latin typeface="+mj-lt"/>
            </a:rPr>
            <a:t>Valores faltantes no al azar (MNAR - </a:t>
          </a:r>
          <a:r>
            <a:rPr lang="es-ES" b="0" i="0" u="none" dirty="0" err="1">
              <a:latin typeface="+mj-lt"/>
            </a:rPr>
            <a:t>Missing</a:t>
          </a:r>
          <a:r>
            <a:rPr lang="es-ES" b="0" i="0" u="none" dirty="0">
              <a:latin typeface="+mj-lt"/>
            </a:rPr>
            <a:t> </a:t>
          </a:r>
          <a:r>
            <a:rPr lang="es-ES" b="0" i="0" u="none" dirty="0" err="1">
              <a:latin typeface="+mj-lt"/>
            </a:rPr>
            <a:t>Not</a:t>
          </a:r>
          <a:r>
            <a:rPr lang="es-ES" b="0" i="0" u="none" dirty="0">
              <a:latin typeface="+mj-lt"/>
            </a:rPr>
            <a:t> at </a:t>
          </a:r>
          <a:r>
            <a:rPr lang="es-ES" b="0" i="0" u="none" dirty="0" err="1">
              <a:latin typeface="+mj-lt"/>
            </a:rPr>
            <a:t>Random</a:t>
          </a:r>
          <a:r>
            <a:rPr lang="es-ES" b="0" i="0" u="none" dirty="0">
              <a:latin typeface="+mj-lt"/>
            </a:rPr>
            <a:t>)</a:t>
          </a:r>
          <a:endParaRPr lang="es-ES" dirty="0">
            <a:latin typeface="+mj-lt"/>
          </a:endParaRPr>
        </a:p>
      </dgm:t>
    </dgm:pt>
    <dgm:pt modelId="{DB1922F8-595E-3F40-8C7B-96D5B69ABF5A}" type="parTrans" cxnId="{BE5D3008-7F78-EB4E-BBAA-BEBA76A288A0}">
      <dgm:prSet/>
      <dgm:spPr/>
      <dgm:t>
        <a:bodyPr/>
        <a:lstStyle/>
        <a:p>
          <a:endParaRPr lang="es-ES">
            <a:latin typeface="+mj-lt"/>
          </a:endParaRPr>
        </a:p>
      </dgm:t>
    </dgm:pt>
    <dgm:pt modelId="{310F4856-A788-2345-865E-43C518AC8475}" type="sibTrans" cxnId="{BE5D3008-7F78-EB4E-BBAA-BEBA76A288A0}">
      <dgm:prSet/>
      <dgm:spPr/>
      <dgm:t>
        <a:bodyPr/>
        <a:lstStyle/>
        <a:p>
          <a:endParaRPr lang="es-ES">
            <a:latin typeface="+mj-lt"/>
          </a:endParaRPr>
        </a:p>
      </dgm:t>
    </dgm:pt>
    <dgm:pt modelId="{13344B93-6075-174E-B8AC-7E7EDCE28442}">
      <dgm:prSet/>
      <dgm:spPr/>
      <dgm:t>
        <a:bodyPr/>
        <a:lstStyle/>
        <a:p>
          <a:pPr algn="just"/>
          <a:r>
            <a:rPr lang="es-ES" b="0" i="0" u="none" dirty="0"/>
            <a:t>Para los </a:t>
          </a:r>
          <a:r>
            <a:rPr lang="es-ES" b="1" i="0" u="none" dirty="0"/>
            <a:t>datos MNAR</a:t>
          </a:r>
          <a:r>
            <a:rPr lang="es-ES" b="0" i="0" u="none" dirty="0"/>
            <a:t>, se recomienda realizar un análisis cuidadoso para tratar de entender el patrón de falta de datos y, cuando sea posible, recolectar más información para explicar por qué faltan los datos. En ocasiones, puede ser necesario un rediseño del estudio o la aplicación de técnicas avanzadas de imputación, como el modelo EM (</a:t>
          </a:r>
          <a:r>
            <a:rPr lang="es-ES" b="0" i="0" u="none" dirty="0" err="1"/>
            <a:t>Expectation-Maximization</a:t>
          </a:r>
          <a:r>
            <a:rPr lang="es-ES" b="0" i="0" u="none" dirty="0"/>
            <a:t>) o técnicas bayesianas.</a:t>
          </a:r>
          <a:endParaRPr lang="es-ES" dirty="0">
            <a:latin typeface="+mj-lt"/>
          </a:endParaRPr>
        </a:p>
      </dgm:t>
    </dgm:pt>
    <dgm:pt modelId="{5C95BC34-1045-4B41-8373-43C493803AD5}" type="parTrans" cxnId="{DC2EF8BA-45C8-5942-9B3F-546FFC70E2EA}">
      <dgm:prSet/>
      <dgm:spPr/>
      <dgm:t>
        <a:bodyPr/>
        <a:lstStyle/>
        <a:p>
          <a:endParaRPr lang="es-ES">
            <a:latin typeface="+mj-lt"/>
          </a:endParaRPr>
        </a:p>
      </dgm:t>
    </dgm:pt>
    <dgm:pt modelId="{BD80EADB-0886-D14E-8D51-9A83A4E169CB}" type="sibTrans" cxnId="{DC2EF8BA-45C8-5942-9B3F-546FFC70E2EA}">
      <dgm:prSet/>
      <dgm:spPr/>
      <dgm:t>
        <a:bodyPr/>
        <a:lstStyle/>
        <a:p>
          <a:endParaRPr lang="es-ES">
            <a:latin typeface="+mj-lt"/>
          </a:endParaRPr>
        </a:p>
      </dgm:t>
    </dgm:pt>
    <dgm:pt modelId="{5656711C-7FF1-1744-9520-63E20711F6B7}" type="pres">
      <dgm:prSet presAssocID="{4D4A81C2-BBC3-BE45-981C-85BCAA53AEE1}" presName="linear" presStyleCnt="0">
        <dgm:presLayoutVars>
          <dgm:animLvl val="lvl"/>
          <dgm:resizeHandles val="exact"/>
        </dgm:presLayoutVars>
      </dgm:prSet>
      <dgm:spPr/>
    </dgm:pt>
    <dgm:pt modelId="{C1994F0F-E49F-8C45-9E8C-FA9D40BE69B7}" type="pres">
      <dgm:prSet presAssocID="{15751C82-BE2F-3B47-8881-1C5F69392EE9}" presName="parentText" presStyleLbl="node1" presStyleIdx="0" presStyleCnt="3">
        <dgm:presLayoutVars>
          <dgm:chMax val="0"/>
          <dgm:bulletEnabled val="1"/>
        </dgm:presLayoutVars>
      </dgm:prSet>
      <dgm:spPr/>
    </dgm:pt>
    <dgm:pt modelId="{BAF33A2B-305B-C942-B761-EBAE99DB1F45}" type="pres">
      <dgm:prSet presAssocID="{15751C82-BE2F-3B47-8881-1C5F69392EE9}" presName="childText" presStyleLbl="revTx" presStyleIdx="0" presStyleCnt="3">
        <dgm:presLayoutVars>
          <dgm:bulletEnabled val="1"/>
        </dgm:presLayoutVars>
      </dgm:prSet>
      <dgm:spPr/>
    </dgm:pt>
    <dgm:pt modelId="{11716882-745B-1745-A56A-DC4A21659E2D}" type="pres">
      <dgm:prSet presAssocID="{1FCD9685-4FB2-104C-A5FB-951FA25D34A9}" presName="parentText" presStyleLbl="node1" presStyleIdx="1" presStyleCnt="3">
        <dgm:presLayoutVars>
          <dgm:chMax val="0"/>
          <dgm:bulletEnabled val="1"/>
        </dgm:presLayoutVars>
      </dgm:prSet>
      <dgm:spPr/>
    </dgm:pt>
    <dgm:pt modelId="{156C4125-E946-5E49-B54D-DBA0A034D17D}" type="pres">
      <dgm:prSet presAssocID="{1FCD9685-4FB2-104C-A5FB-951FA25D34A9}" presName="childText" presStyleLbl="revTx" presStyleIdx="1" presStyleCnt="3">
        <dgm:presLayoutVars>
          <dgm:bulletEnabled val="1"/>
        </dgm:presLayoutVars>
      </dgm:prSet>
      <dgm:spPr/>
    </dgm:pt>
    <dgm:pt modelId="{59805114-769F-D74C-B22A-FD08B7F9B9FB}" type="pres">
      <dgm:prSet presAssocID="{3E1564B0-9D4E-A746-BF11-3C085EDE4829}" presName="parentText" presStyleLbl="node1" presStyleIdx="2" presStyleCnt="3">
        <dgm:presLayoutVars>
          <dgm:chMax val="0"/>
          <dgm:bulletEnabled val="1"/>
        </dgm:presLayoutVars>
      </dgm:prSet>
      <dgm:spPr/>
    </dgm:pt>
    <dgm:pt modelId="{9E87819F-1D80-4241-B2E6-438B9D8C8767}" type="pres">
      <dgm:prSet presAssocID="{3E1564B0-9D4E-A746-BF11-3C085EDE4829}" presName="childText" presStyleLbl="revTx" presStyleIdx="2" presStyleCnt="3" custScaleY="77344">
        <dgm:presLayoutVars>
          <dgm:bulletEnabled val="1"/>
        </dgm:presLayoutVars>
      </dgm:prSet>
      <dgm:spPr/>
    </dgm:pt>
  </dgm:ptLst>
  <dgm:cxnLst>
    <dgm:cxn modelId="{BE5D3008-7F78-EB4E-BBAA-BEBA76A288A0}" srcId="{4D4A81C2-BBC3-BE45-981C-85BCAA53AEE1}" destId="{3E1564B0-9D4E-A746-BF11-3C085EDE4829}" srcOrd="2" destOrd="0" parTransId="{DB1922F8-595E-3F40-8C7B-96D5B69ABF5A}" sibTransId="{310F4856-A788-2345-865E-43C518AC8475}"/>
    <dgm:cxn modelId="{1486331D-75CD-7843-BBA1-338A8BB35527}" type="presOf" srcId="{481B7933-BD16-9146-AB77-FC9E5DA01F16}" destId="{156C4125-E946-5E49-B54D-DBA0A034D17D}" srcOrd="0" destOrd="0" presId="urn:microsoft.com/office/officeart/2005/8/layout/vList2"/>
    <dgm:cxn modelId="{537CB71D-5AA4-6044-8FFC-F4B7727334E7}" type="presOf" srcId="{1FCD9685-4FB2-104C-A5FB-951FA25D34A9}" destId="{11716882-745B-1745-A56A-DC4A21659E2D}" srcOrd="0" destOrd="0" presId="urn:microsoft.com/office/officeart/2005/8/layout/vList2"/>
    <dgm:cxn modelId="{0ED4F124-F235-604D-98C6-18A29D1CD175}" type="presOf" srcId="{13344B93-6075-174E-B8AC-7E7EDCE28442}" destId="{9E87819F-1D80-4241-B2E6-438B9D8C8767}" srcOrd="0" destOrd="0" presId="urn:microsoft.com/office/officeart/2005/8/layout/vList2"/>
    <dgm:cxn modelId="{D08E214A-01DB-7643-A2C7-9898D903E085}" type="presOf" srcId="{3E1564B0-9D4E-A746-BF11-3C085EDE4829}" destId="{59805114-769F-D74C-B22A-FD08B7F9B9FB}" srcOrd="0" destOrd="0" presId="urn:microsoft.com/office/officeart/2005/8/layout/vList2"/>
    <dgm:cxn modelId="{E282D04C-A9ED-2548-AD27-70F6D650CB4B}" type="presOf" srcId="{63701DCE-4F7F-7E4D-A2DD-BEE20364F4CE}" destId="{BAF33A2B-305B-C942-B761-EBAE99DB1F45}" srcOrd="0" destOrd="0" presId="urn:microsoft.com/office/officeart/2005/8/layout/vList2"/>
    <dgm:cxn modelId="{D8E57E68-2397-C744-8CEB-97A44B25AA9C}" type="presOf" srcId="{4D4A81C2-BBC3-BE45-981C-85BCAA53AEE1}" destId="{5656711C-7FF1-1744-9520-63E20711F6B7}" srcOrd="0" destOrd="0" presId="urn:microsoft.com/office/officeart/2005/8/layout/vList2"/>
    <dgm:cxn modelId="{4B2A0C7E-2A75-F344-A1AB-72FC0F9D9FC7}" srcId="{1FCD9685-4FB2-104C-A5FB-951FA25D34A9}" destId="{481B7933-BD16-9146-AB77-FC9E5DA01F16}" srcOrd="0" destOrd="0" parTransId="{F4940B6F-3E83-3B43-A8CB-F2DD732BE394}" sibTransId="{B735B369-2AF7-C74C-9C2E-45ED8352CAB9}"/>
    <dgm:cxn modelId="{B929F684-6456-544D-80DF-425939D826F0}" srcId="{4D4A81C2-BBC3-BE45-981C-85BCAA53AEE1}" destId="{1FCD9685-4FB2-104C-A5FB-951FA25D34A9}" srcOrd="1" destOrd="0" parTransId="{846D9B90-45E9-CB4D-8774-0BE3ABD4BD2C}" sibTransId="{2175F9CA-14E6-904A-A8F3-CFF68AC25F05}"/>
    <dgm:cxn modelId="{0F42659D-0B85-FB46-B2A3-574BD9ACFA4F}" srcId="{15751C82-BE2F-3B47-8881-1C5F69392EE9}" destId="{63701DCE-4F7F-7E4D-A2DD-BEE20364F4CE}" srcOrd="0" destOrd="0" parTransId="{5CDF7566-EDBF-1142-9CEF-841666A313EB}" sibTransId="{DBE59B22-552C-AD41-A151-578F2860E242}"/>
    <dgm:cxn modelId="{519A9DB1-1679-1347-97A2-5C6D04D6E21B}" srcId="{4D4A81C2-BBC3-BE45-981C-85BCAA53AEE1}" destId="{15751C82-BE2F-3B47-8881-1C5F69392EE9}" srcOrd="0" destOrd="0" parTransId="{FAAE121F-AC5B-6343-9620-FDB70A254A0F}" sibTransId="{AAB361AF-83A3-D844-9849-D44066674DA3}"/>
    <dgm:cxn modelId="{DC2EF8BA-45C8-5942-9B3F-546FFC70E2EA}" srcId="{3E1564B0-9D4E-A746-BF11-3C085EDE4829}" destId="{13344B93-6075-174E-B8AC-7E7EDCE28442}" srcOrd="0" destOrd="0" parTransId="{5C95BC34-1045-4B41-8373-43C493803AD5}" sibTransId="{BD80EADB-0886-D14E-8D51-9A83A4E169CB}"/>
    <dgm:cxn modelId="{1D5AA2DB-99E1-1844-905A-DF5454430AE0}" type="presOf" srcId="{15751C82-BE2F-3B47-8881-1C5F69392EE9}" destId="{C1994F0F-E49F-8C45-9E8C-FA9D40BE69B7}" srcOrd="0" destOrd="0" presId="urn:microsoft.com/office/officeart/2005/8/layout/vList2"/>
    <dgm:cxn modelId="{79E0DB00-6D7C-044F-94AD-C9B7E7B26EB6}" type="presParOf" srcId="{5656711C-7FF1-1744-9520-63E20711F6B7}" destId="{C1994F0F-E49F-8C45-9E8C-FA9D40BE69B7}" srcOrd="0" destOrd="0" presId="urn:microsoft.com/office/officeart/2005/8/layout/vList2"/>
    <dgm:cxn modelId="{B4D29F3E-100C-564C-8F92-1DE3EDD33038}" type="presParOf" srcId="{5656711C-7FF1-1744-9520-63E20711F6B7}" destId="{BAF33A2B-305B-C942-B761-EBAE99DB1F45}" srcOrd="1" destOrd="0" presId="urn:microsoft.com/office/officeart/2005/8/layout/vList2"/>
    <dgm:cxn modelId="{70097B69-033D-B74F-83E6-6F04F2A0E900}" type="presParOf" srcId="{5656711C-7FF1-1744-9520-63E20711F6B7}" destId="{11716882-745B-1745-A56A-DC4A21659E2D}" srcOrd="2" destOrd="0" presId="urn:microsoft.com/office/officeart/2005/8/layout/vList2"/>
    <dgm:cxn modelId="{2D5ACDED-574C-5F41-A65C-35652A55B316}" type="presParOf" srcId="{5656711C-7FF1-1744-9520-63E20711F6B7}" destId="{156C4125-E946-5E49-B54D-DBA0A034D17D}" srcOrd="3" destOrd="0" presId="urn:microsoft.com/office/officeart/2005/8/layout/vList2"/>
    <dgm:cxn modelId="{F0C9D798-1F97-3B4A-BF2E-0C2273F39FBF}" type="presParOf" srcId="{5656711C-7FF1-1744-9520-63E20711F6B7}" destId="{59805114-769F-D74C-B22A-FD08B7F9B9FB}" srcOrd="4" destOrd="0" presId="urn:microsoft.com/office/officeart/2005/8/layout/vList2"/>
    <dgm:cxn modelId="{756860CC-D953-5840-911B-B1C8C471ABCD}" type="presParOf" srcId="{5656711C-7FF1-1744-9520-63E20711F6B7}" destId="{9E87819F-1D80-4241-B2E6-438B9D8C876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94F0F-E49F-8C45-9E8C-FA9D40BE69B7}">
      <dsp:nvSpPr>
        <dsp:cNvPr id="0" name=""/>
        <dsp:cNvSpPr/>
      </dsp:nvSpPr>
      <dsp:spPr>
        <a:xfrm>
          <a:off x="0" y="161478"/>
          <a:ext cx="8128000"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0" i="0" u="none" kern="1200" dirty="0">
              <a:latin typeface="+mj-lt"/>
            </a:rPr>
            <a:t>Valores faltantes completamente al azar (MCAR - </a:t>
          </a:r>
          <a:r>
            <a:rPr lang="es-ES" sz="1800" b="0" i="0" u="none" kern="1200" dirty="0" err="1">
              <a:latin typeface="+mj-lt"/>
            </a:rPr>
            <a:t>Missing</a:t>
          </a:r>
          <a:r>
            <a:rPr lang="es-ES" sz="1800" b="0" i="0" u="none" kern="1200" dirty="0">
              <a:latin typeface="+mj-lt"/>
            </a:rPr>
            <a:t> </a:t>
          </a:r>
          <a:r>
            <a:rPr lang="es-ES" sz="1800" b="0" i="0" u="none" kern="1200" dirty="0" err="1">
              <a:latin typeface="+mj-lt"/>
            </a:rPr>
            <a:t>Completely</a:t>
          </a:r>
          <a:r>
            <a:rPr lang="es-ES" sz="1800" b="0" i="0" u="none" kern="1200" dirty="0">
              <a:latin typeface="+mj-lt"/>
            </a:rPr>
            <a:t> at </a:t>
          </a:r>
          <a:r>
            <a:rPr lang="es-ES" sz="1800" b="0" i="0" u="none" kern="1200" dirty="0" err="1">
              <a:latin typeface="+mj-lt"/>
            </a:rPr>
            <a:t>Random</a:t>
          </a:r>
          <a:r>
            <a:rPr lang="es-ES" sz="1800" b="0" i="0" u="none" kern="1200" dirty="0">
              <a:latin typeface="+mj-lt"/>
            </a:rPr>
            <a:t>)</a:t>
          </a:r>
          <a:endParaRPr lang="es-ES" sz="1800" kern="1200" dirty="0">
            <a:latin typeface="+mj-lt"/>
          </a:endParaRPr>
        </a:p>
      </dsp:txBody>
      <dsp:txXfrm>
        <a:off x="21075" y="182553"/>
        <a:ext cx="8085850" cy="389580"/>
      </dsp:txXfrm>
    </dsp:sp>
    <dsp:sp modelId="{BAF33A2B-305B-C942-B761-EBAE99DB1F45}">
      <dsp:nvSpPr>
        <dsp:cNvPr id="0" name=""/>
        <dsp:cNvSpPr/>
      </dsp:nvSpPr>
      <dsp:spPr>
        <a:xfrm>
          <a:off x="0" y="593208"/>
          <a:ext cx="812800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2860" rIns="128016" bIns="22860" numCol="1" spcCol="1270" anchor="t" anchorCtr="0">
          <a:noAutofit/>
        </a:bodyPr>
        <a:lstStyle/>
        <a:p>
          <a:pPr marL="114300" lvl="1" indent="-114300" algn="just" defTabSz="622300">
            <a:lnSpc>
              <a:spcPct val="90000"/>
            </a:lnSpc>
            <a:spcBef>
              <a:spcPct val="0"/>
            </a:spcBef>
            <a:spcAft>
              <a:spcPct val="20000"/>
            </a:spcAft>
            <a:buChar char="•"/>
          </a:pPr>
          <a:r>
            <a:rPr lang="es-ES" sz="1400" b="0" i="0" u="none" kern="1200" dirty="0">
              <a:latin typeface="+mj-lt"/>
            </a:rPr>
            <a:t>Los valores faltantes no están relacionados ni con las variables observadas ni con las no observadas. Es decir, la ausencia de datos es completamente aleatoria. MCAR es la situación más favorable, ya que los análisis que ignoren los valores faltantes todavía podrían ser válidos si no hay un sesgo introducido por la falta de datos.</a:t>
          </a:r>
          <a:endParaRPr lang="es-ES" sz="1400" kern="1200" dirty="0">
            <a:latin typeface="+mj-lt"/>
          </a:endParaRPr>
        </a:p>
        <a:p>
          <a:pPr marL="114300" lvl="1" indent="-114300" algn="just" defTabSz="622300">
            <a:lnSpc>
              <a:spcPct val="90000"/>
            </a:lnSpc>
            <a:spcBef>
              <a:spcPct val="0"/>
            </a:spcBef>
            <a:spcAft>
              <a:spcPct val="20000"/>
            </a:spcAft>
            <a:buChar char="•"/>
          </a:pPr>
          <a:r>
            <a:rPr lang="es-ES" sz="1400" b="0" i="0" u="none" kern="1200" dirty="0">
              <a:latin typeface="+mj-lt"/>
            </a:rPr>
            <a:t>Por ejemplo, si en una encuesta, algunas personas omiten preguntas sin ninguna razón aparente, esos valores podrían considerarse MCAR.</a:t>
          </a:r>
          <a:endParaRPr lang="es-ES" sz="1400" kern="1200" dirty="0">
            <a:latin typeface="+mj-lt"/>
          </a:endParaRPr>
        </a:p>
      </dsp:txBody>
      <dsp:txXfrm>
        <a:off x="0" y="593208"/>
        <a:ext cx="8128000" cy="1266840"/>
      </dsp:txXfrm>
    </dsp:sp>
    <dsp:sp modelId="{11716882-745B-1745-A56A-DC4A21659E2D}">
      <dsp:nvSpPr>
        <dsp:cNvPr id="0" name=""/>
        <dsp:cNvSpPr/>
      </dsp:nvSpPr>
      <dsp:spPr>
        <a:xfrm>
          <a:off x="0" y="1860048"/>
          <a:ext cx="8128000"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0" i="0" u="none" kern="1200" dirty="0">
              <a:latin typeface="+mj-lt"/>
            </a:rPr>
            <a:t>Valores faltantes al azar (MAR - </a:t>
          </a:r>
          <a:r>
            <a:rPr lang="es-ES" sz="1800" b="0" i="0" u="none" kern="1200" dirty="0" err="1">
              <a:latin typeface="+mj-lt"/>
            </a:rPr>
            <a:t>Missing</a:t>
          </a:r>
          <a:r>
            <a:rPr lang="es-ES" sz="1800" b="0" i="0" u="none" kern="1200" dirty="0">
              <a:latin typeface="+mj-lt"/>
            </a:rPr>
            <a:t> at </a:t>
          </a:r>
          <a:r>
            <a:rPr lang="es-ES" sz="1800" b="0" i="0" u="none" kern="1200" dirty="0" err="1">
              <a:latin typeface="+mj-lt"/>
            </a:rPr>
            <a:t>Random</a:t>
          </a:r>
          <a:r>
            <a:rPr lang="es-ES" sz="1800" b="0" i="0" u="none" kern="1200" dirty="0">
              <a:latin typeface="+mj-lt"/>
            </a:rPr>
            <a:t>)</a:t>
          </a:r>
          <a:endParaRPr lang="es-ES" sz="1800" kern="1200" dirty="0">
            <a:latin typeface="+mj-lt"/>
          </a:endParaRPr>
        </a:p>
      </dsp:txBody>
      <dsp:txXfrm>
        <a:off x="21075" y="1881123"/>
        <a:ext cx="8085850" cy="389580"/>
      </dsp:txXfrm>
    </dsp:sp>
    <dsp:sp modelId="{156C4125-E946-5E49-B54D-DBA0A034D17D}">
      <dsp:nvSpPr>
        <dsp:cNvPr id="0" name=""/>
        <dsp:cNvSpPr/>
      </dsp:nvSpPr>
      <dsp:spPr>
        <a:xfrm>
          <a:off x="0" y="2291778"/>
          <a:ext cx="812800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2860" rIns="128016" bIns="22860" numCol="1" spcCol="1270" anchor="t" anchorCtr="0">
          <a:noAutofit/>
        </a:bodyPr>
        <a:lstStyle/>
        <a:p>
          <a:pPr marL="114300" lvl="1" indent="-114300" algn="just" defTabSz="622300">
            <a:lnSpc>
              <a:spcPct val="90000"/>
            </a:lnSpc>
            <a:spcBef>
              <a:spcPct val="0"/>
            </a:spcBef>
            <a:spcAft>
              <a:spcPct val="20000"/>
            </a:spcAft>
            <a:buChar char="•"/>
          </a:pPr>
          <a:r>
            <a:rPr lang="es-ES" sz="1400" b="0" i="0" u="none" kern="1200" dirty="0">
              <a:latin typeface="+mj-lt"/>
            </a:rPr>
            <a:t>La probabilidad de que un valor esté faltante depende de las variables observadas, pero no de los valores no observados. En este caso, si conocemos algo sobre las características observadas, podríamos inferir información sobre los datos faltantes. </a:t>
          </a:r>
          <a:endParaRPr lang="es-ES" sz="1400" kern="1200" dirty="0">
            <a:latin typeface="+mj-lt"/>
          </a:endParaRPr>
        </a:p>
        <a:p>
          <a:pPr marL="114300" lvl="1" indent="-114300" algn="just" defTabSz="622300">
            <a:lnSpc>
              <a:spcPct val="90000"/>
            </a:lnSpc>
            <a:spcBef>
              <a:spcPct val="0"/>
            </a:spcBef>
            <a:spcAft>
              <a:spcPct val="20000"/>
            </a:spcAft>
            <a:buChar char="•"/>
          </a:pPr>
          <a:r>
            <a:rPr lang="es-ES" sz="1400" b="0" i="0" u="none" kern="1200" dirty="0">
              <a:latin typeface="+mj-lt"/>
            </a:rPr>
            <a:t>Por ejemplo, en un estudio médico, las personas mayores podrían ser menos propensas a responder a preguntas relacionadas con tecnología, pero si tenemos su edad, podemos usar esa información para imputar los valores faltantes. </a:t>
          </a:r>
          <a:r>
            <a:rPr lang="es-ES" sz="1400" b="1" i="0" u="none" kern="1200" dirty="0">
              <a:latin typeface="+mj-lt"/>
            </a:rPr>
            <a:t>TAMBIÉN DESEABILIDAD SOCIAL.</a:t>
          </a:r>
          <a:endParaRPr lang="es-ES" sz="1400" b="1" kern="1200" dirty="0">
            <a:latin typeface="+mj-lt"/>
          </a:endParaRPr>
        </a:p>
      </dsp:txBody>
      <dsp:txXfrm>
        <a:off x="0" y="2291778"/>
        <a:ext cx="8128000" cy="1266840"/>
      </dsp:txXfrm>
    </dsp:sp>
    <dsp:sp modelId="{59805114-769F-D74C-B22A-FD08B7F9B9FB}">
      <dsp:nvSpPr>
        <dsp:cNvPr id="0" name=""/>
        <dsp:cNvSpPr/>
      </dsp:nvSpPr>
      <dsp:spPr>
        <a:xfrm>
          <a:off x="0" y="3558618"/>
          <a:ext cx="8128000" cy="431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0" i="0" u="none" kern="1200" dirty="0">
              <a:latin typeface="+mj-lt"/>
            </a:rPr>
            <a:t>Valores faltantes no al azar (MNAR - </a:t>
          </a:r>
          <a:r>
            <a:rPr lang="es-ES" sz="1800" b="0" i="0" u="none" kern="1200" dirty="0" err="1">
              <a:latin typeface="+mj-lt"/>
            </a:rPr>
            <a:t>Missing</a:t>
          </a:r>
          <a:r>
            <a:rPr lang="es-ES" sz="1800" b="0" i="0" u="none" kern="1200" dirty="0">
              <a:latin typeface="+mj-lt"/>
            </a:rPr>
            <a:t> </a:t>
          </a:r>
          <a:r>
            <a:rPr lang="es-ES" sz="1800" b="0" i="0" u="none" kern="1200" dirty="0" err="1">
              <a:latin typeface="+mj-lt"/>
            </a:rPr>
            <a:t>Not</a:t>
          </a:r>
          <a:r>
            <a:rPr lang="es-ES" sz="1800" b="0" i="0" u="none" kern="1200" dirty="0">
              <a:latin typeface="+mj-lt"/>
            </a:rPr>
            <a:t> at </a:t>
          </a:r>
          <a:r>
            <a:rPr lang="es-ES" sz="1800" b="0" i="0" u="none" kern="1200" dirty="0" err="1">
              <a:latin typeface="+mj-lt"/>
            </a:rPr>
            <a:t>Random</a:t>
          </a:r>
          <a:r>
            <a:rPr lang="es-ES" sz="1800" b="0" i="0" u="none" kern="1200" dirty="0">
              <a:latin typeface="+mj-lt"/>
            </a:rPr>
            <a:t>)</a:t>
          </a:r>
          <a:endParaRPr lang="es-ES" sz="1800" kern="1200" dirty="0">
            <a:latin typeface="+mj-lt"/>
          </a:endParaRPr>
        </a:p>
      </dsp:txBody>
      <dsp:txXfrm>
        <a:off x="21075" y="3579693"/>
        <a:ext cx="8085850" cy="389580"/>
      </dsp:txXfrm>
    </dsp:sp>
    <dsp:sp modelId="{9E87819F-1D80-4241-B2E6-438B9D8C8767}">
      <dsp:nvSpPr>
        <dsp:cNvPr id="0" name=""/>
        <dsp:cNvSpPr/>
      </dsp:nvSpPr>
      <dsp:spPr>
        <a:xfrm>
          <a:off x="0" y="3990348"/>
          <a:ext cx="812800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2860" rIns="128016" bIns="22860" numCol="1" spcCol="1270" anchor="t" anchorCtr="0">
          <a:noAutofit/>
        </a:bodyPr>
        <a:lstStyle/>
        <a:p>
          <a:pPr marL="114300" lvl="1" indent="-114300" algn="just" defTabSz="622300">
            <a:lnSpc>
              <a:spcPct val="90000"/>
            </a:lnSpc>
            <a:spcBef>
              <a:spcPct val="0"/>
            </a:spcBef>
            <a:spcAft>
              <a:spcPct val="20000"/>
            </a:spcAft>
            <a:buChar char="•"/>
          </a:pPr>
          <a:r>
            <a:rPr lang="es-ES" sz="1400" b="0" i="0" u="none" kern="1200" dirty="0">
              <a:latin typeface="+mj-lt"/>
            </a:rPr>
            <a:t>Los valores faltantes dependen de la información no observada, es decir, de los mismos valores faltantes </a:t>
          </a:r>
          <a:r>
            <a:rPr lang="es-ES" sz="1400" b="0" i="0" u="none" kern="1200" dirty="0">
              <a:latin typeface="+mj-lt"/>
              <a:sym typeface="Wingdings" pitchFamily="2" charset="2"/>
            </a:rPr>
            <a:t> </a:t>
          </a:r>
          <a:r>
            <a:rPr lang="es-ES" sz="1400" b="1" i="0" u="none" kern="1200" dirty="0">
              <a:latin typeface="+mj-lt"/>
              <a:sym typeface="Wingdings" pitchFamily="2" charset="2"/>
            </a:rPr>
            <a:t>REALMENTE HAY UN SESGO SISTEMÁTICO</a:t>
          </a:r>
          <a:r>
            <a:rPr lang="es-ES" sz="1400" b="0" i="0" u="none" kern="1200" dirty="0">
              <a:latin typeface="+mj-lt"/>
            </a:rPr>
            <a:t>. Los datos MNAR son los más difíciles de manejar, ya que no se puede simplemente imputar o ignorar los valores sin introducir sesgo.</a:t>
          </a:r>
          <a:endParaRPr lang="es-ES" sz="1400" kern="1200" dirty="0">
            <a:latin typeface="+mj-lt"/>
          </a:endParaRPr>
        </a:p>
        <a:p>
          <a:pPr marL="114300" lvl="1" indent="-114300" algn="just" defTabSz="622300">
            <a:lnSpc>
              <a:spcPct val="90000"/>
            </a:lnSpc>
            <a:spcBef>
              <a:spcPct val="0"/>
            </a:spcBef>
            <a:spcAft>
              <a:spcPct val="20000"/>
            </a:spcAft>
            <a:buChar char="•"/>
          </a:pPr>
          <a:r>
            <a:rPr lang="es-ES" sz="1400" b="0" i="0" u="none" kern="1200" dirty="0">
              <a:latin typeface="+mj-lt"/>
            </a:rPr>
            <a:t>Un ejemplo sería si las personas con ingresos más bajos son menos propensas a reportar sus ingresos en una encuesta, lo que genera una falta de datos directamente relacionada con el valor faltante en sí mismo. Alcohólicos/jugadores preguntados por sus hábitos al respecto.</a:t>
          </a:r>
          <a:endParaRPr lang="es-ES" sz="1400" kern="1200" dirty="0">
            <a:latin typeface="+mj-lt"/>
          </a:endParaRPr>
        </a:p>
      </dsp:txBody>
      <dsp:txXfrm>
        <a:off x="0" y="3990348"/>
        <a:ext cx="8128000" cy="1266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94F0F-E49F-8C45-9E8C-FA9D40BE69B7}">
      <dsp:nvSpPr>
        <dsp:cNvPr id="0" name=""/>
        <dsp:cNvSpPr/>
      </dsp:nvSpPr>
      <dsp:spPr>
        <a:xfrm>
          <a:off x="0" y="27088"/>
          <a:ext cx="8128000"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b="0" i="0" u="none" kern="1200" dirty="0">
              <a:latin typeface="+mj-lt"/>
            </a:rPr>
            <a:t>Valores faltantes completamente al azar (MCAR - </a:t>
          </a:r>
          <a:r>
            <a:rPr lang="es-ES" sz="2100" b="0" i="0" u="none" kern="1200" dirty="0" err="1">
              <a:latin typeface="+mj-lt"/>
            </a:rPr>
            <a:t>Missing</a:t>
          </a:r>
          <a:r>
            <a:rPr lang="es-ES" sz="2100" b="0" i="0" u="none" kern="1200" dirty="0">
              <a:latin typeface="+mj-lt"/>
            </a:rPr>
            <a:t> </a:t>
          </a:r>
          <a:r>
            <a:rPr lang="es-ES" sz="2100" b="0" i="0" u="none" kern="1200" dirty="0" err="1">
              <a:latin typeface="+mj-lt"/>
            </a:rPr>
            <a:t>Completely</a:t>
          </a:r>
          <a:r>
            <a:rPr lang="es-ES" sz="2100" b="0" i="0" u="none" kern="1200" dirty="0">
              <a:latin typeface="+mj-lt"/>
            </a:rPr>
            <a:t> at </a:t>
          </a:r>
          <a:r>
            <a:rPr lang="es-ES" sz="2100" b="0" i="0" u="none" kern="1200" dirty="0" err="1">
              <a:latin typeface="+mj-lt"/>
            </a:rPr>
            <a:t>Random</a:t>
          </a:r>
          <a:r>
            <a:rPr lang="es-ES" sz="2100" b="0" i="0" u="none" kern="1200" dirty="0">
              <a:latin typeface="+mj-lt"/>
            </a:rPr>
            <a:t>)</a:t>
          </a:r>
          <a:endParaRPr lang="es-ES" sz="2100" kern="1200" dirty="0">
            <a:latin typeface="+mj-lt"/>
          </a:endParaRPr>
        </a:p>
      </dsp:txBody>
      <dsp:txXfrm>
        <a:off x="44664" y="71752"/>
        <a:ext cx="8038672" cy="825612"/>
      </dsp:txXfrm>
    </dsp:sp>
    <dsp:sp modelId="{BAF33A2B-305B-C942-B761-EBAE99DB1F45}">
      <dsp:nvSpPr>
        <dsp:cNvPr id="0" name=""/>
        <dsp:cNvSpPr/>
      </dsp:nvSpPr>
      <dsp:spPr>
        <a:xfrm>
          <a:off x="0" y="942028"/>
          <a:ext cx="81280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just" defTabSz="711200">
            <a:lnSpc>
              <a:spcPct val="90000"/>
            </a:lnSpc>
            <a:spcBef>
              <a:spcPct val="0"/>
            </a:spcBef>
            <a:spcAft>
              <a:spcPct val="20000"/>
            </a:spcAft>
            <a:buChar char="•"/>
          </a:pPr>
          <a:r>
            <a:rPr lang="es-ES" sz="1600" b="0" i="0" u="none" kern="1200" dirty="0"/>
            <a:t>En estudios </a:t>
          </a:r>
          <a:r>
            <a:rPr lang="es-ES" sz="1600" b="1" i="0" u="none" kern="1200" dirty="0"/>
            <a:t>con datos MCAR</a:t>
          </a:r>
          <a:r>
            <a:rPr lang="es-ES" sz="1600" b="0" i="0" u="none" kern="1200" dirty="0"/>
            <a:t>, eliminar o ignorar los valores faltantes podría ser una solución adecuada.</a:t>
          </a:r>
          <a:endParaRPr lang="es-ES" sz="1600" kern="1200" dirty="0">
            <a:latin typeface="+mj-lt"/>
          </a:endParaRPr>
        </a:p>
      </dsp:txBody>
      <dsp:txXfrm>
        <a:off x="0" y="942028"/>
        <a:ext cx="8128000" cy="571320"/>
      </dsp:txXfrm>
    </dsp:sp>
    <dsp:sp modelId="{11716882-745B-1745-A56A-DC4A21659E2D}">
      <dsp:nvSpPr>
        <dsp:cNvPr id="0" name=""/>
        <dsp:cNvSpPr/>
      </dsp:nvSpPr>
      <dsp:spPr>
        <a:xfrm>
          <a:off x="0" y="1513348"/>
          <a:ext cx="8128000"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b="0" i="0" u="none" kern="1200" dirty="0">
              <a:latin typeface="+mj-lt"/>
            </a:rPr>
            <a:t>Valores faltantes al azar (MAR - </a:t>
          </a:r>
          <a:r>
            <a:rPr lang="es-ES" sz="2100" b="0" i="0" u="none" kern="1200" dirty="0" err="1">
              <a:latin typeface="+mj-lt"/>
            </a:rPr>
            <a:t>Missing</a:t>
          </a:r>
          <a:r>
            <a:rPr lang="es-ES" sz="2100" b="0" i="0" u="none" kern="1200" dirty="0">
              <a:latin typeface="+mj-lt"/>
            </a:rPr>
            <a:t> at </a:t>
          </a:r>
          <a:r>
            <a:rPr lang="es-ES" sz="2100" b="0" i="0" u="none" kern="1200" dirty="0" err="1">
              <a:latin typeface="+mj-lt"/>
            </a:rPr>
            <a:t>Random</a:t>
          </a:r>
          <a:r>
            <a:rPr lang="es-ES" sz="2100" b="0" i="0" u="none" kern="1200" dirty="0">
              <a:latin typeface="+mj-lt"/>
            </a:rPr>
            <a:t>)</a:t>
          </a:r>
          <a:endParaRPr lang="es-ES" sz="2100" kern="1200" dirty="0">
            <a:latin typeface="+mj-lt"/>
          </a:endParaRPr>
        </a:p>
      </dsp:txBody>
      <dsp:txXfrm>
        <a:off x="44664" y="1558012"/>
        <a:ext cx="8038672" cy="825612"/>
      </dsp:txXfrm>
    </dsp:sp>
    <dsp:sp modelId="{156C4125-E946-5E49-B54D-DBA0A034D17D}">
      <dsp:nvSpPr>
        <dsp:cNvPr id="0" name=""/>
        <dsp:cNvSpPr/>
      </dsp:nvSpPr>
      <dsp:spPr>
        <a:xfrm>
          <a:off x="0" y="2428288"/>
          <a:ext cx="81280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just" defTabSz="711200">
            <a:lnSpc>
              <a:spcPct val="90000"/>
            </a:lnSpc>
            <a:spcBef>
              <a:spcPct val="0"/>
            </a:spcBef>
            <a:spcAft>
              <a:spcPct val="20000"/>
            </a:spcAft>
            <a:buChar char="•"/>
          </a:pPr>
          <a:r>
            <a:rPr lang="es-ES" sz="1600" b="0" i="0" u="none" kern="1200" dirty="0"/>
            <a:t>En situaciones </a:t>
          </a:r>
          <a:r>
            <a:rPr lang="es-ES" sz="1600" b="1" i="0" u="none" kern="1200" dirty="0"/>
            <a:t>con datos MAR</a:t>
          </a:r>
          <a:r>
            <a:rPr lang="es-ES" sz="1600" b="0" i="0" u="none" kern="1200" dirty="0"/>
            <a:t>, la imputación basada en otras variables observadas suele ser una buena solución, como el uso de modelos de regresión o </a:t>
          </a:r>
          <a:r>
            <a:rPr lang="es-ES" sz="1600" b="0" i="0" u="none" kern="1200" dirty="0" err="1"/>
            <a:t>kNN</a:t>
          </a:r>
          <a:r>
            <a:rPr lang="es-ES" sz="1600" b="0" i="0" u="none" kern="1200" dirty="0"/>
            <a:t>.</a:t>
          </a:r>
          <a:endParaRPr lang="es-ES" sz="1600" kern="1200" dirty="0">
            <a:latin typeface="+mj-lt"/>
          </a:endParaRPr>
        </a:p>
      </dsp:txBody>
      <dsp:txXfrm>
        <a:off x="0" y="2428288"/>
        <a:ext cx="8128000" cy="833175"/>
      </dsp:txXfrm>
    </dsp:sp>
    <dsp:sp modelId="{59805114-769F-D74C-B22A-FD08B7F9B9FB}">
      <dsp:nvSpPr>
        <dsp:cNvPr id="0" name=""/>
        <dsp:cNvSpPr/>
      </dsp:nvSpPr>
      <dsp:spPr>
        <a:xfrm>
          <a:off x="0" y="3261463"/>
          <a:ext cx="8128000"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b="0" i="0" u="none" kern="1200" dirty="0">
              <a:latin typeface="+mj-lt"/>
            </a:rPr>
            <a:t>Valores faltantes no al azar (MNAR - </a:t>
          </a:r>
          <a:r>
            <a:rPr lang="es-ES" sz="2100" b="0" i="0" u="none" kern="1200" dirty="0" err="1">
              <a:latin typeface="+mj-lt"/>
            </a:rPr>
            <a:t>Missing</a:t>
          </a:r>
          <a:r>
            <a:rPr lang="es-ES" sz="2100" b="0" i="0" u="none" kern="1200" dirty="0">
              <a:latin typeface="+mj-lt"/>
            </a:rPr>
            <a:t> </a:t>
          </a:r>
          <a:r>
            <a:rPr lang="es-ES" sz="2100" b="0" i="0" u="none" kern="1200" dirty="0" err="1">
              <a:latin typeface="+mj-lt"/>
            </a:rPr>
            <a:t>Not</a:t>
          </a:r>
          <a:r>
            <a:rPr lang="es-ES" sz="2100" b="0" i="0" u="none" kern="1200" dirty="0">
              <a:latin typeface="+mj-lt"/>
            </a:rPr>
            <a:t> at </a:t>
          </a:r>
          <a:r>
            <a:rPr lang="es-ES" sz="2100" b="0" i="0" u="none" kern="1200" dirty="0" err="1">
              <a:latin typeface="+mj-lt"/>
            </a:rPr>
            <a:t>Random</a:t>
          </a:r>
          <a:r>
            <a:rPr lang="es-ES" sz="2100" b="0" i="0" u="none" kern="1200" dirty="0">
              <a:latin typeface="+mj-lt"/>
            </a:rPr>
            <a:t>)</a:t>
          </a:r>
          <a:endParaRPr lang="es-ES" sz="2100" kern="1200" dirty="0">
            <a:latin typeface="+mj-lt"/>
          </a:endParaRPr>
        </a:p>
      </dsp:txBody>
      <dsp:txXfrm>
        <a:off x="44664" y="3306127"/>
        <a:ext cx="8038672" cy="825612"/>
      </dsp:txXfrm>
    </dsp:sp>
    <dsp:sp modelId="{9E87819F-1D80-4241-B2E6-438B9D8C8767}">
      <dsp:nvSpPr>
        <dsp:cNvPr id="0" name=""/>
        <dsp:cNvSpPr/>
      </dsp:nvSpPr>
      <dsp:spPr>
        <a:xfrm>
          <a:off x="0" y="4176403"/>
          <a:ext cx="8128000" cy="121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just" defTabSz="711200">
            <a:lnSpc>
              <a:spcPct val="90000"/>
            </a:lnSpc>
            <a:spcBef>
              <a:spcPct val="0"/>
            </a:spcBef>
            <a:spcAft>
              <a:spcPct val="20000"/>
            </a:spcAft>
            <a:buChar char="•"/>
          </a:pPr>
          <a:r>
            <a:rPr lang="es-ES" sz="1600" b="0" i="0" u="none" kern="1200" dirty="0"/>
            <a:t>Para los </a:t>
          </a:r>
          <a:r>
            <a:rPr lang="es-ES" sz="1600" b="1" i="0" u="none" kern="1200" dirty="0"/>
            <a:t>datos MNAR</a:t>
          </a:r>
          <a:r>
            <a:rPr lang="es-ES" sz="1600" b="0" i="0" u="none" kern="1200" dirty="0"/>
            <a:t>, se recomienda realizar un análisis cuidadoso para tratar de entender el patrón de falta de datos y, cuando sea posible, recolectar más información para explicar por qué faltan los datos. En ocasiones, puede ser necesario un rediseño del estudio o la aplicación de técnicas avanzadas de imputación, como el modelo EM (</a:t>
          </a:r>
          <a:r>
            <a:rPr lang="es-ES" sz="1600" b="0" i="0" u="none" kern="1200" dirty="0" err="1"/>
            <a:t>Expectation-Maximization</a:t>
          </a:r>
          <a:r>
            <a:rPr lang="es-ES" sz="1600" b="0" i="0" u="none" kern="1200" dirty="0"/>
            <a:t>) o técnicas bayesianas.</a:t>
          </a:r>
          <a:endParaRPr lang="es-ES" sz="1600" kern="1200" dirty="0">
            <a:latin typeface="+mj-lt"/>
          </a:endParaRPr>
        </a:p>
      </dsp:txBody>
      <dsp:txXfrm>
        <a:off x="0" y="4176403"/>
        <a:ext cx="8128000" cy="12151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F05D61B-8704-CE40-BB43-E8FCC5B932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Título Presentación</a:t>
            </a:r>
          </a:p>
        </p:txBody>
      </p:sp>
      <p:sp>
        <p:nvSpPr>
          <p:cNvPr id="3" name="Marcador de fecha 2">
            <a:extLst>
              <a:ext uri="{FF2B5EF4-FFF2-40B4-BE49-F238E27FC236}">
                <a16:creationId xmlns:a16="http://schemas.microsoft.com/office/drawing/2014/main" id="{7E6C7AF2-21EE-C540-845D-AF3CB00AB4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19442F-D6AE-2547-A016-E86A050B4D2E}" type="datetime7">
              <a:rPr lang="es-ES" smtClean="0"/>
              <a:t>oct-24</a:t>
            </a:fld>
            <a:endParaRPr lang="es-ES"/>
          </a:p>
        </p:txBody>
      </p:sp>
      <p:sp>
        <p:nvSpPr>
          <p:cNvPr id="4" name="Marcador de pie de página 3">
            <a:extLst>
              <a:ext uri="{FF2B5EF4-FFF2-40B4-BE49-F238E27FC236}">
                <a16:creationId xmlns:a16="http://schemas.microsoft.com/office/drawing/2014/main" id="{7E998891-4CFB-1F40-98AB-E5E980241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Confidential &amp; Proprietary</a:t>
            </a:r>
          </a:p>
        </p:txBody>
      </p:sp>
      <p:sp>
        <p:nvSpPr>
          <p:cNvPr id="5" name="Marcador de número de diapositiva 4">
            <a:extLst>
              <a:ext uri="{FF2B5EF4-FFF2-40B4-BE49-F238E27FC236}">
                <a16:creationId xmlns:a16="http://schemas.microsoft.com/office/drawing/2014/main" id="{FD79570E-1F10-B24B-88D6-600F40CB08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9ACEF2-8374-754B-B43A-6E8A10C1D4DA}" type="slidenum">
              <a:rPr lang="es-ES" smtClean="0"/>
              <a:t>‹Nº›</a:t>
            </a:fld>
            <a:endParaRPr lang="es-ES"/>
          </a:p>
        </p:txBody>
      </p:sp>
    </p:spTree>
    <p:extLst>
      <p:ext uri="{BB962C8B-B14F-4D97-AF65-F5344CB8AC3E}">
        <p14:creationId xmlns:p14="http://schemas.microsoft.com/office/powerpoint/2010/main" val="239354597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Título Presentación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74331-6528-4B47-BCCB-1EFC12E6D63D}" type="datetime7">
              <a:rPr lang="es-ES" smtClean="0"/>
              <a:t>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Confidential &amp; Proprietary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90C32-1D05-4357-A635-2118E80A099A}" type="slidenum">
              <a:rPr lang="en-US" smtClean="0"/>
              <a:t>‹Nº›</a:t>
            </a:fld>
            <a:endParaRPr lang="en-US"/>
          </a:p>
        </p:txBody>
      </p:sp>
    </p:spTree>
    <p:extLst>
      <p:ext uri="{BB962C8B-B14F-4D97-AF65-F5344CB8AC3E}">
        <p14:creationId xmlns:p14="http://schemas.microsoft.com/office/powerpoint/2010/main" val="203686759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7D69173-0DA3-4713-990A-9B27F03442DE}" type="slidenum">
              <a:rPr lang="es-ES" smtClean="0"/>
              <a:t>4</a:t>
            </a:fld>
            <a:endParaRPr lang="es-ES"/>
          </a:p>
        </p:txBody>
      </p:sp>
    </p:spTree>
    <p:extLst>
      <p:ext uri="{BB962C8B-B14F-4D97-AF65-F5344CB8AC3E}">
        <p14:creationId xmlns:p14="http://schemas.microsoft.com/office/powerpoint/2010/main" val="286531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7D69173-0DA3-4713-990A-9B27F03442DE}" type="slidenum">
              <a:rPr lang="es-ES" smtClean="0"/>
              <a:t>7</a:t>
            </a:fld>
            <a:endParaRPr lang="es-ES"/>
          </a:p>
        </p:txBody>
      </p:sp>
    </p:spTree>
    <p:extLst>
      <p:ext uri="{BB962C8B-B14F-4D97-AF65-F5344CB8AC3E}">
        <p14:creationId xmlns:p14="http://schemas.microsoft.com/office/powerpoint/2010/main" val="2254685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01">
    <p:bg>
      <p:bgPr>
        <a:solidFill>
          <a:srgbClr val="0060AB"/>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38B191-18CC-5F47-ABA3-B78C7137FBE6}"/>
              </a:ext>
            </a:extLst>
          </p:cNvPr>
          <p:cNvSpPr>
            <a:spLocks noGrp="1"/>
          </p:cNvSpPr>
          <p:nvPr>
            <p:ph type="title" hasCustomPrompt="1"/>
          </p:nvPr>
        </p:nvSpPr>
        <p:spPr>
          <a:xfrm>
            <a:off x="505156" y="3429000"/>
            <a:ext cx="5040879" cy="1893853"/>
          </a:xfrm>
          <a:prstGeom prst="rect">
            <a:avLst/>
          </a:prstGeom>
        </p:spPr>
        <p:txBody>
          <a:bodyPr vert="horz" lIns="0" tIns="0" rIns="0" bIns="0" anchor="b" anchorCtr="0">
            <a:noAutofit/>
          </a:bodyPr>
          <a:lstStyle>
            <a:lvl1pPr algn="l">
              <a:lnSpc>
                <a:spcPct val="80000"/>
              </a:lnSpc>
              <a:defRPr lang="en-US" sz="5000" b="1" i="0" kern="1200" cap="none" spc="0" baseline="0" dirty="0">
                <a:solidFill>
                  <a:schemeClr val="bg1"/>
                </a:solidFill>
                <a:latin typeface="+mj-lt"/>
                <a:ea typeface="ヒラギノ角ゴ Pro W3" charset="0"/>
                <a:cs typeface="ヒラギノ角ゴ Pro W3" charset="0"/>
              </a:defRPr>
            </a:lvl1pPr>
          </a:lstStyle>
          <a:p>
            <a:pPr lvl="0" algn="l" defTabSz="812760" rtl="0" eaLnBrk="1" fontAlgn="base" hangingPunct="1">
              <a:lnSpc>
                <a:spcPct val="80000"/>
              </a:lnSpc>
              <a:spcBef>
                <a:spcPct val="0"/>
              </a:spcBef>
              <a:spcAft>
                <a:spcPct val="0"/>
              </a:spcAft>
            </a:pPr>
            <a:r>
              <a:rPr lang="en-US" dirty="0" err="1"/>
              <a:t>Título</a:t>
            </a:r>
            <a:r>
              <a:rPr lang="en-US" dirty="0"/>
              <a:t> </a:t>
            </a:r>
            <a:r>
              <a:rPr lang="en-US" dirty="0" err="1"/>
              <a:t>máx</a:t>
            </a:r>
            <a:r>
              <a:rPr lang="en-US" dirty="0"/>
              <a:t>.</a:t>
            </a:r>
            <a:br>
              <a:rPr lang="en-US" dirty="0"/>
            </a:br>
            <a:r>
              <a:rPr lang="en-US" dirty="0"/>
              <a:t>3 </a:t>
            </a:r>
            <a:r>
              <a:rPr lang="en-US" dirty="0" err="1"/>
              <a:t>líneas</a:t>
            </a:r>
            <a:r>
              <a:rPr lang="en-US" dirty="0"/>
              <a:t>.</a:t>
            </a:r>
          </a:p>
        </p:txBody>
      </p:sp>
      <p:sp>
        <p:nvSpPr>
          <p:cNvPr id="9" name="Text Placeholder 8">
            <a:extLst>
              <a:ext uri="{FF2B5EF4-FFF2-40B4-BE49-F238E27FC236}">
                <a16:creationId xmlns:a16="http://schemas.microsoft.com/office/drawing/2014/main" id="{13387D4F-4DDB-8F42-AA5A-D9E5DD54A56F}"/>
              </a:ext>
            </a:extLst>
          </p:cNvPr>
          <p:cNvSpPr>
            <a:spLocks noGrp="1"/>
          </p:cNvSpPr>
          <p:nvPr>
            <p:ph type="body" sz="quarter" idx="10" hasCustomPrompt="1"/>
          </p:nvPr>
        </p:nvSpPr>
        <p:spPr>
          <a:xfrm>
            <a:off x="505156" y="5558367"/>
            <a:ext cx="5040879" cy="275653"/>
          </a:xfrm>
          <a:prstGeom prst="rect">
            <a:avLst/>
          </a:prstGeom>
        </p:spPr>
        <p:txBody>
          <a:bodyPr lIns="0" tIns="0" rIns="0" bIns="0">
            <a:noAutofit/>
          </a:bodyPr>
          <a:lstStyle>
            <a:lvl1pPr marL="0" indent="0">
              <a:spcAft>
                <a:spcPts val="0"/>
              </a:spcAft>
              <a:buNone/>
              <a:defRPr sz="1600" b="0" i="0" cap="all" spc="100" baseline="0">
                <a:solidFill>
                  <a:schemeClr val="bg1"/>
                </a:solidFill>
                <a:latin typeface="Manrope" pitchFamily="2" charset="0"/>
              </a:defRPr>
            </a:lvl1pPr>
            <a:lvl2pPr marL="609585" indent="0">
              <a:buNone/>
              <a:defRPr>
                <a:solidFill>
                  <a:schemeClr val="bg1"/>
                </a:solidFill>
              </a:defRPr>
            </a:lvl2pPr>
          </a:lstStyle>
          <a:p>
            <a:pPr lvl="0"/>
            <a:r>
              <a:rPr lang="en-GB" dirty="0" err="1"/>
              <a:t>Subtítulo</a:t>
            </a:r>
            <a:endParaRPr lang="en-US" dirty="0"/>
          </a:p>
        </p:txBody>
      </p:sp>
      <p:sp>
        <p:nvSpPr>
          <p:cNvPr id="11" name="Text Placeholder 8">
            <a:extLst>
              <a:ext uri="{FF2B5EF4-FFF2-40B4-BE49-F238E27FC236}">
                <a16:creationId xmlns:a16="http://schemas.microsoft.com/office/drawing/2014/main" id="{F17E88FD-4248-B24C-9770-46A8A04E6D22}"/>
              </a:ext>
            </a:extLst>
          </p:cNvPr>
          <p:cNvSpPr>
            <a:spLocks noGrp="1"/>
          </p:cNvSpPr>
          <p:nvPr>
            <p:ph type="body" sz="quarter" idx="11" hasCustomPrompt="1"/>
          </p:nvPr>
        </p:nvSpPr>
        <p:spPr>
          <a:xfrm>
            <a:off x="505156" y="5964771"/>
            <a:ext cx="5040879" cy="275653"/>
          </a:xfrm>
          <a:prstGeom prst="rect">
            <a:avLst/>
          </a:prstGeom>
        </p:spPr>
        <p:txBody>
          <a:bodyPr lIns="0" tIns="0" rIns="0" bIns="0">
            <a:noAutofit/>
          </a:bodyPr>
          <a:lstStyle>
            <a:lvl1pPr marL="0" indent="0">
              <a:spcAft>
                <a:spcPts val="0"/>
              </a:spcAft>
              <a:buNone/>
              <a:defRPr sz="1600" b="0" i="0" cap="none" spc="100" baseline="0">
                <a:solidFill>
                  <a:schemeClr val="bg1"/>
                </a:solidFill>
                <a:latin typeface="+mn-lt"/>
              </a:defRPr>
            </a:lvl1pPr>
            <a:lvl2pPr marL="609585" indent="0">
              <a:buNone/>
              <a:defRPr>
                <a:solidFill>
                  <a:schemeClr val="bg1"/>
                </a:solidFill>
              </a:defRPr>
            </a:lvl2pPr>
          </a:lstStyle>
          <a:p>
            <a:pPr lvl="0"/>
            <a:r>
              <a:rPr lang="en-GB" dirty="0"/>
              <a:t>FECHA</a:t>
            </a:r>
            <a:endParaRPr lang="en-US" dirty="0"/>
          </a:p>
        </p:txBody>
      </p:sp>
      <p:sp>
        <p:nvSpPr>
          <p:cNvPr id="2" name="CuadroTexto 1">
            <a:extLst>
              <a:ext uri="{FF2B5EF4-FFF2-40B4-BE49-F238E27FC236}">
                <a16:creationId xmlns:a16="http://schemas.microsoft.com/office/drawing/2014/main" id="{33BCF0F4-62C2-DC95-2769-7648C831019D}"/>
              </a:ext>
            </a:extLst>
          </p:cNvPr>
          <p:cNvSpPr txBox="1"/>
          <p:nvPr userDrawn="1"/>
        </p:nvSpPr>
        <p:spPr>
          <a:xfrm>
            <a:off x="5049078" y="5705061"/>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pic>
        <p:nvPicPr>
          <p:cNvPr id="5" name="Imagen 4">
            <a:extLst>
              <a:ext uri="{FF2B5EF4-FFF2-40B4-BE49-F238E27FC236}">
                <a16:creationId xmlns:a16="http://schemas.microsoft.com/office/drawing/2014/main" id="{B623B7E8-077F-0C11-E2E4-FCC0976D884E}"/>
              </a:ext>
            </a:extLst>
          </p:cNvPr>
          <p:cNvPicPr>
            <a:picLocks noChangeAspect="1"/>
          </p:cNvPicPr>
          <p:nvPr userDrawn="1"/>
        </p:nvPicPr>
        <p:blipFill>
          <a:blip r:embed="rId2"/>
          <a:stretch>
            <a:fillRect/>
          </a:stretch>
        </p:blipFill>
        <p:spPr>
          <a:xfrm>
            <a:off x="505156" y="502913"/>
            <a:ext cx="2516825" cy="475511"/>
          </a:xfrm>
          <a:prstGeom prst="rect">
            <a:avLst/>
          </a:prstGeom>
        </p:spPr>
      </p:pic>
      <p:pic>
        <p:nvPicPr>
          <p:cNvPr id="3" name="Imagen 2">
            <a:extLst>
              <a:ext uri="{FF2B5EF4-FFF2-40B4-BE49-F238E27FC236}">
                <a16:creationId xmlns:a16="http://schemas.microsoft.com/office/drawing/2014/main" id="{E9A18D39-9C34-1DFB-227C-504685B8EE5F}"/>
              </a:ext>
            </a:extLst>
          </p:cNvPr>
          <p:cNvPicPr>
            <a:picLocks noChangeAspect="1"/>
          </p:cNvPicPr>
          <p:nvPr userDrawn="1"/>
        </p:nvPicPr>
        <p:blipFill>
          <a:blip r:embed="rId3"/>
          <a:stretch>
            <a:fillRect/>
          </a:stretch>
        </p:blipFill>
        <p:spPr>
          <a:xfrm>
            <a:off x="9232900" y="0"/>
            <a:ext cx="2959100" cy="6858000"/>
          </a:xfrm>
          <a:prstGeom prst="rect">
            <a:avLst/>
          </a:prstGeom>
        </p:spPr>
      </p:pic>
      <p:sp>
        <p:nvSpPr>
          <p:cNvPr id="7" name="CuadroTexto 6">
            <a:extLst>
              <a:ext uri="{FF2B5EF4-FFF2-40B4-BE49-F238E27FC236}">
                <a16:creationId xmlns:a16="http://schemas.microsoft.com/office/drawing/2014/main" id="{95497DCB-6790-284A-B6F5-5E1D09EDC8DA}"/>
              </a:ext>
            </a:extLst>
          </p:cNvPr>
          <p:cNvSpPr txBox="1"/>
          <p:nvPr userDrawn="1"/>
        </p:nvSpPr>
        <p:spPr>
          <a:xfrm>
            <a:off x="712922" y="6555783"/>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sp>
        <p:nvSpPr>
          <p:cNvPr id="13" name="Footer Placeholder 4">
            <a:extLst>
              <a:ext uri="{FF2B5EF4-FFF2-40B4-BE49-F238E27FC236}">
                <a16:creationId xmlns:a16="http://schemas.microsoft.com/office/drawing/2014/main" id="{DC837A29-6067-5946-A907-42C312DF87D1}"/>
              </a:ext>
            </a:extLst>
          </p:cNvPr>
          <p:cNvSpPr txBox="1">
            <a:spLocks/>
          </p:cNvSpPr>
          <p:nvPr userDrawn="1"/>
        </p:nvSpPr>
        <p:spPr>
          <a:xfrm>
            <a:off x="8720773" y="6472197"/>
            <a:ext cx="2959100" cy="140903"/>
          </a:xfrm>
          <a:prstGeom prst="rect">
            <a:avLst/>
          </a:prstGeom>
        </p:spPr>
        <p:txBody>
          <a:bodyPr lIns="0" tIns="0" rIns="0" bIns="0" anchor="b" anchorCtr="0"/>
          <a:lstStyle>
            <a:defPPr>
              <a:defRPr lang="en-US"/>
            </a:defPPr>
            <a:lvl1pPr marL="0" algn="r" defTabSz="457200" rtl="0" eaLnBrk="1" latinLnBrk="0" hangingPunct="1">
              <a:defRPr sz="800" kern="1200">
                <a:solidFill>
                  <a:srgbClr val="BFBFBF"/>
                </a:solidFill>
                <a:latin typeface="Helvetica Neue"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189"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anrope"/>
                <a:ea typeface="+mn-ea"/>
                <a:cs typeface="Arial"/>
              </a:rPr>
              <a:t>© 2023 UAX</a:t>
            </a:r>
          </a:p>
        </p:txBody>
      </p:sp>
    </p:spTree>
    <p:extLst>
      <p:ext uri="{BB962C8B-B14F-4D97-AF65-F5344CB8AC3E}">
        <p14:creationId xmlns:p14="http://schemas.microsoft.com/office/powerpoint/2010/main" val="367937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 Columna">
    <p:spTree>
      <p:nvGrpSpPr>
        <p:cNvPr id="1" name=""/>
        <p:cNvGrpSpPr/>
        <p:nvPr/>
      </p:nvGrpSpPr>
      <p:grpSpPr>
        <a:xfrm>
          <a:off x="0" y="0"/>
          <a:ext cx="0" cy="0"/>
          <a:chOff x="0" y="0"/>
          <a:chExt cx="0" cy="0"/>
        </a:xfrm>
      </p:grpSpPr>
      <p:sp>
        <p:nvSpPr>
          <p:cNvPr id="159" name="Title 158">
            <a:extLst>
              <a:ext uri="{FF2B5EF4-FFF2-40B4-BE49-F238E27FC236}">
                <a16:creationId xmlns:a16="http://schemas.microsoft.com/office/drawing/2014/main" id="{8D44C5B5-90D9-D727-83E1-5716B25CBAD4}"/>
              </a:ext>
            </a:extLst>
          </p:cNvPr>
          <p:cNvSpPr>
            <a:spLocks noGrp="1"/>
          </p:cNvSpPr>
          <p:nvPr>
            <p:ph type="title" hasCustomPrompt="1"/>
          </p:nvPr>
        </p:nvSpPr>
        <p:spPr>
          <a:xfrm>
            <a:off x="504444" y="1257300"/>
            <a:ext cx="7315200" cy="457200"/>
          </a:xfrm>
          <a:prstGeom prst="rect">
            <a:avLst/>
          </a:prstGeom>
        </p:spPr>
        <p:txBody>
          <a:bodyPr>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19" name="Content Placeholder 18">
            <a:extLst>
              <a:ext uri="{FF2B5EF4-FFF2-40B4-BE49-F238E27FC236}">
                <a16:creationId xmlns:a16="http://schemas.microsoft.com/office/drawing/2014/main" id="{B6A860D7-12FD-3B4C-6EE3-F849025CF6DC}"/>
              </a:ext>
            </a:extLst>
          </p:cNvPr>
          <p:cNvSpPr>
            <a:spLocks noGrp="1"/>
          </p:cNvSpPr>
          <p:nvPr>
            <p:ph sz="quarter" idx="14"/>
          </p:nvPr>
        </p:nvSpPr>
        <p:spPr>
          <a:xfrm>
            <a:off x="509588" y="2209800"/>
            <a:ext cx="7310437" cy="4027487"/>
          </a:xfrm>
        </p:spPr>
        <p:txBody>
          <a:bodyPr>
            <a:noAutofit/>
          </a:bodyPr>
          <a:lstStyle>
            <a:lvl1pPr>
              <a:spcAft>
                <a:spcPts val="600"/>
              </a:spcAft>
              <a:defRPr/>
            </a:lvl1pPr>
            <a:lvl2pPr>
              <a:spcAft>
                <a:spcPts val="600"/>
              </a:spcAft>
              <a:buClr>
                <a:schemeClr val="accent1"/>
              </a:buClr>
              <a:defRPr/>
            </a:lvl2pPr>
            <a:lvl3pPr>
              <a:spcAft>
                <a:spcPts val="600"/>
              </a:spcAft>
              <a:buClr>
                <a:schemeClr val="accent1"/>
              </a:buClr>
              <a:defRPr/>
            </a:lvl3pPr>
            <a:lvl4pPr>
              <a:spcAft>
                <a:spcPts val="600"/>
              </a:spcAft>
              <a:buClr>
                <a:schemeClr val="accent1"/>
              </a:buClr>
              <a:defRPr/>
            </a:lvl4pPr>
            <a:lvl5pPr>
              <a:spcAft>
                <a:spcPts val="600"/>
              </a:spcAft>
              <a:buClr>
                <a:schemeClr val="accent1"/>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 name="Footer Placeholder 1">
            <a:extLst>
              <a:ext uri="{FF2B5EF4-FFF2-40B4-BE49-F238E27FC236}">
                <a16:creationId xmlns:a16="http://schemas.microsoft.com/office/drawing/2014/main" id="{1FC61289-975E-CE38-90B5-56D668CF171F}"/>
              </a:ext>
            </a:extLst>
          </p:cNvPr>
          <p:cNvSpPr>
            <a:spLocks noGrp="1"/>
          </p:cNvSpPr>
          <p:nvPr>
            <p:ph type="ftr" sz="quarter" idx="12"/>
          </p:nvPr>
        </p:nvSpPr>
        <p:spPr/>
        <p:txBody>
          <a:bodyPr>
            <a:noAutofit/>
          </a:bodyPr>
          <a:lstStyle/>
          <a:p>
            <a:r>
              <a:rPr lang="en-US"/>
              <a:t>PRESENTATION TEMPLATE</a:t>
            </a:r>
            <a:endParaRPr lang="en-US" dirty="0"/>
          </a:p>
        </p:txBody>
      </p:sp>
      <p:sp>
        <p:nvSpPr>
          <p:cNvPr id="21" name="Text Placeholder 20">
            <a:extLst>
              <a:ext uri="{FF2B5EF4-FFF2-40B4-BE49-F238E27FC236}">
                <a16:creationId xmlns:a16="http://schemas.microsoft.com/office/drawing/2014/main" id="{F6D8FBD4-4371-2E80-541C-846991B5F77F}"/>
              </a:ext>
            </a:extLst>
          </p:cNvPr>
          <p:cNvSpPr>
            <a:spLocks noGrp="1"/>
          </p:cNvSpPr>
          <p:nvPr>
            <p:ph type="body" sz="quarter" idx="15" hasCustomPrompt="1"/>
          </p:nvPr>
        </p:nvSpPr>
        <p:spPr>
          <a:xfrm>
            <a:off x="509206" y="1714500"/>
            <a:ext cx="7310438" cy="274320"/>
          </a:xfrm>
        </p:spPr>
        <p:txBody>
          <a:bodyPr>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5" name="Slide Number Placeholder 21">
            <a:extLst>
              <a:ext uri="{FF2B5EF4-FFF2-40B4-BE49-F238E27FC236}">
                <a16:creationId xmlns:a16="http://schemas.microsoft.com/office/drawing/2014/main" id="{27318914-C5E6-3384-2F4C-DDF28F2CAA60}"/>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4" name="Imagen 3">
            <a:extLst>
              <a:ext uri="{FF2B5EF4-FFF2-40B4-BE49-F238E27FC236}">
                <a16:creationId xmlns:a16="http://schemas.microsoft.com/office/drawing/2014/main" id="{761BB438-4E17-8D15-89F7-B55A6CD2B1DE}"/>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8" name="Text Placeholder 4">
            <a:extLst>
              <a:ext uri="{FF2B5EF4-FFF2-40B4-BE49-F238E27FC236}">
                <a16:creationId xmlns:a16="http://schemas.microsoft.com/office/drawing/2014/main" id="{AF7D6A7E-9B87-E846-9B20-10ED85D5C15A}"/>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9" name="CuadroTexto 8">
            <a:extLst>
              <a:ext uri="{FF2B5EF4-FFF2-40B4-BE49-F238E27FC236}">
                <a16:creationId xmlns:a16="http://schemas.microsoft.com/office/drawing/2014/main" id="{4CAB2EC2-A162-BF42-AA71-34793ADC10F7}"/>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2" name="Marcador de fecha 2">
            <a:extLst>
              <a:ext uri="{FF2B5EF4-FFF2-40B4-BE49-F238E27FC236}">
                <a16:creationId xmlns:a16="http://schemas.microsoft.com/office/drawing/2014/main" id="{102D7AA9-64B2-C74A-9FD4-6394DE66DDDB}"/>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512C26A6-BA04-0B41-8FD3-034A0D1D246B}" type="datetime6">
              <a:rPr lang="es-ES" smtClean="0"/>
              <a:t>octubre de 2024</a:t>
            </a:fld>
            <a:endParaRPr lang="es-ES" dirty="0"/>
          </a:p>
        </p:txBody>
      </p:sp>
    </p:spTree>
    <p:extLst>
      <p:ext uri="{BB962C8B-B14F-4D97-AF65-F5344CB8AC3E}">
        <p14:creationId xmlns:p14="http://schemas.microsoft.com/office/powerpoint/2010/main" val="3715401474"/>
      </p:ext>
    </p:extLst>
  </p:cSld>
  <p:clrMapOvr>
    <a:masterClrMapping/>
  </p:clrMapOvr>
  <p:extLst>
    <p:ext uri="{DCECCB84-F9BA-43D5-87BE-67443E8EF086}">
      <p15:sldGuideLst xmlns:p15="http://schemas.microsoft.com/office/powerpoint/2012/main">
        <p15:guide id="2" orient="horz" pos="4320">
          <p15:clr>
            <a:srgbClr val="FBAE40"/>
          </p15:clr>
        </p15:guide>
        <p15:guide id="4" orient="horz" pos="316">
          <p15:clr>
            <a:srgbClr val="FBAE40"/>
          </p15:clr>
        </p15:guide>
        <p15:guide id="7" pos="4920" userDrawn="1">
          <p15:clr>
            <a:srgbClr val="FBAE40"/>
          </p15:clr>
        </p15:guide>
        <p15:guide id="8" orient="horz" pos="1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a - Gris">
    <p:bg>
      <p:bgPr>
        <a:solidFill>
          <a:schemeClr val="bg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C61289-975E-CE38-90B5-56D668CF171F}"/>
              </a:ext>
            </a:extLst>
          </p:cNvPr>
          <p:cNvSpPr>
            <a:spLocks noGrp="1"/>
          </p:cNvSpPr>
          <p:nvPr>
            <p:ph type="ftr" sz="quarter" idx="12"/>
          </p:nvPr>
        </p:nvSpPr>
        <p:spPr/>
        <p:txBody>
          <a:bodyPr>
            <a:noAutofit/>
          </a:bodyPr>
          <a:lstStyle/>
          <a:p>
            <a:r>
              <a:rPr lang="en-US"/>
              <a:t>PRESENTATION TEMPLATE</a:t>
            </a:r>
            <a:endParaRPr lang="en-US" dirty="0"/>
          </a:p>
        </p:txBody>
      </p:sp>
      <p:sp>
        <p:nvSpPr>
          <p:cNvPr id="6" name="Slide Number Placeholder 21">
            <a:extLst>
              <a:ext uri="{FF2B5EF4-FFF2-40B4-BE49-F238E27FC236}">
                <a16:creationId xmlns:a16="http://schemas.microsoft.com/office/drawing/2014/main" id="{D4509C47-7338-F5D2-1484-72B7CF15A54E}"/>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4" name="Title 158">
            <a:extLst>
              <a:ext uri="{FF2B5EF4-FFF2-40B4-BE49-F238E27FC236}">
                <a16:creationId xmlns:a16="http://schemas.microsoft.com/office/drawing/2014/main" id="{C15FE3BC-F280-0354-CCB5-435CC7BA9AF7}"/>
              </a:ext>
            </a:extLst>
          </p:cNvPr>
          <p:cNvSpPr>
            <a:spLocks noGrp="1"/>
          </p:cNvSpPr>
          <p:nvPr>
            <p:ph type="title" hasCustomPrompt="1"/>
          </p:nvPr>
        </p:nvSpPr>
        <p:spPr>
          <a:xfrm>
            <a:off x="504444" y="1257300"/>
            <a:ext cx="7315200" cy="457200"/>
          </a:xfrm>
          <a:prstGeom prst="rect">
            <a:avLst/>
          </a:prstGeom>
        </p:spPr>
        <p:txBody>
          <a:bodyPr>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7" name="Content Placeholder 18">
            <a:extLst>
              <a:ext uri="{FF2B5EF4-FFF2-40B4-BE49-F238E27FC236}">
                <a16:creationId xmlns:a16="http://schemas.microsoft.com/office/drawing/2014/main" id="{338D3B5B-3CED-4D80-805E-55979E50D45F}"/>
              </a:ext>
            </a:extLst>
          </p:cNvPr>
          <p:cNvSpPr>
            <a:spLocks noGrp="1"/>
          </p:cNvSpPr>
          <p:nvPr>
            <p:ph sz="quarter" idx="14"/>
          </p:nvPr>
        </p:nvSpPr>
        <p:spPr>
          <a:xfrm>
            <a:off x="509588" y="2209800"/>
            <a:ext cx="7310437" cy="4027487"/>
          </a:xfrm>
        </p:spPr>
        <p:txBody>
          <a:bodyPr>
            <a:noAutofit/>
          </a:bodyPr>
          <a:lstStyle>
            <a:lvl1pPr>
              <a:spcAft>
                <a:spcPts val="600"/>
              </a:spcAft>
              <a:defRPr/>
            </a:lvl1pPr>
            <a:lvl2pPr>
              <a:spcAft>
                <a:spcPts val="600"/>
              </a:spcAft>
              <a:buClr>
                <a:schemeClr val="accent1"/>
              </a:buClr>
              <a:defRPr/>
            </a:lvl2pPr>
            <a:lvl3pPr>
              <a:spcAft>
                <a:spcPts val="600"/>
              </a:spcAft>
              <a:buClr>
                <a:schemeClr val="accent1"/>
              </a:buClr>
              <a:defRPr/>
            </a:lvl3pPr>
            <a:lvl4pPr>
              <a:spcAft>
                <a:spcPts val="600"/>
              </a:spcAft>
              <a:buClr>
                <a:schemeClr val="accent1"/>
              </a:buClr>
              <a:defRPr/>
            </a:lvl4pPr>
            <a:lvl5pPr>
              <a:spcAft>
                <a:spcPts val="600"/>
              </a:spcAft>
              <a:buClr>
                <a:schemeClr val="accent1"/>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Text Placeholder 20">
            <a:extLst>
              <a:ext uri="{FF2B5EF4-FFF2-40B4-BE49-F238E27FC236}">
                <a16:creationId xmlns:a16="http://schemas.microsoft.com/office/drawing/2014/main" id="{E3465F1A-327C-9531-B039-E99AA0AF9E90}"/>
              </a:ext>
            </a:extLst>
          </p:cNvPr>
          <p:cNvSpPr>
            <a:spLocks noGrp="1"/>
          </p:cNvSpPr>
          <p:nvPr>
            <p:ph type="body" sz="quarter" idx="15" hasCustomPrompt="1"/>
          </p:nvPr>
        </p:nvSpPr>
        <p:spPr>
          <a:xfrm>
            <a:off x="509206" y="1714500"/>
            <a:ext cx="7310438" cy="274320"/>
          </a:xfrm>
        </p:spPr>
        <p:txBody>
          <a:bodyPr>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pic>
        <p:nvPicPr>
          <p:cNvPr id="5" name="Imagen 4">
            <a:extLst>
              <a:ext uri="{FF2B5EF4-FFF2-40B4-BE49-F238E27FC236}">
                <a16:creationId xmlns:a16="http://schemas.microsoft.com/office/drawing/2014/main" id="{FAD14C85-0C76-6EB3-5150-1F32941982B1}"/>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9" name="Text Placeholder 4">
            <a:extLst>
              <a:ext uri="{FF2B5EF4-FFF2-40B4-BE49-F238E27FC236}">
                <a16:creationId xmlns:a16="http://schemas.microsoft.com/office/drawing/2014/main" id="{A19916D6-A980-9644-9686-840C73049374}"/>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0" name="CuadroTexto 9">
            <a:extLst>
              <a:ext uri="{FF2B5EF4-FFF2-40B4-BE49-F238E27FC236}">
                <a16:creationId xmlns:a16="http://schemas.microsoft.com/office/drawing/2014/main" id="{08C2C9A6-C59E-1F42-BAA3-FEEF46284F72}"/>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2" name="Marcador de fecha 2">
            <a:extLst>
              <a:ext uri="{FF2B5EF4-FFF2-40B4-BE49-F238E27FC236}">
                <a16:creationId xmlns:a16="http://schemas.microsoft.com/office/drawing/2014/main" id="{96B62B97-9B7A-AA4E-8EB4-D0899C728D32}"/>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512C26A6-BA04-0B41-8FD3-034A0D1D246B}" type="datetime6">
              <a:rPr lang="es-ES" smtClean="0"/>
              <a:t>octubre de 2024</a:t>
            </a:fld>
            <a:endParaRPr lang="es-ES" dirty="0"/>
          </a:p>
        </p:txBody>
      </p:sp>
    </p:spTree>
    <p:extLst>
      <p:ext uri="{BB962C8B-B14F-4D97-AF65-F5344CB8AC3E}">
        <p14:creationId xmlns:p14="http://schemas.microsoft.com/office/powerpoint/2010/main" val="1686151564"/>
      </p:ext>
    </p:extLst>
  </p:cSld>
  <p:clrMapOvr>
    <a:masterClrMapping/>
  </p:clrMapOvr>
  <p:extLst>
    <p:ext uri="{DCECCB84-F9BA-43D5-87BE-67443E8EF086}">
      <p15:sldGuideLst xmlns:p15="http://schemas.microsoft.com/office/powerpoint/2012/main">
        <p15:guide id="2" orient="horz" pos="4320">
          <p15:clr>
            <a:srgbClr val="FBAE40"/>
          </p15:clr>
        </p15:guide>
        <p15:guide id="4" orient="horz" pos="316">
          <p15:clr>
            <a:srgbClr val="FBAE40"/>
          </p15:clr>
        </p15:guide>
        <p15:guide id="7" pos="4944">
          <p15:clr>
            <a:srgbClr val="FBAE40"/>
          </p15:clr>
        </p15:guide>
        <p15:guide id="8" orient="horz" pos="1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C61289-975E-CE38-90B5-56D668CF171F}"/>
              </a:ext>
            </a:extLst>
          </p:cNvPr>
          <p:cNvSpPr>
            <a:spLocks noGrp="1"/>
          </p:cNvSpPr>
          <p:nvPr>
            <p:ph type="ftr" sz="quarter" idx="12"/>
          </p:nvPr>
        </p:nvSpPr>
        <p:spPr/>
        <p:txBody>
          <a:bodyPr>
            <a:noAutofit/>
          </a:bodyPr>
          <a:lstStyle/>
          <a:p>
            <a:r>
              <a:rPr lang="en-US"/>
              <a:t>PRESENTATION TEMPLATE</a:t>
            </a:r>
            <a:endParaRPr lang="en-US" dirty="0"/>
          </a:p>
        </p:txBody>
      </p:sp>
      <p:sp>
        <p:nvSpPr>
          <p:cNvPr id="3" name="Title 2">
            <a:extLst>
              <a:ext uri="{FF2B5EF4-FFF2-40B4-BE49-F238E27FC236}">
                <a16:creationId xmlns:a16="http://schemas.microsoft.com/office/drawing/2014/main" id="{8A4F55AC-4F18-8862-03A0-3D79DEA865B6}"/>
              </a:ext>
            </a:extLst>
          </p:cNvPr>
          <p:cNvSpPr>
            <a:spLocks noGrp="1"/>
          </p:cNvSpPr>
          <p:nvPr>
            <p:ph type="title" hasCustomPrompt="1"/>
          </p:nvPr>
        </p:nvSpPr>
        <p:spPr>
          <a:xfrm>
            <a:off x="504444" y="1257300"/>
            <a:ext cx="11183112" cy="457200"/>
          </a:xfrm>
          <a:prstGeom prst="rect">
            <a:avLst/>
          </a:prstGeom>
        </p:spPr>
        <p:txBody>
          <a:bodyPr lIns="0" tIns="0" rIns="0" bIns="0" anchor="t">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17" name="Content Placeholder 16">
            <a:extLst>
              <a:ext uri="{FF2B5EF4-FFF2-40B4-BE49-F238E27FC236}">
                <a16:creationId xmlns:a16="http://schemas.microsoft.com/office/drawing/2014/main" id="{E012DB2F-C87C-BED8-50F7-D015F6E5CFC4}"/>
              </a:ext>
            </a:extLst>
          </p:cNvPr>
          <p:cNvSpPr>
            <a:spLocks noGrp="1"/>
          </p:cNvSpPr>
          <p:nvPr>
            <p:ph sz="quarter" idx="15"/>
          </p:nvPr>
        </p:nvSpPr>
        <p:spPr>
          <a:xfrm>
            <a:off x="504443" y="2209800"/>
            <a:ext cx="5394960" cy="4011532"/>
          </a:xfrm>
        </p:spPr>
        <p:txBody>
          <a:bodyPr>
            <a:noAutofit/>
          </a:bodyPr>
          <a:lstStyle>
            <a:lvl1pPr>
              <a:spcAft>
                <a:spcPts val="600"/>
              </a:spcAft>
              <a:defRPr sz="1600"/>
            </a:lvl1pPr>
            <a:lvl2pPr>
              <a:spcAft>
                <a:spcPts val="600"/>
              </a:spcAft>
              <a:buClr>
                <a:schemeClr val="accent1"/>
              </a:buClr>
              <a:defRPr sz="1600"/>
            </a:lvl2pPr>
            <a:lvl3pPr>
              <a:spcAft>
                <a:spcPts val="600"/>
              </a:spcAft>
              <a:buClr>
                <a:schemeClr val="accent1"/>
              </a:buClr>
              <a:defRPr sz="1600"/>
            </a:lvl3pPr>
            <a:lvl4pPr>
              <a:spcAft>
                <a:spcPts val="600"/>
              </a:spcAft>
              <a:buClr>
                <a:schemeClr val="accent1"/>
              </a:buClr>
              <a:defRPr sz="1600"/>
            </a:lvl4pPr>
            <a:lvl5pPr>
              <a:spcAft>
                <a:spcPts val="600"/>
              </a:spcAft>
              <a:buClr>
                <a:schemeClr val="accent1"/>
              </a:buCl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8" name="Content Placeholder 16">
            <a:extLst>
              <a:ext uri="{FF2B5EF4-FFF2-40B4-BE49-F238E27FC236}">
                <a16:creationId xmlns:a16="http://schemas.microsoft.com/office/drawing/2014/main" id="{82B33D4F-3CD5-B1F4-E420-DE9C0A8440B8}"/>
              </a:ext>
            </a:extLst>
          </p:cNvPr>
          <p:cNvSpPr>
            <a:spLocks noGrp="1"/>
          </p:cNvSpPr>
          <p:nvPr>
            <p:ph sz="quarter" idx="16"/>
          </p:nvPr>
        </p:nvSpPr>
        <p:spPr>
          <a:xfrm>
            <a:off x="6292596" y="2209800"/>
            <a:ext cx="5394960" cy="4011532"/>
          </a:xfrm>
        </p:spPr>
        <p:txBody>
          <a:bodyPr>
            <a:noAutofit/>
          </a:bodyPr>
          <a:lstStyle>
            <a:lvl1pPr>
              <a:spcAft>
                <a:spcPts val="600"/>
              </a:spcAft>
              <a:buClr>
                <a:schemeClr val="accent1"/>
              </a:buClr>
              <a:defRPr sz="1600"/>
            </a:lvl1pPr>
            <a:lvl2pPr>
              <a:spcAft>
                <a:spcPts val="600"/>
              </a:spcAft>
              <a:buClr>
                <a:schemeClr val="accent1"/>
              </a:buClr>
              <a:defRPr sz="1600"/>
            </a:lvl2pPr>
            <a:lvl3pPr>
              <a:spcAft>
                <a:spcPts val="600"/>
              </a:spcAft>
              <a:buClr>
                <a:schemeClr val="accent1"/>
              </a:buClr>
              <a:defRPr sz="1600"/>
            </a:lvl3pPr>
            <a:lvl4pPr>
              <a:spcAft>
                <a:spcPts val="600"/>
              </a:spcAft>
              <a:buClr>
                <a:schemeClr val="accent1"/>
              </a:buClr>
              <a:defRPr sz="1600"/>
            </a:lvl4pPr>
            <a:lvl5pPr>
              <a:spcAft>
                <a:spcPts val="600"/>
              </a:spcAft>
              <a:buClr>
                <a:schemeClr val="accent1"/>
              </a:buCl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0" name="Text Placeholder 20">
            <a:extLst>
              <a:ext uri="{FF2B5EF4-FFF2-40B4-BE49-F238E27FC236}">
                <a16:creationId xmlns:a16="http://schemas.microsoft.com/office/drawing/2014/main" id="{85C93315-A838-8FB7-59B2-8E6B83E8405F}"/>
              </a:ext>
            </a:extLst>
          </p:cNvPr>
          <p:cNvSpPr>
            <a:spLocks noGrp="1"/>
          </p:cNvSpPr>
          <p:nvPr>
            <p:ph type="body" sz="quarter" idx="17" hasCustomPrompt="1"/>
          </p:nvPr>
        </p:nvSpPr>
        <p:spPr>
          <a:xfrm>
            <a:off x="509206" y="1714500"/>
            <a:ext cx="11178350" cy="274320"/>
          </a:xfrm>
        </p:spPr>
        <p:txBody>
          <a:bodyPr>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6" name="Slide Number Placeholder 21">
            <a:extLst>
              <a:ext uri="{FF2B5EF4-FFF2-40B4-BE49-F238E27FC236}">
                <a16:creationId xmlns:a16="http://schemas.microsoft.com/office/drawing/2014/main" id="{ADADD49F-C7B0-0833-5655-9BF3A6736EE4}"/>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5" name="Imagen 4">
            <a:extLst>
              <a:ext uri="{FF2B5EF4-FFF2-40B4-BE49-F238E27FC236}">
                <a16:creationId xmlns:a16="http://schemas.microsoft.com/office/drawing/2014/main" id="{7A655E10-0E10-74F7-08B9-583A1C43ADC0}"/>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1" name="Text Placeholder 4">
            <a:extLst>
              <a:ext uri="{FF2B5EF4-FFF2-40B4-BE49-F238E27FC236}">
                <a16:creationId xmlns:a16="http://schemas.microsoft.com/office/drawing/2014/main" id="{FEAE4F89-70A9-2C46-B426-539EFDD95907}"/>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2" name="CuadroTexto 11">
            <a:extLst>
              <a:ext uri="{FF2B5EF4-FFF2-40B4-BE49-F238E27FC236}">
                <a16:creationId xmlns:a16="http://schemas.microsoft.com/office/drawing/2014/main" id="{4D8A963B-63A5-DC46-ACCF-F596E8028722}"/>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3" name="Marcador de fecha 2">
            <a:extLst>
              <a:ext uri="{FF2B5EF4-FFF2-40B4-BE49-F238E27FC236}">
                <a16:creationId xmlns:a16="http://schemas.microsoft.com/office/drawing/2014/main" id="{B3ECFA55-2751-844E-B36C-AC6EBE191F25}"/>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808630243"/>
      </p:ext>
    </p:extLst>
  </p:cSld>
  <p:clrMapOvr>
    <a:masterClrMapping/>
  </p:clrMapOvr>
  <p:extLst>
    <p:ext uri="{DCECCB84-F9BA-43D5-87BE-67443E8EF086}">
      <p15:sldGuideLst xmlns:p15="http://schemas.microsoft.com/office/powerpoint/2012/main">
        <p15:guide id="4" orient="horz" pos="316">
          <p15:clr>
            <a:srgbClr val="FBAE40"/>
          </p15:clr>
        </p15:guide>
        <p15:guide id="6" pos="3727">
          <p15:clr>
            <a:srgbClr val="FBAE40"/>
          </p15:clr>
        </p15:guide>
        <p15:guide id="7" pos="3953">
          <p15:clr>
            <a:srgbClr val="FBAE40"/>
          </p15:clr>
        </p15:guide>
        <p15:guide id="8" orient="horz" pos="1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49" name="Content Placeholder 48">
            <a:extLst>
              <a:ext uri="{FF2B5EF4-FFF2-40B4-BE49-F238E27FC236}">
                <a16:creationId xmlns:a16="http://schemas.microsoft.com/office/drawing/2014/main" id="{7D2D77C1-A8AE-16CD-DB73-FF8BA33A2284}"/>
              </a:ext>
            </a:extLst>
          </p:cNvPr>
          <p:cNvSpPr>
            <a:spLocks noGrp="1"/>
          </p:cNvSpPr>
          <p:nvPr>
            <p:ph sz="quarter" idx="19"/>
          </p:nvPr>
        </p:nvSpPr>
        <p:spPr>
          <a:xfrm>
            <a:off x="508000" y="2604876"/>
            <a:ext cx="3471863" cy="3643524"/>
          </a:xfrm>
        </p:spPr>
        <p:txBody>
          <a:bodyPr wrap="square" lIns="0" tIns="0" rIns="0" bIns="0">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 name="Footer Placeholder 1">
            <a:extLst>
              <a:ext uri="{FF2B5EF4-FFF2-40B4-BE49-F238E27FC236}">
                <a16:creationId xmlns:a16="http://schemas.microsoft.com/office/drawing/2014/main" id="{F21A2C2D-153E-FB12-0C42-97627A57F98B}"/>
              </a:ext>
            </a:extLst>
          </p:cNvPr>
          <p:cNvSpPr>
            <a:spLocks noGrp="1"/>
          </p:cNvSpPr>
          <p:nvPr>
            <p:ph type="ftr" sz="quarter" idx="13"/>
          </p:nvPr>
        </p:nvSpPr>
        <p:spPr/>
        <p:txBody>
          <a:bodyPr wrap="square">
            <a:noAutofit/>
          </a:bodyPr>
          <a:lstStyle/>
          <a:p>
            <a:r>
              <a:rPr lang="en-US"/>
              <a:t>PRESENTATION TEMPLATE</a:t>
            </a:r>
            <a:endParaRPr lang="en-US" dirty="0"/>
          </a:p>
        </p:txBody>
      </p:sp>
      <p:sp>
        <p:nvSpPr>
          <p:cNvPr id="120" name="Title 119">
            <a:extLst>
              <a:ext uri="{FF2B5EF4-FFF2-40B4-BE49-F238E27FC236}">
                <a16:creationId xmlns:a16="http://schemas.microsoft.com/office/drawing/2014/main" id="{2A72DCEB-A544-3AC4-A1AF-9D8E353C8523}"/>
              </a:ext>
            </a:extLst>
          </p:cNvPr>
          <p:cNvSpPr>
            <a:spLocks noGrp="1"/>
          </p:cNvSpPr>
          <p:nvPr>
            <p:ph type="title" hasCustomPrompt="1"/>
          </p:nvPr>
        </p:nvSpPr>
        <p:spPr>
          <a:xfrm>
            <a:off x="504444" y="1257300"/>
            <a:ext cx="11183112"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22" name="Text Placeholder 4">
            <a:extLst>
              <a:ext uri="{FF2B5EF4-FFF2-40B4-BE49-F238E27FC236}">
                <a16:creationId xmlns:a16="http://schemas.microsoft.com/office/drawing/2014/main" id="{31ECF718-DFE4-1F47-BA8B-028461BEE860}"/>
              </a:ext>
            </a:extLst>
          </p:cNvPr>
          <p:cNvSpPr>
            <a:spLocks noGrp="1"/>
          </p:cNvSpPr>
          <p:nvPr>
            <p:ph type="body" sz="quarter" idx="11" hasCustomPrompt="1"/>
          </p:nvPr>
        </p:nvSpPr>
        <p:spPr>
          <a:xfrm>
            <a:off x="507716" y="2209800"/>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accent1"/>
                </a:solidFill>
                <a:latin typeface="Manrope" pitchFamily="2" charset="0"/>
                <a:ea typeface="ヒラギノ角ゴ Pro W3" charset="0"/>
                <a:cs typeface="Manrope" pitchFamily="2" charset="0"/>
              </a:defRPr>
            </a:lvl1pPr>
            <a:lvl2pPr marL="7938" indent="215900">
              <a:tabLst/>
              <a:defRPr sz="1400"/>
            </a:lvl2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1</a:t>
            </a:r>
          </a:p>
        </p:txBody>
      </p:sp>
      <p:sp>
        <p:nvSpPr>
          <p:cNvPr id="3" name="Text Placeholder 4">
            <a:extLst>
              <a:ext uri="{FF2B5EF4-FFF2-40B4-BE49-F238E27FC236}">
                <a16:creationId xmlns:a16="http://schemas.microsoft.com/office/drawing/2014/main" id="{CDA3909C-D111-F968-F71F-7731A7193375}"/>
              </a:ext>
            </a:extLst>
          </p:cNvPr>
          <p:cNvSpPr>
            <a:spLocks noGrp="1"/>
          </p:cNvSpPr>
          <p:nvPr>
            <p:ph type="body" sz="quarter" idx="17" hasCustomPrompt="1"/>
          </p:nvPr>
        </p:nvSpPr>
        <p:spPr>
          <a:xfrm>
            <a:off x="4358640" y="2209800"/>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2</a:t>
            </a:r>
            <a:endParaRPr lang="en-US" dirty="0"/>
          </a:p>
        </p:txBody>
      </p:sp>
      <p:sp>
        <p:nvSpPr>
          <p:cNvPr id="5" name="Text Placeholder 4">
            <a:extLst>
              <a:ext uri="{FF2B5EF4-FFF2-40B4-BE49-F238E27FC236}">
                <a16:creationId xmlns:a16="http://schemas.microsoft.com/office/drawing/2014/main" id="{2346C566-8181-1091-DD32-F0CBB57E77A3}"/>
              </a:ext>
            </a:extLst>
          </p:cNvPr>
          <p:cNvSpPr>
            <a:spLocks noGrp="1"/>
          </p:cNvSpPr>
          <p:nvPr>
            <p:ph type="body" sz="quarter" idx="18" hasCustomPrompt="1"/>
          </p:nvPr>
        </p:nvSpPr>
        <p:spPr>
          <a:xfrm>
            <a:off x="8212836" y="2209800"/>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3</a:t>
            </a:r>
            <a:endParaRPr lang="en-US" dirty="0"/>
          </a:p>
        </p:txBody>
      </p:sp>
      <p:sp>
        <p:nvSpPr>
          <p:cNvPr id="50" name="Content Placeholder 48">
            <a:extLst>
              <a:ext uri="{FF2B5EF4-FFF2-40B4-BE49-F238E27FC236}">
                <a16:creationId xmlns:a16="http://schemas.microsoft.com/office/drawing/2014/main" id="{F54C112E-5329-2244-F5C9-296C76AC64D3}"/>
              </a:ext>
            </a:extLst>
          </p:cNvPr>
          <p:cNvSpPr>
            <a:spLocks noGrp="1"/>
          </p:cNvSpPr>
          <p:nvPr>
            <p:ph sz="quarter" idx="20"/>
          </p:nvPr>
        </p:nvSpPr>
        <p:spPr>
          <a:xfrm>
            <a:off x="4361847" y="2604876"/>
            <a:ext cx="3471863" cy="3643524"/>
          </a:xfrm>
        </p:spPr>
        <p:txBody>
          <a:bodyPr wrap="square" lIns="0" tIns="0" rIns="0" bIns="0">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1" name="Content Placeholder 48">
            <a:extLst>
              <a:ext uri="{FF2B5EF4-FFF2-40B4-BE49-F238E27FC236}">
                <a16:creationId xmlns:a16="http://schemas.microsoft.com/office/drawing/2014/main" id="{EE79B022-9857-60A8-6793-C3F176DC3CE2}"/>
              </a:ext>
            </a:extLst>
          </p:cNvPr>
          <p:cNvSpPr>
            <a:spLocks noGrp="1"/>
          </p:cNvSpPr>
          <p:nvPr>
            <p:ph sz="quarter" idx="21"/>
          </p:nvPr>
        </p:nvSpPr>
        <p:spPr>
          <a:xfrm>
            <a:off x="8215693" y="2604876"/>
            <a:ext cx="3471863" cy="3643524"/>
          </a:xfrm>
        </p:spPr>
        <p:txBody>
          <a:bodyPr wrap="square" lIns="0" tIns="0" rIns="0" bIns="0">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3" name="Text Placeholder 20">
            <a:extLst>
              <a:ext uri="{FF2B5EF4-FFF2-40B4-BE49-F238E27FC236}">
                <a16:creationId xmlns:a16="http://schemas.microsoft.com/office/drawing/2014/main" id="{D5ECF0C8-E7B8-BCA5-AFFB-C14DCE659548}"/>
              </a:ext>
            </a:extLst>
          </p:cNvPr>
          <p:cNvSpPr>
            <a:spLocks noGrp="1"/>
          </p:cNvSpPr>
          <p:nvPr>
            <p:ph type="body" sz="quarter" idx="22" hasCustomPrompt="1"/>
          </p:nvPr>
        </p:nvSpPr>
        <p:spPr>
          <a:xfrm>
            <a:off x="509206" y="1714500"/>
            <a:ext cx="11178350"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7" name="Slide Number Placeholder 21">
            <a:extLst>
              <a:ext uri="{FF2B5EF4-FFF2-40B4-BE49-F238E27FC236}">
                <a16:creationId xmlns:a16="http://schemas.microsoft.com/office/drawing/2014/main" id="{08AB3AED-E51F-2C21-532A-841CA2885940}"/>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6" name="Imagen 5">
            <a:extLst>
              <a:ext uri="{FF2B5EF4-FFF2-40B4-BE49-F238E27FC236}">
                <a16:creationId xmlns:a16="http://schemas.microsoft.com/office/drawing/2014/main" id="{9F36F967-53A9-F4DD-572C-D2B44632DA4C}"/>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3" name="Text Placeholder 4">
            <a:extLst>
              <a:ext uri="{FF2B5EF4-FFF2-40B4-BE49-F238E27FC236}">
                <a16:creationId xmlns:a16="http://schemas.microsoft.com/office/drawing/2014/main" id="{BFBD15EF-D6DA-E441-A6E1-1F5E203929A6}"/>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4" name="CuadroTexto 13">
            <a:extLst>
              <a:ext uri="{FF2B5EF4-FFF2-40B4-BE49-F238E27FC236}">
                <a16:creationId xmlns:a16="http://schemas.microsoft.com/office/drawing/2014/main" id="{3DB5F99A-7E10-084E-A166-3979E65975E0}"/>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5" name="Marcador de fecha 2">
            <a:extLst>
              <a:ext uri="{FF2B5EF4-FFF2-40B4-BE49-F238E27FC236}">
                <a16:creationId xmlns:a16="http://schemas.microsoft.com/office/drawing/2014/main" id="{162CA2A2-C34E-2441-A5B5-B8CFDE115155}"/>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3708105230"/>
      </p:ext>
    </p:extLst>
  </p:cSld>
  <p:clrMapOvr>
    <a:masterClrMapping/>
  </p:clrMapOvr>
  <p:extLst>
    <p:ext uri="{DCECCB84-F9BA-43D5-87BE-67443E8EF086}">
      <p15:sldGuideLst xmlns:p15="http://schemas.microsoft.com/office/powerpoint/2012/main">
        <p15:guide id="1" pos="2525">
          <p15:clr>
            <a:srgbClr val="FBAE40"/>
          </p15:clr>
        </p15:guide>
        <p15:guide id="2" pos="2729">
          <p15:clr>
            <a:srgbClr val="FBAE40"/>
          </p15:clr>
        </p15:guide>
        <p15:guide id="3" pos="4951">
          <p15:clr>
            <a:srgbClr val="FBAE40"/>
          </p15:clr>
        </p15:guide>
        <p15:guide id="4" pos="5155">
          <p15:clr>
            <a:srgbClr val="FBAE40"/>
          </p15:clr>
        </p15:guide>
        <p15:guide id="5" orient="horz" pos="1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as + Dato/Icono">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1A2C2D-153E-FB12-0C42-97627A57F98B}"/>
              </a:ext>
            </a:extLst>
          </p:cNvPr>
          <p:cNvSpPr>
            <a:spLocks noGrp="1"/>
          </p:cNvSpPr>
          <p:nvPr>
            <p:ph type="ftr" sz="quarter" idx="13"/>
          </p:nvPr>
        </p:nvSpPr>
        <p:spPr/>
        <p:txBody>
          <a:bodyPr wrap="square">
            <a:noAutofit/>
          </a:bodyPr>
          <a:lstStyle/>
          <a:p>
            <a:r>
              <a:rPr lang="en-US"/>
              <a:t>PRESENTATION TEMPLATE</a:t>
            </a:r>
            <a:endParaRPr lang="en-US" dirty="0"/>
          </a:p>
        </p:txBody>
      </p:sp>
      <p:cxnSp>
        <p:nvCxnSpPr>
          <p:cNvPr id="13" name="Straight Connector 12">
            <a:extLst>
              <a:ext uri="{FF2B5EF4-FFF2-40B4-BE49-F238E27FC236}">
                <a16:creationId xmlns:a16="http://schemas.microsoft.com/office/drawing/2014/main" id="{16E2D56F-E435-76E6-2F79-7D73936C752B}"/>
              </a:ext>
            </a:extLst>
          </p:cNvPr>
          <p:cNvCxnSpPr>
            <a:cxnSpLocks/>
          </p:cNvCxnSpPr>
          <p:nvPr/>
        </p:nvCxnSpPr>
        <p:spPr>
          <a:xfrm>
            <a:off x="504444" y="3009491"/>
            <a:ext cx="34747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5611970-6CAC-86A0-6BC5-5762FF81A532}"/>
              </a:ext>
            </a:extLst>
          </p:cNvPr>
          <p:cNvCxnSpPr>
            <a:cxnSpLocks/>
          </p:cNvCxnSpPr>
          <p:nvPr/>
        </p:nvCxnSpPr>
        <p:spPr>
          <a:xfrm>
            <a:off x="4358640" y="3009491"/>
            <a:ext cx="34747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4E5FB0C-619F-D649-D212-2D27C4A480B3}"/>
              </a:ext>
            </a:extLst>
          </p:cNvPr>
          <p:cNvCxnSpPr>
            <a:cxnSpLocks/>
          </p:cNvCxnSpPr>
          <p:nvPr/>
        </p:nvCxnSpPr>
        <p:spPr>
          <a:xfrm>
            <a:off x="8212836" y="3009491"/>
            <a:ext cx="34747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BF30470D-2FCB-5921-E953-073D04AAD323}"/>
              </a:ext>
            </a:extLst>
          </p:cNvPr>
          <p:cNvSpPr>
            <a:spLocks noGrp="1"/>
          </p:cNvSpPr>
          <p:nvPr>
            <p:ph type="body" sz="quarter" idx="19" hasCustomPrompt="1"/>
          </p:nvPr>
        </p:nvSpPr>
        <p:spPr>
          <a:xfrm>
            <a:off x="504444" y="2495723"/>
            <a:ext cx="347472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6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11" name="Text Placeholder 4">
            <a:extLst>
              <a:ext uri="{FF2B5EF4-FFF2-40B4-BE49-F238E27FC236}">
                <a16:creationId xmlns:a16="http://schemas.microsoft.com/office/drawing/2014/main" id="{98D65F2A-B6C9-90E5-7F1B-0C0C483801C4}"/>
              </a:ext>
            </a:extLst>
          </p:cNvPr>
          <p:cNvSpPr>
            <a:spLocks noGrp="1"/>
          </p:cNvSpPr>
          <p:nvPr>
            <p:ph type="body" sz="quarter" idx="20" hasCustomPrompt="1"/>
          </p:nvPr>
        </p:nvSpPr>
        <p:spPr>
          <a:xfrm>
            <a:off x="4358640" y="2495723"/>
            <a:ext cx="347472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6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12" name="Text Placeholder 4">
            <a:extLst>
              <a:ext uri="{FF2B5EF4-FFF2-40B4-BE49-F238E27FC236}">
                <a16:creationId xmlns:a16="http://schemas.microsoft.com/office/drawing/2014/main" id="{869391EE-2C2A-2182-E13F-F3CFFD97C668}"/>
              </a:ext>
            </a:extLst>
          </p:cNvPr>
          <p:cNvSpPr>
            <a:spLocks noGrp="1"/>
          </p:cNvSpPr>
          <p:nvPr>
            <p:ph type="body" sz="quarter" idx="21" hasCustomPrompt="1"/>
          </p:nvPr>
        </p:nvSpPr>
        <p:spPr>
          <a:xfrm>
            <a:off x="8212836" y="2495723"/>
            <a:ext cx="347472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6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22" name="Text Placeholder 4">
            <a:extLst>
              <a:ext uri="{FF2B5EF4-FFF2-40B4-BE49-F238E27FC236}">
                <a16:creationId xmlns:a16="http://schemas.microsoft.com/office/drawing/2014/main" id="{31ECF718-DFE4-1F47-BA8B-028461BEE860}"/>
              </a:ext>
            </a:extLst>
          </p:cNvPr>
          <p:cNvSpPr>
            <a:spLocks noGrp="1"/>
          </p:cNvSpPr>
          <p:nvPr>
            <p:ph type="body" sz="quarter" idx="11" hasCustomPrompt="1"/>
          </p:nvPr>
        </p:nvSpPr>
        <p:spPr>
          <a:xfrm>
            <a:off x="504444" y="3093388"/>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1</a:t>
            </a:r>
            <a:endParaRPr lang="en-US" dirty="0"/>
          </a:p>
        </p:txBody>
      </p:sp>
      <p:sp>
        <p:nvSpPr>
          <p:cNvPr id="3" name="Text Placeholder 4">
            <a:extLst>
              <a:ext uri="{FF2B5EF4-FFF2-40B4-BE49-F238E27FC236}">
                <a16:creationId xmlns:a16="http://schemas.microsoft.com/office/drawing/2014/main" id="{CDA3909C-D111-F968-F71F-7731A7193375}"/>
              </a:ext>
            </a:extLst>
          </p:cNvPr>
          <p:cNvSpPr>
            <a:spLocks noGrp="1"/>
          </p:cNvSpPr>
          <p:nvPr>
            <p:ph type="body" sz="quarter" idx="17" hasCustomPrompt="1"/>
          </p:nvPr>
        </p:nvSpPr>
        <p:spPr>
          <a:xfrm>
            <a:off x="4358640" y="3093388"/>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2</a:t>
            </a:r>
            <a:endParaRPr lang="en-US" dirty="0"/>
          </a:p>
        </p:txBody>
      </p:sp>
      <p:sp>
        <p:nvSpPr>
          <p:cNvPr id="5" name="Text Placeholder 4">
            <a:extLst>
              <a:ext uri="{FF2B5EF4-FFF2-40B4-BE49-F238E27FC236}">
                <a16:creationId xmlns:a16="http://schemas.microsoft.com/office/drawing/2014/main" id="{2346C566-8181-1091-DD32-F0CBB57E77A3}"/>
              </a:ext>
            </a:extLst>
          </p:cNvPr>
          <p:cNvSpPr>
            <a:spLocks noGrp="1"/>
          </p:cNvSpPr>
          <p:nvPr>
            <p:ph type="body" sz="quarter" idx="18" hasCustomPrompt="1"/>
          </p:nvPr>
        </p:nvSpPr>
        <p:spPr>
          <a:xfrm>
            <a:off x="8212836" y="3093388"/>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3</a:t>
            </a:r>
            <a:endParaRPr lang="en-US" dirty="0"/>
          </a:p>
        </p:txBody>
      </p:sp>
      <p:sp>
        <p:nvSpPr>
          <p:cNvPr id="4" name="Text Placeholder 3">
            <a:extLst>
              <a:ext uri="{FF2B5EF4-FFF2-40B4-BE49-F238E27FC236}">
                <a16:creationId xmlns:a16="http://schemas.microsoft.com/office/drawing/2014/main" id="{C93C6993-A0A7-64CE-649E-BBAB26B3C9DB}"/>
              </a:ext>
            </a:extLst>
          </p:cNvPr>
          <p:cNvSpPr>
            <a:spLocks noGrp="1"/>
          </p:cNvSpPr>
          <p:nvPr>
            <p:ph type="body" sz="quarter" idx="14"/>
          </p:nvPr>
        </p:nvSpPr>
        <p:spPr>
          <a:xfrm>
            <a:off x="504444" y="3452937"/>
            <a:ext cx="347472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3" name="Text Placeholder 3">
            <a:extLst>
              <a:ext uri="{FF2B5EF4-FFF2-40B4-BE49-F238E27FC236}">
                <a16:creationId xmlns:a16="http://schemas.microsoft.com/office/drawing/2014/main" id="{C37ABC11-CB0C-FDC6-D657-B429DF6A1168}"/>
              </a:ext>
            </a:extLst>
          </p:cNvPr>
          <p:cNvSpPr>
            <a:spLocks noGrp="1"/>
          </p:cNvSpPr>
          <p:nvPr>
            <p:ph type="body" sz="quarter" idx="15"/>
          </p:nvPr>
        </p:nvSpPr>
        <p:spPr>
          <a:xfrm>
            <a:off x="4358640" y="3452937"/>
            <a:ext cx="347472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92" name="Text Placeholder 3">
            <a:extLst>
              <a:ext uri="{FF2B5EF4-FFF2-40B4-BE49-F238E27FC236}">
                <a16:creationId xmlns:a16="http://schemas.microsoft.com/office/drawing/2014/main" id="{16512003-52EC-DDE1-3B8D-43D25BC05C40}"/>
              </a:ext>
            </a:extLst>
          </p:cNvPr>
          <p:cNvSpPr>
            <a:spLocks noGrp="1"/>
          </p:cNvSpPr>
          <p:nvPr>
            <p:ph type="body" sz="quarter" idx="16"/>
          </p:nvPr>
        </p:nvSpPr>
        <p:spPr>
          <a:xfrm>
            <a:off x="8212836" y="3452937"/>
            <a:ext cx="347472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Slide Number Placeholder 21">
            <a:extLst>
              <a:ext uri="{FF2B5EF4-FFF2-40B4-BE49-F238E27FC236}">
                <a16:creationId xmlns:a16="http://schemas.microsoft.com/office/drawing/2014/main" id="{CBB06EAA-C5CC-60FB-8BE9-135CB6E0C5C7}"/>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7" name="Title 119">
            <a:extLst>
              <a:ext uri="{FF2B5EF4-FFF2-40B4-BE49-F238E27FC236}">
                <a16:creationId xmlns:a16="http://schemas.microsoft.com/office/drawing/2014/main" id="{10D0AAD2-BDE6-3D5D-6798-E6EAB882043F}"/>
              </a:ext>
            </a:extLst>
          </p:cNvPr>
          <p:cNvSpPr>
            <a:spLocks noGrp="1"/>
          </p:cNvSpPr>
          <p:nvPr>
            <p:ph type="title" hasCustomPrompt="1"/>
          </p:nvPr>
        </p:nvSpPr>
        <p:spPr>
          <a:xfrm>
            <a:off x="504444" y="1257300"/>
            <a:ext cx="11183112"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9" name="Text Placeholder 20">
            <a:extLst>
              <a:ext uri="{FF2B5EF4-FFF2-40B4-BE49-F238E27FC236}">
                <a16:creationId xmlns:a16="http://schemas.microsoft.com/office/drawing/2014/main" id="{82AAA64C-849E-0555-9C83-8064554B6C73}"/>
              </a:ext>
            </a:extLst>
          </p:cNvPr>
          <p:cNvSpPr>
            <a:spLocks noGrp="1"/>
          </p:cNvSpPr>
          <p:nvPr>
            <p:ph type="body" sz="quarter" idx="22" hasCustomPrompt="1"/>
          </p:nvPr>
        </p:nvSpPr>
        <p:spPr>
          <a:xfrm>
            <a:off x="509206" y="1714500"/>
            <a:ext cx="11178350"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pic>
        <p:nvPicPr>
          <p:cNvPr id="14" name="Imagen 13">
            <a:extLst>
              <a:ext uri="{FF2B5EF4-FFF2-40B4-BE49-F238E27FC236}">
                <a16:creationId xmlns:a16="http://schemas.microsoft.com/office/drawing/2014/main" id="{44A9CD73-512D-DA7E-A292-1D38E8CAB46C}"/>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9" name="Text Placeholder 4">
            <a:extLst>
              <a:ext uri="{FF2B5EF4-FFF2-40B4-BE49-F238E27FC236}">
                <a16:creationId xmlns:a16="http://schemas.microsoft.com/office/drawing/2014/main" id="{12EC31DC-9ACD-034C-85D6-866B24DEE494}"/>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20" name="CuadroTexto 19">
            <a:extLst>
              <a:ext uri="{FF2B5EF4-FFF2-40B4-BE49-F238E27FC236}">
                <a16:creationId xmlns:a16="http://schemas.microsoft.com/office/drawing/2014/main" id="{844C1A34-B807-4E4C-861C-E88FD4F56DAC}"/>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21" name="Marcador de fecha 2">
            <a:extLst>
              <a:ext uri="{FF2B5EF4-FFF2-40B4-BE49-F238E27FC236}">
                <a16:creationId xmlns:a16="http://schemas.microsoft.com/office/drawing/2014/main" id="{35294719-EEDF-4042-9103-45E20C612414}"/>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430008180"/>
      </p:ext>
    </p:extLst>
  </p:cSld>
  <p:clrMapOvr>
    <a:masterClrMapping/>
  </p:clrMapOvr>
  <p:extLst>
    <p:ext uri="{DCECCB84-F9BA-43D5-87BE-67443E8EF086}">
      <p15:sldGuideLst xmlns:p15="http://schemas.microsoft.com/office/powerpoint/2012/main">
        <p15:guide id="1" pos="2525">
          <p15:clr>
            <a:srgbClr val="FBAE40"/>
          </p15:clr>
        </p15:guide>
        <p15:guide id="2" pos="2729">
          <p15:clr>
            <a:srgbClr val="FBAE40"/>
          </p15:clr>
        </p15:guide>
        <p15:guide id="3" pos="4951">
          <p15:clr>
            <a:srgbClr val="FBAE40"/>
          </p15:clr>
        </p15:guide>
        <p15:guide id="4" pos="5155">
          <p15:clr>
            <a:srgbClr val="FBAE40"/>
          </p15:clr>
        </p15:guide>
        <p15:guide id="5" orient="horz" pos="13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a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1A2C2D-153E-FB12-0C42-97627A57F98B}"/>
              </a:ext>
            </a:extLst>
          </p:cNvPr>
          <p:cNvSpPr>
            <a:spLocks noGrp="1"/>
          </p:cNvSpPr>
          <p:nvPr>
            <p:ph type="ftr" sz="quarter" idx="13"/>
          </p:nvPr>
        </p:nvSpPr>
        <p:spPr/>
        <p:txBody>
          <a:bodyPr wrap="square">
            <a:noAutofit/>
          </a:bodyPr>
          <a:lstStyle/>
          <a:p>
            <a:r>
              <a:rPr lang="en-US"/>
              <a:t>PRESENTATION TEMPLATE</a:t>
            </a:r>
            <a:endParaRPr lang="en-US" dirty="0"/>
          </a:p>
        </p:txBody>
      </p:sp>
      <p:sp>
        <p:nvSpPr>
          <p:cNvPr id="3" name="Text Placeholder 4">
            <a:extLst>
              <a:ext uri="{FF2B5EF4-FFF2-40B4-BE49-F238E27FC236}">
                <a16:creationId xmlns:a16="http://schemas.microsoft.com/office/drawing/2014/main" id="{C75488A7-9322-F31C-A0C9-10B1EFCA94D9}"/>
              </a:ext>
            </a:extLst>
          </p:cNvPr>
          <p:cNvSpPr>
            <a:spLocks noGrp="1"/>
          </p:cNvSpPr>
          <p:nvPr>
            <p:ph type="body" sz="quarter" idx="11" hasCustomPrompt="1"/>
          </p:nvPr>
        </p:nvSpPr>
        <p:spPr>
          <a:xfrm>
            <a:off x="507716" y="2209800"/>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1400" b="1" i="0" kern="1200" spc="13" dirty="0">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1</a:t>
            </a:r>
            <a:endParaRPr lang="en-US" dirty="0"/>
          </a:p>
        </p:txBody>
      </p:sp>
      <p:sp>
        <p:nvSpPr>
          <p:cNvPr id="15" name="Text Placeholder 4">
            <a:extLst>
              <a:ext uri="{FF2B5EF4-FFF2-40B4-BE49-F238E27FC236}">
                <a16:creationId xmlns:a16="http://schemas.microsoft.com/office/drawing/2014/main" id="{35F0323D-BB28-9E27-7F37-0CCB5A999789}"/>
              </a:ext>
            </a:extLst>
          </p:cNvPr>
          <p:cNvSpPr>
            <a:spLocks noGrp="1"/>
          </p:cNvSpPr>
          <p:nvPr>
            <p:ph type="body" sz="quarter" idx="15" hasCustomPrompt="1"/>
          </p:nvPr>
        </p:nvSpPr>
        <p:spPr>
          <a:xfrm>
            <a:off x="3350315" y="2209800"/>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4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2</a:t>
            </a:r>
            <a:endParaRPr lang="en-US" dirty="0"/>
          </a:p>
        </p:txBody>
      </p:sp>
      <p:sp>
        <p:nvSpPr>
          <p:cNvPr id="17" name="Text Placeholder 4">
            <a:extLst>
              <a:ext uri="{FF2B5EF4-FFF2-40B4-BE49-F238E27FC236}">
                <a16:creationId xmlns:a16="http://schemas.microsoft.com/office/drawing/2014/main" id="{FD5C5E81-287F-4909-F501-24893A9BFEC5}"/>
              </a:ext>
            </a:extLst>
          </p:cNvPr>
          <p:cNvSpPr>
            <a:spLocks noGrp="1"/>
          </p:cNvSpPr>
          <p:nvPr>
            <p:ph type="body" sz="quarter" idx="17" hasCustomPrompt="1"/>
          </p:nvPr>
        </p:nvSpPr>
        <p:spPr>
          <a:xfrm>
            <a:off x="6192914" y="2209800"/>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4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3</a:t>
            </a:r>
            <a:endParaRPr lang="en-US" dirty="0"/>
          </a:p>
        </p:txBody>
      </p:sp>
      <p:sp>
        <p:nvSpPr>
          <p:cNvPr id="19" name="Text Placeholder 4">
            <a:extLst>
              <a:ext uri="{FF2B5EF4-FFF2-40B4-BE49-F238E27FC236}">
                <a16:creationId xmlns:a16="http://schemas.microsoft.com/office/drawing/2014/main" id="{6CD76E42-5E18-DEAB-43B0-E211EB4D61D3}"/>
              </a:ext>
            </a:extLst>
          </p:cNvPr>
          <p:cNvSpPr>
            <a:spLocks noGrp="1"/>
          </p:cNvSpPr>
          <p:nvPr>
            <p:ph type="body" sz="quarter" idx="19" hasCustomPrompt="1"/>
          </p:nvPr>
        </p:nvSpPr>
        <p:spPr>
          <a:xfrm>
            <a:off x="9035512" y="2209800"/>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4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4</a:t>
            </a:r>
            <a:endParaRPr lang="en-US" dirty="0"/>
          </a:p>
        </p:txBody>
      </p:sp>
      <p:sp>
        <p:nvSpPr>
          <p:cNvPr id="31" name="Content Placeholder 30">
            <a:extLst>
              <a:ext uri="{FF2B5EF4-FFF2-40B4-BE49-F238E27FC236}">
                <a16:creationId xmlns:a16="http://schemas.microsoft.com/office/drawing/2014/main" id="{2562A8F8-B920-E307-80D7-8D238E03B8CE}"/>
              </a:ext>
            </a:extLst>
          </p:cNvPr>
          <p:cNvSpPr>
            <a:spLocks noGrp="1"/>
          </p:cNvSpPr>
          <p:nvPr>
            <p:ph sz="quarter" idx="21"/>
          </p:nvPr>
        </p:nvSpPr>
        <p:spPr>
          <a:xfrm>
            <a:off x="508000" y="2609321"/>
            <a:ext cx="2654300" cy="3639079"/>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96" name="Content Placeholder 30">
            <a:extLst>
              <a:ext uri="{FF2B5EF4-FFF2-40B4-BE49-F238E27FC236}">
                <a16:creationId xmlns:a16="http://schemas.microsoft.com/office/drawing/2014/main" id="{CC1A4DDA-2BEB-3742-AC62-35363340AE21}"/>
              </a:ext>
            </a:extLst>
          </p:cNvPr>
          <p:cNvSpPr>
            <a:spLocks noGrp="1"/>
          </p:cNvSpPr>
          <p:nvPr>
            <p:ph sz="quarter" idx="22"/>
          </p:nvPr>
        </p:nvSpPr>
        <p:spPr>
          <a:xfrm>
            <a:off x="3349657" y="2609321"/>
            <a:ext cx="2654300" cy="3639079"/>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7" name="Content Placeholder 30">
            <a:extLst>
              <a:ext uri="{FF2B5EF4-FFF2-40B4-BE49-F238E27FC236}">
                <a16:creationId xmlns:a16="http://schemas.microsoft.com/office/drawing/2014/main" id="{13525205-DF81-E812-C3C7-3F9B014F7C22}"/>
              </a:ext>
            </a:extLst>
          </p:cNvPr>
          <p:cNvSpPr>
            <a:spLocks noGrp="1"/>
          </p:cNvSpPr>
          <p:nvPr>
            <p:ph sz="quarter" idx="23"/>
          </p:nvPr>
        </p:nvSpPr>
        <p:spPr>
          <a:xfrm>
            <a:off x="6191314" y="2609321"/>
            <a:ext cx="2654300" cy="3639079"/>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8" name="Content Placeholder 30">
            <a:extLst>
              <a:ext uri="{FF2B5EF4-FFF2-40B4-BE49-F238E27FC236}">
                <a16:creationId xmlns:a16="http://schemas.microsoft.com/office/drawing/2014/main" id="{4D3A1274-448B-9CF0-1245-AAFCEFDA703F}"/>
              </a:ext>
            </a:extLst>
          </p:cNvPr>
          <p:cNvSpPr>
            <a:spLocks noGrp="1"/>
          </p:cNvSpPr>
          <p:nvPr>
            <p:ph sz="quarter" idx="24"/>
          </p:nvPr>
        </p:nvSpPr>
        <p:spPr>
          <a:xfrm>
            <a:off x="9032972" y="2609321"/>
            <a:ext cx="2654300" cy="3639079"/>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21">
            <a:extLst>
              <a:ext uri="{FF2B5EF4-FFF2-40B4-BE49-F238E27FC236}">
                <a16:creationId xmlns:a16="http://schemas.microsoft.com/office/drawing/2014/main" id="{DA34F255-609E-7E37-8EC5-482AFB041CBB}"/>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5" name="Title 119">
            <a:extLst>
              <a:ext uri="{FF2B5EF4-FFF2-40B4-BE49-F238E27FC236}">
                <a16:creationId xmlns:a16="http://schemas.microsoft.com/office/drawing/2014/main" id="{6F3D791E-FE17-F80B-8978-E87AA88264F0}"/>
              </a:ext>
            </a:extLst>
          </p:cNvPr>
          <p:cNvSpPr>
            <a:spLocks noGrp="1"/>
          </p:cNvSpPr>
          <p:nvPr>
            <p:ph type="title" hasCustomPrompt="1"/>
          </p:nvPr>
        </p:nvSpPr>
        <p:spPr>
          <a:xfrm>
            <a:off x="504444" y="1257300"/>
            <a:ext cx="11183112"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7" name="Text Placeholder 20">
            <a:extLst>
              <a:ext uri="{FF2B5EF4-FFF2-40B4-BE49-F238E27FC236}">
                <a16:creationId xmlns:a16="http://schemas.microsoft.com/office/drawing/2014/main" id="{3F262C28-4F4F-CF20-4F97-5CA0FC7BC4AB}"/>
              </a:ext>
            </a:extLst>
          </p:cNvPr>
          <p:cNvSpPr>
            <a:spLocks noGrp="1"/>
          </p:cNvSpPr>
          <p:nvPr>
            <p:ph type="body" sz="quarter" idx="25" hasCustomPrompt="1"/>
          </p:nvPr>
        </p:nvSpPr>
        <p:spPr>
          <a:xfrm>
            <a:off x="509206" y="1714500"/>
            <a:ext cx="11178350"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pic>
        <p:nvPicPr>
          <p:cNvPr id="8" name="Imagen 7">
            <a:extLst>
              <a:ext uri="{FF2B5EF4-FFF2-40B4-BE49-F238E27FC236}">
                <a16:creationId xmlns:a16="http://schemas.microsoft.com/office/drawing/2014/main" id="{70A90315-3D27-8246-A0EE-54203FBFBAFC}"/>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6" name="Text Placeholder 4">
            <a:extLst>
              <a:ext uri="{FF2B5EF4-FFF2-40B4-BE49-F238E27FC236}">
                <a16:creationId xmlns:a16="http://schemas.microsoft.com/office/drawing/2014/main" id="{592B247A-0184-2040-B073-F59FE1C9A8DF}"/>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8" name="CuadroTexto 17">
            <a:extLst>
              <a:ext uri="{FF2B5EF4-FFF2-40B4-BE49-F238E27FC236}">
                <a16:creationId xmlns:a16="http://schemas.microsoft.com/office/drawing/2014/main" id="{3A264A6F-4514-C94A-AC8A-FA95606550CA}"/>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20" name="Marcador de fecha 2">
            <a:extLst>
              <a:ext uri="{FF2B5EF4-FFF2-40B4-BE49-F238E27FC236}">
                <a16:creationId xmlns:a16="http://schemas.microsoft.com/office/drawing/2014/main" id="{CF01E41F-B9CA-A048-A601-1956EAB70BD1}"/>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2848982542"/>
      </p:ext>
    </p:extLst>
  </p:cSld>
  <p:clrMapOvr>
    <a:masterClrMapping/>
  </p:clrMapOvr>
  <p:extLst>
    <p:ext uri="{DCECCB84-F9BA-43D5-87BE-67443E8EF086}">
      <p15:sldGuideLst xmlns:p15="http://schemas.microsoft.com/office/powerpoint/2012/main">
        <p15:guide id="1" pos="1992">
          <p15:clr>
            <a:srgbClr val="FBAE40"/>
          </p15:clr>
        </p15:guide>
        <p15:guide id="2" pos="3888">
          <p15:clr>
            <a:srgbClr val="FBAE40"/>
          </p15:clr>
        </p15:guide>
        <p15:guide id="3" pos="5688">
          <p15:clr>
            <a:srgbClr val="FBAE40"/>
          </p15:clr>
        </p15:guide>
        <p15:guide id="4" pos="2112">
          <p15:clr>
            <a:srgbClr val="FBAE40"/>
          </p15:clr>
        </p15:guide>
        <p15:guide id="5" pos="3792">
          <p15:clr>
            <a:srgbClr val="FBAE40"/>
          </p15:clr>
        </p15:guide>
        <p15:guide id="6" pos="5568">
          <p15:clr>
            <a:srgbClr val="FBAE40"/>
          </p15:clr>
        </p15:guide>
        <p15:guide id="7" orient="horz" pos="13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as + Dato/Icono">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1A2C2D-153E-FB12-0C42-97627A57F98B}"/>
              </a:ext>
            </a:extLst>
          </p:cNvPr>
          <p:cNvSpPr>
            <a:spLocks noGrp="1"/>
          </p:cNvSpPr>
          <p:nvPr>
            <p:ph type="ftr" sz="quarter" idx="13"/>
          </p:nvPr>
        </p:nvSpPr>
        <p:spPr/>
        <p:txBody>
          <a:bodyPr wrap="square">
            <a:noAutofit/>
          </a:bodyPr>
          <a:lstStyle/>
          <a:p>
            <a:r>
              <a:rPr lang="en-US" dirty="0"/>
              <a:t>PRESENTATION TEMPLATE</a:t>
            </a:r>
          </a:p>
        </p:txBody>
      </p:sp>
      <p:cxnSp>
        <p:nvCxnSpPr>
          <p:cNvPr id="7" name="Straight Connector 6">
            <a:extLst>
              <a:ext uri="{FF2B5EF4-FFF2-40B4-BE49-F238E27FC236}">
                <a16:creationId xmlns:a16="http://schemas.microsoft.com/office/drawing/2014/main" id="{C143AA1F-5603-008E-8117-6B3B987A0DC1}"/>
              </a:ext>
            </a:extLst>
          </p:cNvPr>
          <p:cNvCxnSpPr>
            <a:cxnSpLocks/>
          </p:cNvCxnSpPr>
          <p:nvPr/>
        </p:nvCxnSpPr>
        <p:spPr>
          <a:xfrm>
            <a:off x="504444" y="3032351"/>
            <a:ext cx="26517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6AB042B-2EA9-AACE-CBA3-DFF6F446F45C}"/>
              </a:ext>
            </a:extLst>
          </p:cNvPr>
          <p:cNvCxnSpPr>
            <a:cxnSpLocks/>
          </p:cNvCxnSpPr>
          <p:nvPr/>
        </p:nvCxnSpPr>
        <p:spPr>
          <a:xfrm>
            <a:off x="3363031" y="3032351"/>
            <a:ext cx="26517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346ACC-468B-14D3-A56B-67A7EAAF303E}"/>
              </a:ext>
            </a:extLst>
          </p:cNvPr>
          <p:cNvCxnSpPr>
            <a:cxnSpLocks/>
          </p:cNvCxnSpPr>
          <p:nvPr/>
        </p:nvCxnSpPr>
        <p:spPr>
          <a:xfrm>
            <a:off x="6187440" y="3032351"/>
            <a:ext cx="26517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B8E45E7-C713-CE17-6996-6AA899675AB9}"/>
              </a:ext>
            </a:extLst>
          </p:cNvPr>
          <p:cNvCxnSpPr>
            <a:cxnSpLocks/>
          </p:cNvCxnSpPr>
          <p:nvPr/>
        </p:nvCxnSpPr>
        <p:spPr>
          <a:xfrm>
            <a:off x="9035796" y="3032351"/>
            <a:ext cx="26517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CCAA8282-5EF1-28A8-708E-5575F779DB51}"/>
              </a:ext>
            </a:extLst>
          </p:cNvPr>
          <p:cNvSpPr>
            <a:spLocks noGrp="1"/>
          </p:cNvSpPr>
          <p:nvPr>
            <p:ph type="body" sz="quarter" idx="24" hasCustomPrompt="1"/>
          </p:nvPr>
        </p:nvSpPr>
        <p:spPr>
          <a:xfrm>
            <a:off x="504444" y="2495723"/>
            <a:ext cx="265176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4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21" name="Text Placeholder 4">
            <a:extLst>
              <a:ext uri="{FF2B5EF4-FFF2-40B4-BE49-F238E27FC236}">
                <a16:creationId xmlns:a16="http://schemas.microsoft.com/office/drawing/2014/main" id="{666389D3-7B61-F677-F33E-BD11CB457243}"/>
              </a:ext>
            </a:extLst>
          </p:cNvPr>
          <p:cNvSpPr>
            <a:spLocks noGrp="1"/>
          </p:cNvSpPr>
          <p:nvPr>
            <p:ph type="body" sz="quarter" idx="25" hasCustomPrompt="1"/>
          </p:nvPr>
        </p:nvSpPr>
        <p:spPr>
          <a:xfrm>
            <a:off x="3363031" y="2495723"/>
            <a:ext cx="265176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4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23" name="Text Placeholder 4">
            <a:extLst>
              <a:ext uri="{FF2B5EF4-FFF2-40B4-BE49-F238E27FC236}">
                <a16:creationId xmlns:a16="http://schemas.microsoft.com/office/drawing/2014/main" id="{8DBBC928-A132-6C16-F03F-822C688DBBDA}"/>
              </a:ext>
            </a:extLst>
          </p:cNvPr>
          <p:cNvSpPr>
            <a:spLocks noGrp="1"/>
          </p:cNvSpPr>
          <p:nvPr>
            <p:ph type="body" sz="quarter" idx="26" hasCustomPrompt="1"/>
          </p:nvPr>
        </p:nvSpPr>
        <p:spPr>
          <a:xfrm>
            <a:off x="6187440" y="2495723"/>
            <a:ext cx="265176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4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26" name="Text Placeholder 4">
            <a:extLst>
              <a:ext uri="{FF2B5EF4-FFF2-40B4-BE49-F238E27FC236}">
                <a16:creationId xmlns:a16="http://schemas.microsoft.com/office/drawing/2014/main" id="{514E334F-F9D8-3ADE-517C-D2135D22417F}"/>
              </a:ext>
            </a:extLst>
          </p:cNvPr>
          <p:cNvSpPr>
            <a:spLocks noGrp="1"/>
          </p:cNvSpPr>
          <p:nvPr>
            <p:ph type="body" sz="quarter" idx="27" hasCustomPrompt="1"/>
          </p:nvPr>
        </p:nvSpPr>
        <p:spPr>
          <a:xfrm>
            <a:off x="9035796" y="2495723"/>
            <a:ext cx="2651760" cy="449234"/>
          </a:xfrm>
          <a:prstGeom prst="rect">
            <a:avLst/>
          </a:prstGeom>
        </p:spPr>
        <p:txBody>
          <a:bodyPr wrap="square" lIns="0" tIns="0" rIns="0" bIns="0" anchor="b"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3400" b="1" i="0" kern="1200" spc="13">
                <a:solidFill>
                  <a:schemeClr val="tx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a:t>Dato/</a:t>
            </a:r>
            <a:r>
              <a:rPr lang="en-AU" dirty="0" err="1"/>
              <a:t>Icono</a:t>
            </a:r>
            <a:endParaRPr lang="en-US" dirty="0"/>
          </a:p>
        </p:txBody>
      </p:sp>
      <p:sp>
        <p:nvSpPr>
          <p:cNvPr id="3" name="Text Placeholder 4">
            <a:extLst>
              <a:ext uri="{FF2B5EF4-FFF2-40B4-BE49-F238E27FC236}">
                <a16:creationId xmlns:a16="http://schemas.microsoft.com/office/drawing/2014/main" id="{C75488A7-9322-F31C-A0C9-10B1EFCA94D9}"/>
              </a:ext>
            </a:extLst>
          </p:cNvPr>
          <p:cNvSpPr>
            <a:spLocks noGrp="1"/>
          </p:cNvSpPr>
          <p:nvPr>
            <p:ph type="body" sz="quarter" idx="11" hasCustomPrompt="1"/>
          </p:nvPr>
        </p:nvSpPr>
        <p:spPr>
          <a:xfrm>
            <a:off x="504444" y="3106276"/>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1400" b="1" i="0" kern="1200" spc="13" dirty="0">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1</a:t>
            </a:r>
            <a:endParaRPr lang="en-US" dirty="0"/>
          </a:p>
        </p:txBody>
      </p:sp>
      <p:sp>
        <p:nvSpPr>
          <p:cNvPr id="15" name="Text Placeholder 4">
            <a:extLst>
              <a:ext uri="{FF2B5EF4-FFF2-40B4-BE49-F238E27FC236}">
                <a16:creationId xmlns:a16="http://schemas.microsoft.com/office/drawing/2014/main" id="{35F0323D-BB28-9E27-7F37-0CCB5A999789}"/>
              </a:ext>
            </a:extLst>
          </p:cNvPr>
          <p:cNvSpPr>
            <a:spLocks noGrp="1"/>
          </p:cNvSpPr>
          <p:nvPr>
            <p:ph type="body" sz="quarter" idx="15" hasCustomPrompt="1"/>
          </p:nvPr>
        </p:nvSpPr>
        <p:spPr>
          <a:xfrm>
            <a:off x="3363031" y="3106276"/>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4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2</a:t>
            </a:r>
            <a:endParaRPr lang="en-US" dirty="0"/>
          </a:p>
        </p:txBody>
      </p:sp>
      <p:sp>
        <p:nvSpPr>
          <p:cNvPr id="17" name="Text Placeholder 4">
            <a:extLst>
              <a:ext uri="{FF2B5EF4-FFF2-40B4-BE49-F238E27FC236}">
                <a16:creationId xmlns:a16="http://schemas.microsoft.com/office/drawing/2014/main" id="{FD5C5E81-287F-4909-F501-24893A9BFEC5}"/>
              </a:ext>
            </a:extLst>
          </p:cNvPr>
          <p:cNvSpPr>
            <a:spLocks noGrp="1"/>
          </p:cNvSpPr>
          <p:nvPr>
            <p:ph type="body" sz="quarter" idx="17" hasCustomPrompt="1"/>
          </p:nvPr>
        </p:nvSpPr>
        <p:spPr>
          <a:xfrm>
            <a:off x="6187440" y="3106276"/>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4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3</a:t>
            </a:r>
            <a:endParaRPr lang="en-US" dirty="0"/>
          </a:p>
        </p:txBody>
      </p:sp>
      <p:sp>
        <p:nvSpPr>
          <p:cNvPr id="19" name="Text Placeholder 4">
            <a:extLst>
              <a:ext uri="{FF2B5EF4-FFF2-40B4-BE49-F238E27FC236}">
                <a16:creationId xmlns:a16="http://schemas.microsoft.com/office/drawing/2014/main" id="{6CD76E42-5E18-DEAB-43B0-E211EB4D61D3}"/>
              </a:ext>
            </a:extLst>
          </p:cNvPr>
          <p:cNvSpPr>
            <a:spLocks noGrp="1"/>
          </p:cNvSpPr>
          <p:nvPr>
            <p:ph type="body" sz="quarter" idx="19" hasCustomPrompt="1"/>
          </p:nvPr>
        </p:nvSpPr>
        <p:spPr>
          <a:xfrm>
            <a:off x="9035796" y="3106276"/>
            <a:ext cx="265176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400" b="1" i="0" kern="1200" spc="13">
                <a:solidFill>
                  <a:schemeClr val="accent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4</a:t>
            </a:r>
            <a:endParaRPr lang="en-US" dirty="0"/>
          </a:p>
        </p:txBody>
      </p:sp>
      <p:sp>
        <p:nvSpPr>
          <p:cNvPr id="5" name="Text Placeholder 3">
            <a:extLst>
              <a:ext uri="{FF2B5EF4-FFF2-40B4-BE49-F238E27FC236}">
                <a16:creationId xmlns:a16="http://schemas.microsoft.com/office/drawing/2014/main" id="{4A2B64C1-7DFE-3037-C555-AA796FDAF9CA}"/>
              </a:ext>
            </a:extLst>
          </p:cNvPr>
          <p:cNvSpPr>
            <a:spLocks noGrp="1"/>
          </p:cNvSpPr>
          <p:nvPr>
            <p:ph type="body" sz="quarter" idx="14"/>
          </p:nvPr>
        </p:nvSpPr>
        <p:spPr>
          <a:xfrm>
            <a:off x="504444" y="3447691"/>
            <a:ext cx="265176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6" name="Text Placeholder 3">
            <a:extLst>
              <a:ext uri="{FF2B5EF4-FFF2-40B4-BE49-F238E27FC236}">
                <a16:creationId xmlns:a16="http://schemas.microsoft.com/office/drawing/2014/main" id="{2F8FCF98-9BE4-028F-8258-2669DA13FA7E}"/>
              </a:ext>
            </a:extLst>
          </p:cNvPr>
          <p:cNvSpPr>
            <a:spLocks noGrp="1"/>
          </p:cNvSpPr>
          <p:nvPr>
            <p:ph type="body" sz="quarter" idx="16"/>
          </p:nvPr>
        </p:nvSpPr>
        <p:spPr>
          <a:xfrm>
            <a:off x="3363031" y="3447691"/>
            <a:ext cx="265176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8" name="Text Placeholder 3">
            <a:extLst>
              <a:ext uri="{FF2B5EF4-FFF2-40B4-BE49-F238E27FC236}">
                <a16:creationId xmlns:a16="http://schemas.microsoft.com/office/drawing/2014/main" id="{04B45724-FD3A-3A6E-4CB4-64BB81D3C9EF}"/>
              </a:ext>
            </a:extLst>
          </p:cNvPr>
          <p:cNvSpPr>
            <a:spLocks noGrp="1"/>
          </p:cNvSpPr>
          <p:nvPr>
            <p:ph type="body" sz="quarter" idx="18"/>
          </p:nvPr>
        </p:nvSpPr>
        <p:spPr>
          <a:xfrm>
            <a:off x="6187440" y="3447691"/>
            <a:ext cx="265176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0" name="Text Placeholder 3">
            <a:extLst>
              <a:ext uri="{FF2B5EF4-FFF2-40B4-BE49-F238E27FC236}">
                <a16:creationId xmlns:a16="http://schemas.microsoft.com/office/drawing/2014/main" id="{32C74C85-CC28-E28A-7A5B-812AEB526117}"/>
              </a:ext>
            </a:extLst>
          </p:cNvPr>
          <p:cNvSpPr>
            <a:spLocks noGrp="1"/>
          </p:cNvSpPr>
          <p:nvPr>
            <p:ph type="body" sz="quarter" idx="20"/>
          </p:nvPr>
        </p:nvSpPr>
        <p:spPr>
          <a:xfrm>
            <a:off x="9035796" y="3447691"/>
            <a:ext cx="2651760" cy="2593533"/>
          </a:xfrm>
          <a:prstGeom prst="rect">
            <a:avLst/>
          </a:prstGeom>
        </p:spPr>
        <p:txBody>
          <a:bodyPr wrap="square" lIns="0" tIns="0" rIns="0" bIns="0">
            <a:noAutofit/>
          </a:bodyPr>
          <a:lstStyle>
            <a:lvl1pPr>
              <a:spcAft>
                <a:spcPts val="600"/>
              </a:spcAft>
              <a:buClr>
                <a:schemeClr val="accent1"/>
              </a:buClr>
              <a:defRPr sz="1400">
                <a:latin typeface="+mn-lt"/>
              </a:defRPr>
            </a:lvl1pPr>
            <a:lvl2pPr>
              <a:spcAft>
                <a:spcPts val="600"/>
              </a:spcAft>
              <a:buClr>
                <a:schemeClr val="accent1"/>
              </a:buClr>
              <a:defRPr sz="1400">
                <a:latin typeface="+mn-lt"/>
              </a:defRPr>
            </a:lvl2pPr>
            <a:lvl3pPr>
              <a:spcAft>
                <a:spcPts val="600"/>
              </a:spcAft>
              <a:buClr>
                <a:schemeClr val="accent1"/>
              </a:buClr>
              <a:defRPr sz="1400">
                <a:latin typeface="+mn-lt"/>
              </a:defRPr>
            </a:lvl3pPr>
            <a:lvl4pPr>
              <a:spcAft>
                <a:spcPts val="600"/>
              </a:spcAft>
              <a:buClr>
                <a:schemeClr val="accent1"/>
              </a:buClr>
              <a:defRPr sz="1400">
                <a:latin typeface="+mn-lt"/>
              </a:defRPr>
            </a:lvl4pPr>
            <a:lvl5pPr>
              <a:spcAft>
                <a:spcPts val="600"/>
              </a:spcAft>
              <a:buClr>
                <a:schemeClr val="accent1"/>
              </a:buClr>
              <a:defRPr sz="1400">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Slide Number Placeholder 21">
            <a:extLst>
              <a:ext uri="{FF2B5EF4-FFF2-40B4-BE49-F238E27FC236}">
                <a16:creationId xmlns:a16="http://schemas.microsoft.com/office/drawing/2014/main" id="{6157CB4A-2B3C-4D1F-1E72-A9DBEBBEBC37}"/>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6" name="Title 119">
            <a:extLst>
              <a:ext uri="{FF2B5EF4-FFF2-40B4-BE49-F238E27FC236}">
                <a16:creationId xmlns:a16="http://schemas.microsoft.com/office/drawing/2014/main" id="{E2A8E1FD-E4EC-A9FD-82AA-03F7C37BB7F8}"/>
              </a:ext>
            </a:extLst>
          </p:cNvPr>
          <p:cNvSpPr>
            <a:spLocks noGrp="1"/>
          </p:cNvSpPr>
          <p:nvPr>
            <p:ph type="title" hasCustomPrompt="1"/>
          </p:nvPr>
        </p:nvSpPr>
        <p:spPr>
          <a:xfrm>
            <a:off x="504444" y="1257300"/>
            <a:ext cx="11183112"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9" name="Text Placeholder 20">
            <a:extLst>
              <a:ext uri="{FF2B5EF4-FFF2-40B4-BE49-F238E27FC236}">
                <a16:creationId xmlns:a16="http://schemas.microsoft.com/office/drawing/2014/main" id="{BF92F48C-98A1-CC58-60D5-A388F25DED4E}"/>
              </a:ext>
            </a:extLst>
          </p:cNvPr>
          <p:cNvSpPr>
            <a:spLocks noGrp="1"/>
          </p:cNvSpPr>
          <p:nvPr>
            <p:ph type="body" sz="quarter" idx="22" hasCustomPrompt="1"/>
          </p:nvPr>
        </p:nvSpPr>
        <p:spPr>
          <a:xfrm>
            <a:off x="509206" y="1714500"/>
            <a:ext cx="11178350"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pic>
        <p:nvPicPr>
          <p:cNvPr id="10" name="Imagen 9">
            <a:extLst>
              <a:ext uri="{FF2B5EF4-FFF2-40B4-BE49-F238E27FC236}">
                <a16:creationId xmlns:a16="http://schemas.microsoft.com/office/drawing/2014/main" id="{69EE327B-F897-F322-7063-34E688B6C005}"/>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24" name="Text Placeholder 4">
            <a:extLst>
              <a:ext uri="{FF2B5EF4-FFF2-40B4-BE49-F238E27FC236}">
                <a16:creationId xmlns:a16="http://schemas.microsoft.com/office/drawing/2014/main" id="{FD790728-C83B-414E-A9C6-EE2DE8F0428B}"/>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27" name="CuadroTexto 26">
            <a:extLst>
              <a:ext uri="{FF2B5EF4-FFF2-40B4-BE49-F238E27FC236}">
                <a16:creationId xmlns:a16="http://schemas.microsoft.com/office/drawing/2014/main" id="{91834143-DFC7-6941-AE86-2D515DA2D3DE}"/>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28" name="Marcador de fecha 2">
            <a:extLst>
              <a:ext uri="{FF2B5EF4-FFF2-40B4-BE49-F238E27FC236}">
                <a16:creationId xmlns:a16="http://schemas.microsoft.com/office/drawing/2014/main" id="{49515CBB-75F6-7E4F-BD33-7BB6618FEDD1}"/>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190837004"/>
      </p:ext>
    </p:extLst>
  </p:cSld>
  <p:clrMapOvr>
    <a:masterClrMapping/>
  </p:clrMapOvr>
  <p:extLst>
    <p:ext uri="{DCECCB84-F9BA-43D5-87BE-67443E8EF086}">
      <p15:sldGuideLst xmlns:p15="http://schemas.microsoft.com/office/powerpoint/2012/main">
        <p15:guide id="1" pos="1992">
          <p15:clr>
            <a:srgbClr val="FBAE40"/>
          </p15:clr>
        </p15:guide>
        <p15:guide id="2" pos="3912">
          <p15:clr>
            <a:srgbClr val="FBAE40"/>
          </p15:clr>
        </p15:guide>
        <p15:guide id="3" pos="5688">
          <p15:clr>
            <a:srgbClr val="FBAE40"/>
          </p15:clr>
        </p15:guide>
        <p15:guide id="4" pos="2112">
          <p15:clr>
            <a:srgbClr val="FBAE40"/>
          </p15:clr>
        </p15:guide>
        <p15:guide id="5" pos="3792">
          <p15:clr>
            <a:srgbClr val="FBAE40"/>
          </p15:clr>
        </p15:guide>
        <p15:guide id="6" pos="5568">
          <p15:clr>
            <a:srgbClr val="FBAE40"/>
          </p15:clr>
        </p15:guide>
        <p15:guide id="7" orient="horz" pos="13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lumna 1/3">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6A5DD3E-4A05-D830-CE4F-FB55C470D0A7}"/>
              </a:ext>
            </a:extLst>
          </p:cNvPr>
          <p:cNvSpPr>
            <a:spLocks noGrp="1"/>
          </p:cNvSpPr>
          <p:nvPr>
            <p:ph type="ftr" sz="quarter" idx="14"/>
          </p:nvPr>
        </p:nvSpPr>
        <p:spPr/>
        <p:txBody>
          <a:bodyPr wrap="square">
            <a:noAutofit/>
          </a:bodyPr>
          <a:lstStyle/>
          <a:p>
            <a:r>
              <a:rPr lang="en-US"/>
              <a:t>PRESENTATION TEMPLATE</a:t>
            </a:r>
            <a:endParaRPr lang="en-US" dirty="0"/>
          </a:p>
        </p:txBody>
      </p:sp>
      <p:sp>
        <p:nvSpPr>
          <p:cNvPr id="5" name="Slide Number Placeholder 21">
            <a:extLst>
              <a:ext uri="{FF2B5EF4-FFF2-40B4-BE49-F238E27FC236}">
                <a16:creationId xmlns:a16="http://schemas.microsoft.com/office/drawing/2014/main" id="{BF33A033-2332-FF59-6083-14449BDA17C2}"/>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38" name="Content Placeholder 18">
            <a:extLst>
              <a:ext uri="{FF2B5EF4-FFF2-40B4-BE49-F238E27FC236}">
                <a16:creationId xmlns:a16="http://schemas.microsoft.com/office/drawing/2014/main" id="{55D2D4CA-FC32-7199-853F-292B11449761}"/>
              </a:ext>
            </a:extLst>
          </p:cNvPr>
          <p:cNvSpPr>
            <a:spLocks noGrp="1"/>
          </p:cNvSpPr>
          <p:nvPr>
            <p:ph sz="quarter" idx="20"/>
          </p:nvPr>
        </p:nvSpPr>
        <p:spPr>
          <a:xfrm>
            <a:off x="509587" y="2209800"/>
            <a:ext cx="3469577" cy="4027487"/>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0" name="Text Placeholder 20">
            <a:extLst>
              <a:ext uri="{FF2B5EF4-FFF2-40B4-BE49-F238E27FC236}">
                <a16:creationId xmlns:a16="http://schemas.microsoft.com/office/drawing/2014/main" id="{7F408733-790D-D2A7-4D5A-E4EDC046748F}"/>
              </a:ext>
            </a:extLst>
          </p:cNvPr>
          <p:cNvSpPr>
            <a:spLocks noGrp="1"/>
          </p:cNvSpPr>
          <p:nvPr>
            <p:ph type="body" sz="quarter" idx="28" hasCustomPrompt="1"/>
          </p:nvPr>
        </p:nvSpPr>
        <p:spPr>
          <a:xfrm>
            <a:off x="509205" y="1714500"/>
            <a:ext cx="3468099"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41" name="Title 119">
            <a:extLst>
              <a:ext uri="{FF2B5EF4-FFF2-40B4-BE49-F238E27FC236}">
                <a16:creationId xmlns:a16="http://schemas.microsoft.com/office/drawing/2014/main" id="{4A26EC99-E8EC-6AD9-797C-F3FB050E9063}"/>
              </a:ext>
            </a:extLst>
          </p:cNvPr>
          <p:cNvSpPr>
            <a:spLocks noGrp="1"/>
          </p:cNvSpPr>
          <p:nvPr>
            <p:ph type="title" hasCustomPrompt="1"/>
          </p:nvPr>
        </p:nvSpPr>
        <p:spPr>
          <a:xfrm>
            <a:off x="504443" y="1257300"/>
            <a:ext cx="3474721"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pic>
        <p:nvPicPr>
          <p:cNvPr id="4" name="Imagen 3">
            <a:extLst>
              <a:ext uri="{FF2B5EF4-FFF2-40B4-BE49-F238E27FC236}">
                <a16:creationId xmlns:a16="http://schemas.microsoft.com/office/drawing/2014/main" id="{D4C63C7A-2C97-7E89-020C-3E254DD044BE}"/>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8" name="Text Placeholder 4">
            <a:extLst>
              <a:ext uri="{FF2B5EF4-FFF2-40B4-BE49-F238E27FC236}">
                <a16:creationId xmlns:a16="http://schemas.microsoft.com/office/drawing/2014/main" id="{13A76FDD-F3B4-EA44-B3DE-CFB894E27956}"/>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9" name="CuadroTexto 8">
            <a:extLst>
              <a:ext uri="{FF2B5EF4-FFF2-40B4-BE49-F238E27FC236}">
                <a16:creationId xmlns:a16="http://schemas.microsoft.com/office/drawing/2014/main" id="{C11CB567-B6DD-9D47-9739-B696441D9499}"/>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0" name="Marcador de fecha 2">
            <a:extLst>
              <a:ext uri="{FF2B5EF4-FFF2-40B4-BE49-F238E27FC236}">
                <a16:creationId xmlns:a16="http://schemas.microsoft.com/office/drawing/2014/main" id="{EB38BFCB-E710-BF45-9375-6179ABC7E9BE}"/>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911356174"/>
      </p:ext>
    </p:extLst>
  </p:cSld>
  <p:clrMapOvr>
    <a:masterClrMapping/>
  </p:clrMapOvr>
  <p:extLst>
    <p:ext uri="{DCECCB84-F9BA-43D5-87BE-67443E8EF086}">
      <p15:sldGuideLst xmlns:p15="http://schemas.microsoft.com/office/powerpoint/2012/main">
        <p15:guide id="1" pos="2520">
          <p15:clr>
            <a:srgbClr val="FBAE40"/>
          </p15:clr>
        </p15:guide>
        <p15:guide id="2" pos="2880">
          <p15:clr>
            <a:srgbClr val="FBAE40"/>
          </p15:clr>
        </p15:guide>
        <p15:guide id="3" pos="3216">
          <p15:clr>
            <a:srgbClr val="FBAE40"/>
          </p15:clr>
        </p15:guide>
        <p15:guide id="4" orient="horz" pos="13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a 1/3 - Gris">
    <p:spTree>
      <p:nvGrpSpPr>
        <p:cNvPr id="1" name=""/>
        <p:cNvGrpSpPr/>
        <p:nvPr/>
      </p:nvGrpSpPr>
      <p:grpSpPr>
        <a:xfrm>
          <a:off x="0" y="0"/>
          <a:ext cx="0" cy="0"/>
          <a:chOff x="0" y="0"/>
          <a:chExt cx="0" cy="0"/>
        </a:xfrm>
      </p:grpSpPr>
      <p:sp>
        <p:nvSpPr>
          <p:cNvPr id="30" name="Rectangle 2">
            <a:extLst>
              <a:ext uri="{FF2B5EF4-FFF2-40B4-BE49-F238E27FC236}">
                <a16:creationId xmlns:a16="http://schemas.microsoft.com/office/drawing/2014/main" id="{1061047F-1B69-5CE0-ABDE-68A814F3ADE7}"/>
              </a:ext>
            </a:extLst>
          </p:cNvPr>
          <p:cNvSpPr/>
          <p:nvPr userDrawn="1"/>
        </p:nvSpPr>
        <p:spPr>
          <a:xfrm>
            <a:off x="0" y="0"/>
            <a:ext cx="4540825"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867" dirty="0">
              <a:solidFill>
                <a:schemeClr val="bg2"/>
              </a:solidFill>
            </a:endParaRPr>
          </a:p>
        </p:txBody>
      </p:sp>
      <p:sp>
        <p:nvSpPr>
          <p:cNvPr id="3" name="Footer Placeholder 2">
            <a:extLst>
              <a:ext uri="{FF2B5EF4-FFF2-40B4-BE49-F238E27FC236}">
                <a16:creationId xmlns:a16="http://schemas.microsoft.com/office/drawing/2014/main" id="{46A5DD3E-4A05-D830-CE4F-FB55C470D0A7}"/>
              </a:ext>
            </a:extLst>
          </p:cNvPr>
          <p:cNvSpPr>
            <a:spLocks noGrp="1"/>
          </p:cNvSpPr>
          <p:nvPr>
            <p:ph type="ftr" sz="quarter" idx="14"/>
          </p:nvPr>
        </p:nvSpPr>
        <p:spPr/>
        <p:txBody>
          <a:bodyPr wrap="square">
            <a:noAutofit/>
          </a:bodyPr>
          <a:lstStyle/>
          <a:p>
            <a:r>
              <a:rPr lang="en-US"/>
              <a:t>PRESENTATION TEMPLATE</a:t>
            </a:r>
            <a:endParaRPr lang="en-US" dirty="0"/>
          </a:p>
        </p:txBody>
      </p:sp>
      <p:sp>
        <p:nvSpPr>
          <p:cNvPr id="5" name="Slide Number Placeholder 21">
            <a:extLst>
              <a:ext uri="{FF2B5EF4-FFF2-40B4-BE49-F238E27FC236}">
                <a16:creationId xmlns:a16="http://schemas.microsoft.com/office/drawing/2014/main" id="{BF33A033-2332-FF59-6083-14449BDA17C2}"/>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38" name="Content Placeholder 18">
            <a:extLst>
              <a:ext uri="{FF2B5EF4-FFF2-40B4-BE49-F238E27FC236}">
                <a16:creationId xmlns:a16="http://schemas.microsoft.com/office/drawing/2014/main" id="{55D2D4CA-FC32-7199-853F-292B11449761}"/>
              </a:ext>
            </a:extLst>
          </p:cNvPr>
          <p:cNvSpPr>
            <a:spLocks noGrp="1"/>
          </p:cNvSpPr>
          <p:nvPr>
            <p:ph sz="quarter" idx="20"/>
          </p:nvPr>
        </p:nvSpPr>
        <p:spPr>
          <a:xfrm>
            <a:off x="509587" y="2209800"/>
            <a:ext cx="3469577" cy="4027487"/>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0" name="Text Placeholder 20">
            <a:extLst>
              <a:ext uri="{FF2B5EF4-FFF2-40B4-BE49-F238E27FC236}">
                <a16:creationId xmlns:a16="http://schemas.microsoft.com/office/drawing/2014/main" id="{7F408733-790D-D2A7-4D5A-E4EDC046748F}"/>
              </a:ext>
            </a:extLst>
          </p:cNvPr>
          <p:cNvSpPr>
            <a:spLocks noGrp="1"/>
          </p:cNvSpPr>
          <p:nvPr>
            <p:ph type="body" sz="quarter" idx="28" hasCustomPrompt="1"/>
          </p:nvPr>
        </p:nvSpPr>
        <p:spPr>
          <a:xfrm>
            <a:off x="509205" y="1714500"/>
            <a:ext cx="3468099"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41" name="Title 119">
            <a:extLst>
              <a:ext uri="{FF2B5EF4-FFF2-40B4-BE49-F238E27FC236}">
                <a16:creationId xmlns:a16="http://schemas.microsoft.com/office/drawing/2014/main" id="{4A26EC99-E8EC-6AD9-797C-F3FB050E9063}"/>
              </a:ext>
            </a:extLst>
          </p:cNvPr>
          <p:cNvSpPr>
            <a:spLocks noGrp="1"/>
          </p:cNvSpPr>
          <p:nvPr>
            <p:ph type="title" hasCustomPrompt="1"/>
          </p:nvPr>
        </p:nvSpPr>
        <p:spPr>
          <a:xfrm>
            <a:off x="504443" y="1257300"/>
            <a:ext cx="3474721"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pic>
        <p:nvPicPr>
          <p:cNvPr id="4" name="Imagen 3">
            <a:extLst>
              <a:ext uri="{FF2B5EF4-FFF2-40B4-BE49-F238E27FC236}">
                <a16:creationId xmlns:a16="http://schemas.microsoft.com/office/drawing/2014/main" id="{6F46778F-7E88-E412-E13A-271454A4CE5E}"/>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9" name="Text Placeholder 4">
            <a:extLst>
              <a:ext uri="{FF2B5EF4-FFF2-40B4-BE49-F238E27FC236}">
                <a16:creationId xmlns:a16="http://schemas.microsoft.com/office/drawing/2014/main" id="{C6977DAE-BE0B-2D4E-A9BD-9D6F156A99A9}"/>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0" name="CuadroTexto 9">
            <a:extLst>
              <a:ext uri="{FF2B5EF4-FFF2-40B4-BE49-F238E27FC236}">
                <a16:creationId xmlns:a16="http://schemas.microsoft.com/office/drawing/2014/main" id="{6663B192-524C-8346-8E47-6153926E5AD2}"/>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1" name="Marcador de fecha 2">
            <a:extLst>
              <a:ext uri="{FF2B5EF4-FFF2-40B4-BE49-F238E27FC236}">
                <a16:creationId xmlns:a16="http://schemas.microsoft.com/office/drawing/2014/main" id="{6C3E9E66-0C3B-E84A-94BE-2CFB4A237F10}"/>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1307461682"/>
      </p:ext>
    </p:extLst>
  </p:cSld>
  <p:clrMapOvr>
    <a:masterClrMapping/>
  </p:clrMapOvr>
  <p:extLst>
    <p:ext uri="{DCECCB84-F9BA-43D5-87BE-67443E8EF086}">
      <p15:sldGuideLst xmlns:p15="http://schemas.microsoft.com/office/powerpoint/2012/main">
        <p15:guide id="1" pos="2520">
          <p15:clr>
            <a:srgbClr val="FBAE40"/>
          </p15:clr>
        </p15:guide>
        <p15:guide id="2" pos="2880">
          <p15:clr>
            <a:srgbClr val="FBAE40"/>
          </p15:clr>
        </p15:guide>
        <p15:guide id="3" pos="3216">
          <p15:clr>
            <a:srgbClr val="FBAE40"/>
          </p15:clr>
        </p15:guide>
        <p15:guide id="4" orient="horz" pos="1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as + Imagen - Gris">
    <p:bg>
      <p:bgPr>
        <a:solidFill>
          <a:schemeClr val="bg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C7391-2A08-0F65-1F87-6E222B58B6D9}"/>
              </a:ext>
            </a:extLst>
          </p:cNvPr>
          <p:cNvSpPr>
            <a:spLocks noGrp="1"/>
          </p:cNvSpPr>
          <p:nvPr>
            <p:ph type="ftr" sz="quarter" idx="25"/>
          </p:nvPr>
        </p:nvSpPr>
        <p:spPr/>
        <p:txBody>
          <a:bodyPr>
            <a:noAutofit/>
          </a:bodyPr>
          <a:lstStyle>
            <a:lvl1pPr>
              <a:defRPr>
                <a:solidFill>
                  <a:schemeClr val="tx1"/>
                </a:solidFill>
              </a:defRPr>
            </a:lvl1pPr>
          </a:lstStyle>
          <a:p>
            <a:r>
              <a:rPr lang="en-US"/>
              <a:t>PRESENTATION TEMPLATE</a:t>
            </a:r>
          </a:p>
        </p:txBody>
      </p:sp>
      <p:sp>
        <p:nvSpPr>
          <p:cNvPr id="7" name="Slide Number Placeholder 21">
            <a:extLst>
              <a:ext uri="{FF2B5EF4-FFF2-40B4-BE49-F238E27FC236}">
                <a16:creationId xmlns:a16="http://schemas.microsoft.com/office/drawing/2014/main" id="{6EC72E63-0A8B-E61C-4F94-B965473A9DC9}"/>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4" name="Picture Placeholder 45">
            <a:extLst>
              <a:ext uri="{FF2B5EF4-FFF2-40B4-BE49-F238E27FC236}">
                <a16:creationId xmlns:a16="http://schemas.microsoft.com/office/drawing/2014/main" id="{638D75A7-7360-35E3-DD9A-330463CE8F5B}"/>
              </a:ext>
            </a:extLst>
          </p:cNvPr>
          <p:cNvSpPr>
            <a:spLocks noGrp="1" noChangeAspect="1"/>
          </p:cNvSpPr>
          <p:nvPr>
            <p:ph type="pic" sz="quarter" idx="17" hasCustomPrompt="1"/>
          </p:nvPr>
        </p:nvSpPr>
        <p:spPr>
          <a:xfrm>
            <a:off x="995862" y="1989138"/>
            <a:ext cx="1692148" cy="1692148"/>
          </a:xfrm>
          <a:prstGeom prst="ellipse">
            <a:avLst/>
          </a:prstGeom>
        </p:spPr>
        <p:txBody>
          <a:bodyPr anchor="ctr">
            <a:noAutofit/>
          </a:bodyPr>
          <a:lstStyle>
            <a:lvl1pPr algn="ctr">
              <a:lnSpc>
                <a:spcPct val="100000"/>
              </a:lnSpc>
              <a:defRPr sz="1200"/>
            </a:lvl1pPr>
          </a:lstStyle>
          <a:p>
            <a:r>
              <a:rPr lang="en-US" dirty="0" err="1"/>
              <a:t>Añade</a:t>
            </a:r>
            <a:r>
              <a:rPr lang="en-US" dirty="0"/>
              <a:t> </a:t>
            </a:r>
            <a:r>
              <a:rPr lang="en-US" dirty="0" err="1"/>
              <a:t>una</a:t>
            </a:r>
            <a:r>
              <a:rPr lang="en-US" dirty="0"/>
              <a:t> imagen</a:t>
            </a:r>
          </a:p>
        </p:txBody>
      </p:sp>
      <p:sp>
        <p:nvSpPr>
          <p:cNvPr id="5" name="Picture Placeholder 45">
            <a:extLst>
              <a:ext uri="{FF2B5EF4-FFF2-40B4-BE49-F238E27FC236}">
                <a16:creationId xmlns:a16="http://schemas.microsoft.com/office/drawing/2014/main" id="{DB1F764E-5B9D-2784-3451-DD178CA01BE2}"/>
              </a:ext>
            </a:extLst>
          </p:cNvPr>
          <p:cNvSpPr>
            <a:spLocks noGrp="1" noChangeAspect="1"/>
          </p:cNvSpPr>
          <p:nvPr>
            <p:ph type="pic" sz="quarter" idx="44" hasCustomPrompt="1"/>
          </p:nvPr>
        </p:nvSpPr>
        <p:spPr>
          <a:xfrm>
            <a:off x="3850728" y="1989138"/>
            <a:ext cx="1692148" cy="1692148"/>
          </a:xfrm>
          <a:prstGeom prst="ellipse">
            <a:avLst/>
          </a:prstGeom>
        </p:spPr>
        <p:txBody>
          <a:bodyPr anchor="ctr">
            <a:noAutofit/>
          </a:bodyPr>
          <a:lstStyle>
            <a:lvl1pPr algn="ctr">
              <a:lnSpc>
                <a:spcPct val="100000"/>
              </a:lnSpc>
              <a:defRPr sz="1200"/>
            </a:lvl1pPr>
          </a:lstStyle>
          <a:p>
            <a:r>
              <a:rPr lang="en-US" dirty="0" err="1"/>
              <a:t>Añade</a:t>
            </a:r>
            <a:r>
              <a:rPr lang="en-US" dirty="0"/>
              <a:t> </a:t>
            </a:r>
            <a:r>
              <a:rPr lang="en-US" dirty="0" err="1"/>
              <a:t>una</a:t>
            </a:r>
            <a:r>
              <a:rPr lang="en-US" dirty="0"/>
              <a:t> imagen</a:t>
            </a:r>
          </a:p>
        </p:txBody>
      </p:sp>
      <p:sp>
        <p:nvSpPr>
          <p:cNvPr id="8" name="Picture Placeholder 45">
            <a:extLst>
              <a:ext uri="{FF2B5EF4-FFF2-40B4-BE49-F238E27FC236}">
                <a16:creationId xmlns:a16="http://schemas.microsoft.com/office/drawing/2014/main" id="{5A2FBB0B-7640-E671-8C4F-0509803866E3}"/>
              </a:ext>
            </a:extLst>
          </p:cNvPr>
          <p:cNvSpPr>
            <a:spLocks noGrp="1" noChangeAspect="1"/>
          </p:cNvSpPr>
          <p:nvPr>
            <p:ph type="pic" sz="quarter" idx="45" hasCustomPrompt="1"/>
          </p:nvPr>
        </p:nvSpPr>
        <p:spPr>
          <a:xfrm>
            <a:off x="6651802" y="1989138"/>
            <a:ext cx="1692148" cy="1692148"/>
          </a:xfrm>
          <a:prstGeom prst="ellipse">
            <a:avLst/>
          </a:prstGeom>
        </p:spPr>
        <p:txBody>
          <a:bodyPr anchor="ctr">
            <a:noAutofit/>
          </a:bodyPr>
          <a:lstStyle>
            <a:lvl1pPr algn="ctr">
              <a:lnSpc>
                <a:spcPct val="100000"/>
              </a:lnSpc>
              <a:defRPr sz="1200"/>
            </a:lvl1pPr>
          </a:lstStyle>
          <a:p>
            <a:r>
              <a:rPr lang="en-US" dirty="0" err="1"/>
              <a:t>Añade</a:t>
            </a:r>
            <a:r>
              <a:rPr lang="en-US" dirty="0"/>
              <a:t> </a:t>
            </a:r>
            <a:r>
              <a:rPr lang="en-US" dirty="0" err="1"/>
              <a:t>una</a:t>
            </a:r>
            <a:r>
              <a:rPr lang="en-US" dirty="0"/>
              <a:t> imagen</a:t>
            </a:r>
          </a:p>
        </p:txBody>
      </p:sp>
      <p:sp>
        <p:nvSpPr>
          <p:cNvPr id="10" name="Picture Placeholder 45">
            <a:extLst>
              <a:ext uri="{FF2B5EF4-FFF2-40B4-BE49-F238E27FC236}">
                <a16:creationId xmlns:a16="http://schemas.microsoft.com/office/drawing/2014/main" id="{1056078C-3908-58AB-797C-2A9C463A2B9A}"/>
              </a:ext>
            </a:extLst>
          </p:cNvPr>
          <p:cNvSpPr>
            <a:spLocks noGrp="1" noChangeAspect="1"/>
          </p:cNvSpPr>
          <p:nvPr>
            <p:ph type="pic" sz="quarter" idx="46" hasCustomPrompt="1"/>
          </p:nvPr>
        </p:nvSpPr>
        <p:spPr>
          <a:xfrm>
            <a:off x="9537978" y="1989138"/>
            <a:ext cx="1692148" cy="1692148"/>
          </a:xfrm>
          <a:prstGeom prst="ellipse">
            <a:avLst/>
          </a:prstGeom>
        </p:spPr>
        <p:txBody>
          <a:bodyPr anchor="ctr">
            <a:noAutofit/>
          </a:bodyPr>
          <a:lstStyle>
            <a:lvl1pPr algn="ctr">
              <a:lnSpc>
                <a:spcPct val="100000"/>
              </a:lnSpc>
              <a:defRPr sz="1200"/>
            </a:lvl1pPr>
          </a:lstStyle>
          <a:p>
            <a:r>
              <a:rPr lang="en-US" dirty="0" err="1"/>
              <a:t>Añade</a:t>
            </a:r>
            <a:r>
              <a:rPr lang="en-US" dirty="0"/>
              <a:t> </a:t>
            </a:r>
            <a:r>
              <a:rPr lang="en-US" dirty="0" err="1"/>
              <a:t>una</a:t>
            </a:r>
            <a:r>
              <a:rPr lang="en-US" dirty="0"/>
              <a:t> imagen</a:t>
            </a:r>
          </a:p>
        </p:txBody>
      </p:sp>
      <p:sp>
        <p:nvSpPr>
          <p:cNvPr id="12" name="Title 119">
            <a:extLst>
              <a:ext uri="{FF2B5EF4-FFF2-40B4-BE49-F238E27FC236}">
                <a16:creationId xmlns:a16="http://schemas.microsoft.com/office/drawing/2014/main" id="{D8D2C3FF-80D9-05ED-4AC1-B2352CDF9D8F}"/>
              </a:ext>
            </a:extLst>
          </p:cNvPr>
          <p:cNvSpPr>
            <a:spLocks noGrp="1"/>
          </p:cNvSpPr>
          <p:nvPr>
            <p:ph type="title" hasCustomPrompt="1"/>
          </p:nvPr>
        </p:nvSpPr>
        <p:spPr>
          <a:xfrm>
            <a:off x="504444" y="1257300"/>
            <a:ext cx="11183112"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3" name="Text Placeholder 48">
            <a:extLst>
              <a:ext uri="{FF2B5EF4-FFF2-40B4-BE49-F238E27FC236}">
                <a16:creationId xmlns:a16="http://schemas.microsoft.com/office/drawing/2014/main" id="{6F995E21-60BA-6F9F-4752-BD0B9D64BBA6}"/>
              </a:ext>
            </a:extLst>
          </p:cNvPr>
          <p:cNvSpPr>
            <a:spLocks noGrp="1"/>
          </p:cNvSpPr>
          <p:nvPr>
            <p:ph type="body" sz="quarter" idx="29" hasCustomPrompt="1"/>
          </p:nvPr>
        </p:nvSpPr>
        <p:spPr>
          <a:xfrm>
            <a:off x="535815" y="4038036"/>
            <a:ext cx="2612243" cy="195409"/>
          </a:xfrm>
          <a:prstGeom prst="rect">
            <a:avLst/>
          </a:prstGeom>
        </p:spPr>
        <p:txBody>
          <a:bodyPr>
            <a:noAutofit/>
          </a:bodyPr>
          <a:lstStyle>
            <a:lvl1pPr>
              <a:defRPr sz="1400" b="1"/>
            </a:lvl1pPr>
            <a:lvl2pPr>
              <a:defRPr sz="1300"/>
            </a:lvl2pPr>
            <a:lvl3pPr>
              <a:defRPr sz="1300"/>
            </a:lvl3pPr>
            <a:lvl4pPr>
              <a:defRPr sz="1300"/>
            </a:lvl4pPr>
            <a:lvl5pPr>
              <a:defRPr sz="1300"/>
            </a:lvl5pPr>
          </a:lstStyle>
          <a:p>
            <a:pPr lvl="0"/>
            <a:r>
              <a:rPr lang="en-GB" dirty="0"/>
              <a:t>Idea </a:t>
            </a:r>
            <a:r>
              <a:rPr lang="en-GB" dirty="0" err="1"/>
              <a:t>título</a:t>
            </a:r>
            <a:r>
              <a:rPr lang="en-GB" dirty="0"/>
              <a:t> #1</a:t>
            </a:r>
            <a:endParaRPr lang="en-US" dirty="0"/>
          </a:p>
        </p:txBody>
      </p:sp>
      <p:sp>
        <p:nvSpPr>
          <p:cNvPr id="6" name="Text Placeholder 51">
            <a:extLst>
              <a:ext uri="{FF2B5EF4-FFF2-40B4-BE49-F238E27FC236}">
                <a16:creationId xmlns:a16="http://schemas.microsoft.com/office/drawing/2014/main" id="{7A56D57B-B540-C4AC-FDE0-64873AF44ADD}"/>
              </a:ext>
            </a:extLst>
          </p:cNvPr>
          <p:cNvSpPr>
            <a:spLocks noGrp="1"/>
          </p:cNvSpPr>
          <p:nvPr>
            <p:ph type="body" sz="quarter" idx="31" hasCustomPrompt="1"/>
          </p:nvPr>
        </p:nvSpPr>
        <p:spPr>
          <a:xfrm>
            <a:off x="536195" y="4343400"/>
            <a:ext cx="2611483" cy="1893888"/>
          </a:xfrm>
          <a:prstGeom prst="rect">
            <a:avLst/>
          </a:prstGeom>
        </p:spPr>
        <p:txBody>
          <a:bodyPr>
            <a:noAutofit/>
          </a:bodyPr>
          <a:lstStyle>
            <a:lvl1pPr>
              <a:defRPr sz="1200" b="0" i="0">
                <a:latin typeface="+mn-lt"/>
              </a:defRPr>
            </a:lvl1pPr>
            <a:lvl2pPr>
              <a:defRPr sz="1000" b="0" i="0">
                <a:latin typeface="+mn-lt"/>
              </a:defRPr>
            </a:lvl2pPr>
            <a:lvl3pPr>
              <a:defRPr sz="1000" b="0" i="0">
                <a:latin typeface="+mn-lt"/>
              </a:defRPr>
            </a:lvl3pPr>
            <a:lvl4pPr>
              <a:defRPr sz="1000" b="0" i="0">
                <a:latin typeface="+mn-lt"/>
              </a:defRPr>
            </a:lvl4pPr>
            <a:lvl5pPr>
              <a:defRPr sz="1000" b="0" i="0">
                <a:latin typeface="+mn-lt"/>
              </a:defRPr>
            </a:lvl5pPr>
          </a:lstStyle>
          <a:p>
            <a:pPr lvl="0"/>
            <a:r>
              <a:rPr lang="en-GB" dirty="0" err="1"/>
              <a:t>Descripción</a:t>
            </a:r>
            <a:endParaRPr lang="en-US" dirty="0"/>
          </a:p>
        </p:txBody>
      </p:sp>
      <p:sp>
        <p:nvSpPr>
          <p:cNvPr id="13" name="Text Placeholder 48">
            <a:extLst>
              <a:ext uri="{FF2B5EF4-FFF2-40B4-BE49-F238E27FC236}">
                <a16:creationId xmlns:a16="http://schemas.microsoft.com/office/drawing/2014/main" id="{066F6519-BA06-DF32-FC32-42127CEA1FD3}"/>
              </a:ext>
            </a:extLst>
          </p:cNvPr>
          <p:cNvSpPr>
            <a:spLocks noGrp="1"/>
          </p:cNvSpPr>
          <p:nvPr>
            <p:ph type="body" sz="quarter" idx="32" hasCustomPrompt="1"/>
          </p:nvPr>
        </p:nvSpPr>
        <p:spPr>
          <a:xfrm>
            <a:off x="3488061" y="4038036"/>
            <a:ext cx="2417483" cy="195409"/>
          </a:xfrm>
          <a:prstGeom prst="rect">
            <a:avLst/>
          </a:prstGeom>
        </p:spPr>
        <p:txBody>
          <a:bodyPr>
            <a:noAutofit/>
          </a:bodyPr>
          <a:lstStyle>
            <a:lvl1pPr>
              <a:defRPr sz="1400" b="1"/>
            </a:lvl1pPr>
            <a:lvl2pPr>
              <a:defRPr sz="1300"/>
            </a:lvl2pPr>
            <a:lvl3pPr>
              <a:defRPr sz="1300"/>
            </a:lvl3pPr>
            <a:lvl4pPr>
              <a:defRPr sz="1300"/>
            </a:lvl4pPr>
            <a:lvl5pPr>
              <a:defRPr sz="1300"/>
            </a:lvl5pPr>
          </a:lstStyle>
          <a:p>
            <a:pPr marL="0" marR="0" lvl="0" indent="0" algn="l" defTabSz="609570" rtl="0" eaLnBrk="1" fontAlgn="base" latinLnBrk="0" hangingPunct="1">
              <a:lnSpc>
                <a:spcPct val="120000"/>
              </a:lnSpc>
              <a:spcBef>
                <a:spcPts val="0"/>
              </a:spcBef>
              <a:spcAft>
                <a:spcPts val="600"/>
              </a:spcAft>
              <a:buClrTx/>
              <a:buSzPct val="80000"/>
              <a:buFont typeface="Arial" charset="0"/>
              <a:buNone/>
              <a:tabLst/>
              <a:defRPr/>
            </a:pPr>
            <a:r>
              <a:rPr lang="en-GB" dirty="0"/>
              <a:t>Idea </a:t>
            </a:r>
            <a:r>
              <a:rPr lang="en-GB" dirty="0" err="1"/>
              <a:t>título</a:t>
            </a:r>
            <a:r>
              <a:rPr lang="en-GB" dirty="0"/>
              <a:t> #2</a:t>
            </a:r>
            <a:endParaRPr lang="en-US" dirty="0"/>
          </a:p>
        </p:txBody>
      </p:sp>
      <p:sp>
        <p:nvSpPr>
          <p:cNvPr id="14" name="Text Placeholder 51">
            <a:extLst>
              <a:ext uri="{FF2B5EF4-FFF2-40B4-BE49-F238E27FC236}">
                <a16:creationId xmlns:a16="http://schemas.microsoft.com/office/drawing/2014/main" id="{3AE54FC0-9072-8120-E851-6DEE73C1F936}"/>
              </a:ext>
            </a:extLst>
          </p:cNvPr>
          <p:cNvSpPr>
            <a:spLocks noGrp="1"/>
          </p:cNvSpPr>
          <p:nvPr>
            <p:ph type="body" sz="quarter" idx="34" hasCustomPrompt="1"/>
          </p:nvPr>
        </p:nvSpPr>
        <p:spPr>
          <a:xfrm>
            <a:off x="3488412" y="4343400"/>
            <a:ext cx="2416780" cy="1893888"/>
          </a:xfrm>
          <a:prstGeom prst="rect">
            <a:avLst/>
          </a:prstGeom>
        </p:spPr>
        <p:txBody>
          <a:bodyPr>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sz="1200" b="0" i="0">
                <a:latin typeface="+mn-lt"/>
              </a:defRPr>
            </a:lvl1pPr>
            <a:lvl2pPr>
              <a:defRPr sz="1000" b="0" i="0">
                <a:latin typeface="+mn-lt"/>
              </a:defRPr>
            </a:lvl2pPr>
            <a:lvl3pPr>
              <a:defRPr sz="1000" b="0" i="0">
                <a:latin typeface="+mn-lt"/>
              </a:defRPr>
            </a:lvl3pPr>
            <a:lvl4pPr>
              <a:defRPr sz="1000" b="0" i="0">
                <a:latin typeface="+mn-lt"/>
              </a:defRPr>
            </a:lvl4pPr>
            <a:lvl5pPr>
              <a:defRPr sz="1000" b="0" i="0">
                <a:latin typeface="+mn-lt"/>
              </a:defRPr>
            </a:lvl5pPr>
          </a:lstStyle>
          <a:p>
            <a:pPr lvl="0"/>
            <a:r>
              <a:rPr lang="en-GB" dirty="0" err="1"/>
              <a:t>Descripción</a:t>
            </a:r>
            <a:endParaRPr lang="en-US" dirty="0"/>
          </a:p>
        </p:txBody>
      </p:sp>
      <p:sp>
        <p:nvSpPr>
          <p:cNvPr id="15" name="Text Placeholder 48">
            <a:extLst>
              <a:ext uri="{FF2B5EF4-FFF2-40B4-BE49-F238E27FC236}">
                <a16:creationId xmlns:a16="http://schemas.microsoft.com/office/drawing/2014/main" id="{A71D486C-ABF5-7546-DCBF-F272158CDBA1}"/>
              </a:ext>
            </a:extLst>
          </p:cNvPr>
          <p:cNvSpPr>
            <a:spLocks noGrp="1"/>
          </p:cNvSpPr>
          <p:nvPr>
            <p:ph type="body" sz="quarter" idx="47" hasCustomPrompt="1"/>
          </p:nvPr>
        </p:nvSpPr>
        <p:spPr>
          <a:xfrm>
            <a:off x="6289135" y="4038036"/>
            <a:ext cx="2417483" cy="195409"/>
          </a:xfrm>
          <a:prstGeom prst="rect">
            <a:avLst/>
          </a:prstGeom>
        </p:spPr>
        <p:txBody>
          <a:bodyPr>
            <a:noAutofit/>
          </a:bodyPr>
          <a:lstStyle>
            <a:lvl1pPr>
              <a:defRPr sz="1400" b="1"/>
            </a:lvl1pPr>
            <a:lvl2pPr>
              <a:defRPr sz="1300"/>
            </a:lvl2pPr>
            <a:lvl3pPr>
              <a:defRPr sz="1300"/>
            </a:lvl3pPr>
            <a:lvl4pPr>
              <a:defRPr sz="1300"/>
            </a:lvl4pPr>
            <a:lvl5pPr>
              <a:defRPr sz="1300"/>
            </a:lvl5pPr>
          </a:lstStyle>
          <a:p>
            <a:pPr lvl="0"/>
            <a:r>
              <a:rPr lang="en-GB" dirty="0"/>
              <a:t>Idea </a:t>
            </a:r>
            <a:r>
              <a:rPr lang="en-GB" dirty="0" err="1"/>
              <a:t>título</a:t>
            </a:r>
            <a:r>
              <a:rPr lang="en-GB" dirty="0"/>
              <a:t> #3</a:t>
            </a:r>
            <a:endParaRPr lang="en-US" dirty="0"/>
          </a:p>
        </p:txBody>
      </p:sp>
      <p:sp>
        <p:nvSpPr>
          <p:cNvPr id="16" name="Text Placeholder 51">
            <a:extLst>
              <a:ext uri="{FF2B5EF4-FFF2-40B4-BE49-F238E27FC236}">
                <a16:creationId xmlns:a16="http://schemas.microsoft.com/office/drawing/2014/main" id="{00ABA51E-1F9C-0916-AFE7-1D7F58470EB1}"/>
              </a:ext>
            </a:extLst>
          </p:cNvPr>
          <p:cNvSpPr>
            <a:spLocks noGrp="1"/>
          </p:cNvSpPr>
          <p:nvPr>
            <p:ph type="body" sz="quarter" idx="48" hasCustomPrompt="1"/>
          </p:nvPr>
        </p:nvSpPr>
        <p:spPr>
          <a:xfrm>
            <a:off x="6289486" y="4343400"/>
            <a:ext cx="2416780" cy="1893888"/>
          </a:xfrm>
          <a:prstGeom prst="rect">
            <a:avLst/>
          </a:prstGeom>
        </p:spPr>
        <p:txBody>
          <a:bodyPr>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sz="1200" b="0" i="0">
                <a:latin typeface="+mn-lt"/>
              </a:defRPr>
            </a:lvl1pPr>
            <a:lvl2pPr>
              <a:defRPr sz="1000" b="0" i="0">
                <a:latin typeface="+mn-lt"/>
              </a:defRPr>
            </a:lvl2pPr>
            <a:lvl3pPr>
              <a:defRPr sz="1000" b="0" i="0">
                <a:latin typeface="+mn-lt"/>
              </a:defRPr>
            </a:lvl3pPr>
            <a:lvl4pPr>
              <a:defRPr sz="1000" b="0" i="0">
                <a:latin typeface="+mn-lt"/>
              </a:defRPr>
            </a:lvl4pPr>
            <a:lvl5pPr>
              <a:defRPr sz="1000" b="0" i="0">
                <a:latin typeface="+mn-lt"/>
              </a:defRPr>
            </a:lvl5pPr>
          </a:lstStyle>
          <a:p>
            <a:pPr lvl="0"/>
            <a:r>
              <a:rPr lang="en-GB" dirty="0" err="1"/>
              <a:t>Descripción</a:t>
            </a:r>
            <a:endParaRPr lang="en-US" dirty="0"/>
          </a:p>
        </p:txBody>
      </p:sp>
      <p:sp>
        <p:nvSpPr>
          <p:cNvPr id="17" name="Text Placeholder 48">
            <a:extLst>
              <a:ext uri="{FF2B5EF4-FFF2-40B4-BE49-F238E27FC236}">
                <a16:creationId xmlns:a16="http://schemas.microsoft.com/office/drawing/2014/main" id="{6F44659A-0F1F-AF94-395D-8010DDBDFFBC}"/>
              </a:ext>
            </a:extLst>
          </p:cNvPr>
          <p:cNvSpPr>
            <a:spLocks noGrp="1"/>
          </p:cNvSpPr>
          <p:nvPr>
            <p:ph type="body" sz="quarter" idx="49" hasCustomPrompt="1"/>
          </p:nvPr>
        </p:nvSpPr>
        <p:spPr>
          <a:xfrm>
            <a:off x="9077931" y="4038036"/>
            <a:ext cx="2612243" cy="195409"/>
          </a:xfrm>
          <a:prstGeom prst="rect">
            <a:avLst/>
          </a:prstGeom>
        </p:spPr>
        <p:txBody>
          <a:bodyPr>
            <a:noAutofit/>
          </a:bodyPr>
          <a:lstStyle>
            <a:lvl1pPr>
              <a:defRPr sz="1400" b="1"/>
            </a:lvl1pPr>
            <a:lvl2pPr>
              <a:defRPr sz="1300"/>
            </a:lvl2pPr>
            <a:lvl3pPr>
              <a:defRPr sz="1300"/>
            </a:lvl3pPr>
            <a:lvl4pPr>
              <a:defRPr sz="1300"/>
            </a:lvl4pPr>
            <a:lvl5pPr>
              <a:defRPr sz="1300"/>
            </a:lvl5pPr>
          </a:lstStyle>
          <a:p>
            <a:pPr lvl="0"/>
            <a:r>
              <a:rPr lang="en-GB" dirty="0"/>
              <a:t>Idea </a:t>
            </a:r>
            <a:r>
              <a:rPr lang="en-GB" dirty="0" err="1"/>
              <a:t>título</a:t>
            </a:r>
            <a:r>
              <a:rPr lang="en-GB" dirty="0"/>
              <a:t> #4</a:t>
            </a:r>
            <a:endParaRPr lang="en-US" dirty="0"/>
          </a:p>
        </p:txBody>
      </p:sp>
      <p:sp>
        <p:nvSpPr>
          <p:cNvPr id="18" name="Text Placeholder 51">
            <a:extLst>
              <a:ext uri="{FF2B5EF4-FFF2-40B4-BE49-F238E27FC236}">
                <a16:creationId xmlns:a16="http://schemas.microsoft.com/office/drawing/2014/main" id="{D2544E0E-FEC5-B937-B505-F860B49B9BD2}"/>
              </a:ext>
            </a:extLst>
          </p:cNvPr>
          <p:cNvSpPr>
            <a:spLocks noGrp="1"/>
          </p:cNvSpPr>
          <p:nvPr>
            <p:ph type="body" sz="quarter" idx="50" hasCustomPrompt="1"/>
          </p:nvPr>
        </p:nvSpPr>
        <p:spPr>
          <a:xfrm>
            <a:off x="9078311" y="4343400"/>
            <a:ext cx="2611483" cy="1893888"/>
          </a:xfrm>
          <a:prstGeom prst="rect">
            <a:avLst/>
          </a:prstGeom>
        </p:spPr>
        <p:txBody>
          <a:bodyPr>
            <a:noAutofit/>
          </a:bodyPr>
          <a:lstStyle>
            <a:lvl1pPr>
              <a:defRPr sz="1200" b="0" i="0">
                <a:latin typeface="+mn-lt"/>
              </a:defRPr>
            </a:lvl1pPr>
            <a:lvl2pPr>
              <a:defRPr sz="1000" b="0" i="0">
                <a:latin typeface="+mn-lt"/>
              </a:defRPr>
            </a:lvl2pPr>
            <a:lvl3pPr>
              <a:defRPr sz="1000" b="0" i="0">
                <a:latin typeface="+mn-lt"/>
              </a:defRPr>
            </a:lvl3pPr>
            <a:lvl4pPr>
              <a:defRPr sz="1000" b="0" i="0">
                <a:latin typeface="+mn-lt"/>
              </a:defRPr>
            </a:lvl4pPr>
            <a:lvl5pPr>
              <a:defRPr sz="1000" b="0" i="0">
                <a:latin typeface="+mn-lt"/>
              </a:defRPr>
            </a:lvl5pPr>
          </a:lstStyle>
          <a:p>
            <a:pPr lvl="0"/>
            <a:r>
              <a:rPr lang="en-GB" dirty="0" err="1"/>
              <a:t>Descripción</a:t>
            </a:r>
            <a:endParaRPr lang="en-US" dirty="0"/>
          </a:p>
        </p:txBody>
      </p:sp>
      <p:cxnSp>
        <p:nvCxnSpPr>
          <p:cNvPr id="21" name="Straight Connector 5">
            <a:extLst>
              <a:ext uri="{FF2B5EF4-FFF2-40B4-BE49-F238E27FC236}">
                <a16:creationId xmlns:a16="http://schemas.microsoft.com/office/drawing/2014/main" id="{B4271BC0-7CCC-0B1A-14CE-CD1D2D86FC72}"/>
              </a:ext>
            </a:extLst>
          </p:cNvPr>
          <p:cNvCxnSpPr>
            <a:cxnSpLocks/>
          </p:cNvCxnSpPr>
          <p:nvPr userDrawn="1"/>
        </p:nvCxnSpPr>
        <p:spPr>
          <a:xfrm flipV="1">
            <a:off x="3291333" y="1989138"/>
            <a:ext cx="0" cy="42481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6">
            <a:extLst>
              <a:ext uri="{FF2B5EF4-FFF2-40B4-BE49-F238E27FC236}">
                <a16:creationId xmlns:a16="http://schemas.microsoft.com/office/drawing/2014/main" id="{C4590A3C-778A-02FF-F3C1-DEA8078C0A80}"/>
              </a:ext>
            </a:extLst>
          </p:cNvPr>
          <p:cNvCxnSpPr>
            <a:cxnSpLocks/>
          </p:cNvCxnSpPr>
          <p:nvPr userDrawn="1"/>
        </p:nvCxnSpPr>
        <p:spPr>
          <a:xfrm flipV="1">
            <a:off x="6100901" y="1989138"/>
            <a:ext cx="0" cy="42481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7">
            <a:extLst>
              <a:ext uri="{FF2B5EF4-FFF2-40B4-BE49-F238E27FC236}">
                <a16:creationId xmlns:a16="http://schemas.microsoft.com/office/drawing/2014/main" id="{075E8CAB-5946-5510-CB7E-48944D2EF1C1}"/>
              </a:ext>
            </a:extLst>
          </p:cNvPr>
          <p:cNvCxnSpPr>
            <a:cxnSpLocks/>
          </p:cNvCxnSpPr>
          <p:nvPr userDrawn="1"/>
        </p:nvCxnSpPr>
        <p:spPr>
          <a:xfrm flipV="1">
            <a:off x="8873598" y="1989138"/>
            <a:ext cx="0" cy="42481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Imagen 10">
            <a:extLst>
              <a:ext uri="{FF2B5EF4-FFF2-40B4-BE49-F238E27FC236}">
                <a16:creationId xmlns:a16="http://schemas.microsoft.com/office/drawing/2014/main" id="{C6ABF85A-9981-41CD-513C-3A2BE0C98E24}"/>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24" name="Text Placeholder 4">
            <a:extLst>
              <a:ext uri="{FF2B5EF4-FFF2-40B4-BE49-F238E27FC236}">
                <a16:creationId xmlns:a16="http://schemas.microsoft.com/office/drawing/2014/main" id="{51CAAB39-7312-3847-8919-4384AE51CF18}"/>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25" name="CuadroTexto 24">
            <a:extLst>
              <a:ext uri="{FF2B5EF4-FFF2-40B4-BE49-F238E27FC236}">
                <a16:creationId xmlns:a16="http://schemas.microsoft.com/office/drawing/2014/main" id="{0614AA8E-FA8D-8B45-99AE-2CF58663A316}"/>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26" name="Marcador de fecha 2">
            <a:extLst>
              <a:ext uri="{FF2B5EF4-FFF2-40B4-BE49-F238E27FC236}">
                <a16:creationId xmlns:a16="http://schemas.microsoft.com/office/drawing/2014/main" id="{695D20EC-9865-CA4A-8C87-883EFB2E6075}"/>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4441122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016">
          <p15:clr>
            <a:srgbClr val="FBAE40"/>
          </p15:clr>
        </p15:guide>
        <p15:guide id="2" pos="3840">
          <p15:clr>
            <a:srgbClr val="FBAE40"/>
          </p15:clr>
        </p15:guide>
        <p15:guide id="3" pos="5664">
          <p15:clr>
            <a:srgbClr val="FBAE40"/>
          </p15:clr>
        </p15:guide>
        <p15:guide id="4" pos="2116">
          <p15:clr>
            <a:srgbClr val="FBAE40"/>
          </p15:clr>
        </p15:guide>
        <p15:guide id="5" pos="3940">
          <p15:clr>
            <a:srgbClr val="FBAE40"/>
          </p15:clr>
        </p15:guide>
        <p15:guide id="6" pos="1920">
          <p15:clr>
            <a:srgbClr val="FBAE40"/>
          </p15:clr>
        </p15:guide>
        <p15:guide id="7" pos="3744">
          <p15:clr>
            <a:srgbClr val="FBAE40"/>
          </p15:clr>
        </p15:guide>
        <p15:guide id="8" pos="5568">
          <p15:clr>
            <a:srgbClr val="FBAE40"/>
          </p15:clr>
        </p15:guide>
        <p15:guide id="9"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rtada-02">
    <p:bg>
      <p:bgPr>
        <a:solidFill>
          <a:schemeClr val="bg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339B284-CB59-23ED-DAE0-FC26CB58E416}"/>
              </a:ext>
            </a:extLst>
          </p:cNvPr>
          <p:cNvPicPr>
            <a:picLocks noChangeAspect="1"/>
          </p:cNvPicPr>
          <p:nvPr userDrawn="1"/>
        </p:nvPicPr>
        <p:blipFill>
          <a:blip r:embed="rId2"/>
          <a:stretch>
            <a:fillRect/>
          </a:stretch>
        </p:blipFill>
        <p:spPr>
          <a:xfrm>
            <a:off x="9232900" y="0"/>
            <a:ext cx="2959100" cy="6858000"/>
          </a:xfrm>
          <a:prstGeom prst="rect">
            <a:avLst/>
          </a:prstGeom>
        </p:spPr>
      </p:pic>
      <p:sp>
        <p:nvSpPr>
          <p:cNvPr id="6" name="Title 1">
            <a:extLst>
              <a:ext uri="{FF2B5EF4-FFF2-40B4-BE49-F238E27FC236}">
                <a16:creationId xmlns:a16="http://schemas.microsoft.com/office/drawing/2014/main" id="{0E38B191-18CC-5F47-ABA3-B78C7137FBE6}"/>
              </a:ext>
            </a:extLst>
          </p:cNvPr>
          <p:cNvSpPr>
            <a:spLocks noGrp="1"/>
          </p:cNvSpPr>
          <p:nvPr>
            <p:ph type="title" hasCustomPrompt="1"/>
          </p:nvPr>
        </p:nvSpPr>
        <p:spPr>
          <a:xfrm>
            <a:off x="505156" y="3429000"/>
            <a:ext cx="5040879" cy="1893853"/>
          </a:xfrm>
          <a:prstGeom prst="rect">
            <a:avLst/>
          </a:prstGeom>
        </p:spPr>
        <p:txBody>
          <a:bodyPr vert="horz" lIns="0" tIns="0" rIns="0" bIns="0" anchor="b" anchorCtr="0">
            <a:noAutofit/>
          </a:bodyPr>
          <a:lstStyle>
            <a:lvl1pPr algn="l">
              <a:lnSpc>
                <a:spcPct val="80000"/>
              </a:lnSpc>
              <a:defRPr lang="en-US" sz="5000" b="1" i="0" kern="1200" cap="none" spc="0" baseline="0" dirty="0">
                <a:solidFill>
                  <a:schemeClr val="tx1"/>
                </a:solidFill>
                <a:latin typeface="+mj-lt"/>
                <a:ea typeface="ヒラギノ角ゴ Pro W3" charset="0"/>
                <a:cs typeface="ヒラギノ角ゴ Pro W3" charset="0"/>
              </a:defRPr>
            </a:lvl1pPr>
          </a:lstStyle>
          <a:p>
            <a:pPr lvl="0" algn="l" defTabSz="812760" rtl="0" eaLnBrk="1" fontAlgn="base" hangingPunct="1">
              <a:lnSpc>
                <a:spcPct val="80000"/>
              </a:lnSpc>
              <a:spcBef>
                <a:spcPct val="0"/>
              </a:spcBef>
              <a:spcAft>
                <a:spcPct val="0"/>
              </a:spcAft>
            </a:pPr>
            <a:r>
              <a:rPr lang="en-US" dirty="0" err="1"/>
              <a:t>Título</a:t>
            </a:r>
            <a:r>
              <a:rPr lang="en-US" dirty="0"/>
              <a:t> </a:t>
            </a:r>
            <a:r>
              <a:rPr lang="en-US" dirty="0" err="1"/>
              <a:t>máx</a:t>
            </a:r>
            <a:r>
              <a:rPr lang="en-US" dirty="0"/>
              <a:t>.</a:t>
            </a:r>
            <a:br>
              <a:rPr lang="en-US" dirty="0"/>
            </a:br>
            <a:r>
              <a:rPr lang="en-US" dirty="0"/>
              <a:t>3 </a:t>
            </a:r>
            <a:r>
              <a:rPr lang="en-US" dirty="0" err="1"/>
              <a:t>líneas</a:t>
            </a:r>
            <a:r>
              <a:rPr lang="en-US" dirty="0"/>
              <a:t>.</a:t>
            </a:r>
          </a:p>
        </p:txBody>
      </p:sp>
      <p:sp>
        <p:nvSpPr>
          <p:cNvPr id="9" name="Text Placeholder 8">
            <a:extLst>
              <a:ext uri="{FF2B5EF4-FFF2-40B4-BE49-F238E27FC236}">
                <a16:creationId xmlns:a16="http://schemas.microsoft.com/office/drawing/2014/main" id="{13387D4F-4DDB-8F42-AA5A-D9E5DD54A56F}"/>
              </a:ext>
            </a:extLst>
          </p:cNvPr>
          <p:cNvSpPr>
            <a:spLocks noGrp="1"/>
          </p:cNvSpPr>
          <p:nvPr>
            <p:ph type="body" sz="quarter" idx="10" hasCustomPrompt="1"/>
          </p:nvPr>
        </p:nvSpPr>
        <p:spPr>
          <a:xfrm>
            <a:off x="505156" y="5558367"/>
            <a:ext cx="5040879" cy="275653"/>
          </a:xfrm>
          <a:prstGeom prst="rect">
            <a:avLst/>
          </a:prstGeom>
        </p:spPr>
        <p:txBody>
          <a:bodyPr lIns="0" tIns="0" rIns="0" bIns="0">
            <a:noAutofit/>
          </a:bodyPr>
          <a:lstStyle>
            <a:lvl1pPr marL="0" indent="0">
              <a:spcAft>
                <a:spcPts val="0"/>
              </a:spcAft>
              <a:buNone/>
              <a:defRPr sz="1600" b="0" i="0" cap="all" spc="100" baseline="0">
                <a:solidFill>
                  <a:schemeClr val="tx1"/>
                </a:solidFill>
                <a:latin typeface="Manrope" pitchFamily="2" charset="0"/>
              </a:defRPr>
            </a:lvl1pPr>
            <a:lvl2pPr marL="609585" indent="0">
              <a:buNone/>
              <a:defRPr>
                <a:solidFill>
                  <a:schemeClr val="bg1"/>
                </a:solidFill>
              </a:defRPr>
            </a:lvl2pPr>
          </a:lstStyle>
          <a:p>
            <a:pPr lvl="0"/>
            <a:r>
              <a:rPr lang="en-GB" dirty="0" err="1"/>
              <a:t>Subtítulo</a:t>
            </a:r>
            <a:endParaRPr lang="en-US" dirty="0"/>
          </a:p>
        </p:txBody>
      </p:sp>
      <p:sp>
        <p:nvSpPr>
          <p:cNvPr id="11" name="Text Placeholder 8">
            <a:extLst>
              <a:ext uri="{FF2B5EF4-FFF2-40B4-BE49-F238E27FC236}">
                <a16:creationId xmlns:a16="http://schemas.microsoft.com/office/drawing/2014/main" id="{F17E88FD-4248-B24C-9770-46A8A04E6D22}"/>
              </a:ext>
            </a:extLst>
          </p:cNvPr>
          <p:cNvSpPr>
            <a:spLocks noGrp="1"/>
          </p:cNvSpPr>
          <p:nvPr>
            <p:ph type="body" sz="quarter" idx="11" hasCustomPrompt="1"/>
          </p:nvPr>
        </p:nvSpPr>
        <p:spPr>
          <a:xfrm>
            <a:off x="505156" y="5964771"/>
            <a:ext cx="5040879" cy="275653"/>
          </a:xfrm>
          <a:prstGeom prst="rect">
            <a:avLst/>
          </a:prstGeom>
        </p:spPr>
        <p:txBody>
          <a:bodyPr lIns="0" tIns="0" rIns="0" bIns="0">
            <a:noAutofit/>
          </a:bodyPr>
          <a:lstStyle>
            <a:lvl1pPr marL="0" indent="0">
              <a:spcAft>
                <a:spcPts val="0"/>
              </a:spcAft>
              <a:buNone/>
              <a:defRPr sz="1600" b="0" i="0" cap="none" spc="100" baseline="0">
                <a:solidFill>
                  <a:schemeClr val="tx1"/>
                </a:solidFill>
                <a:latin typeface="+mn-lt"/>
              </a:defRPr>
            </a:lvl1pPr>
            <a:lvl2pPr marL="609585" indent="0">
              <a:buNone/>
              <a:defRPr>
                <a:solidFill>
                  <a:schemeClr val="bg1"/>
                </a:solidFill>
              </a:defRPr>
            </a:lvl2pPr>
          </a:lstStyle>
          <a:p>
            <a:pPr lvl="0"/>
            <a:r>
              <a:rPr lang="en-GB" dirty="0"/>
              <a:t>FECHA</a:t>
            </a:r>
            <a:endParaRPr lang="en-US" dirty="0"/>
          </a:p>
        </p:txBody>
      </p:sp>
      <p:sp>
        <p:nvSpPr>
          <p:cNvPr id="2" name="CuadroTexto 1">
            <a:extLst>
              <a:ext uri="{FF2B5EF4-FFF2-40B4-BE49-F238E27FC236}">
                <a16:creationId xmlns:a16="http://schemas.microsoft.com/office/drawing/2014/main" id="{33BCF0F4-62C2-DC95-2769-7648C831019D}"/>
              </a:ext>
            </a:extLst>
          </p:cNvPr>
          <p:cNvSpPr txBox="1"/>
          <p:nvPr userDrawn="1"/>
        </p:nvSpPr>
        <p:spPr>
          <a:xfrm>
            <a:off x="5049078" y="5705061"/>
            <a:ext cx="0" cy="0"/>
          </a:xfrm>
          <a:prstGeom prst="rect">
            <a:avLst/>
          </a:prstGeom>
        </p:spPr>
        <p:txBody>
          <a:bodyPr vert="horz" wrap="none" lIns="0" tIns="0" rIns="0" bIns="0" rtlCol="0">
            <a:noAutofit/>
          </a:bodyPr>
          <a:lstStyle/>
          <a:p>
            <a:pPr algn="l">
              <a:lnSpc>
                <a:spcPct val="120000"/>
              </a:lnSpc>
            </a:pPr>
            <a:endParaRPr lang="es-ES" sz="1600" dirty="0">
              <a:solidFill>
                <a:schemeClr val="tx1"/>
              </a:solidFill>
              <a:latin typeface="+mn-lt"/>
            </a:endParaRPr>
          </a:p>
        </p:txBody>
      </p:sp>
      <p:sp>
        <p:nvSpPr>
          <p:cNvPr id="3" name="CuadroTexto 2">
            <a:extLst>
              <a:ext uri="{FF2B5EF4-FFF2-40B4-BE49-F238E27FC236}">
                <a16:creationId xmlns:a16="http://schemas.microsoft.com/office/drawing/2014/main" id="{3577F3A4-AE0B-2CBD-3FDA-C676AC730155}"/>
              </a:ext>
            </a:extLst>
          </p:cNvPr>
          <p:cNvSpPr txBox="1"/>
          <p:nvPr userDrawn="1"/>
        </p:nvSpPr>
        <p:spPr>
          <a:xfrm>
            <a:off x="3936569" y="-852407"/>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pic>
        <p:nvPicPr>
          <p:cNvPr id="7" name="Imagen 6">
            <a:extLst>
              <a:ext uri="{FF2B5EF4-FFF2-40B4-BE49-F238E27FC236}">
                <a16:creationId xmlns:a16="http://schemas.microsoft.com/office/drawing/2014/main" id="{2F4D42AD-1462-2E79-B747-E5A572EA5E59}"/>
              </a:ext>
            </a:extLst>
          </p:cNvPr>
          <p:cNvPicPr>
            <a:picLocks noChangeAspect="1"/>
          </p:cNvPicPr>
          <p:nvPr userDrawn="1"/>
        </p:nvPicPr>
        <p:blipFill>
          <a:blip r:embed="rId3"/>
          <a:stretch>
            <a:fillRect/>
          </a:stretch>
        </p:blipFill>
        <p:spPr>
          <a:xfrm>
            <a:off x="505581" y="503336"/>
            <a:ext cx="2516400" cy="475430"/>
          </a:xfrm>
          <a:prstGeom prst="rect">
            <a:avLst/>
          </a:prstGeom>
        </p:spPr>
      </p:pic>
      <p:sp>
        <p:nvSpPr>
          <p:cNvPr id="13" name="Footer Placeholder 4">
            <a:extLst>
              <a:ext uri="{FF2B5EF4-FFF2-40B4-BE49-F238E27FC236}">
                <a16:creationId xmlns:a16="http://schemas.microsoft.com/office/drawing/2014/main" id="{C97E6E94-DAF1-134F-9F82-FE94BA574168}"/>
              </a:ext>
            </a:extLst>
          </p:cNvPr>
          <p:cNvSpPr txBox="1">
            <a:spLocks/>
          </p:cNvSpPr>
          <p:nvPr userDrawn="1"/>
        </p:nvSpPr>
        <p:spPr>
          <a:xfrm>
            <a:off x="8720773" y="6472197"/>
            <a:ext cx="2959100" cy="140903"/>
          </a:xfrm>
          <a:prstGeom prst="rect">
            <a:avLst/>
          </a:prstGeom>
        </p:spPr>
        <p:txBody>
          <a:bodyPr lIns="0" tIns="0" rIns="0" bIns="0" anchor="b" anchorCtr="0"/>
          <a:lstStyle>
            <a:defPPr>
              <a:defRPr lang="en-US"/>
            </a:defPPr>
            <a:lvl1pPr marL="0" algn="r" defTabSz="457200" rtl="0" eaLnBrk="1" latinLnBrk="0" hangingPunct="1">
              <a:defRPr sz="800" kern="1200">
                <a:solidFill>
                  <a:srgbClr val="BFBFBF"/>
                </a:solidFill>
                <a:latin typeface="Helvetica Neue"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189"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Manrope"/>
                <a:ea typeface="+mn-ea"/>
                <a:cs typeface="Arial"/>
              </a:rPr>
              <a:t>© 2023 UAX</a:t>
            </a:r>
          </a:p>
        </p:txBody>
      </p:sp>
    </p:spTree>
    <p:extLst>
      <p:ext uri="{BB962C8B-B14F-4D97-AF65-F5344CB8AC3E}">
        <p14:creationId xmlns:p14="http://schemas.microsoft.com/office/powerpoint/2010/main" val="725293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1A2C2D-153E-FB12-0C42-97627A57F98B}"/>
              </a:ext>
            </a:extLst>
          </p:cNvPr>
          <p:cNvSpPr>
            <a:spLocks noGrp="1"/>
          </p:cNvSpPr>
          <p:nvPr>
            <p:ph type="ftr" sz="quarter" idx="13"/>
          </p:nvPr>
        </p:nvSpPr>
        <p:spPr/>
        <p:txBody>
          <a:bodyPr wrap="square">
            <a:noAutofit/>
          </a:bodyPr>
          <a:lstStyle/>
          <a:p>
            <a:r>
              <a:rPr lang="en-US" dirty="0"/>
              <a:t>PRESENTATION TEMPLATE</a:t>
            </a:r>
          </a:p>
        </p:txBody>
      </p:sp>
      <p:sp>
        <p:nvSpPr>
          <p:cNvPr id="8" name="Slide Number Placeholder 21">
            <a:extLst>
              <a:ext uri="{FF2B5EF4-FFF2-40B4-BE49-F238E27FC236}">
                <a16:creationId xmlns:a16="http://schemas.microsoft.com/office/drawing/2014/main" id="{6157CB4A-2B3C-4D1F-1E72-A9DBEBBEBC37}"/>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4" name="Imagen 3">
            <a:extLst>
              <a:ext uri="{FF2B5EF4-FFF2-40B4-BE49-F238E27FC236}">
                <a16:creationId xmlns:a16="http://schemas.microsoft.com/office/drawing/2014/main" id="{15C79909-E34F-4B9E-FBBC-861D6CD509A8}"/>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5" name="Text Placeholder 4">
            <a:extLst>
              <a:ext uri="{FF2B5EF4-FFF2-40B4-BE49-F238E27FC236}">
                <a16:creationId xmlns:a16="http://schemas.microsoft.com/office/drawing/2014/main" id="{33DC96D1-401B-CF47-B637-104B9E7CE0EC}"/>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6" name="CuadroTexto 5">
            <a:extLst>
              <a:ext uri="{FF2B5EF4-FFF2-40B4-BE49-F238E27FC236}">
                <a16:creationId xmlns:a16="http://schemas.microsoft.com/office/drawing/2014/main" id="{271FCCD8-85D6-8E4B-95E7-990AAA27BE26}"/>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7" name="Marcador de fecha 2">
            <a:extLst>
              <a:ext uri="{FF2B5EF4-FFF2-40B4-BE49-F238E27FC236}">
                <a16:creationId xmlns:a16="http://schemas.microsoft.com/office/drawing/2014/main" id="{297DA748-30A4-A748-AB4E-2F36CBBD3F87}"/>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2099654021"/>
      </p:ext>
    </p:extLst>
  </p:cSld>
  <p:clrMapOvr>
    <a:masterClrMapping/>
  </p:clrMapOvr>
  <p:extLst>
    <p:ext uri="{DCECCB84-F9BA-43D5-87BE-67443E8EF086}">
      <p15:sldGuideLst xmlns:p15="http://schemas.microsoft.com/office/powerpoint/2012/main">
        <p15:guide id="1" pos="1992">
          <p15:clr>
            <a:srgbClr val="FBAE40"/>
          </p15:clr>
        </p15:guide>
        <p15:guide id="2" pos="3912">
          <p15:clr>
            <a:srgbClr val="FBAE40"/>
          </p15:clr>
        </p15:guide>
        <p15:guide id="3" pos="5688">
          <p15:clr>
            <a:srgbClr val="FBAE40"/>
          </p15:clr>
        </p15:guide>
        <p15:guide id="4" pos="2112">
          <p15:clr>
            <a:srgbClr val="FBAE40"/>
          </p15:clr>
        </p15:guide>
        <p15:guide id="5" pos="3792">
          <p15:clr>
            <a:srgbClr val="FBAE40"/>
          </p15:clr>
        </p15:guide>
        <p15:guide id="6" pos="5568">
          <p15:clr>
            <a:srgbClr val="FBAE40"/>
          </p15:clr>
        </p15:guide>
        <p15:guide id="7" orient="horz" pos="13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p:spTree>
      <p:nvGrpSpPr>
        <p:cNvPr id="1" name=""/>
        <p:cNvGrpSpPr/>
        <p:nvPr/>
      </p:nvGrpSpPr>
      <p:grpSpPr>
        <a:xfrm>
          <a:off x="0" y="0"/>
          <a:ext cx="0" cy="0"/>
          <a:chOff x="0" y="0"/>
          <a:chExt cx="0" cy="0"/>
        </a:xfrm>
      </p:grpSpPr>
      <p:sp>
        <p:nvSpPr>
          <p:cNvPr id="4" name="Picture Placeholder 67">
            <a:extLst>
              <a:ext uri="{FF2B5EF4-FFF2-40B4-BE49-F238E27FC236}">
                <a16:creationId xmlns:a16="http://schemas.microsoft.com/office/drawing/2014/main" id="{A9CACE80-426F-9E7A-397F-89A870C689C9}"/>
              </a:ext>
            </a:extLst>
          </p:cNvPr>
          <p:cNvSpPr>
            <a:spLocks noGrp="1"/>
          </p:cNvSpPr>
          <p:nvPr>
            <p:ph type="pic" sz="quarter" idx="18" hasCustomPrompt="1"/>
          </p:nvPr>
        </p:nvSpPr>
        <p:spPr>
          <a:xfrm>
            <a:off x="0" y="0"/>
            <a:ext cx="12191999" cy="6858000"/>
          </a:xfrm>
        </p:spPr>
        <p:txBody>
          <a:bodyPr wrap="square" anchor="ctr">
            <a:noAutofit/>
          </a:bodyPr>
          <a:lstStyle>
            <a:lvl1pPr algn="ctr">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a:t>
            </a:r>
            <a:r>
              <a:rPr lang="en-US" dirty="0" err="1"/>
              <a:t>el</a:t>
            </a:r>
            <a:r>
              <a:rPr lang="en-US" dirty="0"/>
              <a:t> </a:t>
            </a:r>
            <a:r>
              <a:rPr lang="en-US" dirty="0" err="1"/>
              <a:t>icono</a:t>
            </a:r>
            <a:r>
              <a:rPr lang="en-US" dirty="0"/>
              <a:t> para inserter imagen</a:t>
            </a:r>
          </a:p>
        </p:txBody>
      </p:sp>
    </p:spTree>
    <p:extLst>
      <p:ext uri="{BB962C8B-B14F-4D97-AF65-F5344CB8AC3E}">
        <p14:creationId xmlns:p14="http://schemas.microsoft.com/office/powerpoint/2010/main" val="2802357594"/>
      </p:ext>
    </p:extLst>
  </p:cSld>
  <p:clrMapOvr>
    <a:masterClrMapping/>
  </p:clrMapOvr>
  <p:extLst>
    <p:ext uri="{DCECCB84-F9BA-43D5-87BE-67443E8EF086}">
      <p15:sldGuideLst xmlns:p15="http://schemas.microsoft.com/office/powerpoint/2012/main">
        <p15:guide id="1" pos="2520">
          <p15:clr>
            <a:srgbClr val="FBAE40"/>
          </p15:clr>
        </p15:guide>
        <p15:guide id="2" pos="2880">
          <p15:clr>
            <a:srgbClr val="FBAE40"/>
          </p15:clr>
        </p15:guide>
        <p15:guide id="3" pos="3216">
          <p15:clr>
            <a:srgbClr val="FBAE40"/>
          </p15:clr>
        </p15:guide>
        <p15:guide id="4" orient="horz" pos="13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a + Image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6A5DD3E-4A05-D830-CE4F-FB55C470D0A7}"/>
              </a:ext>
            </a:extLst>
          </p:cNvPr>
          <p:cNvSpPr>
            <a:spLocks noGrp="1"/>
          </p:cNvSpPr>
          <p:nvPr>
            <p:ph type="ftr" sz="quarter" idx="14"/>
          </p:nvPr>
        </p:nvSpPr>
        <p:spPr/>
        <p:txBody>
          <a:bodyPr wrap="square">
            <a:noAutofit/>
          </a:bodyPr>
          <a:lstStyle/>
          <a:p>
            <a:r>
              <a:rPr lang="en-US"/>
              <a:t>PRESENTATION TEMPLATE</a:t>
            </a:r>
            <a:endParaRPr lang="en-US" dirty="0"/>
          </a:p>
        </p:txBody>
      </p:sp>
      <p:sp>
        <p:nvSpPr>
          <p:cNvPr id="5" name="Slide Number Placeholder 21">
            <a:extLst>
              <a:ext uri="{FF2B5EF4-FFF2-40B4-BE49-F238E27FC236}">
                <a16:creationId xmlns:a16="http://schemas.microsoft.com/office/drawing/2014/main" id="{BF33A033-2332-FF59-6083-14449BDA17C2}"/>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9" name="Picture Placeholder 67">
            <a:extLst>
              <a:ext uri="{FF2B5EF4-FFF2-40B4-BE49-F238E27FC236}">
                <a16:creationId xmlns:a16="http://schemas.microsoft.com/office/drawing/2014/main" id="{5711116A-844B-7952-2AB7-6E26B35604E5}"/>
              </a:ext>
            </a:extLst>
          </p:cNvPr>
          <p:cNvSpPr>
            <a:spLocks noGrp="1"/>
          </p:cNvSpPr>
          <p:nvPr>
            <p:ph type="pic" sz="quarter" idx="18" hasCustomPrompt="1"/>
          </p:nvPr>
        </p:nvSpPr>
        <p:spPr>
          <a:xfrm>
            <a:off x="6096000" y="914400"/>
            <a:ext cx="6095999" cy="5943600"/>
          </a:xfrm>
        </p:spPr>
        <p:txBody>
          <a:bodyPr wrap="square" anchor="ctr">
            <a:noAutofit/>
          </a:bodyPr>
          <a:lstStyle>
            <a:lvl1pPr algn="ctr">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a:t>
            </a:r>
            <a:r>
              <a:rPr lang="en-US" dirty="0" err="1"/>
              <a:t>el</a:t>
            </a:r>
            <a:r>
              <a:rPr lang="en-US" dirty="0"/>
              <a:t> </a:t>
            </a:r>
            <a:r>
              <a:rPr lang="en-US" dirty="0" err="1"/>
              <a:t>icono</a:t>
            </a:r>
            <a:r>
              <a:rPr lang="en-US" dirty="0"/>
              <a:t> para </a:t>
            </a:r>
            <a:r>
              <a:rPr lang="en-US" dirty="0" err="1"/>
              <a:t>insertar</a:t>
            </a:r>
            <a:br>
              <a:rPr lang="en-US" dirty="0"/>
            </a:br>
            <a:r>
              <a:rPr lang="en-US" dirty="0"/>
              <a:t>imagen, </a:t>
            </a:r>
            <a:r>
              <a:rPr lang="en-US" dirty="0" err="1"/>
              <a:t>gráfico</a:t>
            </a:r>
            <a:r>
              <a:rPr lang="en-US" dirty="0"/>
              <a:t> o </a:t>
            </a:r>
            <a:r>
              <a:rPr lang="en-US" dirty="0" err="1"/>
              <a:t>tabla</a:t>
            </a:r>
            <a:endParaRPr lang="en-US" dirty="0"/>
          </a:p>
        </p:txBody>
      </p:sp>
      <p:sp>
        <p:nvSpPr>
          <p:cNvPr id="14" name="Rectangle 2">
            <a:extLst>
              <a:ext uri="{FF2B5EF4-FFF2-40B4-BE49-F238E27FC236}">
                <a16:creationId xmlns:a16="http://schemas.microsoft.com/office/drawing/2014/main" id="{73FE3EF4-9B15-7033-4A38-39E5CD55A023}"/>
              </a:ext>
            </a:extLst>
          </p:cNvPr>
          <p:cNvSpPr/>
          <p:nvPr userDrawn="1"/>
        </p:nvSpPr>
        <p:spPr>
          <a:xfrm>
            <a:off x="0" y="914400"/>
            <a:ext cx="6095999" cy="5943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ontent Placeholder 18">
            <a:extLst>
              <a:ext uri="{FF2B5EF4-FFF2-40B4-BE49-F238E27FC236}">
                <a16:creationId xmlns:a16="http://schemas.microsoft.com/office/drawing/2014/main" id="{628D4EC6-CD77-E791-A4C9-25D1958C2169}"/>
              </a:ext>
            </a:extLst>
          </p:cNvPr>
          <p:cNvSpPr>
            <a:spLocks noGrp="1"/>
          </p:cNvSpPr>
          <p:nvPr>
            <p:ph sz="quarter" idx="15"/>
          </p:nvPr>
        </p:nvSpPr>
        <p:spPr>
          <a:xfrm>
            <a:off x="509587" y="2209800"/>
            <a:ext cx="5081969" cy="4027487"/>
          </a:xfrm>
        </p:spPr>
        <p:txBody>
          <a:bodyPr wrap="square">
            <a:noAutofit/>
          </a:bodyPr>
          <a:lstStyle>
            <a:lvl1pPr>
              <a:spcAft>
                <a:spcPts val="600"/>
              </a:spcAft>
              <a:buClr>
                <a:schemeClr val="accent1"/>
              </a:buClr>
              <a:defRPr sz="1400"/>
            </a:lvl1pPr>
            <a:lvl2pPr>
              <a:spcAft>
                <a:spcPts val="600"/>
              </a:spcAft>
              <a:buClr>
                <a:schemeClr val="accent1"/>
              </a:buClr>
              <a:defRPr sz="1400"/>
            </a:lvl2pPr>
            <a:lvl3pPr>
              <a:spcAft>
                <a:spcPts val="600"/>
              </a:spcAft>
              <a:buClr>
                <a:schemeClr val="accent1"/>
              </a:buClr>
              <a:defRPr sz="1400"/>
            </a:lvl3pPr>
            <a:lvl4pPr>
              <a:spcAft>
                <a:spcPts val="600"/>
              </a:spcAft>
              <a:buClr>
                <a:schemeClr val="accent1"/>
              </a:buClr>
              <a:defRPr sz="1400"/>
            </a:lvl4pPr>
            <a:lvl5pPr>
              <a:spcAft>
                <a:spcPts val="600"/>
              </a:spcAft>
              <a:buClr>
                <a:schemeClr val="accent1"/>
              </a:buCl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7" name="Title 119">
            <a:extLst>
              <a:ext uri="{FF2B5EF4-FFF2-40B4-BE49-F238E27FC236}">
                <a16:creationId xmlns:a16="http://schemas.microsoft.com/office/drawing/2014/main" id="{5BABE3F8-96D0-E482-BDBE-7FE17B2713F9}"/>
              </a:ext>
            </a:extLst>
          </p:cNvPr>
          <p:cNvSpPr>
            <a:spLocks noGrp="1"/>
          </p:cNvSpPr>
          <p:nvPr>
            <p:ph type="title" hasCustomPrompt="1"/>
          </p:nvPr>
        </p:nvSpPr>
        <p:spPr>
          <a:xfrm>
            <a:off x="504443" y="1257300"/>
            <a:ext cx="5081969"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28" name="Text Placeholder 20">
            <a:extLst>
              <a:ext uri="{FF2B5EF4-FFF2-40B4-BE49-F238E27FC236}">
                <a16:creationId xmlns:a16="http://schemas.microsoft.com/office/drawing/2014/main" id="{65D28EAC-A950-1D57-A8C3-E652B8DF68C5}"/>
              </a:ext>
            </a:extLst>
          </p:cNvPr>
          <p:cNvSpPr>
            <a:spLocks noGrp="1"/>
          </p:cNvSpPr>
          <p:nvPr>
            <p:ph type="body" sz="quarter" idx="28" hasCustomPrompt="1"/>
          </p:nvPr>
        </p:nvSpPr>
        <p:spPr>
          <a:xfrm>
            <a:off x="509205" y="1714500"/>
            <a:ext cx="5079804"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pic>
        <p:nvPicPr>
          <p:cNvPr id="4" name="Imagen 3">
            <a:extLst>
              <a:ext uri="{FF2B5EF4-FFF2-40B4-BE49-F238E27FC236}">
                <a16:creationId xmlns:a16="http://schemas.microsoft.com/office/drawing/2014/main" id="{3E147A7D-E2B0-6B49-C37F-A034F6B10889}"/>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0" name="Text Placeholder 4">
            <a:extLst>
              <a:ext uri="{FF2B5EF4-FFF2-40B4-BE49-F238E27FC236}">
                <a16:creationId xmlns:a16="http://schemas.microsoft.com/office/drawing/2014/main" id="{0CCFDE1B-FFDE-8248-968A-29EC37368A0D}"/>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Tree>
    <p:extLst>
      <p:ext uri="{BB962C8B-B14F-4D97-AF65-F5344CB8AC3E}">
        <p14:creationId xmlns:p14="http://schemas.microsoft.com/office/powerpoint/2010/main" val="2071913470"/>
      </p:ext>
    </p:extLst>
  </p:cSld>
  <p:clrMapOvr>
    <a:masterClrMapping/>
  </p:clrMapOvr>
  <p:extLst>
    <p:ext uri="{DCECCB84-F9BA-43D5-87BE-67443E8EF086}">
      <p15:sldGuideLst xmlns:p15="http://schemas.microsoft.com/office/powerpoint/2012/main">
        <p15:guide id="1" pos="2520">
          <p15:clr>
            <a:srgbClr val="FBAE40"/>
          </p15:clr>
        </p15:guide>
        <p15:guide id="2" pos="2880">
          <p15:clr>
            <a:srgbClr val="FBAE40"/>
          </p15:clr>
        </p15:guide>
        <p15:guide id="3" pos="3216">
          <p15:clr>
            <a:srgbClr val="FBAE40"/>
          </p15:clr>
        </p15:guide>
        <p15:guide id="4" orient="horz" pos="13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493A8634-DC91-5B49-93C9-E290E8143B95}"/>
              </a:ext>
            </a:extLst>
          </p:cNvPr>
          <p:cNvSpPr>
            <a:spLocks noGrp="1"/>
          </p:cNvSpPr>
          <p:nvPr>
            <p:ph type="ftr" sz="quarter" idx="10"/>
          </p:nvPr>
        </p:nvSpPr>
        <p:spPr/>
        <p:txBody>
          <a:bodyPr/>
          <a:lstStyle/>
          <a:p>
            <a:r>
              <a:rPr lang="en-US"/>
              <a:t>PRESENTATION TEMPLATE</a:t>
            </a:r>
            <a:endParaRPr lang="en-US" dirty="0"/>
          </a:p>
        </p:txBody>
      </p:sp>
      <p:sp>
        <p:nvSpPr>
          <p:cNvPr id="4" name="Marcador de número de diapositiva 3">
            <a:extLst>
              <a:ext uri="{FF2B5EF4-FFF2-40B4-BE49-F238E27FC236}">
                <a16:creationId xmlns:a16="http://schemas.microsoft.com/office/drawing/2014/main" id="{0BF6ABA5-2798-674F-A030-3BAD51FB65B3}"/>
              </a:ext>
            </a:extLst>
          </p:cNvPr>
          <p:cNvSpPr>
            <a:spLocks noGrp="1"/>
          </p:cNvSpPr>
          <p:nvPr>
            <p:ph type="sldNum" sz="quarter" idx="11"/>
          </p:nvPr>
        </p:nvSpPr>
        <p:spPr/>
        <p:txBody>
          <a:body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7" name="Text Placeholder 17">
            <a:extLst>
              <a:ext uri="{FF2B5EF4-FFF2-40B4-BE49-F238E27FC236}">
                <a16:creationId xmlns:a16="http://schemas.microsoft.com/office/drawing/2014/main" id="{2C769773-27E6-A548-BD7A-3DE3C6B8109A}"/>
              </a:ext>
            </a:extLst>
          </p:cNvPr>
          <p:cNvSpPr>
            <a:spLocks noGrp="1"/>
          </p:cNvSpPr>
          <p:nvPr>
            <p:ph type="body" sz="quarter" idx="13" hasCustomPrompt="1"/>
          </p:nvPr>
        </p:nvSpPr>
        <p:spPr>
          <a:xfrm>
            <a:off x="480944" y="2133877"/>
            <a:ext cx="3491599" cy="4103409"/>
          </a:xfrm>
          <a:prstGeom prst="rect">
            <a:avLst/>
          </a:prstGeom>
        </p:spPr>
        <p:txBody>
          <a:bodyPr lIns="0" tIns="0" rIns="0" bIns="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AU" sz="1400" smtClean="0">
                <a:effectLst/>
              </a:defRPr>
            </a:lvl1pPr>
            <a:lvl2pPr marL="609585" indent="0">
              <a:lnSpc>
                <a:spcPct val="110000"/>
              </a:lnSpc>
              <a:spcBef>
                <a:spcPts val="0"/>
              </a:spcBef>
              <a:spcAft>
                <a:spcPts val="1600"/>
              </a:spcAft>
              <a:buNone/>
              <a:defRPr sz="1200"/>
            </a:lvl2pPr>
            <a:lvl3pPr marL="1219170" indent="0">
              <a:lnSpc>
                <a:spcPct val="110000"/>
              </a:lnSpc>
              <a:spcBef>
                <a:spcPts val="0"/>
              </a:spcBef>
              <a:spcAft>
                <a:spcPts val="1600"/>
              </a:spcAft>
              <a:buNone/>
              <a:defRPr sz="1200"/>
            </a:lvl3pPr>
            <a:lvl4pPr marL="1828754" indent="0">
              <a:lnSpc>
                <a:spcPct val="110000"/>
              </a:lnSpc>
              <a:spcBef>
                <a:spcPts val="0"/>
              </a:spcBef>
              <a:spcAft>
                <a:spcPts val="1600"/>
              </a:spcAft>
              <a:buNone/>
              <a:defRPr sz="1200"/>
            </a:lvl4pPr>
            <a:lvl5pPr marL="2438339" indent="0">
              <a:lnSpc>
                <a:spcPct val="110000"/>
              </a:lnSpc>
              <a:spcBef>
                <a:spcPts val="0"/>
              </a:spcBef>
              <a:spcAft>
                <a:spcPts val="1600"/>
              </a:spcAft>
              <a:buNone/>
              <a:defRPr sz="1200"/>
            </a:lvl5pPr>
          </a:lstStyle>
          <a:p>
            <a:pPr lvl="0"/>
            <a:r>
              <a:rPr lang="en-US" dirty="0" err="1"/>
              <a:t>Texto</a:t>
            </a:r>
            <a:r>
              <a:rPr lang="en-US" dirty="0"/>
              <a:t> corrido.</a:t>
            </a:r>
          </a:p>
        </p:txBody>
      </p:sp>
      <p:sp>
        <p:nvSpPr>
          <p:cNvPr id="8" name="Title 119">
            <a:extLst>
              <a:ext uri="{FF2B5EF4-FFF2-40B4-BE49-F238E27FC236}">
                <a16:creationId xmlns:a16="http://schemas.microsoft.com/office/drawing/2014/main" id="{ACEF0A25-2EC2-8642-A13D-CC7041F8C80F}"/>
              </a:ext>
            </a:extLst>
          </p:cNvPr>
          <p:cNvSpPr>
            <a:spLocks noGrp="1"/>
          </p:cNvSpPr>
          <p:nvPr>
            <p:ph type="title" hasCustomPrompt="1"/>
          </p:nvPr>
        </p:nvSpPr>
        <p:spPr>
          <a:xfrm>
            <a:off x="504444" y="1257300"/>
            <a:ext cx="3468099"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9" name="Text Placeholder 4">
            <a:extLst>
              <a:ext uri="{FF2B5EF4-FFF2-40B4-BE49-F238E27FC236}">
                <a16:creationId xmlns:a16="http://schemas.microsoft.com/office/drawing/2014/main" id="{AF718BAE-D3F8-7941-AD2A-ECE2E937C2A9}"/>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0" name="CuadroTexto 9">
            <a:extLst>
              <a:ext uri="{FF2B5EF4-FFF2-40B4-BE49-F238E27FC236}">
                <a16:creationId xmlns:a16="http://schemas.microsoft.com/office/drawing/2014/main" id="{C6E8C8C3-D6F7-EA4A-AD7E-C5731DFFB24D}"/>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1" name="Marcador de fecha 2">
            <a:extLst>
              <a:ext uri="{FF2B5EF4-FFF2-40B4-BE49-F238E27FC236}">
                <a16:creationId xmlns:a16="http://schemas.microsoft.com/office/drawing/2014/main" id="{E4EB4AF5-C502-0747-BF4B-662A9DEF048A}"/>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pic>
        <p:nvPicPr>
          <p:cNvPr id="12" name="Imagen 11">
            <a:extLst>
              <a:ext uri="{FF2B5EF4-FFF2-40B4-BE49-F238E27FC236}">
                <a16:creationId xmlns:a16="http://schemas.microsoft.com/office/drawing/2014/main" id="{904A61E0-6F23-E740-B2DB-FB003CE0B290}"/>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3" name="Text Placeholder 20">
            <a:extLst>
              <a:ext uri="{FF2B5EF4-FFF2-40B4-BE49-F238E27FC236}">
                <a16:creationId xmlns:a16="http://schemas.microsoft.com/office/drawing/2014/main" id="{BEF12008-6DD0-1F49-BD52-D1A6061676CB}"/>
              </a:ext>
            </a:extLst>
          </p:cNvPr>
          <p:cNvSpPr>
            <a:spLocks noGrp="1"/>
          </p:cNvSpPr>
          <p:nvPr>
            <p:ph type="body" sz="quarter" idx="28" hasCustomPrompt="1"/>
          </p:nvPr>
        </p:nvSpPr>
        <p:spPr>
          <a:xfrm>
            <a:off x="509205" y="1714500"/>
            <a:ext cx="3468099"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14" name="Picture Placeholder 42">
            <a:extLst>
              <a:ext uri="{FF2B5EF4-FFF2-40B4-BE49-F238E27FC236}">
                <a16:creationId xmlns:a16="http://schemas.microsoft.com/office/drawing/2014/main" id="{2ADEEE5B-6F8D-264C-891B-2F6FD1E32A65}"/>
              </a:ext>
            </a:extLst>
          </p:cNvPr>
          <p:cNvSpPr>
            <a:spLocks noGrp="1"/>
          </p:cNvSpPr>
          <p:nvPr>
            <p:ph type="pic" sz="quarter" idx="18" hasCustomPrompt="1"/>
          </p:nvPr>
        </p:nvSpPr>
        <p:spPr>
          <a:xfrm>
            <a:off x="4478339" y="1837412"/>
            <a:ext cx="3501121" cy="3381451"/>
          </a:xfrm>
          <a:prstGeom prst="rect">
            <a:avLst/>
          </a:prstGeom>
          <a:solidFill>
            <a:schemeClr val="bg2"/>
          </a:solidFill>
        </p:spPr>
        <p:txBody>
          <a:bodyPr lIns="0" tIns="0" rIns="0" bIns="0" anchor="ctr">
            <a:noAutofit/>
          </a:bodyPr>
          <a:lstStyle>
            <a:lvl1pPr marL="0" indent="0" algn="ctr">
              <a:buNone/>
              <a:defRPr sz="1200">
                <a:solidFill>
                  <a:schemeClr val="tx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el </a:t>
            </a:r>
            <a:r>
              <a:rPr lang="en-US" dirty="0" err="1"/>
              <a:t>icono</a:t>
            </a:r>
            <a:r>
              <a:rPr lang="en-US" dirty="0"/>
              <a:t> para inserter</a:t>
            </a:r>
            <a:br>
              <a:rPr lang="en-US" dirty="0"/>
            </a:br>
            <a:r>
              <a:rPr lang="en-US" dirty="0"/>
              <a:t>imagen, </a:t>
            </a:r>
            <a:r>
              <a:rPr lang="en-US" dirty="0" err="1"/>
              <a:t>gráfico</a:t>
            </a:r>
            <a:r>
              <a:rPr lang="en-US" dirty="0"/>
              <a:t> o </a:t>
            </a:r>
            <a:r>
              <a:rPr lang="en-US" dirty="0" err="1"/>
              <a:t>tabla</a:t>
            </a:r>
            <a:endParaRPr lang="en-US" dirty="0"/>
          </a:p>
        </p:txBody>
      </p:sp>
      <p:sp>
        <p:nvSpPr>
          <p:cNvPr id="15" name="Picture Placeholder 42">
            <a:extLst>
              <a:ext uri="{FF2B5EF4-FFF2-40B4-BE49-F238E27FC236}">
                <a16:creationId xmlns:a16="http://schemas.microsoft.com/office/drawing/2014/main" id="{5250C79E-746B-E64F-84D7-C75379411F27}"/>
              </a:ext>
            </a:extLst>
          </p:cNvPr>
          <p:cNvSpPr>
            <a:spLocks noGrp="1"/>
          </p:cNvSpPr>
          <p:nvPr>
            <p:ph type="pic" sz="quarter" idx="29" hasCustomPrompt="1"/>
          </p:nvPr>
        </p:nvSpPr>
        <p:spPr>
          <a:xfrm>
            <a:off x="6284913" y="3599654"/>
            <a:ext cx="4884404" cy="2640234"/>
          </a:xfrm>
          <a:prstGeom prst="rect">
            <a:avLst/>
          </a:prstGeom>
          <a:solidFill>
            <a:schemeClr val="bg2"/>
          </a:solidFill>
        </p:spPr>
        <p:txBody>
          <a:bodyPr lIns="0" tIns="0" rIns="0" bIns="0" anchor="ctr">
            <a:noAutofit/>
          </a:bodyPr>
          <a:lstStyle>
            <a:lvl1pPr marL="0" indent="0" algn="ctr">
              <a:buNone/>
              <a:defRPr sz="1200">
                <a:solidFill>
                  <a:schemeClr val="tx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el </a:t>
            </a:r>
            <a:r>
              <a:rPr lang="en-US" dirty="0" err="1"/>
              <a:t>icono</a:t>
            </a:r>
            <a:r>
              <a:rPr lang="en-US" dirty="0"/>
              <a:t> para inserter</a:t>
            </a:r>
            <a:br>
              <a:rPr lang="en-US" dirty="0"/>
            </a:br>
            <a:r>
              <a:rPr lang="en-US" dirty="0"/>
              <a:t>imagen, </a:t>
            </a:r>
            <a:r>
              <a:rPr lang="en-US" dirty="0" err="1"/>
              <a:t>gráfico</a:t>
            </a:r>
            <a:r>
              <a:rPr lang="en-US" dirty="0"/>
              <a:t> o </a:t>
            </a:r>
            <a:r>
              <a:rPr lang="en-US" dirty="0" err="1"/>
              <a:t>tabla</a:t>
            </a:r>
            <a:endParaRPr lang="en-US" dirty="0"/>
          </a:p>
        </p:txBody>
      </p:sp>
      <p:sp>
        <p:nvSpPr>
          <p:cNvPr id="20" name="Picture Placeholder 42">
            <a:extLst>
              <a:ext uri="{FF2B5EF4-FFF2-40B4-BE49-F238E27FC236}">
                <a16:creationId xmlns:a16="http://schemas.microsoft.com/office/drawing/2014/main" id="{122BEC5E-A59D-A948-A6DF-46B8C9E2946F}"/>
              </a:ext>
            </a:extLst>
          </p:cNvPr>
          <p:cNvSpPr>
            <a:spLocks noGrp="1"/>
          </p:cNvSpPr>
          <p:nvPr>
            <p:ph type="pic" sz="quarter" idx="31" hasCustomPrompt="1"/>
          </p:nvPr>
        </p:nvSpPr>
        <p:spPr>
          <a:xfrm>
            <a:off x="7977015" y="1341362"/>
            <a:ext cx="3698097" cy="2764087"/>
          </a:xfrm>
          <a:prstGeom prst="rect">
            <a:avLst/>
          </a:prstGeom>
          <a:solidFill>
            <a:schemeClr val="bg2"/>
          </a:solidFill>
        </p:spPr>
        <p:txBody>
          <a:bodyPr lIns="0" tIns="0" rIns="0" bIns="0" anchor="ctr">
            <a:noAutofit/>
          </a:bodyPr>
          <a:lstStyle>
            <a:lvl1pPr marL="0" indent="0" algn="ctr">
              <a:buNone/>
              <a:defRPr sz="1200">
                <a:solidFill>
                  <a:schemeClr val="tx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el </a:t>
            </a:r>
            <a:r>
              <a:rPr lang="en-US" dirty="0" err="1"/>
              <a:t>icono</a:t>
            </a:r>
            <a:r>
              <a:rPr lang="en-US" dirty="0"/>
              <a:t> para inserter</a:t>
            </a:r>
            <a:br>
              <a:rPr lang="en-US" dirty="0"/>
            </a:br>
            <a:r>
              <a:rPr lang="en-US" dirty="0"/>
              <a:t>imagen, </a:t>
            </a:r>
            <a:r>
              <a:rPr lang="en-US" dirty="0" err="1"/>
              <a:t>gráfico</a:t>
            </a:r>
            <a:r>
              <a:rPr lang="en-US" dirty="0"/>
              <a:t> o </a:t>
            </a:r>
            <a:r>
              <a:rPr lang="en-US" dirty="0" err="1"/>
              <a:t>tabla</a:t>
            </a:r>
            <a:endParaRPr lang="en-US" dirty="0"/>
          </a:p>
        </p:txBody>
      </p:sp>
    </p:spTree>
    <p:extLst>
      <p:ext uri="{BB962C8B-B14F-4D97-AF65-F5344CB8AC3E}">
        <p14:creationId xmlns:p14="http://schemas.microsoft.com/office/powerpoint/2010/main" val="2234571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13AF4B31-04AE-5B4B-8807-7785413D9278}"/>
              </a:ext>
            </a:extLst>
          </p:cNvPr>
          <p:cNvSpPr>
            <a:spLocks noGrp="1"/>
          </p:cNvSpPr>
          <p:nvPr>
            <p:ph type="ftr" sz="quarter" idx="10"/>
          </p:nvPr>
        </p:nvSpPr>
        <p:spPr/>
        <p:txBody>
          <a:bodyPr/>
          <a:lstStyle/>
          <a:p>
            <a:r>
              <a:rPr lang="en-US"/>
              <a:t>PRESENTATION TEMPLATE</a:t>
            </a:r>
            <a:endParaRPr lang="en-US" dirty="0"/>
          </a:p>
        </p:txBody>
      </p:sp>
      <p:sp>
        <p:nvSpPr>
          <p:cNvPr id="4" name="Marcador de número de diapositiva 3">
            <a:extLst>
              <a:ext uri="{FF2B5EF4-FFF2-40B4-BE49-F238E27FC236}">
                <a16:creationId xmlns:a16="http://schemas.microsoft.com/office/drawing/2014/main" id="{7956C47A-F96B-C447-832B-986828E889DC}"/>
              </a:ext>
            </a:extLst>
          </p:cNvPr>
          <p:cNvSpPr>
            <a:spLocks noGrp="1"/>
          </p:cNvSpPr>
          <p:nvPr>
            <p:ph type="sldNum" sz="quarter" idx="11"/>
          </p:nvPr>
        </p:nvSpPr>
        <p:spPr/>
        <p:txBody>
          <a:body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6" name="Text Placeholder 17">
            <a:extLst>
              <a:ext uri="{FF2B5EF4-FFF2-40B4-BE49-F238E27FC236}">
                <a16:creationId xmlns:a16="http://schemas.microsoft.com/office/drawing/2014/main" id="{3DF01052-1021-3449-B58D-FA40E60A0212}"/>
              </a:ext>
            </a:extLst>
          </p:cNvPr>
          <p:cNvSpPr>
            <a:spLocks noGrp="1"/>
          </p:cNvSpPr>
          <p:nvPr>
            <p:ph type="body" sz="quarter" idx="13" hasCustomPrompt="1"/>
          </p:nvPr>
        </p:nvSpPr>
        <p:spPr>
          <a:xfrm>
            <a:off x="480944" y="2133877"/>
            <a:ext cx="3491599" cy="4103409"/>
          </a:xfrm>
          <a:prstGeom prst="rect">
            <a:avLst/>
          </a:prstGeom>
        </p:spPr>
        <p:txBody>
          <a:bodyPr lIns="0" tIns="0" rIns="0" bIns="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AU" sz="1400" smtClean="0">
                <a:effectLst/>
              </a:defRPr>
            </a:lvl1pPr>
            <a:lvl2pPr marL="609585" indent="0">
              <a:lnSpc>
                <a:spcPct val="110000"/>
              </a:lnSpc>
              <a:spcBef>
                <a:spcPts val="0"/>
              </a:spcBef>
              <a:spcAft>
                <a:spcPts val="1600"/>
              </a:spcAft>
              <a:buNone/>
              <a:defRPr sz="1200"/>
            </a:lvl2pPr>
            <a:lvl3pPr marL="1219170" indent="0">
              <a:lnSpc>
                <a:spcPct val="110000"/>
              </a:lnSpc>
              <a:spcBef>
                <a:spcPts val="0"/>
              </a:spcBef>
              <a:spcAft>
                <a:spcPts val="1600"/>
              </a:spcAft>
              <a:buNone/>
              <a:defRPr sz="1200"/>
            </a:lvl3pPr>
            <a:lvl4pPr marL="1828754" indent="0">
              <a:lnSpc>
                <a:spcPct val="110000"/>
              </a:lnSpc>
              <a:spcBef>
                <a:spcPts val="0"/>
              </a:spcBef>
              <a:spcAft>
                <a:spcPts val="1600"/>
              </a:spcAft>
              <a:buNone/>
              <a:defRPr sz="1200"/>
            </a:lvl4pPr>
            <a:lvl5pPr marL="2438339" indent="0">
              <a:lnSpc>
                <a:spcPct val="110000"/>
              </a:lnSpc>
              <a:spcBef>
                <a:spcPts val="0"/>
              </a:spcBef>
              <a:spcAft>
                <a:spcPts val="1600"/>
              </a:spcAft>
              <a:buNone/>
              <a:defRPr sz="1200"/>
            </a:lvl5pPr>
          </a:lstStyle>
          <a:p>
            <a:pPr lvl="0"/>
            <a:r>
              <a:rPr lang="en-US" dirty="0" err="1"/>
              <a:t>Texto</a:t>
            </a:r>
            <a:r>
              <a:rPr lang="en-US" dirty="0"/>
              <a:t> corrido.</a:t>
            </a:r>
          </a:p>
        </p:txBody>
      </p:sp>
      <p:sp>
        <p:nvSpPr>
          <p:cNvPr id="7" name="Title 119">
            <a:extLst>
              <a:ext uri="{FF2B5EF4-FFF2-40B4-BE49-F238E27FC236}">
                <a16:creationId xmlns:a16="http://schemas.microsoft.com/office/drawing/2014/main" id="{717DC788-90DE-014F-8482-18B558097393}"/>
              </a:ext>
            </a:extLst>
          </p:cNvPr>
          <p:cNvSpPr>
            <a:spLocks noGrp="1"/>
          </p:cNvSpPr>
          <p:nvPr>
            <p:ph type="title" hasCustomPrompt="1"/>
          </p:nvPr>
        </p:nvSpPr>
        <p:spPr>
          <a:xfrm>
            <a:off x="504444" y="1257300"/>
            <a:ext cx="3468099"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8" name="Text Placeholder 4">
            <a:extLst>
              <a:ext uri="{FF2B5EF4-FFF2-40B4-BE49-F238E27FC236}">
                <a16:creationId xmlns:a16="http://schemas.microsoft.com/office/drawing/2014/main" id="{220EF6D3-A128-C44B-B849-EE0AD1A97A30}"/>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9" name="CuadroTexto 8">
            <a:extLst>
              <a:ext uri="{FF2B5EF4-FFF2-40B4-BE49-F238E27FC236}">
                <a16:creationId xmlns:a16="http://schemas.microsoft.com/office/drawing/2014/main" id="{847029CC-596E-3549-9B63-2AEB5DE5F95B}"/>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0" name="Marcador de fecha 2">
            <a:extLst>
              <a:ext uri="{FF2B5EF4-FFF2-40B4-BE49-F238E27FC236}">
                <a16:creationId xmlns:a16="http://schemas.microsoft.com/office/drawing/2014/main" id="{FC686DF3-F808-C54D-8925-41B1F60C43C0}"/>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
        <p:nvSpPr>
          <p:cNvPr id="11" name="Text Placeholder 20">
            <a:extLst>
              <a:ext uri="{FF2B5EF4-FFF2-40B4-BE49-F238E27FC236}">
                <a16:creationId xmlns:a16="http://schemas.microsoft.com/office/drawing/2014/main" id="{CD6F6DA4-90E5-C948-A355-147FBE2A5A88}"/>
              </a:ext>
            </a:extLst>
          </p:cNvPr>
          <p:cNvSpPr>
            <a:spLocks noGrp="1"/>
          </p:cNvSpPr>
          <p:nvPr>
            <p:ph type="body" sz="quarter" idx="28" hasCustomPrompt="1"/>
          </p:nvPr>
        </p:nvSpPr>
        <p:spPr>
          <a:xfrm>
            <a:off x="509205" y="1714500"/>
            <a:ext cx="3468099" cy="274320"/>
          </a:xfrm>
        </p:spPr>
        <p:txBody>
          <a:bodyPr wrap="square">
            <a:noAutofit/>
          </a:bodyPr>
          <a:lstStyle>
            <a:lvl1pPr>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12" name="Picture Placeholder 42">
            <a:extLst>
              <a:ext uri="{FF2B5EF4-FFF2-40B4-BE49-F238E27FC236}">
                <a16:creationId xmlns:a16="http://schemas.microsoft.com/office/drawing/2014/main" id="{E30B8D09-0526-1D4C-ACA5-EB3E833F2BB8}"/>
              </a:ext>
            </a:extLst>
          </p:cNvPr>
          <p:cNvSpPr>
            <a:spLocks noGrp="1"/>
          </p:cNvSpPr>
          <p:nvPr>
            <p:ph type="pic" sz="quarter" idx="18" hasCustomPrompt="1"/>
          </p:nvPr>
        </p:nvSpPr>
        <p:spPr>
          <a:xfrm>
            <a:off x="8178752" y="1258556"/>
            <a:ext cx="3501121" cy="3504363"/>
          </a:xfrm>
          <a:prstGeom prst="rect">
            <a:avLst/>
          </a:prstGeom>
          <a:solidFill>
            <a:schemeClr val="bg2"/>
          </a:solidFill>
        </p:spPr>
        <p:txBody>
          <a:bodyPr lIns="0" tIns="0" rIns="0" bIns="0" anchor="ctr">
            <a:noAutofit/>
          </a:bodyPr>
          <a:lstStyle>
            <a:lvl1pPr marL="0" indent="0" algn="ctr">
              <a:buNone/>
              <a:defRPr sz="1200">
                <a:solidFill>
                  <a:schemeClr val="tx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el </a:t>
            </a:r>
            <a:r>
              <a:rPr lang="en-US" dirty="0" err="1"/>
              <a:t>icono</a:t>
            </a:r>
            <a:r>
              <a:rPr lang="en-US" dirty="0"/>
              <a:t> para inserter</a:t>
            </a:r>
            <a:br>
              <a:rPr lang="en-US" dirty="0"/>
            </a:br>
            <a:r>
              <a:rPr lang="en-US" dirty="0"/>
              <a:t>imagen, </a:t>
            </a:r>
            <a:r>
              <a:rPr lang="en-US" dirty="0" err="1"/>
              <a:t>gráfico</a:t>
            </a:r>
            <a:r>
              <a:rPr lang="en-US" dirty="0"/>
              <a:t> o </a:t>
            </a:r>
            <a:r>
              <a:rPr lang="en-US" dirty="0" err="1"/>
              <a:t>tabla</a:t>
            </a:r>
            <a:endParaRPr lang="en-US" dirty="0"/>
          </a:p>
        </p:txBody>
      </p:sp>
      <p:sp>
        <p:nvSpPr>
          <p:cNvPr id="13" name="Picture Placeholder 42">
            <a:extLst>
              <a:ext uri="{FF2B5EF4-FFF2-40B4-BE49-F238E27FC236}">
                <a16:creationId xmlns:a16="http://schemas.microsoft.com/office/drawing/2014/main" id="{FE5EED98-D682-9A40-AA5F-03AC9D8A21A3}"/>
              </a:ext>
            </a:extLst>
          </p:cNvPr>
          <p:cNvSpPr>
            <a:spLocks noGrp="1"/>
          </p:cNvSpPr>
          <p:nvPr>
            <p:ph type="pic" sz="quarter" idx="29" hasCustomPrompt="1"/>
          </p:nvPr>
        </p:nvSpPr>
        <p:spPr>
          <a:xfrm>
            <a:off x="4478339" y="2133877"/>
            <a:ext cx="4201448" cy="2640234"/>
          </a:xfrm>
          <a:prstGeom prst="rect">
            <a:avLst/>
          </a:prstGeom>
          <a:solidFill>
            <a:schemeClr val="bg2"/>
          </a:solidFill>
        </p:spPr>
        <p:txBody>
          <a:bodyPr lIns="0" tIns="0" rIns="0" bIns="0" anchor="ctr">
            <a:noAutofit/>
          </a:bodyPr>
          <a:lstStyle>
            <a:lvl1pPr marL="0" indent="0" algn="ctr">
              <a:buNone/>
              <a:defRPr sz="1200">
                <a:solidFill>
                  <a:schemeClr val="tx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el </a:t>
            </a:r>
            <a:r>
              <a:rPr lang="en-US" dirty="0" err="1"/>
              <a:t>icono</a:t>
            </a:r>
            <a:r>
              <a:rPr lang="en-US" dirty="0"/>
              <a:t> para inserter</a:t>
            </a:r>
            <a:br>
              <a:rPr lang="en-US" dirty="0"/>
            </a:br>
            <a:r>
              <a:rPr lang="en-US" dirty="0"/>
              <a:t>imagen, </a:t>
            </a:r>
            <a:r>
              <a:rPr lang="en-US" dirty="0" err="1"/>
              <a:t>gráfico</a:t>
            </a:r>
            <a:r>
              <a:rPr lang="en-US" dirty="0"/>
              <a:t> o </a:t>
            </a:r>
            <a:r>
              <a:rPr lang="en-US" dirty="0" err="1"/>
              <a:t>tabla</a:t>
            </a:r>
            <a:endParaRPr lang="en-US" dirty="0"/>
          </a:p>
        </p:txBody>
      </p:sp>
      <p:sp>
        <p:nvSpPr>
          <p:cNvPr id="14" name="Picture Placeholder 42">
            <a:extLst>
              <a:ext uri="{FF2B5EF4-FFF2-40B4-BE49-F238E27FC236}">
                <a16:creationId xmlns:a16="http://schemas.microsoft.com/office/drawing/2014/main" id="{924E9C01-C4FE-0A4D-93CB-A32B963EAA00}"/>
              </a:ext>
            </a:extLst>
          </p:cNvPr>
          <p:cNvSpPr>
            <a:spLocks noGrp="1"/>
          </p:cNvSpPr>
          <p:nvPr>
            <p:ph type="pic" sz="quarter" idx="30" hasCustomPrompt="1"/>
          </p:nvPr>
        </p:nvSpPr>
        <p:spPr>
          <a:xfrm>
            <a:off x="7124225" y="3602519"/>
            <a:ext cx="3501121" cy="2640234"/>
          </a:xfrm>
          <a:prstGeom prst="rect">
            <a:avLst/>
          </a:prstGeom>
          <a:solidFill>
            <a:schemeClr val="bg2"/>
          </a:solidFill>
        </p:spPr>
        <p:txBody>
          <a:bodyPr lIns="0" tIns="0" rIns="0" bIns="0" anchor="ctr">
            <a:noAutofit/>
          </a:bodyPr>
          <a:lstStyle>
            <a:lvl1pPr marL="0" indent="0" algn="ctr">
              <a:buNone/>
              <a:defRPr sz="1200">
                <a:solidFill>
                  <a:schemeClr val="tx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a:t>
            </a:r>
            <a:r>
              <a:rPr lang="en-US" dirty="0" err="1"/>
              <a:t>en</a:t>
            </a:r>
            <a:r>
              <a:rPr lang="en-US" dirty="0"/>
              <a:t> el </a:t>
            </a:r>
            <a:r>
              <a:rPr lang="en-US" dirty="0" err="1"/>
              <a:t>icono</a:t>
            </a:r>
            <a:r>
              <a:rPr lang="en-US" dirty="0"/>
              <a:t> para inserter</a:t>
            </a:r>
            <a:br>
              <a:rPr lang="en-US" dirty="0"/>
            </a:br>
            <a:r>
              <a:rPr lang="en-US" dirty="0"/>
              <a:t>imagen, </a:t>
            </a:r>
            <a:r>
              <a:rPr lang="en-US" dirty="0" err="1"/>
              <a:t>gráfico</a:t>
            </a:r>
            <a:r>
              <a:rPr lang="en-US" dirty="0"/>
              <a:t> o </a:t>
            </a:r>
            <a:r>
              <a:rPr lang="en-US" dirty="0" err="1"/>
              <a:t>tabla</a:t>
            </a:r>
            <a:endParaRPr lang="en-US" dirty="0"/>
          </a:p>
        </p:txBody>
      </p:sp>
    </p:spTree>
    <p:extLst>
      <p:ext uri="{BB962C8B-B14F-4D97-AF65-F5344CB8AC3E}">
        <p14:creationId xmlns:p14="http://schemas.microsoft.com/office/powerpoint/2010/main" val="556038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n + Texto + Datos 01">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B41C15-C164-088D-EEBE-6D6B1D5B82E1}"/>
              </a:ext>
            </a:extLst>
          </p:cNvPr>
          <p:cNvSpPr>
            <a:spLocks noGrp="1"/>
          </p:cNvSpPr>
          <p:nvPr>
            <p:ph type="ftr" sz="quarter" idx="14"/>
          </p:nvPr>
        </p:nvSpPr>
        <p:spPr/>
        <p:txBody>
          <a:bodyPr wrap="square">
            <a:noAutofit/>
          </a:bodyPr>
          <a:lstStyle/>
          <a:p>
            <a:r>
              <a:rPr lang="en-US"/>
              <a:t>PRESENTATION TEMPLATE</a:t>
            </a:r>
            <a:endParaRPr lang="en-US" dirty="0"/>
          </a:p>
        </p:txBody>
      </p:sp>
      <p:sp>
        <p:nvSpPr>
          <p:cNvPr id="3" name="Rectangle 2">
            <a:extLst>
              <a:ext uri="{FF2B5EF4-FFF2-40B4-BE49-F238E27FC236}">
                <a16:creationId xmlns:a16="http://schemas.microsoft.com/office/drawing/2014/main" id="{75052EA1-6AAF-B543-F6DE-9C06F5B2A6EB}"/>
              </a:ext>
            </a:extLst>
          </p:cNvPr>
          <p:cNvSpPr/>
          <p:nvPr/>
        </p:nvSpPr>
        <p:spPr>
          <a:xfrm>
            <a:off x="4023358" y="914400"/>
            <a:ext cx="5814857" cy="5943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icture Placeholder 2">
            <a:extLst>
              <a:ext uri="{FF2B5EF4-FFF2-40B4-BE49-F238E27FC236}">
                <a16:creationId xmlns:a16="http://schemas.microsoft.com/office/drawing/2014/main" id="{AACD51AC-2256-0DC8-37B6-93EA5B0D8791}"/>
              </a:ext>
            </a:extLst>
          </p:cNvPr>
          <p:cNvSpPr>
            <a:spLocks noGrp="1"/>
          </p:cNvSpPr>
          <p:nvPr>
            <p:ph type="pic" sz="quarter" idx="12"/>
          </p:nvPr>
        </p:nvSpPr>
        <p:spPr>
          <a:xfrm>
            <a:off x="10187940" y="1188719"/>
            <a:ext cx="1508760" cy="685800"/>
          </a:xfrm>
          <a:prstGeom prst="rect">
            <a:avLst/>
          </a:prstGeom>
        </p:spPr>
        <p:txBody>
          <a:bodyPr wrap="square" anchor="ctr">
            <a:noAutofit/>
          </a:bodyPr>
          <a:lstStyle>
            <a:lvl1pPr marL="0" indent="0" algn="ctr">
              <a:buNone/>
              <a:defRPr sz="1200"/>
            </a:lvl1pPr>
          </a:lstStyle>
          <a:p>
            <a:r>
              <a:rPr lang="es-ES" dirty="0"/>
              <a:t>Haga clic en el icono para agregar una imagen</a:t>
            </a:r>
            <a:endParaRPr lang="en-US" dirty="0"/>
          </a:p>
        </p:txBody>
      </p:sp>
      <p:sp>
        <p:nvSpPr>
          <p:cNvPr id="6" name="Text Placeholder 17">
            <a:extLst>
              <a:ext uri="{FF2B5EF4-FFF2-40B4-BE49-F238E27FC236}">
                <a16:creationId xmlns:a16="http://schemas.microsoft.com/office/drawing/2014/main" id="{F8629CEE-2C55-A442-D542-CDC13AA08D0E}"/>
              </a:ext>
            </a:extLst>
          </p:cNvPr>
          <p:cNvSpPr>
            <a:spLocks noGrp="1"/>
          </p:cNvSpPr>
          <p:nvPr>
            <p:ph type="body" sz="quarter" idx="13" hasCustomPrompt="1"/>
          </p:nvPr>
        </p:nvSpPr>
        <p:spPr>
          <a:xfrm>
            <a:off x="4389117" y="2133877"/>
            <a:ext cx="5091870" cy="4103410"/>
          </a:xfrm>
          <a:prstGeom prst="rect">
            <a:avLst/>
          </a:prstGeom>
        </p:spPr>
        <p:txBody>
          <a:bodyPr wrap="square" lIns="0" tIns="0" rIns="0" bIns="0">
            <a:noAutofit/>
          </a:bodyPr>
          <a:lstStyle>
            <a:lvl1pPr marL="0" indent="0">
              <a:lnSpc>
                <a:spcPct val="120000"/>
              </a:lnSpc>
              <a:spcBef>
                <a:spcPts val="0"/>
              </a:spcBef>
              <a:spcAft>
                <a:spcPts val="600"/>
              </a:spcAft>
              <a:buNone/>
              <a:defRPr sz="1100"/>
            </a:lvl1pPr>
            <a:lvl2pPr marL="609585" indent="0">
              <a:lnSpc>
                <a:spcPct val="110000"/>
              </a:lnSpc>
              <a:spcBef>
                <a:spcPts val="0"/>
              </a:spcBef>
              <a:spcAft>
                <a:spcPts val="1600"/>
              </a:spcAft>
              <a:buNone/>
              <a:defRPr sz="1200"/>
            </a:lvl2pPr>
            <a:lvl3pPr marL="1219170" indent="0">
              <a:lnSpc>
                <a:spcPct val="110000"/>
              </a:lnSpc>
              <a:spcBef>
                <a:spcPts val="0"/>
              </a:spcBef>
              <a:spcAft>
                <a:spcPts val="1600"/>
              </a:spcAft>
              <a:buNone/>
              <a:defRPr sz="1200"/>
            </a:lvl3pPr>
            <a:lvl4pPr marL="1828754" indent="0">
              <a:lnSpc>
                <a:spcPct val="110000"/>
              </a:lnSpc>
              <a:spcBef>
                <a:spcPts val="0"/>
              </a:spcBef>
              <a:spcAft>
                <a:spcPts val="1600"/>
              </a:spcAft>
              <a:buNone/>
              <a:defRPr sz="1200"/>
            </a:lvl4pPr>
            <a:lvl5pPr marL="2438339" indent="0">
              <a:lnSpc>
                <a:spcPct val="110000"/>
              </a:lnSpc>
              <a:spcBef>
                <a:spcPts val="0"/>
              </a:spcBef>
              <a:spcAft>
                <a:spcPts val="1600"/>
              </a:spcAft>
              <a:buNone/>
              <a:defRPr sz="1200"/>
            </a:lvl5pPr>
          </a:lstStyle>
          <a:p>
            <a:pPr lvl="0"/>
            <a:r>
              <a:rPr lang="en-US" dirty="0"/>
              <a:t>Case study copy: 220 words max. </a:t>
            </a:r>
          </a:p>
        </p:txBody>
      </p:sp>
      <p:sp>
        <p:nvSpPr>
          <p:cNvPr id="7" name="Text Placeholder 35">
            <a:extLst>
              <a:ext uri="{FF2B5EF4-FFF2-40B4-BE49-F238E27FC236}">
                <a16:creationId xmlns:a16="http://schemas.microsoft.com/office/drawing/2014/main" id="{53C632AC-936D-587E-5D23-307F6F1F26F2}"/>
              </a:ext>
            </a:extLst>
          </p:cNvPr>
          <p:cNvSpPr>
            <a:spLocks noGrp="1"/>
          </p:cNvSpPr>
          <p:nvPr>
            <p:ph type="body" sz="quarter" idx="15" hasCustomPrompt="1"/>
          </p:nvPr>
        </p:nvSpPr>
        <p:spPr>
          <a:xfrm>
            <a:off x="10187940" y="2561537"/>
            <a:ext cx="1508760" cy="403325"/>
          </a:xfrm>
          <a:prstGeom prst="rect">
            <a:avLst/>
          </a:prstGeom>
        </p:spPr>
        <p:txBody>
          <a:bodyPr wrap="square" lIns="0" tIns="0" rIns="0" bIns="0">
            <a:noAutofit/>
          </a:bodyPr>
          <a:lstStyle>
            <a:lvl1pPr marL="0" indent="0">
              <a:lnSpc>
                <a:spcPct val="90000"/>
              </a:lnSpc>
              <a:spcBef>
                <a:spcPts val="0"/>
              </a:spcBef>
              <a:buNone/>
              <a:defRPr sz="3200">
                <a:solidFill>
                  <a:schemeClr val="accent1"/>
                </a:solidFill>
                <a:latin typeface="+mn-lt"/>
              </a:defRPr>
            </a:lvl1pPr>
            <a:lvl2pPr marL="609585" indent="0">
              <a:lnSpc>
                <a:spcPct val="80000"/>
              </a:lnSpc>
              <a:spcBef>
                <a:spcPts val="0"/>
              </a:spcBef>
              <a:buNone/>
              <a:defRPr sz="3733">
                <a:latin typeface="+mj-lt"/>
              </a:defRPr>
            </a:lvl2pPr>
            <a:lvl3pPr marL="1219170" indent="0">
              <a:lnSpc>
                <a:spcPct val="80000"/>
              </a:lnSpc>
              <a:spcBef>
                <a:spcPts val="0"/>
              </a:spcBef>
              <a:buNone/>
              <a:defRPr sz="3733">
                <a:latin typeface="+mj-lt"/>
              </a:defRPr>
            </a:lvl3pPr>
            <a:lvl4pPr marL="1828754" indent="0">
              <a:lnSpc>
                <a:spcPct val="80000"/>
              </a:lnSpc>
              <a:spcBef>
                <a:spcPts val="0"/>
              </a:spcBef>
              <a:buNone/>
              <a:defRPr sz="3733">
                <a:latin typeface="+mj-lt"/>
              </a:defRPr>
            </a:lvl4pPr>
            <a:lvl5pPr marL="2438339" indent="0">
              <a:lnSpc>
                <a:spcPct val="80000"/>
              </a:lnSpc>
              <a:spcBef>
                <a:spcPts val="0"/>
              </a:spcBef>
              <a:buNone/>
              <a:defRPr sz="3733">
                <a:latin typeface="+mj-lt"/>
              </a:defRPr>
            </a:lvl5pPr>
          </a:lstStyle>
          <a:p>
            <a:pPr lvl="0"/>
            <a:r>
              <a:rPr lang="en-US" dirty="0"/>
              <a:t>Dato</a:t>
            </a:r>
          </a:p>
        </p:txBody>
      </p:sp>
      <p:sp>
        <p:nvSpPr>
          <p:cNvPr id="8" name="Text Placeholder 35">
            <a:extLst>
              <a:ext uri="{FF2B5EF4-FFF2-40B4-BE49-F238E27FC236}">
                <a16:creationId xmlns:a16="http://schemas.microsoft.com/office/drawing/2014/main" id="{FA8037CA-438E-85BE-4D47-735BA4CCCD38}"/>
              </a:ext>
            </a:extLst>
          </p:cNvPr>
          <p:cNvSpPr>
            <a:spLocks noGrp="1"/>
          </p:cNvSpPr>
          <p:nvPr>
            <p:ph type="body" sz="quarter" idx="16" hasCustomPrompt="1"/>
          </p:nvPr>
        </p:nvSpPr>
        <p:spPr>
          <a:xfrm>
            <a:off x="10187940" y="4627126"/>
            <a:ext cx="1508760" cy="403325"/>
          </a:xfrm>
          <a:prstGeom prst="rect">
            <a:avLst/>
          </a:prstGeom>
        </p:spPr>
        <p:txBody>
          <a:bodyPr wrap="square" lIns="0" tIns="0" rIns="0" bIns="0">
            <a:noAutofit/>
          </a:bodyPr>
          <a:lstStyle>
            <a:lvl1pPr marL="0" indent="0">
              <a:lnSpc>
                <a:spcPct val="90000"/>
              </a:lnSpc>
              <a:spcBef>
                <a:spcPts val="0"/>
              </a:spcBef>
              <a:buNone/>
              <a:defRPr sz="3200">
                <a:solidFill>
                  <a:schemeClr val="accent1"/>
                </a:solidFill>
                <a:latin typeface="+mn-lt"/>
              </a:defRPr>
            </a:lvl1pPr>
            <a:lvl2pPr marL="609585" indent="0">
              <a:lnSpc>
                <a:spcPct val="80000"/>
              </a:lnSpc>
              <a:spcBef>
                <a:spcPts val="0"/>
              </a:spcBef>
              <a:buNone/>
              <a:defRPr sz="3733">
                <a:latin typeface="+mj-lt"/>
              </a:defRPr>
            </a:lvl2pPr>
            <a:lvl3pPr marL="1219170" indent="0">
              <a:lnSpc>
                <a:spcPct val="80000"/>
              </a:lnSpc>
              <a:spcBef>
                <a:spcPts val="0"/>
              </a:spcBef>
              <a:buNone/>
              <a:defRPr sz="3733">
                <a:latin typeface="+mj-lt"/>
              </a:defRPr>
            </a:lvl3pPr>
            <a:lvl4pPr marL="1828754" indent="0">
              <a:lnSpc>
                <a:spcPct val="80000"/>
              </a:lnSpc>
              <a:spcBef>
                <a:spcPts val="0"/>
              </a:spcBef>
              <a:buNone/>
              <a:defRPr sz="3733">
                <a:latin typeface="+mj-lt"/>
              </a:defRPr>
            </a:lvl4pPr>
            <a:lvl5pPr marL="2438339" indent="0">
              <a:lnSpc>
                <a:spcPct val="80000"/>
              </a:lnSpc>
              <a:spcBef>
                <a:spcPts val="0"/>
              </a:spcBef>
              <a:buNone/>
              <a:defRPr sz="3733">
                <a:latin typeface="+mj-lt"/>
              </a:defRPr>
            </a:lvl5pPr>
          </a:lstStyle>
          <a:p>
            <a:pPr lvl="0"/>
            <a:r>
              <a:rPr lang="en-US" dirty="0"/>
              <a:t>Dato</a:t>
            </a:r>
          </a:p>
        </p:txBody>
      </p:sp>
      <p:sp>
        <p:nvSpPr>
          <p:cNvPr id="9" name="Text Placeholder 35">
            <a:extLst>
              <a:ext uri="{FF2B5EF4-FFF2-40B4-BE49-F238E27FC236}">
                <a16:creationId xmlns:a16="http://schemas.microsoft.com/office/drawing/2014/main" id="{10A89DEB-5A6B-2AAC-E7FA-48F88D214C1E}"/>
              </a:ext>
            </a:extLst>
          </p:cNvPr>
          <p:cNvSpPr>
            <a:spLocks noGrp="1"/>
          </p:cNvSpPr>
          <p:nvPr>
            <p:ph type="body" sz="quarter" idx="17" hasCustomPrompt="1"/>
          </p:nvPr>
        </p:nvSpPr>
        <p:spPr>
          <a:xfrm>
            <a:off x="10187940" y="3591497"/>
            <a:ext cx="1508760" cy="403325"/>
          </a:xfrm>
          <a:prstGeom prst="rect">
            <a:avLst/>
          </a:prstGeom>
        </p:spPr>
        <p:txBody>
          <a:bodyPr wrap="square" lIns="0" tIns="0" rIns="0" bIns="0">
            <a:noAutofit/>
          </a:bodyPr>
          <a:lstStyle>
            <a:lvl1pPr marL="0" indent="0">
              <a:lnSpc>
                <a:spcPct val="90000"/>
              </a:lnSpc>
              <a:spcBef>
                <a:spcPts val="0"/>
              </a:spcBef>
              <a:buNone/>
              <a:defRPr sz="3200">
                <a:solidFill>
                  <a:schemeClr val="accent1"/>
                </a:solidFill>
                <a:latin typeface="+mn-lt"/>
              </a:defRPr>
            </a:lvl1pPr>
            <a:lvl2pPr marL="609585" indent="0">
              <a:lnSpc>
                <a:spcPct val="80000"/>
              </a:lnSpc>
              <a:spcBef>
                <a:spcPts val="0"/>
              </a:spcBef>
              <a:buNone/>
              <a:defRPr sz="3733">
                <a:latin typeface="+mj-lt"/>
              </a:defRPr>
            </a:lvl2pPr>
            <a:lvl3pPr marL="1219170" indent="0">
              <a:lnSpc>
                <a:spcPct val="80000"/>
              </a:lnSpc>
              <a:spcBef>
                <a:spcPts val="0"/>
              </a:spcBef>
              <a:buNone/>
              <a:defRPr sz="3733">
                <a:latin typeface="+mj-lt"/>
              </a:defRPr>
            </a:lvl3pPr>
            <a:lvl4pPr marL="1828754" indent="0">
              <a:lnSpc>
                <a:spcPct val="80000"/>
              </a:lnSpc>
              <a:spcBef>
                <a:spcPts val="0"/>
              </a:spcBef>
              <a:buNone/>
              <a:defRPr sz="3733">
                <a:latin typeface="+mj-lt"/>
              </a:defRPr>
            </a:lvl4pPr>
            <a:lvl5pPr marL="2438339" indent="0">
              <a:lnSpc>
                <a:spcPct val="80000"/>
              </a:lnSpc>
              <a:spcBef>
                <a:spcPts val="0"/>
              </a:spcBef>
              <a:buNone/>
              <a:defRPr sz="3733">
                <a:latin typeface="+mj-lt"/>
              </a:defRPr>
            </a:lvl5pPr>
          </a:lstStyle>
          <a:p>
            <a:pPr lvl="0"/>
            <a:r>
              <a:rPr lang="en-US" dirty="0"/>
              <a:t>Dato</a:t>
            </a:r>
          </a:p>
        </p:txBody>
      </p:sp>
      <p:sp>
        <p:nvSpPr>
          <p:cNvPr id="10" name="Picture Placeholder 42">
            <a:extLst>
              <a:ext uri="{FF2B5EF4-FFF2-40B4-BE49-F238E27FC236}">
                <a16:creationId xmlns:a16="http://schemas.microsoft.com/office/drawing/2014/main" id="{C43287E1-A162-8D85-D778-8336F1676E5E}"/>
              </a:ext>
            </a:extLst>
          </p:cNvPr>
          <p:cNvSpPr>
            <a:spLocks noGrp="1"/>
          </p:cNvSpPr>
          <p:nvPr>
            <p:ph type="pic" sz="quarter" idx="18" hasCustomPrompt="1"/>
          </p:nvPr>
        </p:nvSpPr>
        <p:spPr>
          <a:xfrm>
            <a:off x="0" y="915003"/>
            <a:ext cx="4023357" cy="5942997"/>
          </a:xfrm>
          <a:prstGeom prst="rect">
            <a:avLst/>
          </a:prstGeom>
          <a:solidFill>
            <a:schemeClr val="tx1"/>
          </a:solidFill>
        </p:spPr>
        <p:txBody>
          <a:bodyPr wrap="square" anchor="ctr">
            <a:noAutofit/>
          </a:bodyPr>
          <a:lstStyle>
            <a:lvl1pPr marL="0" indent="0" algn="ctr">
              <a:buNone/>
              <a:defRPr sz="1200">
                <a:solidFill>
                  <a:schemeClr val="bg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para </a:t>
            </a:r>
            <a:r>
              <a:rPr lang="en-US" dirty="0" err="1"/>
              <a:t>insertar</a:t>
            </a:r>
            <a:r>
              <a:rPr lang="en-US" dirty="0"/>
              <a:t> imagen</a:t>
            </a:r>
          </a:p>
        </p:txBody>
      </p:sp>
      <p:sp>
        <p:nvSpPr>
          <p:cNvPr id="11" name="Text Placeholder 3">
            <a:extLst>
              <a:ext uri="{FF2B5EF4-FFF2-40B4-BE49-F238E27FC236}">
                <a16:creationId xmlns:a16="http://schemas.microsoft.com/office/drawing/2014/main" id="{71EF86D5-90D0-802A-084D-D52D44779E40}"/>
              </a:ext>
            </a:extLst>
          </p:cNvPr>
          <p:cNvSpPr>
            <a:spLocks noGrp="1"/>
          </p:cNvSpPr>
          <p:nvPr>
            <p:ph type="body" sz="quarter" idx="19" hasCustomPrompt="1"/>
          </p:nvPr>
        </p:nvSpPr>
        <p:spPr>
          <a:xfrm>
            <a:off x="10187940" y="2133877"/>
            <a:ext cx="1508760" cy="153473"/>
          </a:xfrm>
          <a:prstGeom prst="rect">
            <a:avLst/>
          </a:prstGeom>
        </p:spPr>
        <p:txBody>
          <a:bodyPr wrap="square" lIns="0" tIns="0" rIns="0" bIns="0" anchor="t">
            <a:noAutofit/>
          </a:bodyPr>
          <a:lstStyle>
            <a:lvl1pPr marL="0" indent="0">
              <a:buNone/>
              <a:defRPr sz="1100" b="1" i="0">
                <a:solidFill>
                  <a:schemeClr val="tx1"/>
                </a:solidFill>
                <a:latin typeface="Manrope" pitchFamily="2" charset="0"/>
              </a:defRPr>
            </a:lvl1pPr>
            <a:lvl2pPr marL="609585" indent="0">
              <a:buNone/>
              <a:defRPr sz="1200"/>
            </a:lvl2pPr>
            <a:lvl3pPr marL="1219170" indent="0">
              <a:buNone/>
              <a:defRPr sz="1200"/>
            </a:lvl3pPr>
            <a:lvl4pPr marL="1828754" indent="0">
              <a:buNone/>
              <a:defRPr sz="1200"/>
            </a:lvl4pPr>
            <a:lvl5pPr marL="2438339" indent="0">
              <a:buNone/>
              <a:defRPr sz="1200"/>
            </a:lvl5pPr>
          </a:lstStyle>
          <a:p>
            <a:pPr lvl="0"/>
            <a:r>
              <a:rPr lang="en-US" dirty="0" err="1"/>
              <a:t>Título</a:t>
            </a:r>
            <a:endParaRPr lang="en-US" dirty="0"/>
          </a:p>
        </p:txBody>
      </p:sp>
      <p:sp>
        <p:nvSpPr>
          <p:cNvPr id="12" name="Text Placeholder 4">
            <a:extLst>
              <a:ext uri="{FF2B5EF4-FFF2-40B4-BE49-F238E27FC236}">
                <a16:creationId xmlns:a16="http://schemas.microsoft.com/office/drawing/2014/main" id="{5191E8FD-2016-03BC-F6C7-D26172227495}"/>
              </a:ext>
            </a:extLst>
          </p:cNvPr>
          <p:cNvSpPr>
            <a:spLocks noGrp="1"/>
          </p:cNvSpPr>
          <p:nvPr>
            <p:ph type="body" sz="quarter" idx="20" hasCustomPrompt="1"/>
          </p:nvPr>
        </p:nvSpPr>
        <p:spPr>
          <a:xfrm>
            <a:off x="10187940" y="2972686"/>
            <a:ext cx="1508760" cy="406400"/>
          </a:xfrm>
          <a:prstGeom prst="rect">
            <a:avLst/>
          </a:prstGeom>
        </p:spPr>
        <p:txBody>
          <a:bodyPr wrap="square" lIns="0" tIns="0" rIns="0" bIns="0">
            <a:noAutofit/>
          </a:bodyPr>
          <a:lstStyle>
            <a:lvl1pPr marL="0" indent="0">
              <a:spcAft>
                <a:spcPts val="0"/>
              </a:spcAft>
              <a:buNone/>
              <a:defRPr sz="900" b="0" baseline="0">
                <a:latin typeface="+mn-lt"/>
                <a:ea typeface="Arial" charset="0"/>
                <a:cs typeface="Arial" charset="0"/>
              </a:defRPr>
            </a:lvl1pPr>
            <a:lvl2pPr marL="609585" indent="0">
              <a:buNone/>
              <a:defRPr sz="1200">
                <a:latin typeface="+mj-lt"/>
              </a:defRPr>
            </a:lvl2pPr>
            <a:lvl3pPr marL="1219170" indent="0">
              <a:buNone/>
              <a:defRPr sz="1200">
                <a:latin typeface="+mj-lt"/>
              </a:defRPr>
            </a:lvl3pPr>
            <a:lvl4pPr marL="1828754" indent="0">
              <a:buNone/>
              <a:defRPr sz="1200">
                <a:latin typeface="+mj-lt"/>
              </a:defRPr>
            </a:lvl4pPr>
            <a:lvl5pPr marL="2438339" indent="0">
              <a:buNone/>
              <a:defRPr sz="1200">
                <a:latin typeface="+mj-lt"/>
              </a:defRPr>
            </a:lvl5pPr>
          </a:lstStyle>
          <a:p>
            <a:pPr lvl="0"/>
            <a:r>
              <a:rPr lang="en-US" dirty="0" err="1"/>
              <a:t>Descripción</a:t>
            </a:r>
            <a:br>
              <a:rPr lang="en-US" dirty="0"/>
            </a:br>
            <a:r>
              <a:rPr lang="en-US" dirty="0"/>
              <a:t>(</a:t>
            </a:r>
            <a:r>
              <a:rPr lang="en-US" dirty="0" err="1"/>
              <a:t>Máx</a:t>
            </a:r>
            <a:r>
              <a:rPr lang="en-US" dirty="0"/>
              <a:t>. 2 </a:t>
            </a:r>
            <a:r>
              <a:rPr lang="en-US" dirty="0" err="1"/>
              <a:t>líneas</a:t>
            </a:r>
            <a:r>
              <a:rPr lang="en-US" dirty="0"/>
              <a:t>)</a:t>
            </a:r>
          </a:p>
        </p:txBody>
      </p:sp>
      <p:sp>
        <p:nvSpPr>
          <p:cNvPr id="13" name="Text Placeholder 4">
            <a:extLst>
              <a:ext uri="{FF2B5EF4-FFF2-40B4-BE49-F238E27FC236}">
                <a16:creationId xmlns:a16="http://schemas.microsoft.com/office/drawing/2014/main" id="{195C33BE-CD56-6669-2160-8C444FE07B23}"/>
              </a:ext>
            </a:extLst>
          </p:cNvPr>
          <p:cNvSpPr>
            <a:spLocks noGrp="1"/>
          </p:cNvSpPr>
          <p:nvPr>
            <p:ph type="body" sz="quarter" idx="21" hasCustomPrompt="1"/>
          </p:nvPr>
        </p:nvSpPr>
        <p:spPr>
          <a:xfrm>
            <a:off x="10187940" y="5038275"/>
            <a:ext cx="1508760" cy="406400"/>
          </a:xfrm>
          <a:prstGeom prst="rect">
            <a:avLst/>
          </a:prstGeom>
        </p:spPr>
        <p:txBody>
          <a:bodyPr wrap="square" lIns="0" tIns="0" rIns="0" bIns="0">
            <a:noAutofit/>
          </a:bodyPr>
          <a:lstStyle>
            <a:lvl1pPr marL="0" indent="0">
              <a:spcAft>
                <a:spcPts val="0"/>
              </a:spcAft>
              <a:buNone/>
              <a:defRPr sz="900" b="0" baseline="0">
                <a:latin typeface="+mn-lt"/>
                <a:ea typeface="Arial" charset="0"/>
                <a:cs typeface="Arial" charset="0"/>
              </a:defRPr>
            </a:lvl1pPr>
            <a:lvl2pPr marL="609585" indent="0">
              <a:buNone/>
              <a:defRPr sz="1200">
                <a:latin typeface="+mj-lt"/>
              </a:defRPr>
            </a:lvl2pPr>
            <a:lvl3pPr marL="1219170" indent="0">
              <a:buNone/>
              <a:defRPr sz="1200">
                <a:latin typeface="+mj-lt"/>
              </a:defRPr>
            </a:lvl3pPr>
            <a:lvl4pPr marL="1828754" indent="0">
              <a:buNone/>
              <a:defRPr sz="1200">
                <a:latin typeface="+mj-lt"/>
              </a:defRPr>
            </a:lvl4pPr>
            <a:lvl5pPr marL="2438339" indent="0">
              <a:buNone/>
              <a:defRPr sz="1200">
                <a:latin typeface="+mj-lt"/>
              </a:defRPr>
            </a:lvl5pPr>
          </a:lstStyle>
          <a:p>
            <a:pPr lvl="0"/>
            <a:r>
              <a:rPr lang="en-US" dirty="0" err="1"/>
              <a:t>Descripción</a:t>
            </a:r>
            <a:br>
              <a:rPr lang="en-US" dirty="0"/>
            </a:br>
            <a:r>
              <a:rPr lang="en-US" dirty="0"/>
              <a:t>(</a:t>
            </a:r>
            <a:r>
              <a:rPr lang="en-US" dirty="0" err="1"/>
              <a:t>Máx</a:t>
            </a:r>
            <a:r>
              <a:rPr lang="en-US" dirty="0"/>
              <a:t>. 2 </a:t>
            </a:r>
            <a:r>
              <a:rPr lang="en-US" dirty="0" err="1"/>
              <a:t>líneas</a:t>
            </a:r>
            <a:r>
              <a:rPr lang="en-US" dirty="0"/>
              <a:t>)</a:t>
            </a:r>
          </a:p>
        </p:txBody>
      </p:sp>
      <p:sp>
        <p:nvSpPr>
          <p:cNvPr id="14" name="Text Placeholder 4">
            <a:extLst>
              <a:ext uri="{FF2B5EF4-FFF2-40B4-BE49-F238E27FC236}">
                <a16:creationId xmlns:a16="http://schemas.microsoft.com/office/drawing/2014/main" id="{1BD90FA8-7351-265B-153B-C67A6AE75FB1}"/>
              </a:ext>
            </a:extLst>
          </p:cNvPr>
          <p:cNvSpPr>
            <a:spLocks noGrp="1"/>
          </p:cNvSpPr>
          <p:nvPr>
            <p:ph type="body" sz="quarter" idx="22" hasCustomPrompt="1"/>
          </p:nvPr>
        </p:nvSpPr>
        <p:spPr>
          <a:xfrm>
            <a:off x="10187940" y="4002646"/>
            <a:ext cx="1508760" cy="406400"/>
          </a:xfrm>
          <a:prstGeom prst="rect">
            <a:avLst/>
          </a:prstGeom>
        </p:spPr>
        <p:txBody>
          <a:bodyPr wrap="square" lIns="0" tIns="0" rIns="0" bIns="0">
            <a:noAutofit/>
          </a:bodyPr>
          <a:lstStyle>
            <a:lvl1pPr marL="0" indent="0">
              <a:spcAft>
                <a:spcPts val="0"/>
              </a:spcAft>
              <a:buNone/>
              <a:defRPr sz="900" b="0" baseline="0">
                <a:latin typeface="+mn-lt"/>
                <a:ea typeface="Arial" charset="0"/>
                <a:cs typeface="Arial" charset="0"/>
              </a:defRPr>
            </a:lvl1pPr>
            <a:lvl2pPr marL="609585" indent="0">
              <a:buNone/>
              <a:defRPr sz="1200">
                <a:latin typeface="+mj-lt"/>
              </a:defRPr>
            </a:lvl2pPr>
            <a:lvl3pPr marL="1219170" indent="0">
              <a:buNone/>
              <a:defRPr sz="1200">
                <a:latin typeface="+mj-lt"/>
              </a:defRPr>
            </a:lvl3pPr>
            <a:lvl4pPr marL="1828754" indent="0">
              <a:buNone/>
              <a:defRPr sz="1200">
                <a:latin typeface="+mj-lt"/>
              </a:defRPr>
            </a:lvl4pPr>
            <a:lvl5pPr marL="2438339" indent="0">
              <a:buNone/>
              <a:defRPr sz="1200">
                <a:latin typeface="+mj-lt"/>
              </a:defRPr>
            </a:lvl5pPr>
          </a:lstStyle>
          <a:p>
            <a:pPr lvl="0"/>
            <a:r>
              <a:rPr lang="en-US" dirty="0" err="1"/>
              <a:t>Descripción</a:t>
            </a:r>
            <a:br>
              <a:rPr lang="en-US" dirty="0"/>
            </a:br>
            <a:r>
              <a:rPr lang="en-US" dirty="0"/>
              <a:t>(</a:t>
            </a:r>
            <a:r>
              <a:rPr lang="en-US" dirty="0" err="1"/>
              <a:t>Máx</a:t>
            </a:r>
            <a:r>
              <a:rPr lang="en-US" dirty="0"/>
              <a:t>. 2 </a:t>
            </a:r>
            <a:r>
              <a:rPr lang="en-US" dirty="0" err="1"/>
              <a:t>líneas</a:t>
            </a:r>
            <a:r>
              <a:rPr lang="en-US" dirty="0"/>
              <a:t>)</a:t>
            </a:r>
          </a:p>
        </p:txBody>
      </p:sp>
      <p:sp>
        <p:nvSpPr>
          <p:cNvPr id="19" name="Slide Number Placeholder 21">
            <a:extLst>
              <a:ext uri="{FF2B5EF4-FFF2-40B4-BE49-F238E27FC236}">
                <a16:creationId xmlns:a16="http://schemas.microsoft.com/office/drawing/2014/main" id="{922BA1A6-A5B6-1A50-B003-D1AADF690CD3}"/>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20" name="Title 119">
            <a:extLst>
              <a:ext uri="{FF2B5EF4-FFF2-40B4-BE49-F238E27FC236}">
                <a16:creationId xmlns:a16="http://schemas.microsoft.com/office/drawing/2014/main" id="{806C0B47-99A5-4948-A06E-E8605386ABA6}"/>
              </a:ext>
            </a:extLst>
          </p:cNvPr>
          <p:cNvSpPr>
            <a:spLocks noGrp="1"/>
          </p:cNvSpPr>
          <p:nvPr>
            <p:ph type="title" hasCustomPrompt="1"/>
          </p:nvPr>
        </p:nvSpPr>
        <p:spPr>
          <a:xfrm>
            <a:off x="4373082" y="1257300"/>
            <a:ext cx="5081969"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pic>
        <p:nvPicPr>
          <p:cNvPr id="4" name="Imagen 3">
            <a:extLst>
              <a:ext uri="{FF2B5EF4-FFF2-40B4-BE49-F238E27FC236}">
                <a16:creationId xmlns:a16="http://schemas.microsoft.com/office/drawing/2014/main" id="{580FEFCF-3541-1BAC-EF61-7E23E212505D}"/>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23" name="CuadroTexto 22">
            <a:extLst>
              <a:ext uri="{FF2B5EF4-FFF2-40B4-BE49-F238E27FC236}">
                <a16:creationId xmlns:a16="http://schemas.microsoft.com/office/drawing/2014/main" id="{49023128-74EA-C046-A4A0-D9EA92FA21EA}"/>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24" name="Marcador de fecha 2">
            <a:extLst>
              <a:ext uri="{FF2B5EF4-FFF2-40B4-BE49-F238E27FC236}">
                <a16:creationId xmlns:a16="http://schemas.microsoft.com/office/drawing/2014/main" id="{52E784DE-B8BA-134D-AFAC-6E704735E969}"/>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3143856175"/>
      </p:ext>
    </p:extLst>
  </p:cSld>
  <p:clrMapOvr>
    <a:masterClrMapping/>
  </p:clrMapOvr>
  <p:extLst>
    <p:ext uri="{DCECCB84-F9BA-43D5-87BE-67443E8EF086}">
      <p15:sldGuideLst xmlns:p15="http://schemas.microsoft.com/office/powerpoint/2012/main">
        <p15:guide id="1" pos="5976">
          <p15:clr>
            <a:srgbClr val="FBAE40"/>
          </p15:clr>
        </p15:guide>
        <p15:guide id="2" pos="6408">
          <p15:clr>
            <a:srgbClr val="FBAE40"/>
          </p15:clr>
        </p15:guide>
        <p15:guide id="3" pos="6192">
          <p15:clr>
            <a:srgbClr val="FBAE40"/>
          </p15:clr>
        </p15:guide>
        <p15:guide id="4" pos="2544">
          <p15:clr>
            <a:srgbClr val="FBAE40"/>
          </p15:clr>
        </p15:guide>
        <p15:guide id="5" orient="horz" pos="744">
          <p15:clr>
            <a:srgbClr val="FBAE40"/>
          </p15:clr>
        </p15:guide>
        <p15:guide id="6" orient="horz" pos="4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n + Texto + Datos 02">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B41C15-C164-088D-EEBE-6D6B1D5B82E1}"/>
              </a:ext>
            </a:extLst>
          </p:cNvPr>
          <p:cNvSpPr>
            <a:spLocks noGrp="1"/>
          </p:cNvSpPr>
          <p:nvPr>
            <p:ph type="ftr" sz="quarter" idx="14"/>
          </p:nvPr>
        </p:nvSpPr>
        <p:spPr/>
        <p:txBody>
          <a:bodyPr wrap="square">
            <a:noAutofit/>
          </a:bodyPr>
          <a:lstStyle/>
          <a:p>
            <a:r>
              <a:rPr lang="en-US"/>
              <a:t>PRESENTATION TEMPLATE</a:t>
            </a:r>
            <a:endParaRPr lang="en-US" dirty="0"/>
          </a:p>
        </p:txBody>
      </p:sp>
      <p:sp>
        <p:nvSpPr>
          <p:cNvPr id="3" name="Rectangle 2">
            <a:extLst>
              <a:ext uri="{FF2B5EF4-FFF2-40B4-BE49-F238E27FC236}">
                <a16:creationId xmlns:a16="http://schemas.microsoft.com/office/drawing/2014/main" id="{75052EA1-6AAF-B543-F6DE-9C06F5B2A6EB}"/>
              </a:ext>
            </a:extLst>
          </p:cNvPr>
          <p:cNvSpPr/>
          <p:nvPr/>
        </p:nvSpPr>
        <p:spPr>
          <a:xfrm>
            <a:off x="4023358" y="914400"/>
            <a:ext cx="5814857" cy="5943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Picture Placeholder 42">
            <a:extLst>
              <a:ext uri="{FF2B5EF4-FFF2-40B4-BE49-F238E27FC236}">
                <a16:creationId xmlns:a16="http://schemas.microsoft.com/office/drawing/2014/main" id="{C43287E1-A162-8D85-D778-8336F1676E5E}"/>
              </a:ext>
            </a:extLst>
          </p:cNvPr>
          <p:cNvSpPr>
            <a:spLocks noGrp="1"/>
          </p:cNvSpPr>
          <p:nvPr>
            <p:ph type="pic" sz="quarter" idx="18" hasCustomPrompt="1"/>
          </p:nvPr>
        </p:nvSpPr>
        <p:spPr>
          <a:xfrm>
            <a:off x="0" y="915003"/>
            <a:ext cx="4023357" cy="5942997"/>
          </a:xfrm>
          <a:prstGeom prst="rect">
            <a:avLst/>
          </a:prstGeom>
          <a:solidFill>
            <a:schemeClr val="accent1"/>
          </a:solidFill>
        </p:spPr>
        <p:txBody>
          <a:bodyPr wrap="square" anchor="ctr">
            <a:noAutofit/>
          </a:bodyPr>
          <a:lstStyle>
            <a:lvl1pPr marL="0" indent="0" algn="ctr">
              <a:buNone/>
              <a:defRPr sz="1200">
                <a:solidFill>
                  <a:schemeClr val="bg1"/>
                </a:solidFill>
              </a:defRPr>
            </a:lvl1pPr>
          </a:lstStyle>
          <a:p>
            <a:pPr marL="0" marR="0" lvl="0" indent="0" algn="ctr" defTabSz="609570" rtl="0" eaLnBrk="1" fontAlgn="base" latinLnBrk="0" hangingPunct="1">
              <a:lnSpc>
                <a:spcPct val="120000"/>
              </a:lnSpc>
              <a:spcBef>
                <a:spcPts val="0"/>
              </a:spcBef>
              <a:spcAft>
                <a:spcPts val="800"/>
              </a:spcAft>
              <a:buClrTx/>
              <a:buSzPct val="80000"/>
              <a:buFont typeface="Arial" charset="0"/>
              <a:buNone/>
              <a:tabLst/>
              <a:defRPr/>
            </a:pPr>
            <a:r>
              <a:rPr lang="en-US" dirty="0"/>
              <a:t>Click para </a:t>
            </a:r>
            <a:r>
              <a:rPr lang="en-US" dirty="0" err="1"/>
              <a:t>insertar</a:t>
            </a:r>
            <a:r>
              <a:rPr lang="en-US" dirty="0"/>
              <a:t> imagen</a:t>
            </a:r>
          </a:p>
        </p:txBody>
      </p:sp>
      <p:sp>
        <p:nvSpPr>
          <p:cNvPr id="19" name="Slide Number Placeholder 21">
            <a:extLst>
              <a:ext uri="{FF2B5EF4-FFF2-40B4-BE49-F238E27FC236}">
                <a16:creationId xmlns:a16="http://schemas.microsoft.com/office/drawing/2014/main" id="{922BA1A6-A5B6-1A50-B003-D1AADF690CD3}"/>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13" name="Title 119">
            <a:extLst>
              <a:ext uri="{FF2B5EF4-FFF2-40B4-BE49-F238E27FC236}">
                <a16:creationId xmlns:a16="http://schemas.microsoft.com/office/drawing/2014/main" id="{979EF17D-81D7-3006-DCB4-8E8646D7D6BC}"/>
              </a:ext>
            </a:extLst>
          </p:cNvPr>
          <p:cNvSpPr>
            <a:spLocks noGrp="1"/>
          </p:cNvSpPr>
          <p:nvPr>
            <p:ph type="title" hasCustomPrompt="1"/>
          </p:nvPr>
        </p:nvSpPr>
        <p:spPr>
          <a:xfrm>
            <a:off x="4373082" y="1257300"/>
            <a:ext cx="5081969" cy="457200"/>
          </a:xfrm>
          <a:prstGeom prst="rect">
            <a:avLst/>
          </a:prstGeom>
        </p:spPr>
        <p:txBody>
          <a:bodyPr wrap="square">
            <a:noAutofit/>
          </a:bodyPr>
          <a:lstStyle>
            <a:lvl1pPr>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pic>
        <p:nvPicPr>
          <p:cNvPr id="4" name="Imagen 3">
            <a:extLst>
              <a:ext uri="{FF2B5EF4-FFF2-40B4-BE49-F238E27FC236}">
                <a16:creationId xmlns:a16="http://schemas.microsoft.com/office/drawing/2014/main" id="{61A3877E-6355-3EB1-5D47-70EB5848691B}"/>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8" name="Text Placeholder 35">
            <a:extLst>
              <a:ext uri="{FF2B5EF4-FFF2-40B4-BE49-F238E27FC236}">
                <a16:creationId xmlns:a16="http://schemas.microsoft.com/office/drawing/2014/main" id="{DFE4A168-CD54-5C04-F950-F68E48E33E23}"/>
              </a:ext>
            </a:extLst>
          </p:cNvPr>
          <p:cNvSpPr>
            <a:spLocks noGrp="1"/>
          </p:cNvSpPr>
          <p:nvPr>
            <p:ph type="body" sz="quarter" idx="17" hasCustomPrompt="1"/>
          </p:nvPr>
        </p:nvSpPr>
        <p:spPr>
          <a:xfrm>
            <a:off x="10187940" y="1257300"/>
            <a:ext cx="1508760" cy="457200"/>
          </a:xfrm>
          <a:prstGeom prst="rect">
            <a:avLst/>
          </a:prstGeom>
        </p:spPr>
        <p:txBody>
          <a:bodyPr wrap="square" lIns="0" tIns="0" rIns="0" bIns="0">
            <a:noAutofit/>
          </a:bodyPr>
          <a:lstStyle>
            <a:lvl1pPr marL="0" indent="0">
              <a:lnSpc>
                <a:spcPct val="90000"/>
              </a:lnSpc>
              <a:spcBef>
                <a:spcPts val="0"/>
              </a:spcBef>
              <a:buNone/>
              <a:defRPr sz="2800">
                <a:solidFill>
                  <a:schemeClr val="accent1"/>
                </a:solidFill>
                <a:latin typeface="+mn-lt"/>
              </a:defRPr>
            </a:lvl1pPr>
            <a:lvl2pPr marL="609585" indent="0">
              <a:lnSpc>
                <a:spcPct val="80000"/>
              </a:lnSpc>
              <a:spcBef>
                <a:spcPts val="0"/>
              </a:spcBef>
              <a:buNone/>
              <a:defRPr sz="3733">
                <a:latin typeface="+mj-lt"/>
              </a:defRPr>
            </a:lvl2pPr>
            <a:lvl3pPr marL="1219170" indent="0">
              <a:lnSpc>
                <a:spcPct val="80000"/>
              </a:lnSpc>
              <a:spcBef>
                <a:spcPts val="0"/>
              </a:spcBef>
              <a:buNone/>
              <a:defRPr sz="3733">
                <a:latin typeface="+mj-lt"/>
              </a:defRPr>
            </a:lvl3pPr>
            <a:lvl4pPr marL="1828754" indent="0">
              <a:lnSpc>
                <a:spcPct val="80000"/>
              </a:lnSpc>
              <a:spcBef>
                <a:spcPts val="0"/>
              </a:spcBef>
              <a:buNone/>
              <a:defRPr sz="3733">
                <a:latin typeface="+mj-lt"/>
              </a:defRPr>
            </a:lvl4pPr>
            <a:lvl5pPr marL="2438339" indent="0">
              <a:lnSpc>
                <a:spcPct val="80000"/>
              </a:lnSpc>
              <a:spcBef>
                <a:spcPts val="0"/>
              </a:spcBef>
              <a:buNone/>
              <a:defRPr sz="3733">
                <a:latin typeface="+mj-lt"/>
              </a:defRPr>
            </a:lvl5pPr>
          </a:lstStyle>
          <a:p>
            <a:pPr lvl="0"/>
            <a:r>
              <a:rPr lang="en-US" dirty="0"/>
              <a:t>Dato</a:t>
            </a:r>
          </a:p>
        </p:txBody>
      </p:sp>
      <p:sp>
        <p:nvSpPr>
          <p:cNvPr id="16" name="Text Placeholder 35">
            <a:extLst>
              <a:ext uri="{FF2B5EF4-FFF2-40B4-BE49-F238E27FC236}">
                <a16:creationId xmlns:a16="http://schemas.microsoft.com/office/drawing/2014/main" id="{9F4F3BD2-D05E-3089-AEA0-884448F6AD62}"/>
              </a:ext>
            </a:extLst>
          </p:cNvPr>
          <p:cNvSpPr>
            <a:spLocks noGrp="1"/>
          </p:cNvSpPr>
          <p:nvPr>
            <p:ph type="body" sz="quarter" idx="16" hasCustomPrompt="1"/>
          </p:nvPr>
        </p:nvSpPr>
        <p:spPr>
          <a:xfrm>
            <a:off x="10187940" y="2133877"/>
            <a:ext cx="1508760" cy="1366050"/>
          </a:xfrm>
          <a:prstGeom prst="rect">
            <a:avLst/>
          </a:prstGeom>
        </p:spPr>
        <p:txBody>
          <a:bodyPr lIns="0" tIns="0" rIns="0" bIns="0">
            <a:noAutofit/>
          </a:bodyPr>
          <a:lstStyle>
            <a:lvl1pPr marL="0" indent="0">
              <a:lnSpc>
                <a:spcPct val="100000"/>
              </a:lnSpc>
              <a:spcBef>
                <a:spcPts val="0"/>
              </a:spcBef>
              <a:buNone/>
              <a:defRPr sz="1100">
                <a:solidFill>
                  <a:schemeClr val="accent5"/>
                </a:solidFill>
                <a:latin typeface="+mn-lt"/>
              </a:defRPr>
            </a:lvl1pPr>
            <a:lvl2pPr marL="609585" indent="0">
              <a:lnSpc>
                <a:spcPct val="80000"/>
              </a:lnSpc>
              <a:spcBef>
                <a:spcPts val="0"/>
              </a:spcBef>
              <a:buNone/>
              <a:defRPr sz="3733">
                <a:latin typeface="+mj-lt"/>
              </a:defRPr>
            </a:lvl2pPr>
            <a:lvl3pPr marL="1219170" indent="0">
              <a:lnSpc>
                <a:spcPct val="80000"/>
              </a:lnSpc>
              <a:spcBef>
                <a:spcPts val="0"/>
              </a:spcBef>
              <a:buNone/>
              <a:defRPr sz="3733">
                <a:latin typeface="+mj-lt"/>
              </a:defRPr>
            </a:lvl3pPr>
            <a:lvl4pPr marL="1828754" indent="0">
              <a:lnSpc>
                <a:spcPct val="80000"/>
              </a:lnSpc>
              <a:spcBef>
                <a:spcPts val="0"/>
              </a:spcBef>
              <a:buNone/>
              <a:defRPr sz="3733">
                <a:latin typeface="+mj-lt"/>
              </a:defRPr>
            </a:lvl4pPr>
            <a:lvl5pPr marL="2438339" indent="0">
              <a:lnSpc>
                <a:spcPct val="80000"/>
              </a:lnSpc>
              <a:spcBef>
                <a:spcPts val="0"/>
              </a:spcBef>
              <a:buNone/>
              <a:defRPr sz="3733">
                <a:latin typeface="+mj-lt"/>
              </a:defRPr>
            </a:lvl5pPr>
          </a:lstStyle>
          <a:p>
            <a:pPr lvl="0"/>
            <a:r>
              <a:rPr lang="en-US" dirty="0" err="1"/>
              <a:t>Cita</a:t>
            </a:r>
            <a:r>
              <a:rPr lang="en-US" dirty="0"/>
              <a:t> (</a:t>
            </a:r>
            <a:r>
              <a:rPr lang="en-US" dirty="0" err="1"/>
              <a:t>aprox</a:t>
            </a:r>
            <a:r>
              <a:rPr lang="en-US" dirty="0"/>
              <a:t>. 20 palabras </a:t>
            </a:r>
            <a:r>
              <a:rPr lang="en-US" dirty="0" err="1"/>
              <a:t>máximo</a:t>
            </a:r>
            <a:r>
              <a:rPr lang="en-US" dirty="0"/>
              <a:t>)</a:t>
            </a:r>
          </a:p>
        </p:txBody>
      </p:sp>
      <p:sp>
        <p:nvSpPr>
          <p:cNvPr id="12" name="CuadroTexto 11">
            <a:extLst>
              <a:ext uri="{FF2B5EF4-FFF2-40B4-BE49-F238E27FC236}">
                <a16:creationId xmlns:a16="http://schemas.microsoft.com/office/drawing/2014/main" id="{3889BFA1-7A9B-7641-A044-1D359D68CF2C}"/>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4" name="Marcador de fecha 2">
            <a:extLst>
              <a:ext uri="{FF2B5EF4-FFF2-40B4-BE49-F238E27FC236}">
                <a16:creationId xmlns:a16="http://schemas.microsoft.com/office/drawing/2014/main" id="{565E763F-D638-AF4E-A889-15193A3F1F93}"/>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
        <p:nvSpPr>
          <p:cNvPr id="15" name="Text Placeholder 17">
            <a:extLst>
              <a:ext uri="{FF2B5EF4-FFF2-40B4-BE49-F238E27FC236}">
                <a16:creationId xmlns:a16="http://schemas.microsoft.com/office/drawing/2014/main" id="{A8F4A353-558B-9A4B-BE34-F556DED3E024}"/>
              </a:ext>
            </a:extLst>
          </p:cNvPr>
          <p:cNvSpPr>
            <a:spLocks noGrp="1"/>
          </p:cNvSpPr>
          <p:nvPr>
            <p:ph type="body" sz="quarter" idx="13" hasCustomPrompt="1"/>
          </p:nvPr>
        </p:nvSpPr>
        <p:spPr>
          <a:xfrm>
            <a:off x="4389117" y="2133877"/>
            <a:ext cx="5091870" cy="4121084"/>
          </a:xfrm>
          <a:prstGeom prst="rect">
            <a:avLst/>
          </a:prstGeom>
        </p:spPr>
        <p:txBody>
          <a:bodyPr wrap="square" lIns="0" tIns="0" rIns="0" bIns="0">
            <a:noAutofit/>
          </a:bodyPr>
          <a:lstStyle>
            <a:lvl1pPr marL="0" indent="0">
              <a:lnSpc>
                <a:spcPct val="120000"/>
              </a:lnSpc>
              <a:spcBef>
                <a:spcPts val="0"/>
              </a:spcBef>
              <a:spcAft>
                <a:spcPts val="600"/>
              </a:spcAft>
              <a:buNone/>
              <a:defRPr sz="1100"/>
            </a:lvl1pPr>
            <a:lvl2pPr marL="609585" indent="0">
              <a:lnSpc>
                <a:spcPct val="110000"/>
              </a:lnSpc>
              <a:spcBef>
                <a:spcPts val="0"/>
              </a:spcBef>
              <a:spcAft>
                <a:spcPts val="1600"/>
              </a:spcAft>
              <a:buNone/>
              <a:defRPr sz="1200"/>
            </a:lvl2pPr>
            <a:lvl3pPr marL="1219170" indent="0">
              <a:lnSpc>
                <a:spcPct val="110000"/>
              </a:lnSpc>
              <a:spcBef>
                <a:spcPts val="0"/>
              </a:spcBef>
              <a:spcAft>
                <a:spcPts val="1600"/>
              </a:spcAft>
              <a:buNone/>
              <a:defRPr sz="1200"/>
            </a:lvl3pPr>
            <a:lvl4pPr marL="1828754" indent="0">
              <a:lnSpc>
                <a:spcPct val="110000"/>
              </a:lnSpc>
              <a:spcBef>
                <a:spcPts val="0"/>
              </a:spcBef>
              <a:spcAft>
                <a:spcPts val="1600"/>
              </a:spcAft>
              <a:buNone/>
              <a:defRPr sz="1200"/>
            </a:lvl4pPr>
            <a:lvl5pPr marL="2438339" indent="0">
              <a:lnSpc>
                <a:spcPct val="110000"/>
              </a:lnSpc>
              <a:spcBef>
                <a:spcPts val="0"/>
              </a:spcBef>
              <a:spcAft>
                <a:spcPts val="1600"/>
              </a:spcAft>
              <a:buNone/>
              <a:defRPr sz="1200"/>
            </a:lvl5pPr>
          </a:lstStyle>
          <a:p>
            <a:pPr lvl="0"/>
            <a:r>
              <a:rPr lang="en-US" dirty="0"/>
              <a:t>Case study copy: 220 words max. </a:t>
            </a:r>
          </a:p>
        </p:txBody>
      </p:sp>
    </p:spTree>
    <p:extLst>
      <p:ext uri="{BB962C8B-B14F-4D97-AF65-F5344CB8AC3E}">
        <p14:creationId xmlns:p14="http://schemas.microsoft.com/office/powerpoint/2010/main" val="3189006484"/>
      </p:ext>
    </p:extLst>
  </p:cSld>
  <p:clrMapOvr>
    <a:masterClrMapping/>
  </p:clrMapOvr>
  <p:extLst>
    <p:ext uri="{DCECCB84-F9BA-43D5-87BE-67443E8EF086}">
      <p15:sldGuideLst xmlns:p15="http://schemas.microsoft.com/office/powerpoint/2012/main">
        <p15:guide id="1" pos="5976">
          <p15:clr>
            <a:srgbClr val="FBAE40"/>
          </p15:clr>
        </p15:guide>
        <p15:guide id="2" pos="6408">
          <p15:clr>
            <a:srgbClr val="FBAE40"/>
          </p15:clr>
        </p15:guide>
        <p15:guide id="3" pos="6192">
          <p15:clr>
            <a:srgbClr val="FBAE40"/>
          </p15:clr>
        </p15:guide>
        <p15:guide id="4" pos="2544">
          <p15:clr>
            <a:srgbClr val="FBAE40"/>
          </p15:clr>
        </p15:guide>
        <p15:guide id="5" orient="horz" pos="744">
          <p15:clr>
            <a:srgbClr val="FBAE40"/>
          </p15:clr>
        </p15:guide>
        <p15:guide id="6" orient="horz" pos="4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erre-01">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38B191-18CC-5F47-ABA3-B78C7137FBE6}"/>
              </a:ext>
            </a:extLst>
          </p:cNvPr>
          <p:cNvSpPr>
            <a:spLocks noGrp="1"/>
          </p:cNvSpPr>
          <p:nvPr>
            <p:ph type="title" hasCustomPrompt="1"/>
          </p:nvPr>
        </p:nvSpPr>
        <p:spPr>
          <a:xfrm>
            <a:off x="501880" y="3923736"/>
            <a:ext cx="4729653" cy="1096433"/>
          </a:xfrm>
          <a:prstGeom prst="rect">
            <a:avLst/>
          </a:prstGeom>
        </p:spPr>
        <p:txBody>
          <a:bodyPr vert="horz" wrap="square" lIns="0" tIns="0" rIns="0" bIns="0" anchor="b" anchorCtr="0">
            <a:noAutofit/>
          </a:bodyPr>
          <a:lstStyle>
            <a:lvl1pPr algn="l">
              <a:lnSpc>
                <a:spcPct val="80000"/>
              </a:lnSpc>
              <a:defRPr sz="5000" b="1" i="0" cap="none" spc="0" baseline="0">
                <a:solidFill>
                  <a:schemeClr val="bg1"/>
                </a:solidFill>
                <a:latin typeface="+mj-lt"/>
              </a:defRPr>
            </a:lvl1pPr>
          </a:lstStyle>
          <a:p>
            <a:pPr lvl="0"/>
            <a:r>
              <a:rPr lang="en-US" dirty="0"/>
              <a:t>Gracias</a:t>
            </a:r>
          </a:p>
        </p:txBody>
      </p:sp>
      <p:sp>
        <p:nvSpPr>
          <p:cNvPr id="9" name="Text Placeholder 8">
            <a:extLst>
              <a:ext uri="{FF2B5EF4-FFF2-40B4-BE49-F238E27FC236}">
                <a16:creationId xmlns:a16="http://schemas.microsoft.com/office/drawing/2014/main" id="{13387D4F-4DDB-8F42-AA5A-D9E5DD54A56F}"/>
              </a:ext>
            </a:extLst>
          </p:cNvPr>
          <p:cNvSpPr>
            <a:spLocks noGrp="1"/>
          </p:cNvSpPr>
          <p:nvPr>
            <p:ph type="body" sz="quarter" idx="10" hasCustomPrompt="1"/>
          </p:nvPr>
        </p:nvSpPr>
        <p:spPr>
          <a:xfrm>
            <a:off x="502608" y="5597925"/>
            <a:ext cx="4728925" cy="252719"/>
          </a:xfrm>
          <a:prstGeom prst="rect">
            <a:avLst/>
          </a:prstGeom>
        </p:spPr>
        <p:txBody>
          <a:bodyPr wrap="square" lIns="0" tIns="0" rIns="0" bIns="0">
            <a:noAutofit/>
          </a:bodyPr>
          <a:lstStyle>
            <a:lvl1pPr marL="0" indent="0">
              <a:buNone/>
              <a:defRPr sz="1467" b="0" i="0" cap="all" spc="150" baseline="0">
                <a:solidFill>
                  <a:schemeClr val="bg1"/>
                </a:solidFill>
                <a:latin typeface="Manrope" pitchFamily="2" charset="0"/>
              </a:defRPr>
            </a:lvl1pPr>
            <a:lvl2pPr marL="609585" indent="0">
              <a:buNone/>
              <a:defRPr>
                <a:solidFill>
                  <a:schemeClr val="bg1"/>
                </a:solidFill>
              </a:defRPr>
            </a:lvl2pPr>
          </a:lstStyle>
          <a:p>
            <a:pPr lvl="0"/>
            <a:r>
              <a:rPr lang="en-GB" dirty="0" err="1"/>
              <a:t>Título</a:t>
            </a:r>
            <a:r>
              <a:rPr lang="en-GB" dirty="0"/>
              <a:t> CONTACTO</a:t>
            </a:r>
            <a:endParaRPr lang="en-US" dirty="0"/>
          </a:p>
        </p:txBody>
      </p:sp>
      <p:sp>
        <p:nvSpPr>
          <p:cNvPr id="11" name="Text Placeholder 8">
            <a:extLst>
              <a:ext uri="{FF2B5EF4-FFF2-40B4-BE49-F238E27FC236}">
                <a16:creationId xmlns:a16="http://schemas.microsoft.com/office/drawing/2014/main" id="{F17E88FD-4248-B24C-9770-46A8A04E6D22}"/>
              </a:ext>
            </a:extLst>
          </p:cNvPr>
          <p:cNvSpPr>
            <a:spLocks noGrp="1"/>
          </p:cNvSpPr>
          <p:nvPr>
            <p:ph type="body" sz="quarter" idx="11" hasCustomPrompt="1"/>
          </p:nvPr>
        </p:nvSpPr>
        <p:spPr>
          <a:xfrm>
            <a:off x="502608" y="5964771"/>
            <a:ext cx="4728925" cy="252719"/>
          </a:xfrm>
          <a:prstGeom prst="rect">
            <a:avLst/>
          </a:prstGeom>
        </p:spPr>
        <p:txBody>
          <a:bodyPr wrap="square" lIns="0" tIns="0" rIns="0" bIns="0">
            <a:noAutofit/>
          </a:bodyPr>
          <a:lstStyle>
            <a:lvl1pPr marL="0" indent="0">
              <a:buNone/>
              <a:defRPr sz="1467" b="0" i="0" spc="50" baseline="0">
                <a:solidFill>
                  <a:schemeClr val="bg1"/>
                </a:solidFill>
                <a:latin typeface="+mn-lt"/>
              </a:defRPr>
            </a:lvl1pPr>
            <a:lvl2pPr marL="609585" indent="0">
              <a:buNone/>
              <a:defRPr>
                <a:solidFill>
                  <a:schemeClr val="bg1"/>
                </a:solidFill>
              </a:defRPr>
            </a:lvl2pPr>
          </a:lstStyle>
          <a:p>
            <a:pPr lvl="0"/>
            <a:r>
              <a:rPr lang="en-GB" dirty="0"/>
              <a:t>email - </a:t>
            </a:r>
            <a:r>
              <a:rPr lang="en-GB" dirty="0" err="1"/>
              <a:t>número</a:t>
            </a:r>
            <a:endParaRPr lang="en-US" dirty="0"/>
          </a:p>
        </p:txBody>
      </p:sp>
      <p:sp>
        <p:nvSpPr>
          <p:cNvPr id="12" name="Text Placeholder 8">
            <a:extLst>
              <a:ext uri="{FF2B5EF4-FFF2-40B4-BE49-F238E27FC236}">
                <a16:creationId xmlns:a16="http://schemas.microsoft.com/office/drawing/2014/main" id="{F586E0B5-87FD-10A7-8BF5-E433CBD71F6E}"/>
              </a:ext>
            </a:extLst>
          </p:cNvPr>
          <p:cNvSpPr>
            <a:spLocks noGrp="1"/>
          </p:cNvSpPr>
          <p:nvPr>
            <p:ph type="body" sz="quarter" idx="12" hasCustomPrompt="1"/>
          </p:nvPr>
        </p:nvSpPr>
        <p:spPr>
          <a:xfrm>
            <a:off x="502608" y="5317879"/>
            <a:ext cx="4728925" cy="252719"/>
          </a:xfrm>
          <a:prstGeom prst="rect">
            <a:avLst/>
          </a:prstGeom>
        </p:spPr>
        <p:txBody>
          <a:bodyPr wrap="square" lIns="0" tIns="0" rIns="0" bIns="0">
            <a:noAutofit/>
          </a:bodyPr>
          <a:lstStyle>
            <a:lvl1pPr marL="0" indent="0">
              <a:buNone/>
              <a:defRPr sz="1467" b="1" i="0" cap="all" spc="150" baseline="0">
                <a:solidFill>
                  <a:schemeClr val="bg1"/>
                </a:solidFill>
                <a:latin typeface="+mj-lt"/>
              </a:defRPr>
            </a:lvl1pPr>
            <a:lvl2pPr marL="609585" indent="0">
              <a:buNone/>
              <a:defRPr>
                <a:solidFill>
                  <a:schemeClr val="bg1"/>
                </a:solidFill>
              </a:defRPr>
            </a:lvl2pPr>
          </a:lstStyle>
          <a:p>
            <a:pPr lvl="0"/>
            <a:r>
              <a:rPr lang="en-GB" dirty="0"/>
              <a:t>NOMBRE CONTACTO</a:t>
            </a:r>
            <a:endParaRPr lang="en-US" dirty="0"/>
          </a:p>
        </p:txBody>
      </p:sp>
      <p:pic>
        <p:nvPicPr>
          <p:cNvPr id="2" name="Imagen 1">
            <a:extLst>
              <a:ext uri="{FF2B5EF4-FFF2-40B4-BE49-F238E27FC236}">
                <a16:creationId xmlns:a16="http://schemas.microsoft.com/office/drawing/2014/main" id="{C6C54861-5550-534F-4D00-3ABA14610A99}"/>
              </a:ext>
            </a:extLst>
          </p:cNvPr>
          <p:cNvPicPr>
            <a:picLocks noChangeAspect="1"/>
          </p:cNvPicPr>
          <p:nvPr userDrawn="1"/>
        </p:nvPicPr>
        <p:blipFill>
          <a:blip r:embed="rId2"/>
          <a:stretch>
            <a:fillRect/>
          </a:stretch>
        </p:blipFill>
        <p:spPr>
          <a:xfrm>
            <a:off x="505156" y="502913"/>
            <a:ext cx="2516825" cy="475511"/>
          </a:xfrm>
          <a:prstGeom prst="rect">
            <a:avLst/>
          </a:prstGeom>
        </p:spPr>
      </p:pic>
    </p:spTree>
    <p:extLst>
      <p:ext uri="{BB962C8B-B14F-4D97-AF65-F5344CB8AC3E}">
        <p14:creationId xmlns:p14="http://schemas.microsoft.com/office/powerpoint/2010/main" val="3912604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erre-02">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38B191-18CC-5F47-ABA3-B78C7137FBE6}"/>
              </a:ext>
            </a:extLst>
          </p:cNvPr>
          <p:cNvSpPr>
            <a:spLocks noGrp="1"/>
          </p:cNvSpPr>
          <p:nvPr>
            <p:ph type="title" hasCustomPrompt="1"/>
          </p:nvPr>
        </p:nvSpPr>
        <p:spPr>
          <a:xfrm>
            <a:off x="501880" y="3923736"/>
            <a:ext cx="4729653" cy="1096433"/>
          </a:xfrm>
          <a:prstGeom prst="rect">
            <a:avLst/>
          </a:prstGeom>
        </p:spPr>
        <p:txBody>
          <a:bodyPr vert="horz" wrap="square" lIns="0" tIns="0" rIns="0" bIns="0" anchor="b" anchorCtr="0">
            <a:noAutofit/>
          </a:bodyPr>
          <a:lstStyle>
            <a:lvl1pPr algn="l">
              <a:lnSpc>
                <a:spcPct val="80000"/>
              </a:lnSpc>
              <a:defRPr sz="5000" b="1" i="0" cap="none" spc="0" baseline="0">
                <a:solidFill>
                  <a:schemeClr val="bg1"/>
                </a:solidFill>
                <a:latin typeface="+mj-lt"/>
              </a:defRPr>
            </a:lvl1pPr>
          </a:lstStyle>
          <a:p>
            <a:pPr lvl="0"/>
            <a:r>
              <a:rPr lang="en-US" dirty="0"/>
              <a:t>Gracias</a:t>
            </a:r>
          </a:p>
        </p:txBody>
      </p:sp>
      <p:sp>
        <p:nvSpPr>
          <p:cNvPr id="9" name="Text Placeholder 8">
            <a:extLst>
              <a:ext uri="{FF2B5EF4-FFF2-40B4-BE49-F238E27FC236}">
                <a16:creationId xmlns:a16="http://schemas.microsoft.com/office/drawing/2014/main" id="{13387D4F-4DDB-8F42-AA5A-D9E5DD54A56F}"/>
              </a:ext>
            </a:extLst>
          </p:cNvPr>
          <p:cNvSpPr>
            <a:spLocks noGrp="1"/>
          </p:cNvSpPr>
          <p:nvPr>
            <p:ph type="body" sz="quarter" idx="10" hasCustomPrompt="1"/>
          </p:nvPr>
        </p:nvSpPr>
        <p:spPr>
          <a:xfrm>
            <a:off x="502608" y="5597925"/>
            <a:ext cx="4728925" cy="252719"/>
          </a:xfrm>
          <a:prstGeom prst="rect">
            <a:avLst/>
          </a:prstGeom>
        </p:spPr>
        <p:txBody>
          <a:bodyPr wrap="square" lIns="0" tIns="0" rIns="0" bIns="0">
            <a:noAutofit/>
          </a:bodyPr>
          <a:lstStyle>
            <a:lvl1pPr marL="0" indent="0">
              <a:buNone/>
              <a:defRPr sz="1467" b="0" i="0" cap="all" spc="150" baseline="0">
                <a:solidFill>
                  <a:schemeClr val="bg1"/>
                </a:solidFill>
                <a:latin typeface="Manrope" pitchFamily="2" charset="0"/>
              </a:defRPr>
            </a:lvl1pPr>
            <a:lvl2pPr marL="609585" indent="0">
              <a:buNone/>
              <a:defRPr>
                <a:solidFill>
                  <a:schemeClr val="bg1"/>
                </a:solidFill>
              </a:defRPr>
            </a:lvl2pPr>
          </a:lstStyle>
          <a:p>
            <a:pPr lvl="0"/>
            <a:r>
              <a:rPr lang="en-GB" dirty="0" err="1"/>
              <a:t>Título</a:t>
            </a:r>
            <a:r>
              <a:rPr lang="en-GB" dirty="0"/>
              <a:t> CONTACTO</a:t>
            </a:r>
            <a:endParaRPr lang="en-US" dirty="0"/>
          </a:p>
        </p:txBody>
      </p:sp>
      <p:sp>
        <p:nvSpPr>
          <p:cNvPr id="11" name="Text Placeholder 8">
            <a:extLst>
              <a:ext uri="{FF2B5EF4-FFF2-40B4-BE49-F238E27FC236}">
                <a16:creationId xmlns:a16="http://schemas.microsoft.com/office/drawing/2014/main" id="{F17E88FD-4248-B24C-9770-46A8A04E6D22}"/>
              </a:ext>
            </a:extLst>
          </p:cNvPr>
          <p:cNvSpPr>
            <a:spLocks noGrp="1"/>
          </p:cNvSpPr>
          <p:nvPr>
            <p:ph type="body" sz="quarter" idx="11" hasCustomPrompt="1"/>
          </p:nvPr>
        </p:nvSpPr>
        <p:spPr>
          <a:xfrm>
            <a:off x="502608" y="5964771"/>
            <a:ext cx="4728925" cy="252719"/>
          </a:xfrm>
          <a:prstGeom prst="rect">
            <a:avLst/>
          </a:prstGeom>
        </p:spPr>
        <p:txBody>
          <a:bodyPr wrap="square" lIns="0" tIns="0" rIns="0" bIns="0">
            <a:noAutofit/>
          </a:bodyPr>
          <a:lstStyle>
            <a:lvl1pPr marL="0" indent="0">
              <a:buNone/>
              <a:defRPr sz="1467" b="0" i="0" spc="50" baseline="0">
                <a:solidFill>
                  <a:schemeClr val="bg1"/>
                </a:solidFill>
                <a:latin typeface="+mn-lt"/>
              </a:defRPr>
            </a:lvl1pPr>
            <a:lvl2pPr marL="609585" indent="0">
              <a:buNone/>
              <a:defRPr>
                <a:solidFill>
                  <a:schemeClr val="bg1"/>
                </a:solidFill>
              </a:defRPr>
            </a:lvl2pPr>
          </a:lstStyle>
          <a:p>
            <a:pPr lvl="0"/>
            <a:r>
              <a:rPr lang="en-GB" dirty="0"/>
              <a:t>email - </a:t>
            </a:r>
            <a:r>
              <a:rPr lang="en-GB" dirty="0" err="1"/>
              <a:t>número</a:t>
            </a:r>
            <a:endParaRPr lang="en-US" dirty="0"/>
          </a:p>
        </p:txBody>
      </p:sp>
      <p:sp>
        <p:nvSpPr>
          <p:cNvPr id="12" name="Text Placeholder 8">
            <a:extLst>
              <a:ext uri="{FF2B5EF4-FFF2-40B4-BE49-F238E27FC236}">
                <a16:creationId xmlns:a16="http://schemas.microsoft.com/office/drawing/2014/main" id="{F586E0B5-87FD-10A7-8BF5-E433CBD71F6E}"/>
              </a:ext>
            </a:extLst>
          </p:cNvPr>
          <p:cNvSpPr>
            <a:spLocks noGrp="1"/>
          </p:cNvSpPr>
          <p:nvPr>
            <p:ph type="body" sz="quarter" idx="12" hasCustomPrompt="1"/>
          </p:nvPr>
        </p:nvSpPr>
        <p:spPr>
          <a:xfrm>
            <a:off x="502608" y="5317879"/>
            <a:ext cx="4728925" cy="252719"/>
          </a:xfrm>
          <a:prstGeom prst="rect">
            <a:avLst/>
          </a:prstGeom>
        </p:spPr>
        <p:txBody>
          <a:bodyPr wrap="square" lIns="0" tIns="0" rIns="0" bIns="0">
            <a:noAutofit/>
          </a:bodyPr>
          <a:lstStyle>
            <a:lvl1pPr marL="0" indent="0">
              <a:buNone/>
              <a:defRPr sz="1467" b="1" i="0" cap="all" spc="150" baseline="0">
                <a:solidFill>
                  <a:schemeClr val="bg1"/>
                </a:solidFill>
                <a:latin typeface="+mj-lt"/>
              </a:defRPr>
            </a:lvl1pPr>
            <a:lvl2pPr marL="609585" indent="0">
              <a:buNone/>
              <a:defRPr>
                <a:solidFill>
                  <a:schemeClr val="bg1"/>
                </a:solidFill>
              </a:defRPr>
            </a:lvl2pPr>
          </a:lstStyle>
          <a:p>
            <a:pPr lvl="0"/>
            <a:r>
              <a:rPr lang="en-GB" dirty="0"/>
              <a:t>NOMBRE CONTACTO</a:t>
            </a:r>
            <a:endParaRPr lang="en-US" dirty="0"/>
          </a:p>
        </p:txBody>
      </p:sp>
      <p:pic>
        <p:nvPicPr>
          <p:cNvPr id="2" name="Imagen 1">
            <a:extLst>
              <a:ext uri="{FF2B5EF4-FFF2-40B4-BE49-F238E27FC236}">
                <a16:creationId xmlns:a16="http://schemas.microsoft.com/office/drawing/2014/main" id="{C6C54861-5550-534F-4D00-3ABA14610A99}"/>
              </a:ext>
            </a:extLst>
          </p:cNvPr>
          <p:cNvPicPr>
            <a:picLocks noChangeAspect="1"/>
          </p:cNvPicPr>
          <p:nvPr userDrawn="1"/>
        </p:nvPicPr>
        <p:blipFill>
          <a:blip r:embed="rId2"/>
          <a:stretch>
            <a:fillRect/>
          </a:stretch>
        </p:blipFill>
        <p:spPr>
          <a:xfrm>
            <a:off x="505156" y="502913"/>
            <a:ext cx="2516825" cy="475511"/>
          </a:xfrm>
          <a:prstGeom prst="rect">
            <a:avLst/>
          </a:prstGeom>
        </p:spPr>
      </p:pic>
      <p:pic>
        <p:nvPicPr>
          <p:cNvPr id="4" name="Imagen 3">
            <a:extLst>
              <a:ext uri="{FF2B5EF4-FFF2-40B4-BE49-F238E27FC236}">
                <a16:creationId xmlns:a16="http://schemas.microsoft.com/office/drawing/2014/main" id="{2EDB1A7E-8AC7-E271-2946-7F55D046DEF7}"/>
              </a:ext>
            </a:extLst>
          </p:cNvPr>
          <p:cNvPicPr>
            <a:picLocks noChangeAspect="1"/>
          </p:cNvPicPr>
          <p:nvPr userDrawn="1"/>
        </p:nvPicPr>
        <p:blipFill>
          <a:blip r:embed="rId3"/>
          <a:stretch>
            <a:fillRect/>
          </a:stretch>
        </p:blipFill>
        <p:spPr>
          <a:xfrm rot="10800000">
            <a:off x="9232900" y="0"/>
            <a:ext cx="2959100" cy="6858000"/>
          </a:xfrm>
          <a:prstGeom prst="rect">
            <a:avLst/>
          </a:prstGeom>
        </p:spPr>
      </p:pic>
      <p:sp>
        <p:nvSpPr>
          <p:cNvPr id="8" name="Footer Placeholder 4">
            <a:extLst>
              <a:ext uri="{FF2B5EF4-FFF2-40B4-BE49-F238E27FC236}">
                <a16:creationId xmlns:a16="http://schemas.microsoft.com/office/drawing/2014/main" id="{D902837C-6785-0043-9999-9F9C61D3DE94}"/>
              </a:ext>
            </a:extLst>
          </p:cNvPr>
          <p:cNvSpPr txBox="1">
            <a:spLocks/>
          </p:cNvSpPr>
          <p:nvPr userDrawn="1"/>
        </p:nvSpPr>
        <p:spPr>
          <a:xfrm>
            <a:off x="8720773" y="6472197"/>
            <a:ext cx="2959100" cy="140903"/>
          </a:xfrm>
          <a:prstGeom prst="rect">
            <a:avLst/>
          </a:prstGeom>
        </p:spPr>
        <p:txBody>
          <a:bodyPr lIns="0" tIns="0" rIns="0" bIns="0" anchor="b" anchorCtr="0"/>
          <a:lstStyle>
            <a:defPPr>
              <a:defRPr lang="en-US"/>
            </a:defPPr>
            <a:lvl1pPr marL="0" algn="r" defTabSz="457200" rtl="0" eaLnBrk="1" latinLnBrk="0" hangingPunct="1">
              <a:defRPr sz="800" kern="1200">
                <a:solidFill>
                  <a:srgbClr val="BFBFBF"/>
                </a:solidFill>
                <a:latin typeface="Helvetica Neue"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189"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anrope"/>
                <a:ea typeface="+mn-ea"/>
                <a:cs typeface="Arial"/>
              </a:rPr>
              <a:t>© 2023 UAX</a:t>
            </a:r>
          </a:p>
        </p:txBody>
      </p:sp>
    </p:spTree>
    <p:extLst>
      <p:ext uri="{BB962C8B-B14F-4D97-AF65-F5344CB8AC3E}">
        <p14:creationId xmlns:p14="http://schemas.microsoft.com/office/powerpoint/2010/main" val="33266870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olo el 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D631C9C-0ACA-71AB-8E99-D938CA626445}"/>
              </a:ext>
            </a:extLst>
          </p:cNvPr>
          <p:cNvSpPr>
            <a:spLocks noGrp="1"/>
          </p:cNvSpPr>
          <p:nvPr>
            <p:ph type="ctrTitle" hasCustomPrompt="1"/>
          </p:nvPr>
        </p:nvSpPr>
        <p:spPr>
          <a:xfrm>
            <a:off x="639591" y="308447"/>
            <a:ext cx="10928522" cy="921003"/>
          </a:xfrm>
          <a:noFill/>
          <a:effectLst/>
        </p:spPr>
        <p:txBody>
          <a:bodyPr wrap="square"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dirty="0"/>
              <a:t>Título de </a:t>
            </a:r>
            <a:br>
              <a:rPr lang="es-ES" dirty="0"/>
            </a:br>
            <a:r>
              <a:rPr lang="es-ES" dirty="0"/>
              <a:t>la diapositiva</a:t>
            </a:r>
          </a:p>
        </p:txBody>
      </p:sp>
      <p:pic>
        <p:nvPicPr>
          <p:cNvPr id="4" name="Imagen 3" descr="Imagen que contiene estrella, luz&#10;&#10;Descripción generada automáticamente">
            <a:extLst>
              <a:ext uri="{FF2B5EF4-FFF2-40B4-BE49-F238E27FC236}">
                <a16:creationId xmlns:a16="http://schemas.microsoft.com/office/drawing/2014/main" id="{A2901E18-FD3F-EB54-7E76-56AE171E62D8}"/>
              </a:ext>
            </a:extLst>
          </p:cNvPr>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2735" r="91562"/>
          <a:stretch/>
        </p:blipFill>
        <p:spPr>
          <a:xfrm>
            <a:off x="-1" y="0"/>
            <a:ext cx="695325" cy="6858000"/>
          </a:xfrm>
          <a:prstGeom prst="rect">
            <a:avLst/>
          </a:prstGeom>
        </p:spPr>
      </p:pic>
      <p:pic>
        <p:nvPicPr>
          <p:cNvPr id="8" name="Imagen 7" descr="Forma&#10;&#10;Descripción generada automáticamente con confianza media">
            <a:extLst>
              <a:ext uri="{FF2B5EF4-FFF2-40B4-BE49-F238E27FC236}">
                <a16:creationId xmlns:a16="http://schemas.microsoft.com/office/drawing/2014/main" id="{D1C50FE6-08D8-66C5-C955-77D46E857E9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640" y="6178474"/>
            <a:ext cx="745097" cy="408064"/>
          </a:xfrm>
          <a:prstGeom prst="rect">
            <a:avLst/>
          </a:prstGeom>
        </p:spPr>
      </p:pic>
      <p:sp>
        <p:nvSpPr>
          <p:cNvPr id="7" name="Rectángulo: esquinas superiores redondeadas 6">
            <a:extLst>
              <a:ext uri="{FF2B5EF4-FFF2-40B4-BE49-F238E27FC236}">
                <a16:creationId xmlns:a16="http://schemas.microsoft.com/office/drawing/2014/main" id="{D919A7A4-896B-1FA7-05DB-D8743680F0EC}"/>
              </a:ext>
            </a:extLst>
          </p:cNvPr>
          <p:cNvSpPr/>
          <p:nvPr userDrawn="1"/>
        </p:nvSpPr>
        <p:spPr>
          <a:xfrm rot="16200000">
            <a:off x="11897661" y="6377562"/>
            <a:ext cx="238634" cy="350044"/>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Marcador de número de diapositiva 5">
            <a:extLst>
              <a:ext uri="{FF2B5EF4-FFF2-40B4-BE49-F238E27FC236}">
                <a16:creationId xmlns:a16="http://schemas.microsoft.com/office/drawing/2014/main" id="{D8139B2D-93E7-E4D7-CA30-43F0171F8F91}"/>
              </a:ext>
            </a:extLst>
          </p:cNvPr>
          <p:cNvSpPr>
            <a:spLocks noGrp="1"/>
          </p:cNvSpPr>
          <p:nvPr>
            <p:ph type="sldNum" sz="quarter" idx="4"/>
          </p:nvPr>
        </p:nvSpPr>
        <p:spPr>
          <a:xfrm>
            <a:off x="11841956" y="6433266"/>
            <a:ext cx="350044" cy="238635"/>
          </a:xfrm>
          <a:prstGeom prst="roundRect">
            <a:avLst>
              <a:gd name="adj" fmla="val 0"/>
            </a:avLst>
          </a:prstGeom>
          <a:noFill/>
        </p:spPr>
        <p:txBody>
          <a:bodyPr vert="horz" wrap="square" lIns="72000" tIns="36000" rIns="36000" bIns="36000" rtlCol="0" anchor="ctr">
            <a:noAutofit/>
          </a:bodyPr>
          <a:lstStyle>
            <a:lvl1pPr algn="l">
              <a:defRPr sz="800" b="1">
                <a:solidFill>
                  <a:schemeClr val="bg1"/>
                </a:solidFill>
                <a:latin typeface="+mj-lt"/>
              </a:defRPr>
            </a:lvl1pPr>
          </a:lstStyle>
          <a:p>
            <a:fld id="{98309CE4-51B7-4AD2-AF95-8F8C5FE9EF58}" type="slidenum">
              <a:rPr lang="es-ES" smtClean="0"/>
              <a:pPr/>
              <a:t>‹Nº›</a:t>
            </a:fld>
            <a:endParaRPr lang="es-ES" dirty="0"/>
          </a:p>
        </p:txBody>
      </p:sp>
      <p:pic>
        <p:nvPicPr>
          <p:cNvPr id="9" name="Imagen 8" descr="Forma&#10;&#10;Descripción generada automáticamente con confianza media">
            <a:extLst>
              <a:ext uri="{FF2B5EF4-FFF2-40B4-BE49-F238E27FC236}">
                <a16:creationId xmlns:a16="http://schemas.microsoft.com/office/drawing/2014/main" id="{65905FC7-689C-8B0B-2843-BBC0C16E7E2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05975" y="6496339"/>
            <a:ext cx="1821658" cy="119945"/>
          </a:xfrm>
          <a:prstGeom prst="rect">
            <a:avLst/>
          </a:prstGeom>
        </p:spPr>
      </p:pic>
    </p:spTree>
    <p:extLst>
      <p:ext uri="{BB962C8B-B14F-4D97-AF65-F5344CB8AC3E}">
        <p14:creationId xmlns:p14="http://schemas.microsoft.com/office/powerpoint/2010/main" val="125810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Parten Externo">
    <p:bg>
      <p:bgPr>
        <a:solidFill>
          <a:schemeClr val="bg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339B284-CB59-23ED-DAE0-FC26CB58E416}"/>
              </a:ext>
            </a:extLst>
          </p:cNvPr>
          <p:cNvPicPr>
            <a:picLocks noChangeAspect="1"/>
          </p:cNvPicPr>
          <p:nvPr userDrawn="1"/>
        </p:nvPicPr>
        <p:blipFill>
          <a:blip r:embed="rId2"/>
          <a:stretch>
            <a:fillRect/>
          </a:stretch>
        </p:blipFill>
        <p:spPr>
          <a:xfrm>
            <a:off x="9232900" y="0"/>
            <a:ext cx="2959100" cy="6858000"/>
          </a:xfrm>
          <a:prstGeom prst="rect">
            <a:avLst/>
          </a:prstGeom>
        </p:spPr>
      </p:pic>
      <p:sp>
        <p:nvSpPr>
          <p:cNvPr id="6" name="Title 1">
            <a:extLst>
              <a:ext uri="{FF2B5EF4-FFF2-40B4-BE49-F238E27FC236}">
                <a16:creationId xmlns:a16="http://schemas.microsoft.com/office/drawing/2014/main" id="{0E38B191-18CC-5F47-ABA3-B78C7137FBE6}"/>
              </a:ext>
            </a:extLst>
          </p:cNvPr>
          <p:cNvSpPr>
            <a:spLocks noGrp="1"/>
          </p:cNvSpPr>
          <p:nvPr>
            <p:ph type="title" hasCustomPrompt="1"/>
          </p:nvPr>
        </p:nvSpPr>
        <p:spPr>
          <a:xfrm>
            <a:off x="505156" y="3429000"/>
            <a:ext cx="5040879" cy="1893853"/>
          </a:xfrm>
          <a:prstGeom prst="rect">
            <a:avLst/>
          </a:prstGeom>
        </p:spPr>
        <p:txBody>
          <a:bodyPr vert="horz" lIns="0" tIns="0" rIns="0" bIns="0" anchor="b" anchorCtr="0">
            <a:noAutofit/>
          </a:bodyPr>
          <a:lstStyle>
            <a:lvl1pPr algn="l">
              <a:lnSpc>
                <a:spcPct val="80000"/>
              </a:lnSpc>
              <a:defRPr lang="en-US" sz="5000" b="1" i="0" kern="1200" cap="none" spc="0" baseline="0" dirty="0">
                <a:solidFill>
                  <a:schemeClr val="tx1"/>
                </a:solidFill>
                <a:latin typeface="+mj-lt"/>
                <a:ea typeface="ヒラギノ角ゴ Pro W3" charset="0"/>
                <a:cs typeface="ヒラギノ角ゴ Pro W3" charset="0"/>
              </a:defRPr>
            </a:lvl1pPr>
          </a:lstStyle>
          <a:p>
            <a:pPr lvl="0" algn="l" defTabSz="812760" rtl="0" eaLnBrk="1" fontAlgn="base" hangingPunct="1">
              <a:lnSpc>
                <a:spcPct val="80000"/>
              </a:lnSpc>
              <a:spcBef>
                <a:spcPct val="0"/>
              </a:spcBef>
              <a:spcAft>
                <a:spcPct val="0"/>
              </a:spcAft>
            </a:pPr>
            <a:r>
              <a:rPr lang="en-US" dirty="0" err="1"/>
              <a:t>Título</a:t>
            </a:r>
            <a:r>
              <a:rPr lang="en-US" dirty="0"/>
              <a:t> </a:t>
            </a:r>
            <a:r>
              <a:rPr lang="en-US" dirty="0" err="1"/>
              <a:t>máx</a:t>
            </a:r>
            <a:r>
              <a:rPr lang="en-US" dirty="0"/>
              <a:t>.</a:t>
            </a:r>
            <a:br>
              <a:rPr lang="en-US" dirty="0"/>
            </a:br>
            <a:r>
              <a:rPr lang="en-US" dirty="0"/>
              <a:t>3 </a:t>
            </a:r>
            <a:r>
              <a:rPr lang="en-US" dirty="0" err="1"/>
              <a:t>líneas</a:t>
            </a:r>
            <a:r>
              <a:rPr lang="en-US" dirty="0"/>
              <a:t>.</a:t>
            </a:r>
          </a:p>
        </p:txBody>
      </p:sp>
      <p:sp>
        <p:nvSpPr>
          <p:cNvPr id="9" name="Text Placeholder 8">
            <a:extLst>
              <a:ext uri="{FF2B5EF4-FFF2-40B4-BE49-F238E27FC236}">
                <a16:creationId xmlns:a16="http://schemas.microsoft.com/office/drawing/2014/main" id="{13387D4F-4DDB-8F42-AA5A-D9E5DD54A56F}"/>
              </a:ext>
            </a:extLst>
          </p:cNvPr>
          <p:cNvSpPr>
            <a:spLocks noGrp="1"/>
          </p:cNvSpPr>
          <p:nvPr>
            <p:ph type="body" sz="quarter" idx="10" hasCustomPrompt="1"/>
          </p:nvPr>
        </p:nvSpPr>
        <p:spPr>
          <a:xfrm>
            <a:off x="505156" y="5558367"/>
            <a:ext cx="5040879" cy="275653"/>
          </a:xfrm>
          <a:prstGeom prst="rect">
            <a:avLst/>
          </a:prstGeom>
        </p:spPr>
        <p:txBody>
          <a:bodyPr lIns="0" tIns="0" rIns="0" bIns="0">
            <a:noAutofit/>
          </a:bodyPr>
          <a:lstStyle>
            <a:lvl1pPr marL="0" indent="0">
              <a:spcAft>
                <a:spcPts val="0"/>
              </a:spcAft>
              <a:buNone/>
              <a:defRPr sz="1600" b="0" i="0" cap="all" spc="100" baseline="0">
                <a:solidFill>
                  <a:schemeClr val="tx1"/>
                </a:solidFill>
                <a:latin typeface="Manrope" pitchFamily="2" charset="0"/>
              </a:defRPr>
            </a:lvl1pPr>
            <a:lvl2pPr marL="609585" indent="0">
              <a:buNone/>
              <a:defRPr>
                <a:solidFill>
                  <a:schemeClr val="bg1"/>
                </a:solidFill>
              </a:defRPr>
            </a:lvl2pPr>
          </a:lstStyle>
          <a:p>
            <a:pPr lvl="0"/>
            <a:r>
              <a:rPr lang="en-GB" dirty="0" err="1"/>
              <a:t>Subtítulo</a:t>
            </a:r>
            <a:endParaRPr lang="en-US" dirty="0"/>
          </a:p>
        </p:txBody>
      </p:sp>
      <p:sp>
        <p:nvSpPr>
          <p:cNvPr id="11" name="Text Placeholder 8">
            <a:extLst>
              <a:ext uri="{FF2B5EF4-FFF2-40B4-BE49-F238E27FC236}">
                <a16:creationId xmlns:a16="http://schemas.microsoft.com/office/drawing/2014/main" id="{F17E88FD-4248-B24C-9770-46A8A04E6D22}"/>
              </a:ext>
            </a:extLst>
          </p:cNvPr>
          <p:cNvSpPr>
            <a:spLocks noGrp="1"/>
          </p:cNvSpPr>
          <p:nvPr>
            <p:ph type="body" sz="quarter" idx="11" hasCustomPrompt="1"/>
          </p:nvPr>
        </p:nvSpPr>
        <p:spPr>
          <a:xfrm>
            <a:off x="505156" y="5964771"/>
            <a:ext cx="5040879" cy="275653"/>
          </a:xfrm>
          <a:prstGeom prst="rect">
            <a:avLst/>
          </a:prstGeom>
        </p:spPr>
        <p:txBody>
          <a:bodyPr lIns="0" tIns="0" rIns="0" bIns="0">
            <a:noAutofit/>
          </a:bodyPr>
          <a:lstStyle>
            <a:lvl1pPr marL="0" indent="0">
              <a:spcAft>
                <a:spcPts val="0"/>
              </a:spcAft>
              <a:buNone/>
              <a:defRPr sz="1600" b="0" i="0" cap="none" spc="100" baseline="0">
                <a:solidFill>
                  <a:schemeClr val="tx1"/>
                </a:solidFill>
                <a:latin typeface="+mn-lt"/>
              </a:defRPr>
            </a:lvl1pPr>
            <a:lvl2pPr marL="609585" indent="0">
              <a:buNone/>
              <a:defRPr>
                <a:solidFill>
                  <a:schemeClr val="bg1"/>
                </a:solidFill>
              </a:defRPr>
            </a:lvl2pPr>
          </a:lstStyle>
          <a:p>
            <a:pPr lvl="0"/>
            <a:r>
              <a:rPr lang="en-GB" dirty="0"/>
              <a:t>FECHA</a:t>
            </a:r>
            <a:endParaRPr lang="en-US" dirty="0"/>
          </a:p>
        </p:txBody>
      </p:sp>
      <p:sp>
        <p:nvSpPr>
          <p:cNvPr id="2" name="CuadroTexto 1">
            <a:extLst>
              <a:ext uri="{FF2B5EF4-FFF2-40B4-BE49-F238E27FC236}">
                <a16:creationId xmlns:a16="http://schemas.microsoft.com/office/drawing/2014/main" id="{33BCF0F4-62C2-DC95-2769-7648C831019D}"/>
              </a:ext>
            </a:extLst>
          </p:cNvPr>
          <p:cNvSpPr txBox="1"/>
          <p:nvPr userDrawn="1"/>
        </p:nvSpPr>
        <p:spPr>
          <a:xfrm>
            <a:off x="5049078" y="5705061"/>
            <a:ext cx="0" cy="0"/>
          </a:xfrm>
          <a:prstGeom prst="rect">
            <a:avLst/>
          </a:prstGeom>
        </p:spPr>
        <p:txBody>
          <a:bodyPr vert="horz" wrap="none" lIns="0" tIns="0" rIns="0" bIns="0" rtlCol="0">
            <a:noAutofit/>
          </a:bodyPr>
          <a:lstStyle/>
          <a:p>
            <a:pPr algn="l">
              <a:lnSpc>
                <a:spcPct val="120000"/>
              </a:lnSpc>
            </a:pPr>
            <a:endParaRPr lang="es-ES" sz="1600" dirty="0">
              <a:solidFill>
                <a:schemeClr val="tx1"/>
              </a:solidFill>
              <a:latin typeface="+mn-lt"/>
            </a:endParaRPr>
          </a:p>
        </p:txBody>
      </p:sp>
      <p:sp>
        <p:nvSpPr>
          <p:cNvPr id="3" name="CuadroTexto 2">
            <a:extLst>
              <a:ext uri="{FF2B5EF4-FFF2-40B4-BE49-F238E27FC236}">
                <a16:creationId xmlns:a16="http://schemas.microsoft.com/office/drawing/2014/main" id="{3577F3A4-AE0B-2CBD-3FDA-C676AC730155}"/>
              </a:ext>
            </a:extLst>
          </p:cNvPr>
          <p:cNvSpPr txBox="1"/>
          <p:nvPr userDrawn="1"/>
        </p:nvSpPr>
        <p:spPr>
          <a:xfrm>
            <a:off x="3936569" y="-852407"/>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pic>
        <p:nvPicPr>
          <p:cNvPr id="7" name="Imagen 6">
            <a:extLst>
              <a:ext uri="{FF2B5EF4-FFF2-40B4-BE49-F238E27FC236}">
                <a16:creationId xmlns:a16="http://schemas.microsoft.com/office/drawing/2014/main" id="{2F4D42AD-1462-2E79-B747-E5A572EA5E59}"/>
              </a:ext>
            </a:extLst>
          </p:cNvPr>
          <p:cNvPicPr>
            <a:picLocks noChangeAspect="1"/>
          </p:cNvPicPr>
          <p:nvPr userDrawn="1"/>
        </p:nvPicPr>
        <p:blipFill>
          <a:blip r:embed="rId3"/>
          <a:stretch>
            <a:fillRect/>
          </a:stretch>
        </p:blipFill>
        <p:spPr>
          <a:xfrm>
            <a:off x="505581" y="503336"/>
            <a:ext cx="2516400" cy="475430"/>
          </a:xfrm>
          <a:prstGeom prst="rect">
            <a:avLst/>
          </a:prstGeom>
        </p:spPr>
      </p:pic>
      <p:sp>
        <p:nvSpPr>
          <p:cNvPr id="4" name="Marcador de posición de imagen 6">
            <a:extLst>
              <a:ext uri="{FF2B5EF4-FFF2-40B4-BE49-F238E27FC236}">
                <a16:creationId xmlns:a16="http://schemas.microsoft.com/office/drawing/2014/main" id="{9F72C951-B1FE-6969-A339-9EE8B4A4E738}"/>
              </a:ext>
            </a:extLst>
          </p:cNvPr>
          <p:cNvSpPr>
            <a:spLocks noGrp="1"/>
          </p:cNvSpPr>
          <p:nvPr>
            <p:ph type="pic" sz="quarter" idx="12" hasCustomPrompt="1"/>
          </p:nvPr>
        </p:nvSpPr>
        <p:spPr>
          <a:xfrm>
            <a:off x="3635444" y="502913"/>
            <a:ext cx="1910591" cy="475511"/>
          </a:xfrm>
        </p:spPr>
        <p:txBody>
          <a:bodyPr anchor="ctr"/>
          <a:lstStyle>
            <a:lvl1pPr>
              <a:lnSpc>
                <a:spcPct val="100000"/>
              </a:lnSpc>
              <a:defRPr sz="1200">
                <a:solidFill>
                  <a:schemeClr val="tx1"/>
                </a:solidFill>
              </a:defRPr>
            </a:lvl1pPr>
          </a:lstStyle>
          <a:p>
            <a:r>
              <a:rPr lang="es-ES" dirty="0"/>
              <a:t>Insertar logo de</a:t>
            </a:r>
            <a:br>
              <a:rPr lang="es-ES" dirty="0"/>
            </a:br>
            <a:r>
              <a:rPr lang="es-ES" dirty="0" err="1"/>
              <a:t>partner</a:t>
            </a:r>
            <a:r>
              <a:rPr lang="es-ES" dirty="0"/>
              <a:t> externo</a:t>
            </a:r>
          </a:p>
        </p:txBody>
      </p:sp>
      <p:cxnSp>
        <p:nvCxnSpPr>
          <p:cNvPr id="5" name="Conector recto 4">
            <a:extLst>
              <a:ext uri="{FF2B5EF4-FFF2-40B4-BE49-F238E27FC236}">
                <a16:creationId xmlns:a16="http://schemas.microsoft.com/office/drawing/2014/main" id="{CE74CEFD-E4DD-E376-56EB-0E0854D16554}"/>
              </a:ext>
            </a:extLst>
          </p:cNvPr>
          <p:cNvCxnSpPr>
            <a:cxnSpLocks/>
          </p:cNvCxnSpPr>
          <p:nvPr userDrawn="1"/>
        </p:nvCxnSpPr>
        <p:spPr>
          <a:xfrm>
            <a:off x="3349580" y="502913"/>
            <a:ext cx="0" cy="4755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3D1A23B9-703F-2147-8107-5D5975F52184}"/>
              </a:ext>
            </a:extLst>
          </p:cNvPr>
          <p:cNvSpPr txBox="1">
            <a:spLocks/>
          </p:cNvSpPr>
          <p:nvPr userDrawn="1"/>
        </p:nvSpPr>
        <p:spPr>
          <a:xfrm>
            <a:off x="8720773" y="6472197"/>
            <a:ext cx="2959100" cy="140903"/>
          </a:xfrm>
          <a:prstGeom prst="rect">
            <a:avLst/>
          </a:prstGeom>
        </p:spPr>
        <p:txBody>
          <a:bodyPr lIns="0" tIns="0" rIns="0" bIns="0" anchor="b" anchorCtr="0"/>
          <a:lstStyle>
            <a:defPPr>
              <a:defRPr lang="en-US"/>
            </a:defPPr>
            <a:lvl1pPr marL="0" algn="r" defTabSz="457200" rtl="0" eaLnBrk="1" latinLnBrk="0" hangingPunct="1">
              <a:defRPr sz="800" kern="1200">
                <a:solidFill>
                  <a:srgbClr val="BFBFBF"/>
                </a:solidFill>
                <a:latin typeface="Helvetica Neue"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189"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Manrope"/>
                <a:ea typeface="+mn-ea"/>
                <a:cs typeface="Arial"/>
              </a:rPr>
              <a:t>© 2023 UAX</a:t>
            </a:r>
          </a:p>
        </p:txBody>
      </p:sp>
    </p:spTree>
    <p:extLst>
      <p:ext uri="{BB962C8B-B14F-4D97-AF65-F5344CB8AC3E}">
        <p14:creationId xmlns:p14="http://schemas.microsoft.com/office/powerpoint/2010/main" val="3393380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Diapositiva blanca ilus azul con fotos y texto_v2">
    <p:bg>
      <p:bgPr>
        <a:solidFill>
          <a:schemeClr val="bg1"/>
        </a:solidFill>
        <a:effectLst/>
      </p:bgPr>
    </p:bg>
    <p:spTree>
      <p:nvGrpSpPr>
        <p:cNvPr id="1" name=""/>
        <p:cNvGrpSpPr/>
        <p:nvPr/>
      </p:nvGrpSpPr>
      <p:grpSpPr>
        <a:xfrm>
          <a:off x="0" y="0"/>
          <a:ext cx="0" cy="0"/>
          <a:chOff x="0" y="0"/>
          <a:chExt cx="0" cy="0"/>
        </a:xfrm>
      </p:grpSpPr>
      <p:pic>
        <p:nvPicPr>
          <p:cNvPr id="9" name="Imagen 8" descr="Imagen que contiene estrella, luz&#10;&#10;Descripción generada automáticamente">
            <a:extLst>
              <a:ext uri="{FF2B5EF4-FFF2-40B4-BE49-F238E27FC236}">
                <a16:creationId xmlns:a16="http://schemas.microsoft.com/office/drawing/2014/main" id="{B410B3C7-F5DA-9B72-1CDA-802D298AA7C6}"/>
              </a:ext>
            </a:extLst>
          </p:cNvPr>
          <p:cNvPicPr>
            <a:picLocks noChangeAspect="1"/>
          </p:cNvPicPr>
          <p:nvPr userDrawn="1"/>
        </p:nvPicPr>
        <p:blipFill>
          <a:blip r:embed="rId2">
            <a:grayscl/>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4" name="Marcador de posición de imagen 2">
            <a:extLst>
              <a:ext uri="{FF2B5EF4-FFF2-40B4-BE49-F238E27FC236}">
                <a16:creationId xmlns:a16="http://schemas.microsoft.com/office/drawing/2014/main" id="{9EE64A52-4E3A-B76C-D61E-FA0CD56A7735}"/>
              </a:ext>
            </a:extLst>
          </p:cNvPr>
          <p:cNvSpPr>
            <a:spLocks noGrp="1"/>
          </p:cNvSpPr>
          <p:nvPr>
            <p:ph type="pic" sz="quarter" idx="16"/>
          </p:nvPr>
        </p:nvSpPr>
        <p:spPr>
          <a:xfrm>
            <a:off x="6167437" y="1276350"/>
            <a:ext cx="5329237" cy="4676775"/>
          </a:xfrm>
          <a:prstGeom prst="roundRect">
            <a:avLst>
              <a:gd name="adj" fmla="val 8053"/>
            </a:avLst>
          </a:prstGeom>
          <a:solidFill>
            <a:schemeClr val="accent1">
              <a:lumMod val="20000"/>
              <a:lumOff val="80000"/>
            </a:schemeClr>
          </a:solidFill>
        </p:spPr>
        <p:txBody>
          <a:bodyPr vert="horz" wrap="square" lIns="72000" tIns="144000" rIns="72000" bIns="72000" rtlCol="0" anchor="ctr" anchorCtr="0">
            <a:noAutofit/>
          </a:bodyPr>
          <a:lstStyle>
            <a:lvl1pPr>
              <a:defRPr lang="es-ES" sz="1200"/>
            </a:lvl1pPr>
          </a:lstStyle>
          <a:p>
            <a:pPr lvl="0" algn="ctr"/>
            <a:endParaRPr lang="es-ES" dirty="0"/>
          </a:p>
        </p:txBody>
      </p:sp>
      <p:sp>
        <p:nvSpPr>
          <p:cNvPr id="42" name="Marcador de texto 2">
            <a:extLst>
              <a:ext uri="{FF2B5EF4-FFF2-40B4-BE49-F238E27FC236}">
                <a16:creationId xmlns:a16="http://schemas.microsoft.com/office/drawing/2014/main" id="{20CB21B2-83BE-83C5-7671-A75D811FE79F}"/>
              </a:ext>
            </a:extLst>
          </p:cNvPr>
          <p:cNvSpPr>
            <a:spLocks noGrp="1"/>
          </p:cNvSpPr>
          <p:nvPr>
            <p:ph type="body" sz="quarter" idx="14" hasCustomPrompt="1"/>
          </p:nvPr>
        </p:nvSpPr>
        <p:spPr>
          <a:xfrm>
            <a:off x="632940" y="1190892"/>
            <a:ext cx="5463058" cy="921003"/>
          </a:xfrm>
        </p:spPr>
        <p:txBody>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vl2pPr marL="0" indent="0" algn="l" defTabSz="914400" rtl="0" eaLnBrk="1" latinLnBrk="0" hangingPunct="1">
              <a:lnSpc>
                <a:spcPct val="90000"/>
              </a:lnSpc>
              <a:spcBef>
                <a:spcPct val="0"/>
              </a:spcBef>
              <a:buNone/>
              <a:defRPr lang="es-ES" sz="1600" b="0" kern="1200" dirty="0" smtClean="0">
                <a:solidFill>
                  <a:schemeClr val="bg1"/>
                </a:solidFill>
                <a:latin typeface="+mj-lt"/>
                <a:ea typeface="+mj-ea"/>
                <a:cs typeface="+mj-cs"/>
              </a:defRPr>
            </a:lvl2pPr>
            <a:lvl3pPr marL="0" indent="0" algn="l" defTabSz="914400" rtl="0" eaLnBrk="1" latinLnBrk="0" hangingPunct="1">
              <a:lnSpc>
                <a:spcPct val="90000"/>
              </a:lnSpc>
              <a:spcBef>
                <a:spcPct val="0"/>
              </a:spcBef>
              <a:buNone/>
              <a:defRPr lang="es-ES" sz="1600" b="0" kern="1200" dirty="0" smtClean="0">
                <a:solidFill>
                  <a:schemeClr val="bg1"/>
                </a:solidFill>
                <a:latin typeface="+mj-lt"/>
                <a:ea typeface="+mj-ea"/>
                <a:cs typeface="+mj-cs"/>
              </a:defRPr>
            </a:lvl3pPr>
            <a:lvl4pPr marL="0" indent="0" algn="l" defTabSz="914400" rtl="0" eaLnBrk="1" latinLnBrk="0" hangingPunct="1">
              <a:lnSpc>
                <a:spcPct val="90000"/>
              </a:lnSpc>
              <a:spcBef>
                <a:spcPct val="0"/>
              </a:spcBef>
              <a:buNone/>
              <a:defRPr lang="es-ES" sz="1600" b="0" kern="1200" dirty="0" smtClean="0">
                <a:solidFill>
                  <a:schemeClr val="bg1"/>
                </a:solidFill>
                <a:latin typeface="+mj-lt"/>
                <a:ea typeface="+mj-ea"/>
                <a:cs typeface="+mj-cs"/>
              </a:defRPr>
            </a:lvl4pPr>
            <a:lvl5pPr marL="0" indent="0" algn="l" defTabSz="914400" rtl="0" eaLnBrk="1" latinLnBrk="0" hangingPunct="1">
              <a:lnSpc>
                <a:spcPct val="90000"/>
              </a:lnSpc>
              <a:spcBef>
                <a:spcPct val="0"/>
              </a:spcBef>
              <a:buNone/>
              <a:defRPr lang="es-ES" sz="1600" b="0" kern="1200" dirty="0">
                <a:solidFill>
                  <a:schemeClr val="bg1"/>
                </a:solidFill>
                <a:latin typeface="+mj-lt"/>
                <a:ea typeface="+mj-ea"/>
                <a:cs typeface="+mj-cs"/>
              </a:defRPr>
            </a:lvl5pPr>
          </a:lstStyle>
          <a:p>
            <a:r>
              <a:rPr lang="es-ES" dirty="0"/>
              <a:t>Título </a:t>
            </a:r>
            <a:br>
              <a:rPr lang="es-ES" dirty="0"/>
            </a:br>
            <a:r>
              <a:rPr lang="es-ES" dirty="0"/>
              <a:t>del texto</a:t>
            </a:r>
          </a:p>
        </p:txBody>
      </p:sp>
      <p:sp>
        <p:nvSpPr>
          <p:cNvPr id="48" name="Marcador de contenido 2">
            <a:extLst>
              <a:ext uri="{FF2B5EF4-FFF2-40B4-BE49-F238E27FC236}">
                <a16:creationId xmlns:a16="http://schemas.microsoft.com/office/drawing/2014/main" id="{F753833D-4DBE-007B-4186-E69507AC0707}"/>
              </a:ext>
            </a:extLst>
          </p:cNvPr>
          <p:cNvSpPr>
            <a:spLocks noGrp="1"/>
          </p:cNvSpPr>
          <p:nvPr>
            <p:ph idx="15"/>
          </p:nvPr>
        </p:nvSpPr>
        <p:spPr>
          <a:xfrm>
            <a:off x="632940" y="2241550"/>
            <a:ext cx="5463058" cy="1407290"/>
          </a:xfrm>
        </p:spPr>
        <p:txBody>
          <a:bodyPr/>
          <a:lstStyle>
            <a:lvl1pPr>
              <a:spcBef>
                <a:spcPts val="300"/>
              </a:spcBef>
              <a:spcAft>
                <a:spcPts val="300"/>
              </a:spcAft>
              <a:defRPr sz="1200">
                <a:solidFill>
                  <a:schemeClr val="tx1"/>
                </a:solidFill>
                <a:latin typeface="+mn-lt"/>
              </a:defRPr>
            </a:lvl1pPr>
            <a:lvl2pPr>
              <a:spcBef>
                <a:spcPts val="600"/>
              </a:spcBef>
              <a:spcAft>
                <a:spcPts val="300"/>
              </a:spcAft>
              <a:defRPr sz="1200">
                <a:solidFill>
                  <a:schemeClr val="tx1"/>
                </a:solidFill>
                <a:latin typeface="+mn-lt"/>
              </a:defRPr>
            </a:lvl2pPr>
            <a:lvl3pPr>
              <a:spcBef>
                <a:spcPts val="300"/>
              </a:spcBef>
              <a:spcAft>
                <a:spcPts val="300"/>
              </a:spcAft>
              <a:defRPr sz="1200">
                <a:solidFill>
                  <a:schemeClr val="tx1"/>
                </a:solidFill>
                <a:latin typeface="+mn-lt"/>
              </a:defRPr>
            </a:lvl3pPr>
            <a:lvl4pPr>
              <a:spcBef>
                <a:spcPts val="300"/>
              </a:spcBef>
              <a:spcAft>
                <a:spcPts val="300"/>
              </a:spcAft>
              <a:defRPr sz="1200">
                <a:solidFill>
                  <a:schemeClr val="tx1"/>
                </a:solidFill>
                <a:latin typeface="+mn-lt"/>
              </a:defRPr>
            </a:lvl4pPr>
            <a:lvl5pPr>
              <a:spcBef>
                <a:spcPts val="300"/>
              </a:spcBef>
              <a:spcAft>
                <a:spcPts val="300"/>
              </a:spcAft>
              <a:defRPr sz="1200">
                <a:solidFill>
                  <a:schemeClr val="tx1"/>
                </a:solidFill>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 name="Rectángulo 1">
            <a:extLst>
              <a:ext uri="{FF2B5EF4-FFF2-40B4-BE49-F238E27FC236}">
                <a16:creationId xmlns:a16="http://schemas.microsoft.com/office/drawing/2014/main" id="{1F369010-ED45-CDF8-FC0B-B4E0308CB636}"/>
              </a:ext>
            </a:extLst>
          </p:cNvPr>
          <p:cNvSpPr/>
          <p:nvPr userDrawn="1"/>
        </p:nvSpPr>
        <p:spPr>
          <a:xfrm>
            <a:off x="8382000" y="0"/>
            <a:ext cx="12573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Título 1">
            <a:extLst>
              <a:ext uri="{FF2B5EF4-FFF2-40B4-BE49-F238E27FC236}">
                <a16:creationId xmlns:a16="http://schemas.microsoft.com/office/drawing/2014/main" id="{0FEBF4C2-6662-87D1-7AB2-F37388D71788}"/>
              </a:ext>
            </a:extLst>
          </p:cNvPr>
          <p:cNvSpPr>
            <a:spLocks noGrp="1"/>
          </p:cNvSpPr>
          <p:nvPr>
            <p:ph type="ctrTitle" hasCustomPrompt="1"/>
          </p:nvPr>
        </p:nvSpPr>
        <p:spPr>
          <a:xfrm>
            <a:off x="6095999" y="298923"/>
            <a:ext cx="5471833" cy="394705"/>
          </a:xfrm>
          <a:noFill/>
          <a:effectLst/>
        </p:spPr>
        <p:txBody>
          <a:bodyPr wrap="square" anchor="t" anchorCtr="0">
            <a:spAutoFit/>
          </a:bodyPr>
          <a:lstStyle>
            <a:lvl1pPr marL="0" algn="l" defTabSz="914400" rtl="0" eaLnBrk="1" latinLnBrk="0" hangingPunct="1">
              <a:lnSpc>
                <a:spcPct val="90000"/>
              </a:lnSpc>
              <a:spcBef>
                <a:spcPct val="0"/>
              </a:spcBef>
              <a:buNone/>
              <a:defRPr lang="es-ES" sz="1800" b="0" kern="1200" dirty="0">
                <a:solidFill>
                  <a:schemeClr val="tx1"/>
                </a:solidFill>
                <a:latin typeface="+mj-lt"/>
                <a:ea typeface="+mj-ea"/>
                <a:cs typeface="+mj-cs"/>
              </a:defRPr>
            </a:lvl1pPr>
          </a:lstStyle>
          <a:p>
            <a:r>
              <a:rPr lang="es-ES" dirty="0"/>
              <a:t>Título de la diapositiva</a:t>
            </a:r>
          </a:p>
        </p:txBody>
      </p:sp>
      <p:pic>
        <p:nvPicPr>
          <p:cNvPr id="11" name="Imagen 10" descr="Forma&#10;&#10;Descripción generada automáticamente con confianza media">
            <a:extLst>
              <a:ext uri="{FF2B5EF4-FFF2-40B4-BE49-F238E27FC236}">
                <a16:creationId xmlns:a16="http://schemas.microsoft.com/office/drawing/2014/main" id="{DFF6ADAE-6D98-CFCE-0E14-499F6D9316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640" y="6178474"/>
            <a:ext cx="745097" cy="408064"/>
          </a:xfrm>
          <a:prstGeom prst="rect">
            <a:avLst/>
          </a:prstGeom>
        </p:spPr>
      </p:pic>
      <p:sp>
        <p:nvSpPr>
          <p:cNvPr id="10" name="Rectángulo: esquinas superiores redondeadas 9">
            <a:extLst>
              <a:ext uri="{FF2B5EF4-FFF2-40B4-BE49-F238E27FC236}">
                <a16:creationId xmlns:a16="http://schemas.microsoft.com/office/drawing/2014/main" id="{AB432F95-6959-2378-77F1-2ED9B5F67C7B}"/>
              </a:ext>
            </a:extLst>
          </p:cNvPr>
          <p:cNvSpPr/>
          <p:nvPr userDrawn="1"/>
        </p:nvSpPr>
        <p:spPr>
          <a:xfrm rot="16200000">
            <a:off x="11897661" y="6377562"/>
            <a:ext cx="238634" cy="350044"/>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Marcador de número de diapositiva 5">
            <a:extLst>
              <a:ext uri="{FF2B5EF4-FFF2-40B4-BE49-F238E27FC236}">
                <a16:creationId xmlns:a16="http://schemas.microsoft.com/office/drawing/2014/main" id="{3EB28CFF-4793-CA91-1D78-180103E10142}"/>
              </a:ext>
            </a:extLst>
          </p:cNvPr>
          <p:cNvSpPr>
            <a:spLocks noGrp="1"/>
          </p:cNvSpPr>
          <p:nvPr>
            <p:ph type="sldNum" sz="quarter" idx="4"/>
          </p:nvPr>
        </p:nvSpPr>
        <p:spPr>
          <a:xfrm>
            <a:off x="11841956" y="6433266"/>
            <a:ext cx="350044" cy="238635"/>
          </a:xfrm>
          <a:prstGeom prst="roundRect">
            <a:avLst>
              <a:gd name="adj" fmla="val 0"/>
            </a:avLst>
          </a:prstGeom>
          <a:noFill/>
        </p:spPr>
        <p:txBody>
          <a:bodyPr vert="horz" wrap="square" lIns="72000" tIns="36000" rIns="36000" bIns="36000" rtlCol="0" anchor="ctr">
            <a:noAutofit/>
          </a:bodyPr>
          <a:lstStyle>
            <a:lvl1pPr algn="l">
              <a:defRPr sz="800" b="1">
                <a:solidFill>
                  <a:schemeClr val="bg1"/>
                </a:solidFill>
                <a:latin typeface="+mj-lt"/>
              </a:defRPr>
            </a:lvl1pPr>
          </a:lstStyle>
          <a:p>
            <a:fld id="{98309CE4-51B7-4AD2-AF95-8F8C5FE9EF58}" type="slidenum">
              <a:rPr lang="es-ES" smtClean="0"/>
              <a:pPr/>
              <a:t>‹Nº›</a:t>
            </a:fld>
            <a:endParaRPr lang="es-ES" dirty="0"/>
          </a:p>
        </p:txBody>
      </p:sp>
      <p:pic>
        <p:nvPicPr>
          <p:cNvPr id="12" name="Imagen 11" descr="Forma&#10;&#10;Descripción generada automáticamente con confianza media">
            <a:extLst>
              <a:ext uri="{FF2B5EF4-FFF2-40B4-BE49-F238E27FC236}">
                <a16:creationId xmlns:a16="http://schemas.microsoft.com/office/drawing/2014/main" id="{E51019AF-6645-E5B8-EF55-CFC3BCEFF5C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05975" y="6496339"/>
            <a:ext cx="1821658" cy="119945"/>
          </a:xfrm>
          <a:prstGeom prst="rect">
            <a:avLst/>
          </a:prstGeom>
        </p:spPr>
      </p:pic>
    </p:spTree>
    <p:extLst>
      <p:ext uri="{BB962C8B-B14F-4D97-AF65-F5344CB8AC3E}">
        <p14:creationId xmlns:p14="http://schemas.microsoft.com/office/powerpoint/2010/main" val="9145101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tro + 1 Column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49A42-26B6-AFC3-6EFC-AF699FE5504C}"/>
              </a:ext>
            </a:extLst>
          </p:cNvPr>
          <p:cNvSpPr>
            <a:spLocks noGrp="1"/>
          </p:cNvSpPr>
          <p:nvPr>
            <p:ph type="title" hasCustomPrompt="1"/>
          </p:nvPr>
        </p:nvSpPr>
        <p:spPr>
          <a:xfrm>
            <a:off x="509017" y="1990785"/>
            <a:ext cx="5396072" cy="1905354"/>
          </a:xfrm>
        </p:spPr>
        <p:txBody>
          <a:bodyPr anchor="t">
            <a:noAutofit/>
          </a:bodyPr>
          <a:lstStyle>
            <a:lvl1pPr>
              <a:defRPr>
                <a:solidFill>
                  <a:schemeClr val="bg1"/>
                </a:solidFill>
                <a:latin typeface="+mj-lt"/>
              </a:defRPr>
            </a:lvl1pPr>
          </a:lstStyle>
          <a:p>
            <a:r>
              <a:rPr lang="en-US" dirty="0" err="1"/>
              <a:t>Texto</a:t>
            </a:r>
            <a:r>
              <a:rPr lang="en-US" dirty="0"/>
              <a:t> </a:t>
            </a:r>
            <a:r>
              <a:rPr lang="en-US" dirty="0" err="1"/>
              <a:t>introducción</a:t>
            </a:r>
            <a:r>
              <a:rPr lang="en-US" dirty="0"/>
              <a:t>. </a:t>
            </a:r>
            <a:br>
              <a:rPr lang="en-US" dirty="0"/>
            </a:br>
            <a:r>
              <a:rPr lang="en-US" dirty="0" err="1"/>
              <a:t>Máx</a:t>
            </a:r>
            <a:r>
              <a:rPr lang="en-US" dirty="0"/>
              <a:t>. 1/2 </a:t>
            </a:r>
            <a:r>
              <a:rPr lang="en-US" dirty="0" err="1"/>
              <a:t>frases</a:t>
            </a:r>
            <a:r>
              <a:rPr lang="en-US" dirty="0"/>
              <a:t>.</a:t>
            </a:r>
          </a:p>
        </p:txBody>
      </p:sp>
      <p:sp>
        <p:nvSpPr>
          <p:cNvPr id="4" name="Footer Placeholder 1">
            <a:extLst>
              <a:ext uri="{FF2B5EF4-FFF2-40B4-BE49-F238E27FC236}">
                <a16:creationId xmlns:a16="http://schemas.microsoft.com/office/drawing/2014/main" id="{6756771F-5949-D107-8010-E074A00B7429}"/>
              </a:ext>
            </a:extLst>
          </p:cNvPr>
          <p:cNvSpPr>
            <a:spLocks noGrp="1"/>
          </p:cNvSpPr>
          <p:nvPr>
            <p:ph type="ftr" sz="quarter" idx="3"/>
          </p:nvPr>
        </p:nvSpPr>
        <p:spPr>
          <a:xfrm>
            <a:off x="985662" y="385802"/>
            <a:ext cx="4407408" cy="137160"/>
          </a:xfrm>
          <a:prstGeom prst="rect">
            <a:avLst/>
          </a:prstGeom>
        </p:spPr>
        <p:txBody>
          <a:bodyPr vert="horz" lIns="0" tIns="0" rIns="0" bIns="0" rtlCol="0" anchor="ctr">
            <a:noAutofit/>
          </a:bodyPr>
          <a:lstStyle>
            <a:lvl1pPr marL="0" indent="0" algn="l" defTabSz="609585" rtl="0" eaLnBrk="1" fontAlgn="base" hangingPunct="1">
              <a:lnSpc>
                <a:spcPct val="120000"/>
              </a:lnSpc>
              <a:spcBef>
                <a:spcPct val="0"/>
              </a:spcBef>
              <a:spcAft>
                <a:spcPct val="0"/>
              </a:spcAft>
              <a:buSzPct val="80000"/>
              <a:buFont typeface="Arial" charset="0"/>
              <a:buNone/>
              <a:defRPr lang="en-US" sz="800" b="1" i="0" kern="1200" cap="all" spc="50" baseline="0" smtClean="0">
                <a:solidFill>
                  <a:schemeClr val="bg1"/>
                </a:solidFill>
                <a:latin typeface="Manrope" pitchFamily="2" charset="0"/>
                <a:ea typeface="ヒラギノ角ゴ Pro W3" charset="0"/>
                <a:cs typeface="ヒラギノ角ゴ Pro W3" charset="0"/>
              </a:defRPr>
            </a:lvl1pPr>
          </a:lstStyle>
          <a:p>
            <a:r>
              <a:rPr lang="es-ES">
                <a:latin typeface="+mj-lt"/>
              </a:rPr>
              <a:t>PRESENTATION TEMPLATE</a:t>
            </a:r>
            <a:endParaRPr lang="es-ES" dirty="0"/>
          </a:p>
        </p:txBody>
      </p:sp>
      <p:sp>
        <p:nvSpPr>
          <p:cNvPr id="7" name="Text Placeholder 9">
            <a:extLst>
              <a:ext uri="{FF2B5EF4-FFF2-40B4-BE49-F238E27FC236}">
                <a16:creationId xmlns:a16="http://schemas.microsoft.com/office/drawing/2014/main" id="{9164493C-F3E7-80CE-D253-5B558C7B87DE}"/>
              </a:ext>
            </a:extLst>
          </p:cNvPr>
          <p:cNvSpPr>
            <a:spLocks noGrp="1"/>
          </p:cNvSpPr>
          <p:nvPr>
            <p:ph type="body" sz="quarter" idx="15"/>
          </p:nvPr>
        </p:nvSpPr>
        <p:spPr>
          <a:xfrm>
            <a:off x="6284913" y="1989138"/>
            <a:ext cx="5394960" cy="4248150"/>
          </a:xfrm>
        </p:spPr>
        <p:txBody>
          <a:bodyPr>
            <a:noAutofit/>
          </a:bodyPr>
          <a:lstStyle>
            <a:lvl1pPr>
              <a:spcAft>
                <a:spcPts val="600"/>
              </a:spcAft>
              <a:buClr>
                <a:schemeClr val="accent1"/>
              </a:buClr>
              <a:defRPr>
                <a:solidFill>
                  <a:schemeClr val="bg1"/>
                </a:solidFill>
              </a:defRPr>
            </a:lvl1pPr>
            <a:lvl2pPr>
              <a:spcAft>
                <a:spcPts val="600"/>
              </a:spcAft>
              <a:buClr>
                <a:schemeClr val="accent1"/>
              </a:buClr>
              <a:defRPr>
                <a:solidFill>
                  <a:schemeClr val="bg1"/>
                </a:solidFill>
              </a:defRPr>
            </a:lvl2pPr>
            <a:lvl3pPr>
              <a:spcAft>
                <a:spcPts val="600"/>
              </a:spcAft>
              <a:buClr>
                <a:schemeClr val="accent1"/>
              </a:buClr>
              <a:defRPr>
                <a:solidFill>
                  <a:schemeClr val="bg1"/>
                </a:solidFill>
              </a:defRPr>
            </a:lvl3pPr>
            <a:lvl4pPr>
              <a:spcAft>
                <a:spcPts val="600"/>
              </a:spcAft>
              <a:buClr>
                <a:schemeClr val="accent1"/>
              </a:buClr>
              <a:defRPr>
                <a:solidFill>
                  <a:schemeClr val="bg1"/>
                </a:solidFill>
              </a:defRPr>
            </a:lvl4pPr>
            <a:lvl5pPr>
              <a:spcAft>
                <a:spcPts val="600"/>
              </a:spcAft>
              <a:buClr>
                <a:schemeClr val="accent1"/>
              </a:buCl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Slide Number Placeholder 21">
            <a:extLst>
              <a:ext uri="{FF2B5EF4-FFF2-40B4-BE49-F238E27FC236}">
                <a16:creationId xmlns:a16="http://schemas.microsoft.com/office/drawing/2014/main" id="{2B13DED4-C3BE-6577-F437-2CD18114793A}"/>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s-ES" smtClean="0"/>
              <a:pPr>
                <a:lnSpc>
                  <a:spcPct val="120000"/>
                </a:lnSpc>
                <a:buSzPct val="80000"/>
                <a:buFont typeface="Arial" charset="0"/>
                <a:buNone/>
              </a:pPr>
              <a:t>‹Nº›</a:t>
            </a:fld>
            <a:endParaRPr lang="es-ES" dirty="0"/>
          </a:p>
        </p:txBody>
      </p:sp>
      <p:pic>
        <p:nvPicPr>
          <p:cNvPr id="2" name="Imagen 1">
            <a:extLst>
              <a:ext uri="{FF2B5EF4-FFF2-40B4-BE49-F238E27FC236}">
                <a16:creationId xmlns:a16="http://schemas.microsoft.com/office/drawing/2014/main" id="{23B0611F-5BAD-F2F3-6DD4-9BDA4BAFC31C}"/>
              </a:ext>
            </a:extLst>
          </p:cNvPr>
          <p:cNvPicPr>
            <a:picLocks noChangeAspect="1"/>
          </p:cNvPicPr>
          <p:nvPr userDrawn="1"/>
        </p:nvPicPr>
        <p:blipFill>
          <a:blip r:embed="rId2"/>
          <a:stretch>
            <a:fillRect/>
          </a:stretch>
        </p:blipFill>
        <p:spPr>
          <a:xfrm>
            <a:off x="11140830" y="315048"/>
            <a:ext cx="539043" cy="204171"/>
          </a:xfrm>
          <a:prstGeom prst="rect">
            <a:avLst/>
          </a:prstGeom>
        </p:spPr>
      </p:pic>
      <p:sp>
        <p:nvSpPr>
          <p:cNvPr id="8" name="Text Placeholder 4">
            <a:extLst>
              <a:ext uri="{FF2B5EF4-FFF2-40B4-BE49-F238E27FC236}">
                <a16:creationId xmlns:a16="http://schemas.microsoft.com/office/drawing/2014/main" id="{4E1953BF-EA1A-C241-B41B-ADCD1658E059}"/>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solidFill>
                  <a:schemeClr val="bg1"/>
                </a:solidFill>
              </a:rPr>
              <a:t>uax.com</a:t>
            </a:r>
            <a:endParaRPr lang="es-ES" dirty="0">
              <a:solidFill>
                <a:schemeClr val="bg1"/>
              </a:solidFill>
            </a:endParaRPr>
          </a:p>
        </p:txBody>
      </p:sp>
      <p:sp>
        <p:nvSpPr>
          <p:cNvPr id="9" name="CuadroTexto 8">
            <a:extLst>
              <a:ext uri="{FF2B5EF4-FFF2-40B4-BE49-F238E27FC236}">
                <a16:creationId xmlns:a16="http://schemas.microsoft.com/office/drawing/2014/main" id="{7341A6E1-4C89-D44F-A8EB-09C7F8A5E365}"/>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
        <p:nvSpPr>
          <p:cNvPr id="10" name="Marcador de fecha 2">
            <a:extLst>
              <a:ext uri="{FF2B5EF4-FFF2-40B4-BE49-F238E27FC236}">
                <a16:creationId xmlns:a16="http://schemas.microsoft.com/office/drawing/2014/main" id="{70E9644E-C753-4441-BEA0-5148DCF1AFCC}"/>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bg1"/>
                </a:solidFill>
                <a:latin typeface="Manrope" pitchFamily="2" charset="0"/>
              </a:defRPr>
            </a:lvl1pPr>
          </a:lstStyle>
          <a:p>
            <a:fld id="{25BA002E-331A-3143-8EF5-052A58E9F12D}" type="datetime6">
              <a:rPr lang="es-ES" smtClean="0"/>
              <a:pPr/>
              <a:t>octubre de 2024</a:t>
            </a:fld>
            <a:endParaRPr lang="es-ES" dirty="0"/>
          </a:p>
        </p:txBody>
      </p:sp>
    </p:spTree>
    <p:extLst>
      <p:ext uri="{BB962C8B-B14F-4D97-AF65-F5344CB8AC3E}">
        <p14:creationId xmlns:p14="http://schemas.microsoft.com/office/powerpoint/2010/main" val="3542224052"/>
      </p:ext>
    </p:extLst>
  </p:cSld>
  <p:clrMapOvr>
    <a:masterClrMapping/>
  </p:clrMapOvr>
  <p:extLst>
    <p:ext uri="{DCECCB84-F9BA-43D5-87BE-67443E8EF086}">
      <p15:sldGuideLst xmlns:p15="http://schemas.microsoft.com/office/powerpoint/2012/main">
        <p15:guide id="6" pos="3720" userDrawn="1">
          <p15:clr>
            <a:srgbClr val="FBAE40"/>
          </p15:clr>
        </p15:guide>
        <p15:guide id="7" pos="39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 Columna">
    <p:spTree>
      <p:nvGrpSpPr>
        <p:cNvPr id="1" name=""/>
        <p:cNvGrpSpPr/>
        <p:nvPr/>
      </p:nvGrpSpPr>
      <p:grpSpPr>
        <a:xfrm>
          <a:off x="0" y="0"/>
          <a:ext cx="0" cy="0"/>
          <a:chOff x="0" y="0"/>
          <a:chExt cx="0" cy="0"/>
        </a:xfrm>
      </p:grpSpPr>
      <p:sp>
        <p:nvSpPr>
          <p:cNvPr id="159" name="Title 158">
            <a:extLst>
              <a:ext uri="{FF2B5EF4-FFF2-40B4-BE49-F238E27FC236}">
                <a16:creationId xmlns:a16="http://schemas.microsoft.com/office/drawing/2014/main" id="{8D44C5B5-90D9-D727-83E1-5716B25CBAD4}"/>
              </a:ext>
            </a:extLst>
          </p:cNvPr>
          <p:cNvSpPr>
            <a:spLocks noGrp="1"/>
          </p:cNvSpPr>
          <p:nvPr>
            <p:ph type="title" hasCustomPrompt="1"/>
          </p:nvPr>
        </p:nvSpPr>
        <p:spPr>
          <a:xfrm>
            <a:off x="504444" y="1257300"/>
            <a:ext cx="7315200" cy="457200"/>
          </a:xfrm>
        </p:spPr>
        <p:txBody>
          <a:bodyPr>
            <a:noAutofit/>
          </a:bodyPr>
          <a:lstStyle>
            <a:lvl1pPr>
              <a:defRPr>
                <a:solidFill>
                  <a:schemeClr val="bg1"/>
                </a:solidFill>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19" name="Content Placeholder 18">
            <a:extLst>
              <a:ext uri="{FF2B5EF4-FFF2-40B4-BE49-F238E27FC236}">
                <a16:creationId xmlns:a16="http://schemas.microsoft.com/office/drawing/2014/main" id="{B6A860D7-12FD-3B4C-6EE3-F849025CF6DC}"/>
              </a:ext>
            </a:extLst>
          </p:cNvPr>
          <p:cNvSpPr>
            <a:spLocks noGrp="1"/>
          </p:cNvSpPr>
          <p:nvPr>
            <p:ph sz="quarter" idx="14"/>
          </p:nvPr>
        </p:nvSpPr>
        <p:spPr>
          <a:xfrm>
            <a:off x="509588" y="2209800"/>
            <a:ext cx="7310437" cy="4027487"/>
          </a:xfrm>
        </p:spPr>
        <p:txBody>
          <a:bodyPr>
            <a:noAutofit/>
          </a:bodyPr>
          <a:lstStyle>
            <a:lvl1pPr>
              <a:spcAft>
                <a:spcPts val="600"/>
              </a:spcAft>
              <a:defRPr>
                <a:solidFill>
                  <a:schemeClr val="bg1"/>
                </a:solidFill>
              </a:defRPr>
            </a:lvl1pPr>
            <a:lvl2pPr>
              <a:spcAft>
                <a:spcPts val="600"/>
              </a:spcAft>
              <a:buClr>
                <a:schemeClr val="accent1"/>
              </a:buClr>
              <a:defRPr>
                <a:solidFill>
                  <a:schemeClr val="bg1"/>
                </a:solidFill>
              </a:defRPr>
            </a:lvl2pPr>
            <a:lvl3pPr>
              <a:spcAft>
                <a:spcPts val="600"/>
              </a:spcAft>
              <a:buClr>
                <a:schemeClr val="accent1"/>
              </a:buClr>
              <a:defRPr>
                <a:solidFill>
                  <a:schemeClr val="bg1"/>
                </a:solidFill>
              </a:defRPr>
            </a:lvl3pPr>
            <a:lvl4pPr>
              <a:spcAft>
                <a:spcPts val="600"/>
              </a:spcAft>
              <a:buClr>
                <a:schemeClr val="accent1"/>
              </a:buClr>
              <a:defRPr>
                <a:solidFill>
                  <a:schemeClr val="bg1"/>
                </a:solidFill>
              </a:defRPr>
            </a:lvl4pPr>
            <a:lvl5pPr>
              <a:spcAft>
                <a:spcPts val="600"/>
              </a:spcAft>
              <a:buClr>
                <a:schemeClr val="accent1"/>
              </a:buCl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 name="Footer Placeholder 1">
            <a:extLst>
              <a:ext uri="{FF2B5EF4-FFF2-40B4-BE49-F238E27FC236}">
                <a16:creationId xmlns:a16="http://schemas.microsoft.com/office/drawing/2014/main" id="{1FC61289-975E-CE38-90B5-56D668CF171F}"/>
              </a:ext>
            </a:extLst>
          </p:cNvPr>
          <p:cNvSpPr>
            <a:spLocks noGrp="1"/>
          </p:cNvSpPr>
          <p:nvPr>
            <p:ph type="ftr" sz="quarter" idx="12"/>
          </p:nvPr>
        </p:nvSpPr>
        <p:spPr/>
        <p:txBody>
          <a:bodyPr>
            <a:noAutofit/>
          </a:bodyPr>
          <a:lstStyle>
            <a:lvl1pPr>
              <a:defRPr>
                <a:solidFill>
                  <a:schemeClr val="bg1"/>
                </a:solidFill>
              </a:defRPr>
            </a:lvl1pPr>
          </a:lstStyle>
          <a:p>
            <a:r>
              <a:rPr lang="es-ES"/>
              <a:t>PRESENTATION TEMPLATE</a:t>
            </a:r>
            <a:endParaRPr lang="es-ES" dirty="0"/>
          </a:p>
        </p:txBody>
      </p:sp>
      <p:sp>
        <p:nvSpPr>
          <p:cNvPr id="21" name="Text Placeholder 20">
            <a:extLst>
              <a:ext uri="{FF2B5EF4-FFF2-40B4-BE49-F238E27FC236}">
                <a16:creationId xmlns:a16="http://schemas.microsoft.com/office/drawing/2014/main" id="{F6D8FBD4-4371-2E80-541C-846991B5F77F}"/>
              </a:ext>
            </a:extLst>
          </p:cNvPr>
          <p:cNvSpPr>
            <a:spLocks noGrp="1"/>
          </p:cNvSpPr>
          <p:nvPr>
            <p:ph type="body" sz="quarter" idx="15" hasCustomPrompt="1"/>
          </p:nvPr>
        </p:nvSpPr>
        <p:spPr>
          <a:xfrm>
            <a:off x="509206" y="1714500"/>
            <a:ext cx="7310438" cy="274320"/>
          </a:xfrm>
        </p:spPr>
        <p:txBody>
          <a:bodyPr>
            <a:noAutofit/>
          </a:bodyPr>
          <a:lstStyle>
            <a:lvl1pPr>
              <a:defRPr>
                <a:solidFill>
                  <a:schemeClr val="bg1"/>
                </a:solidFill>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5" name="Slide Number Placeholder 21">
            <a:extLst>
              <a:ext uri="{FF2B5EF4-FFF2-40B4-BE49-F238E27FC236}">
                <a16:creationId xmlns:a16="http://schemas.microsoft.com/office/drawing/2014/main" id="{27318914-C5E6-3384-2F4C-DDF28F2CAA60}"/>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s-ES" smtClean="0"/>
              <a:pPr>
                <a:lnSpc>
                  <a:spcPct val="120000"/>
                </a:lnSpc>
                <a:buSzPct val="80000"/>
                <a:buFont typeface="Arial" charset="0"/>
                <a:buNone/>
              </a:pPr>
              <a:t>‹Nº›</a:t>
            </a:fld>
            <a:endParaRPr lang="es-ES" dirty="0"/>
          </a:p>
        </p:txBody>
      </p:sp>
      <p:pic>
        <p:nvPicPr>
          <p:cNvPr id="3" name="Imagen 2">
            <a:extLst>
              <a:ext uri="{FF2B5EF4-FFF2-40B4-BE49-F238E27FC236}">
                <a16:creationId xmlns:a16="http://schemas.microsoft.com/office/drawing/2014/main" id="{0EB9913B-37E9-2928-2F6F-07BF673D4C14}"/>
              </a:ext>
            </a:extLst>
          </p:cNvPr>
          <p:cNvPicPr>
            <a:picLocks noChangeAspect="1"/>
          </p:cNvPicPr>
          <p:nvPr userDrawn="1"/>
        </p:nvPicPr>
        <p:blipFill>
          <a:blip r:embed="rId2"/>
          <a:stretch>
            <a:fillRect/>
          </a:stretch>
        </p:blipFill>
        <p:spPr>
          <a:xfrm>
            <a:off x="11140830" y="315048"/>
            <a:ext cx="539043" cy="204171"/>
          </a:xfrm>
          <a:prstGeom prst="rect">
            <a:avLst/>
          </a:prstGeom>
        </p:spPr>
      </p:pic>
      <p:sp>
        <p:nvSpPr>
          <p:cNvPr id="8" name="Text Placeholder 4">
            <a:extLst>
              <a:ext uri="{FF2B5EF4-FFF2-40B4-BE49-F238E27FC236}">
                <a16:creationId xmlns:a16="http://schemas.microsoft.com/office/drawing/2014/main" id="{2064BD69-E7F5-954B-95F1-19C10792A7B2}"/>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solidFill>
                  <a:schemeClr val="bg1"/>
                </a:solidFill>
              </a:rPr>
              <a:t>uax.com</a:t>
            </a:r>
            <a:endParaRPr lang="es-ES" dirty="0">
              <a:solidFill>
                <a:schemeClr val="bg1"/>
              </a:solidFill>
            </a:endParaRPr>
          </a:p>
        </p:txBody>
      </p:sp>
      <p:sp>
        <p:nvSpPr>
          <p:cNvPr id="9" name="CuadroTexto 8">
            <a:extLst>
              <a:ext uri="{FF2B5EF4-FFF2-40B4-BE49-F238E27FC236}">
                <a16:creationId xmlns:a16="http://schemas.microsoft.com/office/drawing/2014/main" id="{21D4B910-0905-074B-AB44-17AB0564FD92}"/>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
        <p:nvSpPr>
          <p:cNvPr id="10" name="Marcador de fecha 2">
            <a:extLst>
              <a:ext uri="{FF2B5EF4-FFF2-40B4-BE49-F238E27FC236}">
                <a16:creationId xmlns:a16="http://schemas.microsoft.com/office/drawing/2014/main" id="{1BD1F4AE-D33E-9146-8B94-0C9FD3C44F30}"/>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bg1"/>
                </a:solidFill>
                <a:latin typeface="Manrope" pitchFamily="2" charset="0"/>
              </a:defRPr>
            </a:lvl1pPr>
          </a:lstStyle>
          <a:p>
            <a:fld id="{25BA002E-331A-3143-8EF5-052A58E9F12D}" type="datetime6">
              <a:rPr lang="es-ES" smtClean="0"/>
              <a:pPr/>
              <a:t>octubre de 2024</a:t>
            </a:fld>
            <a:endParaRPr lang="es-ES" dirty="0"/>
          </a:p>
        </p:txBody>
      </p:sp>
    </p:spTree>
    <p:extLst>
      <p:ext uri="{BB962C8B-B14F-4D97-AF65-F5344CB8AC3E}">
        <p14:creationId xmlns:p14="http://schemas.microsoft.com/office/powerpoint/2010/main" val="575754643"/>
      </p:ext>
    </p:extLst>
  </p:cSld>
  <p:clrMapOvr>
    <a:masterClrMapping/>
  </p:clrMapOvr>
  <p:extLst>
    <p:ext uri="{DCECCB84-F9BA-43D5-87BE-67443E8EF086}">
      <p15:sldGuideLst xmlns:p15="http://schemas.microsoft.com/office/powerpoint/2012/main">
        <p15:guide id="2" orient="horz" pos="4320">
          <p15:clr>
            <a:srgbClr val="FBAE40"/>
          </p15:clr>
        </p15:guide>
        <p15:guide id="4" orient="horz" pos="316">
          <p15:clr>
            <a:srgbClr val="FBAE40"/>
          </p15:clr>
        </p15:guide>
        <p15:guide id="7" pos="4920" userDrawn="1">
          <p15:clr>
            <a:srgbClr val="FBAE40"/>
          </p15:clr>
        </p15:guide>
        <p15:guide id="8" orient="horz" pos="139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C61289-975E-CE38-90B5-56D668CF171F}"/>
              </a:ext>
            </a:extLst>
          </p:cNvPr>
          <p:cNvSpPr>
            <a:spLocks noGrp="1"/>
          </p:cNvSpPr>
          <p:nvPr>
            <p:ph type="ftr" sz="quarter" idx="12"/>
          </p:nvPr>
        </p:nvSpPr>
        <p:spPr/>
        <p:txBody>
          <a:bodyPr>
            <a:noAutofit/>
          </a:bodyPr>
          <a:lstStyle>
            <a:lvl1pPr>
              <a:defRPr>
                <a:solidFill>
                  <a:schemeClr val="bg1"/>
                </a:solidFill>
              </a:defRPr>
            </a:lvl1pPr>
          </a:lstStyle>
          <a:p>
            <a:r>
              <a:rPr lang="es-ES"/>
              <a:t>PRESENTATION TEMPLATE</a:t>
            </a:r>
            <a:endParaRPr lang="es-ES" dirty="0"/>
          </a:p>
        </p:txBody>
      </p:sp>
      <p:sp>
        <p:nvSpPr>
          <p:cNvPr id="3" name="Title 2">
            <a:extLst>
              <a:ext uri="{FF2B5EF4-FFF2-40B4-BE49-F238E27FC236}">
                <a16:creationId xmlns:a16="http://schemas.microsoft.com/office/drawing/2014/main" id="{8A4F55AC-4F18-8862-03A0-3D79DEA865B6}"/>
              </a:ext>
            </a:extLst>
          </p:cNvPr>
          <p:cNvSpPr>
            <a:spLocks noGrp="1"/>
          </p:cNvSpPr>
          <p:nvPr>
            <p:ph type="title" hasCustomPrompt="1"/>
          </p:nvPr>
        </p:nvSpPr>
        <p:spPr>
          <a:xfrm>
            <a:off x="504444" y="1257300"/>
            <a:ext cx="11183112" cy="457200"/>
          </a:xfrm>
        </p:spPr>
        <p:txBody>
          <a:bodyPr lIns="0" tIns="0" rIns="0" bIns="0" anchor="t">
            <a:noAutofit/>
          </a:bodyPr>
          <a:lstStyle>
            <a:lvl1pPr>
              <a:defRPr>
                <a:solidFill>
                  <a:schemeClr val="bg1"/>
                </a:solidFill>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17" name="Content Placeholder 16">
            <a:extLst>
              <a:ext uri="{FF2B5EF4-FFF2-40B4-BE49-F238E27FC236}">
                <a16:creationId xmlns:a16="http://schemas.microsoft.com/office/drawing/2014/main" id="{E012DB2F-C87C-BED8-50F7-D015F6E5CFC4}"/>
              </a:ext>
            </a:extLst>
          </p:cNvPr>
          <p:cNvSpPr>
            <a:spLocks noGrp="1"/>
          </p:cNvSpPr>
          <p:nvPr>
            <p:ph sz="quarter" idx="15"/>
          </p:nvPr>
        </p:nvSpPr>
        <p:spPr>
          <a:xfrm>
            <a:off x="504443" y="2209800"/>
            <a:ext cx="5394960" cy="4011532"/>
          </a:xfrm>
        </p:spPr>
        <p:txBody>
          <a:bodyPr>
            <a:noAutofit/>
          </a:bodyPr>
          <a:lstStyle>
            <a:lvl1pPr>
              <a:spcAft>
                <a:spcPts val="600"/>
              </a:spcAft>
              <a:defRPr sz="1600">
                <a:solidFill>
                  <a:schemeClr val="bg1"/>
                </a:solidFill>
              </a:defRPr>
            </a:lvl1pPr>
            <a:lvl2pPr>
              <a:spcAft>
                <a:spcPts val="600"/>
              </a:spcAft>
              <a:buClr>
                <a:schemeClr val="accent1"/>
              </a:buClr>
              <a:defRPr sz="1600">
                <a:solidFill>
                  <a:schemeClr val="bg1"/>
                </a:solidFill>
              </a:defRPr>
            </a:lvl2pPr>
            <a:lvl3pPr>
              <a:spcAft>
                <a:spcPts val="600"/>
              </a:spcAft>
              <a:buClr>
                <a:schemeClr val="accent1"/>
              </a:buClr>
              <a:defRPr sz="1600">
                <a:solidFill>
                  <a:schemeClr val="bg1"/>
                </a:solidFill>
              </a:defRPr>
            </a:lvl3pPr>
            <a:lvl4pPr>
              <a:spcAft>
                <a:spcPts val="600"/>
              </a:spcAft>
              <a:buClr>
                <a:schemeClr val="accent1"/>
              </a:buClr>
              <a:defRPr sz="1600">
                <a:solidFill>
                  <a:schemeClr val="bg1"/>
                </a:solidFill>
              </a:defRPr>
            </a:lvl4pPr>
            <a:lvl5pPr>
              <a:spcAft>
                <a:spcPts val="600"/>
              </a:spcAft>
              <a:buClr>
                <a:schemeClr val="accent1"/>
              </a:buClr>
              <a:defRPr sz="1600">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8" name="Content Placeholder 16">
            <a:extLst>
              <a:ext uri="{FF2B5EF4-FFF2-40B4-BE49-F238E27FC236}">
                <a16:creationId xmlns:a16="http://schemas.microsoft.com/office/drawing/2014/main" id="{82B33D4F-3CD5-B1F4-E420-DE9C0A8440B8}"/>
              </a:ext>
            </a:extLst>
          </p:cNvPr>
          <p:cNvSpPr>
            <a:spLocks noGrp="1"/>
          </p:cNvSpPr>
          <p:nvPr>
            <p:ph sz="quarter" idx="16"/>
          </p:nvPr>
        </p:nvSpPr>
        <p:spPr>
          <a:xfrm>
            <a:off x="6292596" y="2209800"/>
            <a:ext cx="5394960" cy="4011532"/>
          </a:xfrm>
        </p:spPr>
        <p:txBody>
          <a:bodyPr>
            <a:noAutofit/>
          </a:bodyPr>
          <a:lstStyle>
            <a:lvl1pPr>
              <a:spcAft>
                <a:spcPts val="600"/>
              </a:spcAft>
              <a:buClr>
                <a:schemeClr val="accent1"/>
              </a:buClr>
              <a:defRPr sz="1600">
                <a:solidFill>
                  <a:schemeClr val="bg1"/>
                </a:solidFill>
              </a:defRPr>
            </a:lvl1pPr>
            <a:lvl2pPr>
              <a:spcAft>
                <a:spcPts val="600"/>
              </a:spcAft>
              <a:buClr>
                <a:schemeClr val="accent1"/>
              </a:buClr>
              <a:defRPr sz="1600">
                <a:solidFill>
                  <a:schemeClr val="bg1"/>
                </a:solidFill>
              </a:defRPr>
            </a:lvl2pPr>
            <a:lvl3pPr>
              <a:spcAft>
                <a:spcPts val="600"/>
              </a:spcAft>
              <a:buClr>
                <a:schemeClr val="accent1"/>
              </a:buClr>
              <a:defRPr sz="1600">
                <a:solidFill>
                  <a:schemeClr val="bg1"/>
                </a:solidFill>
              </a:defRPr>
            </a:lvl3pPr>
            <a:lvl4pPr>
              <a:spcAft>
                <a:spcPts val="600"/>
              </a:spcAft>
              <a:buClr>
                <a:schemeClr val="accent1"/>
              </a:buClr>
              <a:defRPr sz="1600">
                <a:solidFill>
                  <a:schemeClr val="bg1"/>
                </a:solidFill>
              </a:defRPr>
            </a:lvl4pPr>
            <a:lvl5pPr>
              <a:spcAft>
                <a:spcPts val="600"/>
              </a:spcAft>
              <a:buClr>
                <a:schemeClr val="accent1"/>
              </a:buClr>
              <a:defRPr sz="1600">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0" name="Text Placeholder 20">
            <a:extLst>
              <a:ext uri="{FF2B5EF4-FFF2-40B4-BE49-F238E27FC236}">
                <a16:creationId xmlns:a16="http://schemas.microsoft.com/office/drawing/2014/main" id="{85C93315-A838-8FB7-59B2-8E6B83E8405F}"/>
              </a:ext>
            </a:extLst>
          </p:cNvPr>
          <p:cNvSpPr>
            <a:spLocks noGrp="1"/>
          </p:cNvSpPr>
          <p:nvPr>
            <p:ph type="body" sz="quarter" idx="17" hasCustomPrompt="1"/>
          </p:nvPr>
        </p:nvSpPr>
        <p:spPr>
          <a:xfrm>
            <a:off x="509206" y="1714500"/>
            <a:ext cx="11178350" cy="274320"/>
          </a:xfrm>
        </p:spPr>
        <p:txBody>
          <a:bodyPr>
            <a:noAutofit/>
          </a:bodyPr>
          <a:lstStyle>
            <a:lvl1pPr>
              <a:defRPr>
                <a:solidFill>
                  <a:schemeClr val="bg1"/>
                </a:solidFill>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6" name="Slide Number Placeholder 21">
            <a:extLst>
              <a:ext uri="{FF2B5EF4-FFF2-40B4-BE49-F238E27FC236}">
                <a16:creationId xmlns:a16="http://schemas.microsoft.com/office/drawing/2014/main" id="{ADADD49F-C7B0-0833-5655-9BF3A6736EE4}"/>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s-ES" smtClean="0"/>
              <a:pPr>
                <a:lnSpc>
                  <a:spcPct val="120000"/>
                </a:lnSpc>
                <a:buSzPct val="80000"/>
                <a:buFont typeface="Arial" charset="0"/>
                <a:buNone/>
              </a:pPr>
              <a:t>‹Nº›</a:t>
            </a:fld>
            <a:endParaRPr lang="es-ES" dirty="0"/>
          </a:p>
        </p:txBody>
      </p:sp>
      <p:pic>
        <p:nvPicPr>
          <p:cNvPr id="4" name="Imagen 3">
            <a:extLst>
              <a:ext uri="{FF2B5EF4-FFF2-40B4-BE49-F238E27FC236}">
                <a16:creationId xmlns:a16="http://schemas.microsoft.com/office/drawing/2014/main" id="{520D1F95-9D27-82A3-393D-976F53B201ED}"/>
              </a:ext>
            </a:extLst>
          </p:cNvPr>
          <p:cNvPicPr>
            <a:picLocks noChangeAspect="1"/>
          </p:cNvPicPr>
          <p:nvPr userDrawn="1"/>
        </p:nvPicPr>
        <p:blipFill>
          <a:blip r:embed="rId2"/>
          <a:stretch>
            <a:fillRect/>
          </a:stretch>
        </p:blipFill>
        <p:spPr>
          <a:xfrm>
            <a:off x="11140830" y="315048"/>
            <a:ext cx="539043" cy="204171"/>
          </a:xfrm>
          <a:prstGeom prst="rect">
            <a:avLst/>
          </a:prstGeom>
        </p:spPr>
      </p:pic>
      <p:sp>
        <p:nvSpPr>
          <p:cNvPr id="9" name="Text Placeholder 4">
            <a:extLst>
              <a:ext uri="{FF2B5EF4-FFF2-40B4-BE49-F238E27FC236}">
                <a16:creationId xmlns:a16="http://schemas.microsoft.com/office/drawing/2014/main" id="{88FB33F3-2C1D-324F-86C4-83D6CDB56CCA}"/>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solidFill>
                  <a:schemeClr val="bg1"/>
                </a:solidFill>
              </a:rPr>
              <a:t>uax.com</a:t>
            </a:r>
            <a:endParaRPr lang="es-ES" dirty="0">
              <a:solidFill>
                <a:schemeClr val="bg1"/>
              </a:solidFill>
            </a:endParaRPr>
          </a:p>
        </p:txBody>
      </p:sp>
      <p:sp>
        <p:nvSpPr>
          <p:cNvPr id="10" name="CuadroTexto 9">
            <a:extLst>
              <a:ext uri="{FF2B5EF4-FFF2-40B4-BE49-F238E27FC236}">
                <a16:creationId xmlns:a16="http://schemas.microsoft.com/office/drawing/2014/main" id="{B15692E8-B780-6744-B37D-58207D915038}"/>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
        <p:nvSpPr>
          <p:cNvPr id="11" name="Marcador de fecha 2">
            <a:extLst>
              <a:ext uri="{FF2B5EF4-FFF2-40B4-BE49-F238E27FC236}">
                <a16:creationId xmlns:a16="http://schemas.microsoft.com/office/drawing/2014/main" id="{ABF1BF61-F1D2-9C41-8B73-4F618D89B179}"/>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bg1"/>
                </a:solidFill>
                <a:latin typeface="Manrope" pitchFamily="2" charset="0"/>
              </a:defRPr>
            </a:lvl1pPr>
          </a:lstStyle>
          <a:p>
            <a:fld id="{25BA002E-331A-3143-8EF5-052A58E9F12D}" type="datetime6">
              <a:rPr lang="es-ES" smtClean="0"/>
              <a:pPr/>
              <a:t>octubre de 2024</a:t>
            </a:fld>
            <a:endParaRPr lang="es-ES" dirty="0"/>
          </a:p>
        </p:txBody>
      </p:sp>
    </p:spTree>
    <p:extLst>
      <p:ext uri="{BB962C8B-B14F-4D97-AF65-F5344CB8AC3E}">
        <p14:creationId xmlns:p14="http://schemas.microsoft.com/office/powerpoint/2010/main" val="1542283227"/>
      </p:ext>
    </p:extLst>
  </p:cSld>
  <p:clrMapOvr>
    <a:masterClrMapping/>
  </p:clrMapOvr>
  <p:extLst>
    <p:ext uri="{DCECCB84-F9BA-43D5-87BE-67443E8EF086}">
      <p15:sldGuideLst xmlns:p15="http://schemas.microsoft.com/office/powerpoint/2012/main">
        <p15:guide id="4" orient="horz" pos="316">
          <p15:clr>
            <a:srgbClr val="FBAE40"/>
          </p15:clr>
        </p15:guide>
        <p15:guide id="6" pos="3727">
          <p15:clr>
            <a:srgbClr val="FBAE40"/>
          </p15:clr>
        </p15:guide>
        <p15:guide id="7" pos="3953">
          <p15:clr>
            <a:srgbClr val="FBAE40"/>
          </p15:clr>
        </p15:guide>
        <p15:guide id="8" orient="horz" pos="13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49" name="Content Placeholder 48">
            <a:extLst>
              <a:ext uri="{FF2B5EF4-FFF2-40B4-BE49-F238E27FC236}">
                <a16:creationId xmlns:a16="http://schemas.microsoft.com/office/drawing/2014/main" id="{7D2D77C1-A8AE-16CD-DB73-FF8BA33A2284}"/>
              </a:ext>
            </a:extLst>
          </p:cNvPr>
          <p:cNvSpPr>
            <a:spLocks noGrp="1"/>
          </p:cNvSpPr>
          <p:nvPr>
            <p:ph sz="quarter" idx="19"/>
          </p:nvPr>
        </p:nvSpPr>
        <p:spPr>
          <a:xfrm>
            <a:off x="508000" y="2604876"/>
            <a:ext cx="3471863" cy="3643524"/>
          </a:xfrm>
        </p:spPr>
        <p:txBody>
          <a:bodyPr wrap="square" lIns="0" tIns="0" rIns="0" bIns="0">
            <a:noAutofit/>
          </a:bodyPr>
          <a:lstStyle>
            <a:lvl1pPr>
              <a:spcAft>
                <a:spcPts val="600"/>
              </a:spcAft>
              <a:buClr>
                <a:schemeClr val="accent1"/>
              </a:buClr>
              <a:defRPr sz="1400">
                <a:solidFill>
                  <a:schemeClr val="bg1"/>
                </a:solidFill>
              </a:defRPr>
            </a:lvl1pPr>
            <a:lvl2pPr>
              <a:spcAft>
                <a:spcPts val="600"/>
              </a:spcAft>
              <a:buClr>
                <a:schemeClr val="accent1"/>
              </a:buClr>
              <a:defRPr sz="1400">
                <a:solidFill>
                  <a:schemeClr val="bg1"/>
                </a:solidFill>
              </a:defRPr>
            </a:lvl2pPr>
            <a:lvl3pPr>
              <a:spcAft>
                <a:spcPts val="600"/>
              </a:spcAft>
              <a:buClr>
                <a:schemeClr val="accent1"/>
              </a:buClr>
              <a:defRPr sz="1400">
                <a:solidFill>
                  <a:schemeClr val="bg1"/>
                </a:solidFill>
              </a:defRPr>
            </a:lvl3pPr>
            <a:lvl4pPr>
              <a:spcAft>
                <a:spcPts val="600"/>
              </a:spcAft>
              <a:buClr>
                <a:schemeClr val="accent1"/>
              </a:buClr>
              <a:defRPr sz="1400">
                <a:solidFill>
                  <a:schemeClr val="bg1"/>
                </a:solidFill>
              </a:defRPr>
            </a:lvl4pPr>
            <a:lvl5pPr>
              <a:spcAft>
                <a:spcPts val="600"/>
              </a:spcAft>
              <a:buClr>
                <a:schemeClr val="accent1"/>
              </a:buClr>
              <a:defRPr sz="1400">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 name="Footer Placeholder 1">
            <a:extLst>
              <a:ext uri="{FF2B5EF4-FFF2-40B4-BE49-F238E27FC236}">
                <a16:creationId xmlns:a16="http://schemas.microsoft.com/office/drawing/2014/main" id="{F21A2C2D-153E-FB12-0C42-97627A57F98B}"/>
              </a:ext>
            </a:extLst>
          </p:cNvPr>
          <p:cNvSpPr>
            <a:spLocks noGrp="1"/>
          </p:cNvSpPr>
          <p:nvPr>
            <p:ph type="ftr" sz="quarter" idx="13"/>
          </p:nvPr>
        </p:nvSpPr>
        <p:spPr/>
        <p:txBody>
          <a:bodyPr wrap="square">
            <a:noAutofit/>
          </a:bodyPr>
          <a:lstStyle>
            <a:lvl1pPr>
              <a:defRPr>
                <a:solidFill>
                  <a:schemeClr val="bg1"/>
                </a:solidFill>
              </a:defRPr>
            </a:lvl1pPr>
          </a:lstStyle>
          <a:p>
            <a:r>
              <a:rPr lang="es-ES"/>
              <a:t>PRESENTATION TEMPLATE</a:t>
            </a:r>
            <a:endParaRPr lang="es-ES" dirty="0"/>
          </a:p>
        </p:txBody>
      </p:sp>
      <p:sp>
        <p:nvSpPr>
          <p:cNvPr id="120" name="Title 119">
            <a:extLst>
              <a:ext uri="{FF2B5EF4-FFF2-40B4-BE49-F238E27FC236}">
                <a16:creationId xmlns:a16="http://schemas.microsoft.com/office/drawing/2014/main" id="{2A72DCEB-A544-3AC4-A1AF-9D8E353C8523}"/>
              </a:ext>
            </a:extLst>
          </p:cNvPr>
          <p:cNvSpPr>
            <a:spLocks noGrp="1"/>
          </p:cNvSpPr>
          <p:nvPr>
            <p:ph type="title" hasCustomPrompt="1"/>
          </p:nvPr>
        </p:nvSpPr>
        <p:spPr>
          <a:xfrm>
            <a:off x="504444" y="1257300"/>
            <a:ext cx="11183112" cy="457200"/>
          </a:xfrm>
        </p:spPr>
        <p:txBody>
          <a:bodyPr wrap="square">
            <a:noAutofit/>
          </a:bodyPr>
          <a:lstStyle>
            <a:lvl1pPr>
              <a:defRPr>
                <a:solidFill>
                  <a:schemeClr val="bg1"/>
                </a:solidFill>
              </a:defRPr>
            </a:lvl1pPr>
          </a:lstStyle>
          <a:p>
            <a:r>
              <a:rPr lang="en-US" dirty="0"/>
              <a:t>El </a:t>
            </a:r>
            <a:r>
              <a:rPr lang="en-US" dirty="0" err="1"/>
              <a:t>título</a:t>
            </a:r>
            <a:r>
              <a:rPr lang="en-US" dirty="0"/>
              <a:t> </a:t>
            </a:r>
            <a:r>
              <a:rPr lang="en-US" dirty="0" err="1"/>
              <a:t>va</a:t>
            </a:r>
            <a:r>
              <a:rPr lang="en-US" dirty="0"/>
              <a:t> </a:t>
            </a:r>
            <a:r>
              <a:rPr lang="en-US" dirty="0" err="1"/>
              <a:t>aquí</a:t>
            </a:r>
            <a:r>
              <a:rPr lang="en-US" dirty="0"/>
              <a:t>.</a:t>
            </a:r>
          </a:p>
        </p:txBody>
      </p:sp>
      <p:sp>
        <p:nvSpPr>
          <p:cNvPr id="22" name="Text Placeholder 4">
            <a:extLst>
              <a:ext uri="{FF2B5EF4-FFF2-40B4-BE49-F238E27FC236}">
                <a16:creationId xmlns:a16="http://schemas.microsoft.com/office/drawing/2014/main" id="{31ECF718-DFE4-1F47-BA8B-028461BEE860}"/>
              </a:ext>
            </a:extLst>
          </p:cNvPr>
          <p:cNvSpPr>
            <a:spLocks noGrp="1"/>
          </p:cNvSpPr>
          <p:nvPr>
            <p:ph type="body" sz="quarter" idx="11" hasCustomPrompt="1"/>
          </p:nvPr>
        </p:nvSpPr>
        <p:spPr>
          <a:xfrm>
            <a:off x="507716" y="2209800"/>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bg1"/>
                </a:solidFill>
                <a:latin typeface="Manrope" pitchFamily="2" charset="0"/>
                <a:ea typeface="ヒラギノ角ゴ Pro W3" charset="0"/>
                <a:cs typeface="Manrope" pitchFamily="2" charset="0"/>
              </a:defRPr>
            </a:lvl1pPr>
            <a:lvl2pPr marL="7938" indent="215900">
              <a:tabLst/>
              <a:defRPr sz="1400"/>
            </a:lvl2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1</a:t>
            </a:r>
          </a:p>
        </p:txBody>
      </p:sp>
      <p:sp>
        <p:nvSpPr>
          <p:cNvPr id="3" name="Text Placeholder 4">
            <a:extLst>
              <a:ext uri="{FF2B5EF4-FFF2-40B4-BE49-F238E27FC236}">
                <a16:creationId xmlns:a16="http://schemas.microsoft.com/office/drawing/2014/main" id="{CDA3909C-D111-F968-F71F-7731A7193375}"/>
              </a:ext>
            </a:extLst>
          </p:cNvPr>
          <p:cNvSpPr>
            <a:spLocks noGrp="1"/>
          </p:cNvSpPr>
          <p:nvPr>
            <p:ph type="body" sz="quarter" idx="17" hasCustomPrompt="1"/>
          </p:nvPr>
        </p:nvSpPr>
        <p:spPr>
          <a:xfrm>
            <a:off x="4358640" y="2209800"/>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bg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2</a:t>
            </a:r>
            <a:endParaRPr lang="en-US" dirty="0"/>
          </a:p>
        </p:txBody>
      </p:sp>
      <p:sp>
        <p:nvSpPr>
          <p:cNvPr id="5" name="Text Placeholder 4">
            <a:extLst>
              <a:ext uri="{FF2B5EF4-FFF2-40B4-BE49-F238E27FC236}">
                <a16:creationId xmlns:a16="http://schemas.microsoft.com/office/drawing/2014/main" id="{2346C566-8181-1091-DD32-F0CBB57E77A3}"/>
              </a:ext>
            </a:extLst>
          </p:cNvPr>
          <p:cNvSpPr>
            <a:spLocks noGrp="1"/>
          </p:cNvSpPr>
          <p:nvPr>
            <p:ph type="body" sz="quarter" idx="18" hasCustomPrompt="1"/>
          </p:nvPr>
        </p:nvSpPr>
        <p:spPr>
          <a:xfrm>
            <a:off x="8212836" y="2209800"/>
            <a:ext cx="3474720" cy="275653"/>
          </a:xfrm>
          <a:prstGeom prst="rect">
            <a:avLst/>
          </a:prstGeom>
        </p:spPr>
        <p:txBody>
          <a:bodyPr wrap="square" lIns="0" tIns="0" rIns="0" bIns="0" anchor="t" anchorCtr="0">
            <a:noAutofit/>
          </a:bodyPr>
          <a:lstStyle>
            <a:lvl1pPr marL="0" marR="0" indent="0" algn="l" defTabSz="609570" rtl="0" eaLnBrk="1" fontAlgn="base" latinLnBrk="0" hangingPunct="1">
              <a:lnSpc>
                <a:spcPct val="120000"/>
              </a:lnSpc>
              <a:spcBef>
                <a:spcPts val="0"/>
              </a:spcBef>
              <a:spcAft>
                <a:spcPts val="800"/>
              </a:spcAft>
              <a:buClrTx/>
              <a:buSzPct val="80000"/>
              <a:buFont typeface="Arial" charset="0"/>
              <a:buNone/>
              <a:tabLst/>
              <a:defRPr lang="en-US" sz="1600" b="1" i="0" kern="1200" spc="13">
                <a:solidFill>
                  <a:schemeClr val="bg1"/>
                </a:solidFill>
                <a:latin typeface="Manrope" pitchFamily="2" charset="0"/>
                <a:ea typeface="ヒラギノ角ゴ Pro W3" charset="0"/>
                <a:cs typeface="Manrope" pitchFamily="2" charset="0"/>
              </a:defRPr>
            </a:lvl1pPr>
          </a:lstStyle>
          <a:p>
            <a:pPr marL="0" marR="0" lvl="0" indent="0" algn="l" defTabSz="609570" rtl="0" eaLnBrk="1" fontAlgn="base" latinLnBrk="0" hangingPunct="1">
              <a:lnSpc>
                <a:spcPct val="120000"/>
              </a:lnSpc>
              <a:spcBef>
                <a:spcPts val="0"/>
              </a:spcBef>
              <a:spcAft>
                <a:spcPts val="800"/>
              </a:spcAft>
              <a:buClrTx/>
              <a:buSzPct val="80000"/>
              <a:buFont typeface="Arial" charset="0"/>
              <a:buNone/>
              <a:tabLst/>
              <a:defRPr/>
            </a:pPr>
            <a:r>
              <a:rPr lang="en-AU" dirty="0" err="1"/>
              <a:t>Subtítulo</a:t>
            </a:r>
            <a:r>
              <a:rPr lang="en-AU" dirty="0"/>
              <a:t> 3</a:t>
            </a:r>
            <a:endParaRPr lang="en-US" dirty="0"/>
          </a:p>
        </p:txBody>
      </p:sp>
      <p:sp>
        <p:nvSpPr>
          <p:cNvPr id="50" name="Content Placeholder 48">
            <a:extLst>
              <a:ext uri="{FF2B5EF4-FFF2-40B4-BE49-F238E27FC236}">
                <a16:creationId xmlns:a16="http://schemas.microsoft.com/office/drawing/2014/main" id="{F54C112E-5329-2244-F5C9-296C76AC64D3}"/>
              </a:ext>
            </a:extLst>
          </p:cNvPr>
          <p:cNvSpPr>
            <a:spLocks noGrp="1"/>
          </p:cNvSpPr>
          <p:nvPr>
            <p:ph sz="quarter" idx="20"/>
          </p:nvPr>
        </p:nvSpPr>
        <p:spPr>
          <a:xfrm>
            <a:off x="4361847" y="2604876"/>
            <a:ext cx="3471863" cy="3643524"/>
          </a:xfrm>
        </p:spPr>
        <p:txBody>
          <a:bodyPr wrap="square" lIns="0" tIns="0" rIns="0" bIns="0">
            <a:noAutofit/>
          </a:bodyPr>
          <a:lstStyle>
            <a:lvl1pPr>
              <a:spcAft>
                <a:spcPts val="600"/>
              </a:spcAft>
              <a:buClr>
                <a:schemeClr val="accent1"/>
              </a:buClr>
              <a:defRPr sz="1400">
                <a:solidFill>
                  <a:schemeClr val="bg1"/>
                </a:solidFill>
              </a:defRPr>
            </a:lvl1pPr>
            <a:lvl2pPr>
              <a:spcAft>
                <a:spcPts val="600"/>
              </a:spcAft>
              <a:buClr>
                <a:schemeClr val="accent1"/>
              </a:buClr>
              <a:defRPr sz="1400">
                <a:solidFill>
                  <a:schemeClr val="bg1"/>
                </a:solidFill>
              </a:defRPr>
            </a:lvl2pPr>
            <a:lvl3pPr>
              <a:spcAft>
                <a:spcPts val="600"/>
              </a:spcAft>
              <a:buClr>
                <a:schemeClr val="accent1"/>
              </a:buClr>
              <a:defRPr sz="1400">
                <a:solidFill>
                  <a:schemeClr val="bg1"/>
                </a:solidFill>
              </a:defRPr>
            </a:lvl3pPr>
            <a:lvl4pPr>
              <a:spcAft>
                <a:spcPts val="600"/>
              </a:spcAft>
              <a:buClr>
                <a:schemeClr val="accent1"/>
              </a:buClr>
              <a:defRPr sz="1400">
                <a:solidFill>
                  <a:schemeClr val="bg1"/>
                </a:solidFill>
              </a:defRPr>
            </a:lvl4pPr>
            <a:lvl5pPr>
              <a:spcAft>
                <a:spcPts val="600"/>
              </a:spcAft>
              <a:buClr>
                <a:schemeClr val="accent1"/>
              </a:buClr>
              <a:defRPr sz="1400">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1" name="Content Placeholder 48">
            <a:extLst>
              <a:ext uri="{FF2B5EF4-FFF2-40B4-BE49-F238E27FC236}">
                <a16:creationId xmlns:a16="http://schemas.microsoft.com/office/drawing/2014/main" id="{EE79B022-9857-60A8-6793-C3F176DC3CE2}"/>
              </a:ext>
            </a:extLst>
          </p:cNvPr>
          <p:cNvSpPr>
            <a:spLocks noGrp="1"/>
          </p:cNvSpPr>
          <p:nvPr>
            <p:ph sz="quarter" idx="21"/>
          </p:nvPr>
        </p:nvSpPr>
        <p:spPr>
          <a:xfrm>
            <a:off x="8215693" y="2604876"/>
            <a:ext cx="3471863" cy="3643524"/>
          </a:xfrm>
        </p:spPr>
        <p:txBody>
          <a:bodyPr wrap="square" lIns="0" tIns="0" rIns="0" bIns="0">
            <a:noAutofit/>
          </a:bodyPr>
          <a:lstStyle>
            <a:lvl1pPr>
              <a:spcAft>
                <a:spcPts val="600"/>
              </a:spcAft>
              <a:buClr>
                <a:schemeClr val="accent1"/>
              </a:buClr>
              <a:defRPr sz="1400">
                <a:solidFill>
                  <a:schemeClr val="bg1"/>
                </a:solidFill>
              </a:defRPr>
            </a:lvl1pPr>
            <a:lvl2pPr>
              <a:spcAft>
                <a:spcPts val="600"/>
              </a:spcAft>
              <a:buClr>
                <a:schemeClr val="accent1"/>
              </a:buClr>
              <a:defRPr sz="1400">
                <a:solidFill>
                  <a:schemeClr val="bg1"/>
                </a:solidFill>
              </a:defRPr>
            </a:lvl2pPr>
            <a:lvl3pPr>
              <a:spcAft>
                <a:spcPts val="600"/>
              </a:spcAft>
              <a:buClr>
                <a:schemeClr val="accent1"/>
              </a:buClr>
              <a:defRPr sz="1400">
                <a:solidFill>
                  <a:schemeClr val="bg1"/>
                </a:solidFill>
              </a:defRPr>
            </a:lvl3pPr>
            <a:lvl4pPr>
              <a:spcAft>
                <a:spcPts val="600"/>
              </a:spcAft>
              <a:buClr>
                <a:schemeClr val="accent1"/>
              </a:buClr>
              <a:defRPr sz="1400">
                <a:solidFill>
                  <a:schemeClr val="bg1"/>
                </a:solidFill>
              </a:defRPr>
            </a:lvl4pPr>
            <a:lvl5pPr>
              <a:spcAft>
                <a:spcPts val="600"/>
              </a:spcAft>
              <a:buClr>
                <a:schemeClr val="accent1"/>
              </a:buClr>
              <a:defRPr sz="1400">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3" name="Text Placeholder 20">
            <a:extLst>
              <a:ext uri="{FF2B5EF4-FFF2-40B4-BE49-F238E27FC236}">
                <a16:creationId xmlns:a16="http://schemas.microsoft.com/office/drawing/2014/main" id="{D5ECF0C8-E7B8-BCA5-AFFB-C14DCE659548}"/>
              </a:ext>
            </a:extLst>
          </p:cNvPr>
          <p:cNvSpPr>
            <a:spLocks noGrp="1"/>
          </p:cNvSpPr>
          <p:nvPr>
            <p:ph type="body" sz="quarter" idx="22" hasCustomPrompt="1"/>
          </p:nvPr>
        </p:nvSpPr>
        <p:spPr>
          <a:xfrm>
            <a:off x="509206" y="1714500"/>
            <a:ext cx="11178350" cy="274320"/>
          </a:xfrm>
        </p:spPr>
        <p:txBody>
          <a:bodyPr wrap="square">
            <a:noAutofit/>
          </a:bodyPr>
          <a:lstStyle>
            <a:lvl1pPr>
              <a:defRPr>
                <a:solidFill>
                  <a:schemeClr val="bg1"/>
                </a:solidFill>
              </a:defRPr>
            </a:lvl1pPr>
          </a:lstStyle>
          <a:p>
            <a:pPr lvl="0"/>
            <a:r>
              <a:rPr lang="en-US" dirty="0"/>
              <a:t>El </a:t>
            </a:r>
            <a:r>
              <a:rPr lang="en-US" dirty="0" err="1"/>
              <a:t>subtítulo</a:t>
            </a:r>
            <a:r>
              <a:rPr lang="en-US" dirty="0"/>
              <a:t> </a:t>
            </a:r>
            <a:r>
              <a:rPr lang="en-US" dirty="0" err="1"/>
              <a:t>va</a:t>
            </a:r>
            <a:r>
              <a:rPr lang="en-US" dirty="0"/>
              <a:t> </a:t>
            </a:r>
            <a:r>
              <a:rPr lang="en-US" dirty="0" err="1"/>
              <a:t>aquí</a:t>
            </a:r>
            <a:r>
              <a:rPr lang="en-US" dirty="0"/>
              <a:t>.</a:t>
            </a:r>
          </a:p>
        </p:txBody>
      </p:sp>
      <p:sp>
        <p:nvSpPr>
          <p:cNvPr id="7" name="Slide Number Placeholder 21">
            <a:extLst>
              <a:ext uri="{FF2B5EF4-FFF2-40B4-BE49-F238E27FC236}">
                <a16:creationId xmlns:a16="http://schemas.microsoft.com/office/drawing/2014/main" id="{08AB3AED-E51F-2C21-532A-841CA2885940}"/>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s-ES" smtClean="0"/>
              <a:pPr>
                <a:lnSpc>
                  <a:spcPct val="120000"/>
                </a:lnSpc>
                <a:buSzPct val="80000"/>
                <a:buFont typeface="Arial" charset="0"/>
                <a:buNone/>
              </a:pPr>
              <a:t>‹Nº›</a:t>
            </a:fld>
            <a:endParaRPr lang="es-ES" dirty="0"/>
          </a:p>
        </p:txBody>
      </p:sp>
      <p:pic>
        <p:nvPicPr>
          <p:cNvPr id="4" name="Imagen 3">
            <a:extLst>
              <a:ext uri="{FF2B5EF4-FFF2-40B4-BE49-F238E27FC236}">
                <a16:creationId xmlns:a16="http://schemas.microsoft.com/office/drawing/2014/main" id="{DF8D4F82-8E0D-4B81-D28F-C3F4543B6685}"/>
              </a:ext>
            </a:extLst>
          </p:cNvPr>
          <p:cNvPicPr>
            <a:picLocks noChangeAspect="1"/>
          </p:cNvPicPr>
          <p:nvPr userDrawn="1"/>
        </p:nvPicPr>
        <p:blipFill>
          <a:blip r:embed="rId2"/>
          <a:stretch>
            <a:fillRect/>
          </a:stretch>
        </p:blipFill>
        <p:spPr>
          <a:xfrm>
            <a:off x="11140830" y="315048"/>
            <a:ext cx="539043" cy="204171"/>
          </a:xfrm>
          <a:prstGeom prst="rect">
            <a:avLst/>
          </a:prstGeom>
        </p:spPr>
      </p:pic>
      <p:sp>
        <p:nvSpPr>
          <p:cNvPr id="13" name="Text Placeholder 4">
            <a:extLst>
              <a:ext uri="{FF2B5EF4-FFF2-40B4-BE49-F238E27FC236}">
                <a16:creationId xmlns:a16="http://schemas.microsoft.com/office/drawing/2014/main" id="{0EFBCE90-480A-B542-949A-6352234FCD75}"/>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solidFill>
                  <a:schemeClr val="bg1"/>
                </a:solidFill>
              </a:rPr>
              <a:t>uax.com</a:t>
            </a:r>
            <a:endParaRPr lang="es-ES" dirty="0">
              <a:solidFill>
                <a:schemeClr val="bg1"/>
              </a:solidFill>
            </a:endParaRPr>
          </a:p>
        </p:txBody>
      </p:sp>
      <p:sp>
        <p:nvSpPr>
          <p:cNvPr id="14" name="CuadroTexto 13">
            <a:extLst>
              <a:ext uri="{FF2B5EF4-FFF2-40B4-BE49-F238E27FC236}">
                <a16:creationId xmlns:a16="http://schemas.microsoft.com/office/drawing/2014/main" id="{0347CE45-F989-1044-8E90-74ECC0042145}"/>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
        <p:nvSpPr>
          <p:cNvPr id="15" name="Marcador de fecha 2">
            <a:extLst>
              <a:ext uri="{FF2B5EF4-FFF2-40B4-BE49-F238E27FC236}">
                <a16:creationId xmlns:a16="http://schemas.microsoft.com/office/drawing/2014/main" id="{51AFBE38-FBD3-BB4C-AE20-760B0F2AD8F2}"/>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bg1"/>
                </a:solidFill>
                <a:latin typeface="Manrope" pitchFamily="2" charset="0"/>
              </a:defRPr>
            </a:lvl1pPr>
          </a:lstStyle>
          <a:p>
            <a:fld id="{25BA002E-331A-3143-8EF5-052A58E9F12D}" type="datetime6">
              <a:rPr lang="es-ES" smtClean="0"/>
              <a:pPr/>
              <a:t>octubre de 2024</a:t>
            </a:fld>
            <a:endParaRPr lang="es-ES" dirty="0"/>
          </a:p>
        </p:txBody>
      </p:sp>
    </p:spTree>
    <p:extLst>
      <p:ext uri="{BB962C8B-B14F-4D97-AF65-F5344CB8AC3E}">
        <p14:creationId xmlns:p14="http://schemas.microsoft.com/office/powerpoint/2010/main" val="2397373726"/>
      </p:ext>
    </p:extLst>
  </p:cSld>
  <p:clrMapOvr>
    <a:masterClrMapping/>
  </p:clrMapOvr>
  <p:extLst>
    <p:ext uri="{DCECCB84-F9BA-43D5-87BE-67443E8EF086}">
      <p15:sldGuideLst xmlns:p15="http://schemas.microsoft.com/office/powerpoint/2012/main">
        <p15:guide id="1" pos="2525">
          <p15:clr>
            <a:srgbClr val="FBAE40"/>
          </p15:clr>
        </p15:guide>
        <p15:guide id="2" pos="2729">
          <p15:clr>
            <a:srgbClr val="FBAE40"/>
          </p15:clr>
        </p15:guide>
        <p15:guide id="3" pos="4951">
          <p15:clr>
            <a:srgbClr val="FBAE40"/>
          </p15:clr>
        </p15:guide>
        <p15:guide id="4" pos="5155">
          <p15:clr>
            <a:srgbClr val="FBAE40"/>
          </p15:clr>
        </p15:guide>
        <p15:guide id="5" orient="horz" pos="13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sor-01">
    <p:bg>
      <p:bgPr>
        <a:solidFill>
          <a:srgbClr val="0060AB"/>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249A82-5EDC-22CB-61D2-490FF454D101}"/>
              </a:ext>
            </a:extLst>
          </p:cNvPr>
          <p:cNvSpPr>
            <a:spLocks noGrp="1"/>
          </p:cNvSpPr>
          <p:nvPr>
            <p:ph type="ftr" sz="quarter" idx="12"/>
          </p:nvPr>
        </p:nvSpPr>
        <p:spPr/>
        <p:txBody>
          <a:bodyPr wrap="square">
            <a:noAutofit/>
          </a:bodyPr>
          <a:lstStyle>
            <a:lvl1pPr>
              <a:defRPr>
                <a:solidFill>
                  <a:schemeClr val="bg1"/>
                </a:solidFill>
              </a:defRPr>
            </a:lvl1pPr>
          </a:lstStyle>
          <a:p>
            <a:r>
              <a:rPr lang="en-AU"/>
              <a:t>PRESENTATION TEMPLATE</a:t>
            </a:r>
            <a:endParaRPr lang="en-AU" dirty="0"/>
          </a:p>
        </p:txBody>
      </p:sp>
      <p:sp>
        <p:nvSpPr>
          <p:cNvPr id="3" name="Title 2">
            <a:extLst>
              <a:ext uri="{FF2B5EF4-FFF2-40B4-BE49-F238E27FC236}">
                <a16:creationId xmlns:a16="http://schemas.microsoft.com/office/drawing/2014/main" id="{D6423091-9506-C48C-C356-09E2ED172F22}"/>
              </a:ext>
            </a:extLst>
          </p:cNvPr>
          <p:cNvSpPr>
            <a:spLocks noGrp="1"/>
          </p:cNvSpPr>
          <p:nvPr>
            <p:ph type="title" hasCustomPrompt="1"/>
          </p:nvPr>
        </p:nvSpPr>
        <p:spPr>
          <a:xfrm>
            <a:off x="509016" y="2996403"/>
            <a:ext cx="9509760" cy="1645920"/>
          </a:xfrm>
          <a:prstGeom prst="rect">
            <a:avLst/>
          </a:prstGeom>
        </p:spPr>
        <p:txBody>
          <a:bodyPr wrap="square" anchor="t">
            <a:noAutofit/>
          </a:bodyPr>
          <a:lstStyle>
            <a:lvl1pPr>
              <a:lnSpc>
                <a:spcPct val="100000"/>
              </a:lnSpc>
              <a:defRPr sz="3600">
                <a:solidFill>
                  <a:schemeClr val="bg1"/>
                </a:solidFill>
              </a:defRPr>
            </a:lvl1pPr>
          </a:lstStyle>
          <a:p>
            <a:r>
              <a:rPr lang="en-US" dirty="0" err="1"/>
              <a:t>Título</a:t>
            </a:r>
            <a:r>
              <a:rPr lang="en-US" dirty="0"/>
              <a:t> Divisor</a:t>
            </a:r>
          </a:p>
        </p:txBody>
      </p:sp>
      <p:sp>
        <p:nvSpPr>
          <p:cNvPr id="6" name="Text Placeholder 12">
            <a:extLst>
              <a:ext uri="{FF2B5EF4-FFF2-40B4-BE49-F238E27FC236}">
                <a16:creationId xmlns:a16="http://schemas.microsoft.com/office/drawing/2014/main" id="{E09B984D-F011-5FE6-A17E-DCDC43714835}"/>
              </a:ext>
            </a:extLst>
          </p:cNvPr>
          <p:cNvSpPr>
            <a:spLocks noGrp="1"/>
          </p:cNvSpPr>
          <p:nvPr>
            <p:ph type="body" sz="quarter" idx="13" hasCustomPrompt="1"/>
          </p:nvPr>
        </p:nvSpPr>
        <p:spPr>
          <a:xfrm>
            <a:off x="507548" y="2415455"/>
            <a:ext cx="9507311" cy="402956"/>
          </a:xfrm>
        </p:spPr>
        <p:txBody>
          <a:bodyPr wrap="square">
            <a:noAutofit/>
          </a:bodyPr>
          <a:lstStyle>
            <a:lvl1pPr marL="0" indent="0" algn="l" defTabSz="609570" rtl="0" eaLnBrk="1" fontAlgn="base" hangingPunct="1">
              <a:lnSpc>
                <a:spcPct val="120000"/>
              </a:lnSpc>
              <a:spcBef>
                <a:spcPts val="0"/>
              </a:spcBef>
              <a:spcAft>
                <a:spcPts val="600"/>
              </a:spcAft>
              <a:buSzPct val="80000"/>
              <a:buFont typeface="Arial" charset="0"/>
              <a:buNone/>
              <a:defRPr lang="en-GB" sz="1600" b="1" kern="1200" cap="all" spc="150" baseline="0" dirty="0">
                <a:solidFill>
                  <a:schemeClr val="bg1"/>
                </a:solidFill>
                <a:latin typeface="+mj-lt"/>
                <a:ea typeface="ヒラギノ角ゴ Pro W3" charset="0"/>
                <a:cs typeface="ヒラギノ角ゴ Pro W3" charset="0"/>
              </a:defRPr>
            </a:lvl1pPr>
          </a:lstStyle>
          <a:p>
            <a:r>
              <a:rPr lang="en-GB" dirty="0" err="1"/>
              <a:t>Apartado</a:t>
            </a:r>
            <a:endParaRPr lang="en-GB" dirty="0"/>
          </a:p>
        </p:txBody>
      </p:sp>
      <p:sp>
        <p:nvSpPr>
          <p:cNvPr id="7" name="Slide Number Placeholder 21">
            <a:extLst>
              <a:ext uri="{FF2B5EF4-FFF2-40B4-BE49-F238E27FC236}">
                <a16:creationId xmlns:a16="http://schemas.microsoft.com/office/drawing/2014/main" id="{BCC5FC74-D347-C15F-1C1B-6198C5F504BA}"/>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5" name="Imagen 4">
            <a:extLst>
              <a:ext uri="{FF2B5EF4-FFF2-40B4-BE49-F238E27FC236}">
                <a16:creationId xmlns:a16="http://schemas.microsoft.com/office/drawing/2014/main" id="{EC47C1ED-1339-FBB2-A9EA-89C75966DC88}"/>
              </a:ext>
            </a:extLst>
          </p:cNvPr>
          <p:cNvPicPr>
            <a:picLocks noChangeAspect="1"/>
          </p:cNvPicPr>
          <p:nvPr userDrawn="1"/>
        </p:nvPicPr>
        <p:blipFill>
          <a:blip r:embed="rId2"/>
          <a:stretch>
            <a:fillRect/>
          </a:stretch>
        </p:blipFill>
        <p:spPr>
          <a:xfrm>
            <a:off x="11140830" y="315048"/>
            <a:ext cx="539043" cy="204171"/>
          </a:xfrm>
          <a:prstGeom prst="rect">
            <a:avLst/>
          </a:prstGeom>
        </p:spPr>
      </p:pic>
      <p:sp>
        <p:nvSpPr>
          <p:cNvPr id="8" name="CuadroTexto 7">
            <a:extLst>
              <a:ext uri="{FF2B5EF4-FFF2-40B4-BE49-F238E27FC236}">
                <a16:creationId xmlns:a16="http://schemas.microsoft.com/office/drawing/2014/main" id="{37890644-1E17-5C30-D625-58BE22A348CA}"/>
              </a:ext>
            </a:extLst>
          </p:cNvPr>
          <p:cNvSpPr txBox="1"/>
          <p:nvPr userDrawn="1"/>
        </p:nvSpPr>
        <p:spPr>
          <a:xfrm>
            <a:off x="6803571" y="1785257"/>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pic>
        <p:nvPicPr>
          <p:cNvPr id="4" name="Imagen 3">
            <a:extLst>
              <a:ext uri="{FF2B5EF4-FFF2-40B4-BE49-F238E27FC236}">
                <a16:creationId xmlns:a16="http://schemas.microsoft.com/office/drawing/2014/main" id="{6CD24C04-92FA-FFE6-B994-B6A1E5AF5D31}"/>
              </a:ext>
            </a:extLst>
          </p:cNvPr>
          <p:cNvPicPr>
            <a:picLocks noChangeAspect="1"/>
          </p:cNvPicPr>
          <p:nvPr userDrawn="1"/>
        </p:nvPicPr>
        <p:blipFill>
          <a:blip r:embed="rId3">
            <a:alphaModFix amt="50000"/>
          </a:blip>
          <a:stretch>
            <a:fillRect/>
          </a:stretch>
        </p:blipFill>
        <p:spPr>
          <a:xfrm>
            <a:off x="507548" y="5828821"/>
            <a:ext cx="1004002" cy="759372"/>
          </a:xfrm>
          <a:prstGeom prst="rect">
            <a:avLst/>
          </a:prstGeom>
          <a:effectLst/>
        </p:spPr>
      </p:pic>
      <p:sp>
        <p:nvSpPr>
          <p:cNvPr id="10" name="CuadroTexto 9">
            <a:extLst>
              <a:ext uri="{FF2B5EF4-FFF2-40B4-BE49-F238E27FC236}">
                <a16:creationId xmlns:a16="http://schemas.microsoft.com/office/drawing/2014/main" id="{870214A6-CF02-B54C-A792-111E129B4CF7}"/>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Tree>
    <p:extLst>
      <p:ext uri="{BB962C8B-B14F-4D97-AF65-F5344CB8AC3E}">
        <p14:creationId xmlns:p14="http://schemas.microsoft.com/office/powerpoint/2010/main" val="274727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sor-02">
    <p:bg>
      <p:bgPr>
        <a:solidFill>
          <a:srgbClr val="22222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249A82-5EDC-22CB-61D2-490FF454D101}"/>
              </a:ext>
            </a:extLst>
          </p:cNvPr>
          <p:cNvSpPr>
            <a:spLocks noGrp="1"/>
          </p:cNvSpPr>
          <p:nvPr>
            <p:ph type="ftr" sz="quarter" idx="12"/>
          </p:nvPr>
        </p:nvSpPr>
        <p:spPr/>
        <p:txBody>
          <a:bodyPr wrap="square">
            <a:noAutofit/>
          </a:bodyPr>
          <a:lstStyle>
            <a:lvl1pPr>
              <a:defRPr>
                <a:solidFill>
                  <a:schemeClr val="bg1"/>
                </a:solidFill>
              </a:defRPr>
            </a:lvl1pPr>
          </a:lstStyle>
          <a:p>
            <a:r>
              <a:rPr lang="en-AU"/>
              <a:t>PRESENTATION TEMPLATE</a:t>
            </a:r>
            <a:endParaRPr lang="en-AU" dirty="0"/>
          </a:p>
        </p:txBody>
      </p:sp>
      <p:sp>
        <p:nvSpPr>
          <p:cNvPr id="3" name="Title 2">
            <a:extLst>
              <a:ext uri="{FF2B5EF4-FFF2-40B4-BE49-F238E27FC236}">
                <a16:creationId xmlns:a16="http://schemas.microsoft.com/office/drawing/2014/main" id="{D6423091-9506-C48C-C356-09E2ED172F22}"/>
              </a:ext>
            </a:extLst>
          </p:cNvPr>
          <p:cNvSpPr>
            <a:spLocks noGrp="1"/>
          </p:cNvSpPr>
          <p:nvPr>
            <p:ph type="title" hasCustomPrompt="1"/>
          </p:nvPr>
        </p:nvSpPr>
        <p:spPr>
          <a:xfrm>
            <a:off x="509016" y="2996403"/>
            <a:ext cx="9509760" cy="1645920"/>
          </a:xfrm>
          <a:prstGeom prst="rect">
            <a:avLst/>
          </a:prstGeom>
        </p:spPr>
        <p:txBody>
          <a:bodyPr wrap="square" anchor="t">
            <a:noAutofit/>
          </a:bodyPr>
          <a:lstStyle>
            <a:lvl1pPr>
              <a:lnSpc>
                <a:spcPct val="100000"/>
              </a:lnSpc>
              <a:defRPr sz="3600">
                <a:solidFill>
                  <a:schemeClr val="bg1"/>
                </a:solidFill>
              </a:defRPr>
            </a:lvl1pPr>
          </a:lstStyle>
          <a:p>
            <a:r>
              <a:rPr lang="en-US" dirty="0" err="1"/>
              <a:t>Título</a:t>
            </a:r>
            <a:r>
              <a:rPr lang="en-US" dirty="0"/>
              <a:t> Divisor</a:t>
            </a:r>
          </a:p>
        </p:txBody>
      </p:sp>
      <p:sp>
        <p:nvSpPr>
          <p:cNvPr id="6" name="Text Placeholder 12">
            <a:extLst>
              <a:ext uri="{FF2B5EF4-FFF2-40B4-BE49-F238E27FC236}">
                <a16:creationId xmlns:a16="http://schemas.microsoft.com/office/drawing/2014/main" id="{E09B984D-F011-5FE6-A17E-DCDC43714835}"/>
              </a:ext>
            </a:extLst>
          </p:cNvPr>
          <p:cNvSpPr>
            <a:spLocks noGrp="1"/>
          </p:cNvSpPr>
          <p:nvPr>
            <p:ph type="body" sz="quarter" idx="13" hasCustomPrompt="1"/>
          </p:nvPr>
        </p:nvSpPr>
        <p:spPr>
          <a:xfrm>
            <a:off x="507548" y="2415455"/>
            <a:ext cx="9507311" cy="402956"/>
          </a:xfrm>
        </p:spPr>
        <p:txBody>
          <a:bodyPr wrap="square">
            <a:noAutofit/>
          </a:bodyPr>
          <a:lstStyle>
            <a:lvl1pPr marL="0" indent="0" algn="l" defTabSz="609570" rtl="0" eaLnBrk="1" fontAlgn="base" hangingPunct="1">
              <a:lnSpc>
                <a:spcPct val="120000"/>
              </a:lnSpc>
              <a:spcBef>
                <a:spcPts val="0"/>
              </a:spcBef>
              <a:spcAft>
                <a:spcPts val="600"/>
              </a:spcAft>
              <a:buSzPct val="80000"/>
              <a:buFont typeface="Arial" charset="0"/>
              <a:buNone/>
              <a:defRPr lang="en-GB" sz="1600" b="1" kern="1200" cap="all" spc="150" baseline="0" dirty="0">
                <a:solidFill>
                  <a:schemeClr val="bg1"/>
                </a:solidFill>
                <a:latin typeface="+mj-lt"/>
                <a:ea typeface="ヒラギノ角ゴ Pro W3" charset="0"/>
                <a:cs typeface="ヒラギノ角ゴ Pro W3" charset="0"/>
              </a:defRPr>
            </a:lvl1pPr>
          </a:lstStyle>
          <a:p>
            <a:r>
              <a:rPr lang="en-GB" dirty="0" err="1"/>
              <a:t>Apartado</a:t>
            </a:r>
            <a:endParaRPr lang="en-GB" dirty="0"/>
          </a:p>
        </p:txBody>
      </p:sp>
      <p:sp>
        <p:nvSpPr>
          <p:cNvPr id="7" name="Slide Number Placeholder 21">
            <a:extLst>
              <a:ext uri="{FF2B5EF4-FFF2-40B4-BE49-F238E27FC236}">
                <a16:creationId xmlns:a16="http://schemas.microsoft.com/office/drawing/2014/main" id="{BCC5FC74-D347-C15F-1C1B-6198C5F504BA}"/>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5" name="Imagen 4">
            <a:extLst>
              <a:ext uri="{FF2B5EF4-FFF2-40B4-BE49-F238E27FC236}">
                <a16:creationId xmlns:a16="http://schemas.microsoft.com/office/drawing/2014/main" id="{BAAEE190-5AE3-CC65-EF06-C8C236B04601}"/>
              </a:ext>
            </a:extLst>
          </p:cNvPr>
          <p:cNvPicPr>
            <a:picLocks noChangeAspect="1"/>
          </p:cNvPicPr>
          <p:nvPr userDrawn="1"/>
        </p:nvPicPr>
        <p:blipFill>
          <a:blip r:embed="rId2"/>
          <a:stretch>
            <a:fillRect/>
          </a:stretch>
        </p:blipFill>
        <p:spPr>
          <a:xfrm>
            <a:off x="11140830" y="315048"/>
            <a:ext cx="539043" cy="204171"/>
          </a:xfrm>
          <a:prstGeom prst="rect">
            <a:avLst/>
          </a:prstGeom>
        </p:spPr>
      </p:pic>
      <p:pic>
        <p:nvPicPr>
          <p:cNvPr id="8" name="Imagen 7">
            <a:extLst>
              <a:ext uri="{FF2B5EF4-FFF2-40B4-BE49-F238E27FC236}">
                <a16:creationId xmlns:a16="http://schemas.microsoft.com/office/drawing/2014/main" id="{1A65E8EA-6F46-784C-A96E-DC64060DC48D}"/>
              </a:ext>
            </a:extLst>
          </p:cNvPr>
          <p:cNvPicPr>
            <a:picLocks noChangeAspect="1"/>
          </p:cNvPicPr>
          <p:nvPr userDrawn="1"/>
        </p:nvPicPr>
        <p:blipFill>
          <a:blip r:embed="rId3">
            <a:alphaModFix amt="50000"/>
          </a:blip>
          <a:stretch>
            <a:fillRect/>
          </a:stretch>
        </p:blipFill>
        <p:spPr>
          <a:xfrm>
            <a:off x="507548" y="5828821"/>
            <a:ext cx="1004002" cy="759372"/>
          </a:xfrm>
          <a:prstGeom prst="rect">
            <a:avLst/>
          </a:prstGeom>
          <a:effectLst/>
        </p:spPr>
      </p:pic>
      <p:sp>
        <p:nvSpPr>
          <p:cNvPr id="10" name="CuadroTexto 9">
            <a:extLst>
              <a:ext uri="{FF2B5EF4-FFF2-40B4-BE49-F238E27FC236}">
                <a16:creationId xmlns:a16="http://schemas.microsoft.com/office/drawing/2014/main" id="{220B5974-2BAC-9C47-AA7A-436A55D2BB0E}"/>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Tree>
    <p:extLst>
      <p:ext uri="{BB962C8B-B14F-4D97-AF65-F5344CB8AC3E}">
        <p14:creationId xmlns:p14="http://schemas.microsoft.com/office/powerpoint/2010/main" val="177992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Divisor-01">
    <p:bg>
      <p:bgPr>
        <a:solidFill>
          <a:srgbClr val="0060AB"/>
        </a:solidFill>
        <a:effectLst/>
      </p:bgPr>
    </p:bg>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C41CB4EB-9B08-4F41-A9CB-CCF15D615B07}"/>
              </a:ext>
            </a:extLst>
          </p:cNvPr>
          <p:cNvPicPr>
            <a:picLocks noChangeAspect="1"/>
          </p:cNvPicPr>
          <p:nvPr userDrawn="1"/>
        </p:nvPicPr>
        <p:blipFill>
          <a:blip r:embed="rId2"/>
          <a:stretch>
            <a:fillRect/>
          </a:stretch>
        </p:blipFill>
        <p:spPr>
          <a:xfrm>
            <a:off x="-121920" y="-71819"/>
            <a:ext cx="12435840" cy="7001637"/>
          </a:xfrm>
          <a:prstGeom prst="rect">
            <a:avLst/>
          </a:prstGeom>
        </p:spPr>
      </p:pic>
      <p:sp>
        <p:nvSpPr>
          <p:cNvPr id="2" name="Footer Placeholder 1">
            <a:extLst>
              <a:ext uri="{FF2B5EF4-FFF2-40B4-BE49-F238E27FC236}">
                <a16:creationId xmlns:a16="http://schemas.microsoft.com/office/drawing/2014/main" id="{96249A82-5EDC-22CB-61D2-490FF454D101}"/>
              </a:ext>
            </a:extLst>
          </p:cNvPr>
          <p:cNvSpPr>
            <a:spLocks noGrp="1"/>
          </p:cNvSpPr>
          <p:nvPr>
            <p:ph type="ftr" sz="quarter" idx="12"/>
          </p:nvPr>
        </p:nvSpPr>
        <p:spPr/>
        <p:txBody>
          <a:bodyPr wrap="square">
            <a:noAutofit/>
          </a:bodyPr>
          <a:lstStyle>
            <a:lvl1pPr>
              <a:defRPr>
                <a:solidFill>
                  <a:schemeClr val="bg1"/>
                </a:solidFill>
              </a:defRPr>
            </a:lvl1pPr>
          </a:lstStyle>
          <a:p>
            <a:r>
              <a:rPr lang="en-AU"/>
              <a:t>PRESENTATION TEMPLATE</a:t>
            </a:r>
            <a:endParaRPr lang="en-AU" dirty="0"/>
          </a:p>
        </p:txBody>
      </p:sp>
      <p:sp>
        <p:nvSpPr>
          <p:cNvPr id="3" name="Title 2">
            <a:extLst>
              <a:ext uri="{FF2B5EF4-FFF2-40B4-BE49-F238E27FC236}">
                <a16:creationId xmlns:a16="http://schemas.microsoft.com/office/drawing/2014/main" id="{D6423091-9506-C48C-C356-09E2ED172F22}"/>
              </a:ext>
            </a:extLst>
          </p:cNvPr>
          <p:cNvSpPr>
            <a:spLocks noGrp="1"/>
          </p:cNvSpPr>
          <p:nvPr>
            <p:ph type="title" hasCustomPrompt="1"/>
          </p:nvPr>
        </p:nvSpPr>
        <p:spPr>
          <a:xfrm>
            <a:off x="509016" y="2996403"/>
            <a:ext cx="9509760" cy="1645920"/>
          </a:xfrm>
          <a:prstGeom prst="rect">
            <a:avLst/>
          </a:prstGeom>
        </p:spPr>
        <p:txBody>
          <a:bodyPr wrap="square" anchor="t">
            <a:noAutofit/>
          </a:bodyPr>
          <a:lstStyle>
            <a:lvl1pPr>
              <a:lnSpc>
                <a:spcPct val="100000"/>
              </a:lnSpc>
              <a:defRPr sz="3600">
                <a:solidFill>
                  <a:schemeClr val="bg1"/>
                </a:solidFill>
              </a:defRPr>
            </a:lvl1pPr>
          </a:lstStyle>
          <a:p>
            <a:r>
              <a:rPr lang="en-US" dirty="0" err="1"/>
              <a:t>Título</a:t>
            </a:r>
            <a:r>
              <a:rPr lang="en-US" dirty="0"/>
              <a:t> Divisor</a:t>
            </a:r>
          </a:p>
        </p:txBody>
      </p:sp>
      <p:sp>
        <p:nvSpPr>
          <p:cNvPr id="6" name="Text Placeholder 12">
            <a:extLst>
              <a:ext uri="{FF2B5EF4-FFF2-40B4-BE49-F238E27FC236}">
                <a16:creationId xmlns:a16="http://schemas.microsoft.com/office/drawing/2014/main" id="{E09B984D-F011-5FE6-A17E-DCDC43714835}"/>
              </a:ext>
            </a:extLst>
          </p:cNvPr>
          <p:cNvSpPr>
            <a:spLocks noGrp="1"/>
          </p:cNvSpPr>
          <p:nvPr>
            <p:ph type="body" sz="quarter" idx="13" hasCustomPrompt="1"/>
          </p:nvPr>
        </p:nvSpPr>
        <p:spPr>
          <a:xfrm>
            <a:off x="507548" y="2415455"/>
            <a:ext cx="9507311" cy="402956"/>
          </a:xfrm>
        </p:spPr>
        <p:txBody>
          <a:bodyPr wrap="square">
            <a:noAutofit/>
          </a:bodyPr>
          <a:lstStyle>
            <a:lvl1pPr marL="0" indent="0" algn="l" defTabSz="609570" rtl="0" eaLnBrk="1" fontAlgn="base" hangingPunct="1">
              <a:lnSpc>
                <a:spcPct val="120000"/>
              </a:lnSpc>
              <a:spcBef>
                <a:spcPts val="0"/>
              </a:spcBef>
              <a:spcAft>
                <a:spcPts val="600"/>
              </a:spcAft>
              <a:buSzPct val="80000"/>
              <a:buFont typeface="Arial" charset="0"/>
              <a:buNone/>
              <a:defRPr lang="en-GB" sz="1600" b="1" kern="1200" cap="all" spc="150" baseline="0" dirty="0">
                <a:solidFill>
                  <a:schemeClr val="bg1"/>
                </a:solidFill>
                <a:latin typeface="+mj-lt"/>
                <a:ea typeface="ヒラギノ角ゴ Pro W3" charset="0"/>
                <a:cs typeface="ヒラギノ角ゴ Pro W3" charset="0"/>
              </a:defRPr>
            </a:lvl1pPr>
          </a:lstStyle>
          <a:p>
            <a:r>
              <a:rPr lang="en-GB" dirty="0" err="1"/>
              <a:t>Apartado</a:t>
            </a:r>
            <a:endParaRPr lang="en-GB" dirty="0"/>
          </a:p>
        </p:txBody>
      </p:sp>
      <p:sp>
        <p:nvSpPr>
          <p:cNvPr id="7" name="Slide Number Placeholder 21">
            <a:extLst>
              <a:ext uri="{FF2B5EF4-FFF2-40B4-BE49-F238E27FC236}">
                <a16:creationId xmlns:a16="http://schemas.microsoft.com/office/drawing/2014/main" id="{BCC5FC74-D347-C15F-1C1B-6198C5F504BA}"/>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5" name="Imagen 4">
            <a:extLst>
              <a:ext uri="{FF2B5EF4-FFF2-40B4-BE49-F238E27FC236}">
                <a16:creationId xmlns:a16="http://schemas.microsoft.com/office/drawing/2014/main" id="{EC47C1ED-1339-FBB2-A9EA-89C75966DC88}"/>
              </a:ext>
            </a:extLst>
          </p:cNvPr>
          <p:cNvPicPr>
            <a:picLocks noChangeAspect="1"/>
          </p:cNvPicPr>
          <p:nvPr userDrawn="1"/>
        </p:nvPicPr>
        <p:blipFill>
          <a:blip r:embed="rId3"/>
          <a:stretch>
            <a:fillRect/>
          </a:stretch>
        </p:blipFill>
        <p:spPr>
          <a:xfrm>
            <a:off x="11140830" y="315048"/>
            <a:ext cx="539043" cy="204171"/>
          </a:xfrm>
          <a:prstGeom prst="rect">
            <a:avLst/>
          </a:prstGeom>
        </p:spPr>
      </p:pic>
      <p:sp>
        <p:nvSpPr>
          <p:cNvPr id="8" name="CuadroTexto 7">
            <a:extLst>
              <a:ext uri="{FF2B5EF4-FFF2-40B4-BE49-F238E27FC236}">
                <a16:creationId xmlns:a16="http://schemas.microsoft.com/office/drawing/2014/main" id="{37890644-1E17-5C30-D625-58BE22A348CA}"/>
              </a:ext>
            </a:extLst>
          </p:cNvPr>
          <p:cNvSpPr txBox="1"/>
          <p:nvPr userDrawn="1"/>
        </p:nvSpPr>
        <p:spPr>
          <a:xfrm>
            <a:off x="6803571" y="1785257"/>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pic>
        <p:nvPicPr>
          <p:cNvPr id="10" name="Imagen 9">
            <a:extLst>
              <a:ext uri="{FF2B5EF4-FFF2-40B4-BE49-F238E27FC236}">
                <a16:creationId xmlns:a16="http://schemas.microsoft.com/office/drawing/2014/main" id="{0C5D3E09-3F5A-974E-A977-2544272FDFCE}"/>
              </a:ext>
            </a:extLst>
          </p:cNvPr>
          <p:cNvPicPr>
            <a:picLocks noChangeAspect="1"/>
          </p:cNvPicPr>
          <p:nvPr userDrawn="1"/>
        </p:nvPicPr>
        <p:blipFill>
          <a:blip r:embed="rId4">
            <a:alphaModFix amt="50000"/>
          </a:blip>
          <a:stretch>
            <a:fillRect/>
          </a:stretch>
        </p:blipFill>
        <p:spPr>
          <a:xfrm>
            <a:off x="507548" y="5828821"/>
            <a:ext cx="1004002" cy="759372"/>
          </a:xfrm>
          <a:prstGeom prst="rect">
            <a:avLst/>
          </a:prstGeom>
          <a:effectLst/>
        </p:spPr>
      </p:pic>
      <p:sp>
        <p:nvSpPr>
          <p:cNvPr id="11" name="CuadroTexto 10">
            <a:extLst>
              <a:ext uri="{FF2B5EF4-FFF2-40B4-BE49-F238E27FC236}">
                <a16:creationId xmlns:a16="http://schemas.microsoft.com/office/drawing/2014/main" id="{B3352EE6-CB3D-0E47-9CC1-F217E008EC99}"/>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chemeClr val="bg1"/>
                </a:solidFill>
                <a:effectLst/>
                <a:latin typeface="+mj-lt"/>
              </a:rPr>
              <a:t>Confidential</a:t>
            </a:r>
            <a:r>
              <a:rPr lang="es-ES" sz="800" b="0" i="0" u="none" strike="noStrike" dirty="0">
                <a:solidFill>
                  <a:schemeClr val="bg1"/>
                </a:solidFill>
                <a:effectLst/>
                <a:latin typeface="+mj-lt"/>
              </a:rPr>
              <a:t> &amp; </a:t>
            </a:r>
            <a:r>
              <a:rPr lang="es-ES" sz="800" b="0" i="0" u="none" strike="noStrike" dirty="0" err="1">
                <a:solidFill>
                  <a:schemeClr val="bg1"/>
                </a:solidFill>
                <a:effectLst/>
                <a:latin typeface="+mj-lt"/>
              </a:rPr>
              <a:t>Proprietary</a:t>
            </a:r>
            <a:endParaRPr lang="es-ES" sz="800" b="0" i="0" u="none" strike="noStrike" dirty="0">
              <a:solidFill>
                <a:schemeClr val="bg1"/>
              </a:solidFill>
              <a:effectLst/>
              <a:latin typeface="+mj-lt"/>
            </a:endParaRPr>
          </a:p>
        </p:txBody>
      </p:sp>
    </p:spTree>
    <p:extLst>
      <p:ext uri="{BB962C8B-B14F-4D97-AF65-F5344CB8AC3E}">
        <p14:creationId xmlns:p14="http://schemas.microsoft.com/office/powerpoint/2010/main" val="210900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Divisor-02">
    <p:bg>
      <p:bgPr>
        <a:solidFill>
          <a:srgbClr val="222222"/>
        </a:solidFill>
        <a:effectLst/>
      </p:bgPr>
    </p:bg>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C0FA3062-8681-A34D-A056-1CFA64214130}"/>
              </a:ext>
            </a:extLst>
          </p:cNvPr>
          <p:cNvPicPr>
            <a:picLocks noChangeAspect="1"/>
          </p:cNvPicPr>
          <p:nvPr userDrawn="1"/>
        </p:nvPicPr>
        <p:blipFill>
          <a:blip r:embed="rId2"/>
          <a:stretch>
            <a:fillRect/>
          </a:stretch>
        </p:blipFill>
        <p:spPr>
          <a:xfrm>
            <a:off x="-121920" y="-71819"/>
            <a:ext cx="12435840" cy="7001637"/>
          </a:xfrm>
          <a:prstGeom prst="rect">
            <a:avLst/>
          </a:prstGeom>
        </p:spPr>
      </p:pic>
      <p:sp>
        <p:nvSpPr>
          <p:cNvPr id="2" name="Footer Placeholder 1">
            <a:extLst>
              <a:ext uri="{FF2B5EF4-FFF2-40B4-BE49-F238E27FC236}">
                <a16:creationId xmlns:a16="http://schemas.microsoft.com/office/drawing/2014/main" id="{96249A82-5EDC-22CB-61D2-490FF454D101}"/>
              </a:ext>
            </a:extLst>
          </p:cNvPr>
          <p:cNvSpPr>
            <a:spLocks noGrp="1"/>
          </p:cNvSpPr>
          <p:nvPr>
            <p:ph type="ftr" sz="quarter" idx="12"/>
          </p:nvPr>
        </p:nvSpPr>
        <p:spPr/>
        <p:txBody>
          <a:bodyPr wrap="square">
            <a:noAutofit/>
          </a:bodyPr>
          <a:lstStyle>
            <a:lvl1pPr>
              <a:defRPr>
                <a:solidFill>
                  <a:schemeClr val="tx1"/>
                </a:solidFill>
              </a:defRPr>
            </a:lvl1pPr>
          </a:lstStyle>
          <a:p>
            <a:r>
              <a:rPr lang="en-AU"/>
              <a:t>PRESENTATION TEMPLATE</a:t>
            </a:r>
            <a:endParaRPr lang="en-AU" dirty="0"/>
          </a:p>
        </p:txBody>
      </p:sp>
      <p:sp>
        <p:nvSpPr>
          <p:cNvPr id="3" name="Title 2">
            <a:extLst>
              <a:ext uri="{FF2B5EF4-FFF2-40B4-BE49-F238E27FC236}">
                <a16:creationId xmlns:a16="http://schemas.microsoft.com/office/drawing/2014/main" id="{D6423091-9506-C48C-C356-09E2ED172F22}"/>
              </a:ext>
            </a:extLst>
          </p:cNvPr>
          <p:cNvSpPr>
            <a:spLocks noGrp="1"/>
          </p:cNvSpPr>
          <p:nvPr>
            <p:ph type="title" hasCustomPrompt="1"/>
          </p:nvPr>
        </p:nvSpPr>
        <p:spPr>
          <a:xfrm>
            <a:off x="509016" y="2996403"/>
            <a:ext cx="9509760" cy="1645920"/>
          </a:xfrm>
          <a:prstGeom prst="rect">
            <a:avLst/>
          </a:prstGeom>
        </p:spPr>
        <p:txBody>
          <a:bodyPr wrap="square" anchor="t">
            <a:noAutofit/>
          </a:bodyPr>
          <a:lstStyle>
            <a:lvl1pPr>
              <a:lnSpc>
                <a:spcPct val="100000"/>
              </a:lnSpc>
              <a:defRPr sz="3600">
                <a:solidFill>
                  <a:schemeClr val="tx1"/>
                </a:solidFill>
              </a:defRPr>
            </a:lvl1pPr>
          </a:lstStyle>
          <a:p>
            <a:r>
              <a:rPr lang="en-US" dirty="0" err="1"/>
              <a:t>Título</a:t>
            </a:r>
            <a:r>
              <a:rPr lang="en-US" dirty="0"/>
              <a:t> Divisor</a:t>
            </a:r>
          </a:p>
        </p:txBody>
      </p:sp>
      <p:sp>
        <p:nvSpPr>
          <p:cNvPr id="6" name="Text Placeholder 12">
            <a:extLst>
              <a:ext uri="{FF2B5EF4-FFF2-40B4-BE49-F238E27FC236}">
                <a16:creationId xmlns:a16="http://schemas.microsoft.com/office/drawing/2014/main" id="{E09B984D-F011-5FE6-A17E-DCDC43714835}"/>
              </a:ext>
            </a:extLst>
          </p:cNvPr>
          <p:cNvSpPr>
            <a:spLocks noGrp="1"/>
          </p:cNvSpPr>
          <p:nvPr>
            <p:ph type="body" sz="quarter" idx="13" hasCustomPrompt="1"/>
          </p:nvPr>
        </p:nvSpPr>
        <p:spPr>
          <a:xfrm>
            <a:off x="507548" y="2415455"/>
            <a:ext cx="9507311" cy="402956"/>
          </a:xfrm>
        </p:spPr>
        <p:txBody>
          <a:bodyPr wrap="square">
            <a:noAutofit/>
          </a:bodyPr>
          <a:lstStyle>
            <a:lvl1pPr marL="0" indent="0" algn="l" defTabSz="609570" rtl="0" eaLnBrk="1" fontAlgn="base" hangingPunct="1">
              <a:lnSpc>
                <a:spcPct val="120000"/>
              </a:lnSpc>
              <a:spcBef>
                <a:spcPts val="0"/>
              </a:spcBef>
              <a:spcAft>
                <a:spcPts val="600"/>
              </a:spcAft>
              <a:buSzPct val="80000"/>
              <a:buFont typeface="Arial" charset="0"/>
              <a:buNone/>
              <a:defRPr lang="en-GB" sz="1600" b="1" kern="1200" cap="all" spc="150" baseline="0" dirty="0">
                <a:solidFill>
                  <a:schemeClr val="tx1"/>
                </a:solidFill>
                <a:latin typeface="+mj-lt"/>
                <a:ea typeface="ヒラギノ角ゴ Pro W3" charset="0"/>
                <a:cs typeface="ヒラギノ角ゴ Pro W3" charset="0"/>
              </a:defRPr>
            </a:lvl1pPr>
          </a:lstStyle>
          <a:p>
            <a:r>
              <a:rPr lang="en-GB" dirty="0" err="1"/>
              <a:t>Apartado</a:t>
            </a:r>
            <a:endParaRPr lang="en-GB" dirty="0"/>
          </a:p>
        </p:txBody>
      </p:sp>
      <p:sp>
        <p:nvSpPr>
          <p:cNvPr id="7" name="Slide Number Placeholder 21">
            <a:extLst>
              <a:ext uri="{FF2B5EF4-FFF2-40B4-BE49-F238E27FC236}">
                <a16:creationId xmlns:a16="http://schemas.microsoft.com/office/drawing/2014/main" id="{BCC5FC74-D347-C15F-1C1B-6198C5F504BA}"/>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tx1"/>
                </a:solidFill>
                <a:latin typeface="+mj-lt"/>
              </a:defRPr>
            </a:lvl1pPr>
          </a:lstStyle>
          <a:p>
            <a:pPr>
              <a:lnSpc>
                <a:spcPct val="120000"/>
              </a:lnSpc>
              <a:buSzPct val="80000"/>
              <a:buFont typeface="Arial" charset="0"/>
              <a:buNone/>
            </a:pPr>
            <a:fld id="{D102663D-58DE-244D-8E0B-517720744FB1}" type="slidenum">
              <a:rPr lang="es-ES" smtClean="0"/>
              <a:pPr>
                <a:lnSpc>
                  <a:spcPct val="120000"/>
                </a:lnSpc>
                <a:buSzPct val="80000"/>
                <a:buFont typeface="Arial" charset="0"/>
                <a:buNone/>
              </a:pPr>
              <a:t>‹Nº›</a:t>
            </a:fld>
            <a:endParaRPr lang="es-ES" dirty="0"/>
          </a:p>
        </p:txBody>
      </p:sp>
      <p:pic>
        <p:nvPicPr>
          <p:cNvPr id="10" name="Imagen 9">
            <a:extLst>
              <a:ext uri="{FF2B5EF4-FFF2-40B4-BE49-F238E27FC236}">
                <a16:creationId xmlns:a16="http://schemas.microsoft.com/office/drawing/2014/main" id="{CD62DBF1-48F0-B7F7-8198-7BEB89D122AB}"/>
              </a:ext>
            </a:extLst>
          </p:cNvPr>
          <p:cNvPicPr>
            <a:picLocks noChangeAspect="1"/>
          </p:cNvPicPr>
          <p:nvPr userDrawn="1"/>
        </p:nvPicPr>
        <p:blipFill>
          <a:blip r:embed="rId3"/>
          <a:stretch>
            <a:fillRect/>
          </a:stretch>
        </p:blipFill>
        <p:spPr>
          <a:xfrm>
            <a:off x="11140829" y="315048"/>
            <a:ext cx="539044" cy="204171"/>
          </a:xfrm>
          <a:prstGeom prst="rect">
            <a:avLst/>
          </a:prstGeom>
        </p:spPr>
      </p:pic>
      <p:sp>
        <p:nvSpPr>
          <p:cNvPr id="13" name="CuadroTexto 12">
            <a:extLst>
              <a:ext uri="{FF2B5EF4-FFF2-40B4-BE49-F238E27FC236}">
                <a16:creationId xmlns:a16="http://schemas.microsoft.com/office/drawing/2014/main" id="{E016E72D-33D2-8A42-39F7-A7234A8B6109}"/>
              </a:ext>
            </a:extLst>
          </p:cNvPr>
          <p:cNvSpPr txBox="1"/>
          <p:nvPr userDrawn="1"/>
        </p:nvSpPr>
        <p:spPr>
          <a:xfrm>
            <a:off x="11165305" y="-1395663"/>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pic>
        <p:nvPicPr>
          <p:cNvPr id="14" name="Imagen 13">
            <a:extLst>
              <a:ext uri="{FF2B5EF4-FFF2-40B4-BE49-F238E27FC236}">
                <a16:creationId xmlns:a16="http://schemas.microsoft.com/office/drawing/2014/main" id="{E8D1CD63-2965-A74E-BF2D-AC25626E07C2}"/>
              </a:ext>
            </a:extLst>
          </p:cNvPr>
          <p:cNvPicPr>
            <a:picLocks noChangeAspect="1"/>
          </p:cNvPicPr>
          <p:nvPr userDrawn="1"/>
        </p:nvPicPr>
        <p:blipFill>
          <a:blip r:embed="rId4">
            <a:alphaModFix amt="50000"/>
          </a:blip>
          <a:stretch>
            <a:fillRect/>
          </a:stretch>
        </p:blipFill>
        <p:spPr>
          <a:xfrm>
            <a:off x="507548" y="5828821"/>
            <a:ext cx="1004002" cy="759372"/>
          </a:xfrm>
          <a:prstGeom prst="rect">
            <a:avLst/>
          </a:prstGeom>
        </p:spPr>
      </p:pic>
      <p:sp>
        <p:nvSpPr>
          <p:cNvPr id="15" name="CuadroTexto 14">
            <a:extLst>
              <a:ext uri="{FF2B5EF4-FFF2-40B4-BE49-F238E27FC236}">
                <a16:creationId xmlns:a16="http://schemas.microsoft.com/office/drawing/2014/main" id="{BB893CBB-E027-4340-B8D9-2E335C117CC3}"/>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Tree>
    <p:extLst>
      <p:ext uri="{BB962C8B-B14F-4D97-AF65-F5344CB8AC3E}">
        <p14:creationId xmlns:p14="http://schemas.microsoft.com/office/powerpoint/2010/main" val="365926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Marcador de posición de imagen 8">
            <a:extLst>
              <a:ext uri="{FF2B5EF4-FFF2-40B4-BE49-F238E27FC236}">
                <a16:creationId xmlns:a16="http://schemas.microsoft.com/office/drawing/2014/main" id="{BDF26163-32DA-0384-B4E6-215A18B9DD7E}"/>
              </a:ext>
            </a:extLst>
          </p:cNvPr>
          <p:cNvSpPr>
            <a:spLocks noGrp="1"/>
          </p:cNvSpPr>
          <p:nvPr>
            <p:ph type="pic" sz="quarter" idx="13"/>
          </p:nvPr>
        </p:nvSpPr>
        <p:spPr>
          <a:xfrm>
            <a:off x="0" y="0"/>
            <a:ext cx="6081923" cy="6858000"/>
          </a:xfrm>
        </p:spPr>
        <p:txBody>
          <a:bodyPr/>
          <a:lstStyle/>
          <a:p>
            <a:endParaRPr lang="es-ES" dirty="0"/>
          </a:p>
        </p:txBody>
      </p:sp>
      <p:sp>
        <p:nvSpPr>
          <p:cNvPr id="3" name="Text Placeholder 2">
            <a:extLst>
              <a:ext uri="{FF2B5EF4-FFF2-40B4-BE49-F238E27FC236}">
                <a16:creationId xmlns:a16="http://schemas.microsoft.com/office/drawing/2014/main" id="{959F2F06-E1A4-5347-B146-54054076EE96}"/>
              </a:ext>
            </a:extLst>
          </p:cNvPr>
          <p:cNvSpPr>
            <a:spLocks noGrp="1"/>
          </p:cNvSpPr>
          <p:nvPr>
            <p:ph type="body" sz="quarter" idx="10" hasCustomPrompt="1"/>
          </p:nvPr>
        </p:nvSpPr>
        <p:spPr>
          <a:xfrm>
            <a:off x="6650673" y="1988069"/>
            <a:ext cx="5029200" cy="4249219"/>
          </a:xfrm>
          <a:prstGeom prst="rect">
            <a:avLst/>
          </a:prstGeom>
        </p:spPr>
        <p:txBody>
          <a:bodyPr wrap="square" lIns="0" tIns="0" rIns="0" bIns="0">
            <a:noAutofit/>
          </a:bodyPr>
          <a:lstStyle>
            <a:lvl1pPr marL="304792" indent="-304792">
              <a:buFont typeface="+mj-lt"/>
              <a:buAutoNum type="arabicPeriod"/>
              <a:defRPr/>
            </a:lvl1pPr>
            <a:lvl2pPr marL="304792" indent="-304792">
              <a:buClr>
                <a:schemeClr val="accent1"/>
              </a:buClr>
              <a:buFont typeface="+mj-lt"/>
              <a:buAutoNum type="arabicPeriod"/>
              <a:defRPr>
                <a:latin typeface="+mn-lt"/>
              </a:defRPr>
            </a:lvl2pPr>
            <a:lvl3pPr marL="585773" indent="-304792">
              <a:buFont typeface="+mj-lt"/>
              <a:buAutoNum type="arabicPeriod"/>
              <a:defRPr/>
            </a:lvl3pPr>
            <a:lvl4pPr marL="871517" indent="-304792">
              <a:buFont typeface="+mj-lt"/>
              <a:buAutoNum type="arabicPeriod"/>
              <a:defRPr/>
            </a:lvl4pPr>
          </a:lstStyle>
          <a:p>
            <a:pPr lvl="1"/>
            <a:r>
              <a:rPr lang="en-US" dirty="0" err="1"/>
              <a:t>Título</a:t>
            </a:r>
            <a:r>
              <a:rPr lang="en-US" dirty="0"/>
              <a:t> </a:t>
            </a:r>
            <a:r>
              <a:rPr lang="en-US" dirty="0" err="1"/>
              <a:t>apartado</a:t>
            </a:r>
            <a:r>
              <a:rPr lang="en-US" dirty="0"/>
              <a:t>.</a:t>
            </a:r>
          </a:p>
        </p:txBody>
      </p:sp>
      <p:sp>
        <p:nvSpPr>
          <p:cNvPr id="2" name="Title 1">
            <a:extLst>
              <a:ext uri="{FF2B5EF4-FFF2-40B4-BE49-F238E27FC236}">
                <a16:creationId xmlns:a16="http://schemas.microsoft.com/office/drawing/2014/main" id="{0216892F-2E1D-C39A-963F-5553DD80019B}"/>
              </a:ext>
            </a:extLst>
          </p:cNvPr>
          <p:cNvSpPr>
            <a:spLocks noGrp="1"/>
          </p:cNvSpPr>
          <p:nvPr>
            <p:ph type="title" hasCustomPrompt="1"/>
          </p:nvPr>
        </p:nvSpPr>
        <p:spPr>
          <a:xfrm>
            <a:off x="6650673" y="1263851"/>
            <a:ext cx="5029200" cy="457200"/>
          </a:xfrm>
          <a:prstGeom prst="rect">
            <a:avLst/>
          </a:prstGeom>
        </p:spPr>
        <p:txBody>
          <a:bodyPr wrap="square">
            <a:noAutofit/>
          </a:bodyPr>
          <a:lstStyle/>
          <a:p>
            <a:r>
              <a:rPr lang="en-US" dirty="0" err="1"/>
              <a:t>Índice</a:t>
            </a:r>
            <a:endParaRPr lang="en-US" dirty="0"/>
          </a:p>
        </p:txBody>
      </p:sp>
      <p:pic>
        <p:nvPicPr>
          <p:cNvPr id="4" name="Imagen 3">
            <a:extLst>
              <a:ext uri="{FF2B5EF4-FFF2-40B4-BE49-F238E27FC236}">
                <a16:creationId xmlns:a16="http://schemas.microsoft.com/office/drawing/2014/main" id="{2E56B9C2-6FD9-2356-17AA-B93D541D03B3}"/>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6" name="CuadroTexto 5">
            <a:extLst>
              <a:ext uri="{FF2B5EF4-FFF2-40B4-BE49-F238E27FC236}">
                <a16:creationId xmlns:a16="http://schemas.microsoft.com/office/drawing/2014/main" id="{435FB6A1-FA82-D84D-8E9F-5C463E5FD142}"/>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8" name="Marcador de fecha 2">
            <a:extLst>
              <a:ext uri="{FF2B5EF4-FFF2-40B4-BE49-F238E27FC236}">
                <a16:creationId xmlns:a16="http://schemas.microsoft.com/office/drawing/2014/main" id="{6ABBF4FF-E584-3241-A1A6-B12808DEF7CD}"/>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512C26A6-BA04-0B41-8FD3-034A0D1D246B}" type="datetime6">
              <a:rPr lang="es-ES" smtClean="0"/>
              <a:t>octubre de 2024</a:t>
            </a:fld>
            <a:endParaRPr lang="es-ES" dirty="0"/>
          </a:p>
        </p:txBody>
      </p:sp>
    </p:spTree>
    <p:extLst>
      <p:ext uri="{BB962C8B-B14F-4D97-AF65-F5344CB8AC3E}">
        <p14:creationId xmlns:p14="http://schemas.microsoft.com/office/powerpoint/2010/main" val="766139417"/>
      </p:ext>
    </p:extLst>
  </p:cSld>
  <p:clrMapOvr>
    <a:masterClrMapping/>
  </p:clrMapOvr>
  <p:extLst>
    <p:ext uri="{DCECCB84-F9BA-43D5-87BE-67443E8EF086}">
      <p15:sldGuideLst xmlns:p15="http://schemas.microsoft.com/office/powerpoint/2012/main">
        <p15:guide id="1" pos="3840">
          <p15:clr>
            <a:srgbClr val="FBAE40"/>
          </p15:clr>
        </p15:guide>
        <p15:guide id="2" pos="34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 1 Column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49A42-26B6-AFC3-6EFC-AF699FE5504C}"/>
              </a:ext>
            </a:extLst>
          </p:cNvPr>
          <p:cNvSpPr>
            <a:spLocks noGrp="1"/>
          </p:cNvSpPr>
          <p:nvPr>
            <p:ph type="title" hasCustomPrompt="1"/>
          </p:nvPr>
        </p:nvSpPr>
        <p:spPr>
          <a:xfrm>
            <a:off x="509017" y="1990785"/>
            <a:ext cx="5396072" cy="1905354"/>
          </a:xfrm>
          <a:prstGeom prst="rect">
            <a:avLst/>
          </a:prstGeom>
        </p:spPr>
        <p:txBody>
          <a:bodyPr anchor="t">
            <a:noAutofit/>
          </a:bodyPr>
          <a:lstStyle>
            <a:lvl1pPr>
              <a:defRPr>
                <a:latin typeface="+mj-lt"/>
              </a:defRPr>
            </a:lvl1pPr>
          </a:lstStyle>
          <a:p>
            <a:r>
              <a:rPr lang="en-US" dirty="0" err="1"/>
              <a:t>Texto</a:t>
            </a:r>
            <a:r>
              <a:rPr lang="en-US" dirty="0"/>
              <a:t> </a:t>
            </a:r>
            <a:r>
              <a:rPr lang="en-US" dirty="0" err="1"/>
              <a:t>introducción</a:t>
            </a:r>
            <a:r>
              <a:rPr lang="en-US" dirty="0"/>
              <a:t>. </a:t>
            </a:r>
            <a:br>
              <a:rPr lang="en-US" dirty="0"/>
            </a:br>
            <a:r>
              <a:rPr lang="en-US" dirty="0" err="1"/>
              <a:t>Máx</a:t>
            </a:r>
            <a:r>
              <a:rPr lang="en-US" dirty="0"/>
              <a:t>. 1/2 </a:t>
            </a:r>
            <a:r>
              <a:rPr lang="en-US" dirty="0" err="1"/>
              <a:t>frases</a:t>
            </a:r>
            <a:r>
              <a:rPr lang="en-US" dirty="0"/>
              <a:t>.</a:t>
            </a:r>
          </a:p>
        </p:txBody>
      </p:sp>
      <p:sp>
        <p:nvSpPr>
          <p:cNvPr id="4" name="Footer Placeholder 1">
            <a:extLst>
              <a:ext uri="{FF2B5EF4-FFF2-40B4-BE49-F238E27FC236}">
                <a16:creationId xmlns:a16="http://schemas.microsoft.com/office/drawing/2014/main" id="{6756771F-5949-D107-8010-E074A00B7429}"/>
              </a:ext>
            </a:extLst>
          </p:cNvPr>
          <p:cNvSpPr>
            <a:spLocks noGrp="1"/>
          </p:cNvSpPr>
          <p:nvPr>
            <p:ph type="ftr" sz="quarter" idx="3"/>
          </p:nvPr>
        </p:nvSpPr>
        <p:spPr>
          <a:xfrm>
            <a:off x="985662" y="385802"/>
            <a:ext cx="4407408" cy="137160"/>
          </a:xfrm>
          <a:prstGeom prst="rect">
            <a:avLst/>
          </a:prstGeom>
        </p:spPr>
        <p:txBody>
          <a:bodyPr vert="horz" lIns="0" tIns="0" rIns="0" bIns="0" rtlCol="0" anchor="ctr">
            <a:noAutofit/>
          </a:bodyPr>
          <a:lstStyle>
            <a:lvl1pPr marL="0" indent="0" algn="l" defTabSz="609585" rtl="0" eaLnBrk="1" fontAlgn="base" hangingPunct="1">
              <a:lnSpc>
                <a:spcPct val="120000"/>
              </a:lnSpc>
              <a:spcBef>
                <a:spcPct val="0"/>
              </a:spcBef>
              <a:spcAft>
                <a:spcPct val="0"/>
              </a:spcAft>
              <a:buSzPct val="80000"/>
              <a:buFont typeface="Arial" charset="0"/>
              <a:buNone/>
              <a:defRPr lang="en-US" sz="800" b="1" i="0" kern="1200" cap="all" spc="50" baseline="0" smtClean="0">
                <a:solidFill>
                  <a:sysClr val="windowText" lastClr="000000"/>
                </a:solidFill>
                <a:latin typeface="Manrope" pitchFamily="2" charset="0"/>
                <a:ea typeface="ヒラギノ角ゴ Pro W3" charset="0"/>
                <a:cs typeface="ヒラギノ角ゴ Pro W3" charset="0"/>
              </a:defRPr>
            </a:lvl1pPr>
          </a:lstStyle>
          <a:p>
            <a:r>
              <a:rPr lang="en-US">
                <a:latin typeface="+mj-lt"/>
              </a:rPr>
              <a:t>PRESENTATION TEMPLATE</a:t>
            </a:r>
            <a:endParaRPr lang="en-US" dirty="0"/>
          </a:p>
        </p:txBody>
      </p:sp>
      <p:sp>
        <p:nvSpPr>
          <p:cNvPr id="7" name="Text Placeholder 9">
            <a:extLst>
              <a:ext uri="{FF2B5EF4-FFF2-40B4-BE49-F238E27FC236}">
                <a16:creationId xmlns:a16="http://schemas.microsoft.com/office/drawing/2014/main" id="{9164493C-F3E7-80CE-D253-5B558C7B87DE}"/>
              </a:ext>
            </a:extLst>
          </p:cNvPr>
          <p:cNvSpPr>
            <a:spLocks noGrp="1"/>
          </p:cNvSpPr>
          <p:nvPr>
            <p:ph type="body" sz="quarter" idx="15"/>
          </p:nvPr>
        </p:nvSpPr>
        <p:spPr>
          <a:xfrm>
            <a:off x="6284913" y="1989138"/>
            <a:ext cx="5394960" cy="4248150"/>
          </a:xfrm>
        </p:spPr>
        <p:txBody>
          <a:bodyPr>
            <a:noAutofit/>
          </a:bodyPr>
          <a:lstStyle>
            <a:lvl1pPr>
              <a:spcAft>
                <a:spcPts val="600"/>
              </a:spcAft>
              <a:buClr>
                <a:schemeClr val="accent1"/>
              </a:buClr>
              <a:defRPr/>
            </a:lvl1pPr>
            <a:lvl2pPr>
              <a:spcAft>
                <a:spcPts val="600"/>
              </a:spcAft>
              <a:buClr>
                <a:schemeClr val="accent1"/>
              </a:buClr>
              <a:defRPr/>
            </a:lvl2pPr>
            <a:lvl3pPr>
              <a:spcAft>
                <a:spcPts val="600"/>
              </a:spcAft>
              <a:buClr>
                <a:schemeClr val="accent1"/>
              </a:buClr>
              <a:defRPr/>
            </a:lvl3pPr>
            <a:lvl4pPr>
              <a:spcAft>
                <a:spcPts val="600"/>
              </a:spcAft>
              <a:buClr>
                <a:schemeClr val="accent1"/>
              </a:buClr>
              <a:defRPr/>
            </a:lvl4pPr>
            <a:lvl5pPr>
              <a:spcAft>
                <a:spcPts val="600"/>
              </a:spcAft>
              <a:buClr>
                <a:schemeClr val="accent1"/>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Slide Number Placeholder 21">
            <a:extLst>
              <a:ext uri="{FF2B5EF4-FFF2-40B4-BE49-F238E27FC236}">
                <a16:creationId xmlns:a16="http://schemas.microsoft.com/office/drawing/2014/main" id="{2B13DED4-C3BE-6577-F437-2CD18114793A}"/>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pic>
        <p:nvPicPr>
          <p:cNvPr id="2" name="Imagen 1">
            <a:extLst>
              <a:ext uri="{FF2B5EF4-FFF2-40B4-BE49-F238E27FC236}">
                <a16:creationId xmlns:a16="http://schemas.microsoft.com/office/drawing/2014/main" id="{A3C81A1C-D930-0535-E5FA-3E2F0F099B39}"/>
              </a:ext>
            </a:extLst>
          </p:cNvPr>
          <p:cNvPicPr>
            <a:picLocks noChangeAspect="1"/>
          </p:cNvPicPr>
          <p:nvPr userDrawn="1"/>
        </p:nvPicPr>
        <p:blipFill>
          <a:blip r:embed="rId2"/>
          <a:stretch>
            <a:fillRect/>
          </a:stretch>
        </p:blipFill>
        <p:spPr>
          <a:xfrm>
            <a:off x="11140829" y="315048"/>
            <a:ext cx="539044" cy="204171"/>
          </a:xfrm>
          <a:prstGeom prst="rect">
            <a:avLst/>
          </a:prstGeom>
        </p:spPr>
      </p:pic>
      <p:sp>
        <p:nvSpPr>
          <p:cNvPr id="10" name="Text Placeholder 4">
            <a:extLst>
              <a:ext uri="{FF2B5EF4-FFF2-40B4-BE49-F238E27FC236}">
                <a16:creationId xmlns:a16="http://schemas.microsoft.com/office/drawing/2014/main" id="{3E074FA0-34EE-7F43-960F-BE4FF43EBF6E}"/>
              </a:ext>
            </a:extLst>
          </p:cNvPr>
          <p:cNvSpPr txBox="1">
            <a:spLocks/>
          </p:cNvSpPr>
          <p:nvPr userDrawn="1"/>
        </p:nvSpPr>
        <p:spPr>
          <a:xfrm>
            <a:off x="504444" y="6472198"/>
            <a:ext cx="2651760" cy="140903"/>
          </a:xfrm>
          <a:prstGeom prst="rect">
            <a:avLst/>
          </a:prstGeom>
        </p:spPr>
        <p:txBody>
          <a:bodyPr wrap="square" lIns="0" tIns="0" rIns="0" bIns="0" anchor="ctr" anchorCtr="0">
            <a:noAutofit/>
          </a:bodyPr>
          <a:lstStyle>
            <a:lvl1pPr marL="0" marR="0" indent="0" algn="l" defTabSz="609570" rtl="0" eaLnBrk="1" fontAlgn="base" latinLnBrk="0" hangingPunct="1">
              <a:lnSpc>
                <a:spcPct val="110000"/>
              </a:lnSpc>
              <a:spcBef>
                <a:spcPts val="0"/>
              </a:spcBef>
              <a:spcAft>
                <a:spcPts val="800"/>
              </a:spcAft>
              <a:buClrTx/>
              <a:buSzPct val="80000"/>
              <a:buFont typeface="Arial" charset="0"/>
              <a:buNone/>
              <a:tabLst/>
              <a:defRPr lang="en-US" sz="800" b="0" i="0" kern="1200" spc="13" dirty="0">
                <a:solidFill>
                  <a:schemeClr val="tx1"/>
                </a:solidFill>
                <a:latin typeface="Manrope" pitchFamily="2" charset="0"/>
                <a:ea typeface="ヒラギノ角ゴ Pro W3" charset="0"/>
                <a:cs typeface="Manrope" pitchFamily="2"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120000"/>
              </a:lnSpc>
              <a:defRPr/>
            </a:pPr>
            <a:r>
              <a:rPr lang="es-ES" dirty="0" err="1"/>
              <a:t>uax.com</a:t>
            </a:r>
            <a:endParaRPr lang="es-ES" dirty="0"/>
          </a:p>
        </p:txBody>
      </p:sp>
      <p:sp>
        <p:nvSpPr>
          <p:cNvPr id="11" name="CuadroTexto 10">
            <a:extLst>
              <a:ext uri="{FF2B5EF4-FFF2-40B4-BE49-F238E27FC236}">
                <a16:creationId xmlns:a16="http://schemas.microsoft.com/office/drawing/2014/main" id="{FDDDBC20-B075-BE42-A915-C2079A09FE3D}"/>
              </a:ext>
            </a:extLst>
          </p:cNvPr>
          <p:cNvSpPr txBox="1"/>
          <p:nvPr userDrawn="1"/>
        </p:nvSpPr>
        <p:spPr>
          <a:xfrm>
            <a:off x="9028113" y="6472198"/>
            <a:ext cx="2651760" cy="140903"/>
          </a:xfrm>
          <a:prstGeom prst="rect">
            <a:avLst/>
          </a:prstGeom>
          <a:noFill/>
        </p:spPr>
        <p:txBody>
          <a:bodyPr wrap="square" lIns="0" tIns="0" rIns="0" bIns="0" anchor="ctr">
            <a:spAutoFit/>
          </a:bodyPr>
          <a:lstStyle/>
          <a:p>
            <a:pPr marL="0" marR="0" lvl="0" indent="0" algn="r" defTabSz="609570" rtl="0" eaLnBrk="1" fontAlgn="base" latinLnBrk="0" hangingPunct="1">
              <a:lnSpc>
                <a:spcPct val="120000"/>
              </a:lnSpc>
              <a:spcBef>
                <a:spcPts val="0"/>
              </a:spcBef>
              <a:spcAft>
                <a:spcPts val="800"/>
              </a:spcAft>
              <a:buClrTx/>
              <a:buSzPct val="80000"/>
              <a:buFont typeface="Arial" charset="0"/>
              <a:buNone/>
              <a:tabLst/>
              <a:defRPr/>
            </a:pPr>
            <a:r>
              <a:rPr lang="es-ES" sz="800" b="0" i="0" u="none" strike="noStrike" dirty="0" err="1">
                <a:solidFill>
                  <a:srgbClr val="000000"/>
                </a:solidFill>
                <a:effectLst/>
                <a:latin typeface="+mj-lt"/>
              </a:rPr>
              <a:t>Confidential</a:t>
            </a:r>
            <a:r>
              <a:rPr lang="es-ES" sz="800" b="0" i="0" u="none" strike="noStrike" dirty="0">
                <a:solidFill>
                  <a:srgbClr val="000000"/>
                </a:solidFill>
                <a:effectLst/>
                <a:latin typeface="+mj-lt"/>
              </a:rPr>
              <a:t> &amp; </a:t>
            </a:r>
            <a:r>
              <a:rPr lang="es-ES" sz="800" b="0" i="0" u="none" strike="noStrike" dirty="0" err="1">
                <a:solidFill>
                  <a:srgbClr val="000000"/>
                </a:solidFill>
                <a:effectLst/>
                <a:latin typeface="+mj-lt"/>
              </a:rPr>
              <a:t>Proprietary</a:t>
            </a:r>
            <a:endParaRPr lang="es-ES" sz="800" b="0" i="0" u="none" strike="noStrike" dirty="0">
              <a:solidFill>
                <a:srgbClr val="000000"/>
              </a:solidFill>
              <a:effectLst/>
              <a:latin typeface="+mj-lt"/>
            </a:endParaRPr>
          </a:p>
        </p:txBody>
      </p:sp>
      <p:sp>
        <p:nvSpPr>
          <p:cNvPr id="13" name="Marcador de fecha 2">
            <a:extLst>
              <a:ext uri="{FF2B5EF4-FFF2-40B4-BE49-F238E27FC236}">
                <a16:creationId xmlns:a16="http://schemas.microsoft.com/office/drawing/2014/main" id="{9BD1A8B2-C87E-2543-9E45-FFE33AE81B66}"/>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25BA002E-331A-3143-8EF5-052A58E9F12D}" type="datetime6">
              <a:rPr lang="es-ES" smtClean="0"/>
              <a:t>octubre de 2024</a:t>
            </a:fld>
            <a:endParaRPr lang="es-ES" dirty="0"/>
          </a:p>
        </p:txBody>
      </p:sp>
    </p:spTree>
    <p:extLst>
      <p:ext uri="{BB962C8B-B14F-4D97-AF65-F5344CB8AC3E}">
        <p14:creationId xmlns:p14="http://schemas.microsoft.com/office/powerpoint/2010/main" val="393661153"/>
      </p:ext>
    </p:extLst>
  </p:cSld>
  <p:clrMapOvr>
    <a:masterClrMapping/>
  </p:clrMapOvr>
  <p:extLst>
    <p:ext uri="{DCECCB84-F9BA-43D5-87BE-67443E8EF086}">
      <p15:sldGuideLst xmlns:p15="http://schemas.microsoft.com/office/powerpoint/2012/main">
        <p15:guide id="6" pos="3720" userDrawn="1">
          <p15:clr>
            <a:srgbClr val="FBAE40"/>
          </p15:clr>
        </p15:guide>
        <p15:guide id="7" pos="39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2.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7971B1-7428-044F-A591-361019628AB2}"/>
              </a:ext>
            </a:extLst>
          </p:cNvPr>
          <p:cNvSpPr txBox="1"/>
          <p:nvPr/>
        </p:nvSpPr>
        <p:spPr>
          <a:xfrm>
            <a:off x="-1600200" y="944880"/>
            <a:ext cx="0" cy="0"/>
          </a:xfrm>
          <a:prstGeom prst="rect">
            <a:avLst/>
          </a:prstGeom>
        </p:spPr>
        <p:txBody>
          <a:bodyPr vert="horz" wrap="none" lIns="0" tIns="0" rIns="0" bIns="0" rtlCol="0">
            <a:noAutofit/>
          </a:bodyPr>
          <a:lstStyle/>
          <a:p>
            <a:pPr algn="l">
              <a:lnSpc>
                <a:spcPct val="120000"/>
              </a:lnSpc>
            </a:pPr>
            <a:endParaRPr lang="en-US" sz="2133" dirty="0">
              <a:latin typeface="+mn-lt"/>
            </a:endParaRPr>
          </a:p>
        </p:txBody>
      </p:sp>
      <p:sp>
        <p:nvSpPr>
          <p:cNvPr id="4" name="Footer Placeholder 3">
            <a:extLst>
              <a:ext uri="{FF2B5EF4-FFF2-40B4-BE49-F238E27FC236}">
                <a16:creationId xmlns:a16="http://schemas.microsoft.com/office/drawing/2014/main" id="{562B86EB-49A4-FEB5-E11D-EF4E1A183585}"/>
              </a:ext>
            </a:extLst>
          </p:cNvPr>
          <p:cNvSpPr>
            <a:spLocks noGrp="1"/>
          </p:cNvSpPr>
          <p:nvPr>
            <p:ph type="ftr" sz="quarter" idx="3"/>
          </p:nvPr>
        </p:nvSpPr>
        <p:spPr>
          <a:xfrm>
            <a:off x="985661" y="382059"/>
            <a:ext cx="4413504" cy="137160"/>
          </a:xfrm>
          <a:prstGeom prst="rect">
            <a:avLst/>
          </a:prstGeom>
        </p:spPr>
        <p:txBody>
          <a:bodyPr vert="horz" lIns="0" tIns="0" rIns="0" bIns="0" rtlCol="0" anchor="ctr">
            <a:noAutofit/>
          </a:bodyPr>
          <a:lstStyle>
            <a:lvl1pPr marL="0" indent="0" algn="l" defTabSz="609585" rtl="0" eaLnBrk="1" fontAlgn="base" hangingPunct="1">
              <a:lnSpc>
                <a:spcPct val="120000"/>
              </a:lnSpc>
              <a:spcBef>
                <a:spcPct val="0"/>
              </a:spcBef>
              <a:spcAft>
                <a:spcPct val="0"/>
              </a:spcAft>
              <a:buSzPct val="80000"/>
              <a:buFont typeface="Arial" charset="0"/>
              <a:buNone/>
              <a:defRPr lang="en-US" sz="800" b="1" i="0" kern="1200" cap="all" spc="50" baseline="0" smtClean="0">
                <a:solidFill>
                  <a:sysClr val="windowText" lastClr="000000"/>
                </a:solidFill>
                <a:latin typeface="+mj-lt"/>
                <a:ea typeface="ヒラギノ角ゴ Pro W3" charset="0"/>
                <a:cs typeface="ヒラギノ角ゴ Pro W3" charset="0"/>
              </a:defRPr>
            </a:lvl1pPr>
          </a:lstStyle>
          <a:p>
            <a:r>
              <a:rPr lang="en-US" dirty="0"/>
              <a:t>PRESENTATION TEMPLATE</a:t>
            </a:r>
          </a:p>
        </p:txBody>
      </p:sp>
      <p:sp>
        <p:nvSpPr>
          <p:cNvPr id="54" name="Title Placeholder 5">
            <a:extLst>
              <a:ext uri="{FF2B5EF4-FFF2-40B4-BE49-F238E27FC236}">
                <a16:creationId xmlns:a16="http://schemas.microsoft.com/office/drawing/2014/main" id="{27A2A534-D8CA-65E9-1755-CA3573438F28}"/>
              </a:ext>
            </a:extLst>
          </p:cNvPr>
          <p:cNvSpPr>
            <a:spLocks noGrp="1"/>
          </p:cNvSpPr>
          <p:nvPr>
            <p:ph type="title"/>
          </p:nvPr>
        </p:nvSpPr>
        <p:spPr>
          <a:xfrm>
            <a:off x="504444" y="1257300"/>
            <a:ext cx="11183112" cy="457200"/>
          </a:xfrm>
          <a:prstGeom prst="rect">
            <a:avLst/>
          </a:prstGeom>
        </p:spPr>
        <p:txBody>
          <a:bodyPr vert="horz" lIns="0" tIns="0" rIns="0" bIns="0" rtlCol="0" anchor="t">
            <a:noAutofit/>
          </a:bodyPr>
          <a:lstStyle/>
          <a:p>
            <a:r>
              <a:rPr lang="es-ES" dirty="0"/>
              <a:t>Haga clic para modificar el estilo de título del patrón</a:t>
            </a:r>
            <a:endParaRPr lang="en-US" dirty="0"/>
          </a:p>
        </p:txBody>
      </p:sp>
      <p:sp>
        <p:nvSpPr>
          <p:cNvPr id="55" name="Text Placeholder 7">
            <a:extLst>
              <a:ext uri="{FF2B5EF4-FFF2-40B4-BE49-F238E27FC236}">
                <a16:creationId xmlns:a16="http://schemas.microsoft.com/office/drawing/2014/main" id="{7BEAE57F-89FA-EA0D-8EA2-A763254E7D7D}"/>
              </a:ext>
            </a:extLst>
          </p:cNvPr>
          <p:cNvSpPr>
            <a:spLocks noGrp="1"/>
          </p:cNvSpPr>
          <p:nvPr>
            <p:ph type="body" idx="1"/>
          </p:nvPr>
        </p:nvSpPr>
        <p:spPr>
          <a:xfrm>
            <a:off x="504444" y="1981200"/>
            <a:ext cx="11183112" cy="4251960"/>
          </a:xfrm>
          <a:prstGeom prst="rect">
            <a:avLst/>
          </a:prstGeom>
        </p:spPr>
        <p:txBody>
          <a:bodyPr vert="horz" lIns="0" tIns="0" rIns="0" bIns="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Slide Number Placeholder 21">
            <a:extLst>
              <a:ext uri="{FF2B5EF4-FFF2-40B4-BE49-F238E27FC236}">
                <a16:creationId xmlns:a16="http://schemas.microsoft.com/office/drawing/2014/main" id="{AD362928-FF7B-A028-1528-714509D37778}"/>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ysClr val="windowText" lastClr="000000"/>
                </a:solidFill>
                <a:latin typeface="+mj-lt"/>
              </a:defRPr>
            </a:lvl1pPr>
          </a:lstStyle>
          <a:p>
            <a:pPr>
              <a:lnSpc>
                <a:spcPct val="120000"/>
              </a:lnSpc>
              <a:buSzPct val="80000"/>
              <a:buFont typeface="Arial" charset="0"/>
              <a:buNone/>
            </a:pPr>
            <a:fld id="{D102663D-58DE-244D-8E0B-517720744FB1}" type="slidenum">
              <a:rPr lang="en-US" smtClean="0"/>
              <a:pPr>
                <a:lnSpc>
                  <a:spcPct val="120000"/>
                </a:lnSpc>
                <a:buSzPct val="80000"/>
                <a:buFont typeface="Arial" charset="0"/>
                <a:buNone/>
              </a:pPr>
              <a:t>‹Nº›</a:t>
            </a:fld>
            <a:endParaRPr lang="en-US" dirty="0"/>
          </a:p>
        </p:txBody>
      </p:sp>
      <p:sp>
        <p:nvSpPr>
          <p:cNvPr id="14" name="Marcador de fecha 2">
            <a:extLst>
              <a:ext uri="{FF2B5EF4-FFF2-40B4-BE49-F238E27FC236}">
                <a16:creationId xmlns:a16="http://schemas.microsoft.com/office/drawing/2014/main" id="{441CAAA0-56D4-3940-A684-57E60E6F32A9}"/>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tx1"/>
                </a:solidFill>
                <a:latin typeface="Manrope" pitchFamily="2" charset="0"/>
              </a:defRPr>
            </a:lvl1pPr>
          </a:lstStyle>
          <a:p>
            <a:fld id="{512C26A6-BA04-0B41-8FD3-034A0D1D246B}" type="datetime6">
              <a:rPr lang="es-ES" smtClean="0"/>
              <a:t>octubre de 2024</a:t>
            </a:fld>
            <a:endParaRPr lang="es-ES" dirty="0"/>
          </a:p>
        </p:txBody>
      </p:sp>
    </p:spTree>
    <p:extLst>
      <p:ext uri="{BB962C8B-B14F-4D97-AF65-F5344CB8AC3E}">
        <p14:creationId xmlns:p14="http://schemas.microsoft.com/office/powerpoint/2010/main" val="1364755930"/>
      </p:ext>
    </p:extLst>
  </p:cSld>
  <p:clrMap bg1="lt1" tx1="dk1" bg2="lt2" tx2="dk2" accent1="accent1" accent2="accent2" accent3="accent3" accent4="accent4" accent5="accent5" accent6="accent6" hlink="hlink" folHlink="folHlink"/>
  <p:sldLayoutIdLst>
    <p:sldLayoutId id="2147483742" r:id="rId1"/>
    <p:sldLayoutId id="2147483740" r:id="rId2"/>
    <p:sldLayoutId id="2147483763" r:id="rId3"/>
    <p:sldLayoutId id="2147483736" r:id="rId4"/>
    <p:sldLayoutId id="2147483737" r:id="rId5"/>
    <p:sldLayoutId id="2147483765" r:id="rId6"/>
    <p:sldLayoutId id="2147483764" r:id="rId7"/>
    <p:sldLayoutId id="2147483667" r:id="rId8"/>
    <p:sldLayoutId id="2147483701" r:id="rId9"/>
    <p:sldLayoutId id="2147483702" r:id="rId10"/>
    <p:sldLayoutId id="2147483719" r:id="rId11"/>
    <p:sldLayoutId id="2147483703" r:id="rId12"/>
    <p:sldLayoutId id="2147483704" r:id="rId13"/>
    <p:sldLayoutId id="2147483705" r:id="rId14"/>
    <p:sldLayoutId id="2147483706" r:id="rId15"/>
    <p:sldLayoutId id="2147483707" r:id="rId16"/>
    <p:sldLayoutId id="2147483739" r:id="rId17"/>
    <p:sldLayoutId id="2147483720" r:id="rId18"/>
    <p:sldLayoutId id="2147483669" r:id="rId19"/>
    <p:sldLayoutId id="2147483730" r:id="rId20"/>
    <p:sldLayoutId id="2147483710" r:id="rId21"/>
    <p:sldLayoutId id="2147483738" r:id="rId22"/>
    <p:sldLayoutId id="2147483766" r:id="rId23"/>
    <p:sldLayoutId id="2147483767" r:id="rId24"/>
    <p:sldLayoutId id="2147483713" r:id="rId25"/>
    <p:sldLayoutId id="2147483729" r:id="rId26"/>
    <p:sldLayoutId id="2147483695" r:id="rId27"/>
    <p:sldLayoutId id="2147483762" r:id="rId28"/>
    <p:sldLayoutId id="2147483768" r:id="rId29"/>
    <p:sldLayoutId id="2147483769" r:id="rId30"/>
  </p:sldLayoutIdLst>
  <p:hf hdr="0"/>
  <p:txStyles>
    <p:titleStyle>
      <a:lvl1pPr algn="l" defTabSz="812760" rtl="0" eaLnBrk="1" fontAlgn="base" hangingPunct="1">
        <a:lnSpc>
          <a:spcPct val="90000"/>
        </a:lnSpc>
        <a:spcBef>
          <a:spcPct val="0"/>
        </a:spcBef>
        <a:spcAft>
          <a:spcPct val="0"/>
        </a:spcAft>
        <a:defRPr lang="en-US" sz="2800" b="1" i="0" kern="1200" cap="none" spc="0" baseline="0" dirty="0">
          <a:solidFill>
            <a:sysClr val="windowText" lastClr="000000"/>
          </a:solidFill>
          <a:latin typeface="+mj-lt"/>
          <a:ea typeface="ヒラギノ角ゴ Pro W3" charset="0"/>
          <a:cs typeface="ヒラギノ角ゴ Pro W3" charset="0"/>
        </a:defRPr>
      </a:lvl1pPr>
      <a:lvl2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2pPr>
      <a:lvl3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3pPr>
      <a:lvl4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4pPr>
      <a:lvl5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5pPr>
      <a:lvl6pPr marL="609570"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6pPr>
      <a:lvl7pPr marL="1219140"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7pPr>
      <a:lvl8pPr marL="1828709"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8pPr>
      <a:lvl9pPr marL="2438278"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9pPr>
    </p:titleStyle>
    <p:bodyStyle>
      <a:lvl1pPr marL="0" indent="0" algn="l" defTabSz="609570" rtl="0" eaLnBrk="1" fontAlgn="base" hangingPunct="1">
        <a:lnSpc>
          <a:spcPct val="120000"/>
        </a:lnSpc>
        <a:spcBef>
          <a:spcPts val="0"/>
        </a:spcBef>
        <a:spcAft>
          <a:spcPts val="600"/>
        </a:spcAft>
        <a:buSzPct val="80000"/>
        <a:buFont typeface="Arial" charset="0"/>
        <a:buNone/>
        <a:defRPr sz="1600" b="0" kern="1200">
          <a:solidFill>
            <a:schemeClr val="tx1"/>
          </a:solidFill>
          <a:latin typeface="+mn-lt"/>
          <a:ea typeface="Manrope" panose="00000300000000000000" pitchFamily="50" charset="0"/>
          <a:cs typeface="Manrope" panose="00000300000000000000" pitchFamily="50"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pos="7368">
          <p15:clr>
            <a:srgbClr val="F26B43"/>
          </p15:clr>
        </p15:guide>
        <p15:guide id="3" orient="horz" pos="240">
          <p15:clr>
            <a:srgbClr val="F26B43"/>
          </p15:clr>
        </p15:guide>
        <p15:guide id="4" orient="horz" pos="3929">
          <p15:clr>
            <a:srgbClr val="F26B43"/>
          </p15:clr>
        </p15:guide>
        <p15:guide id="5" orient="horz" pos="792">
          <p15:clr>
            <a:srgbClr val="F26B43"/>
          </p15:clr>
        </p15:guide>
        <p15:guide id="6" orient="horz" pos="1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7971B1-7428-044F-A591-361019628AB2}"/>
              </a:ext>
            </a:extLst>
          </p:cNvPr>
          <p:cNvSpPr txBox="1"/>
          <p:nvPr/>
        </p:nvSpPr>
        <p:spPr>
          <a:xfrm>
            <a:off x="-1600200" y="944880"/>
            <a:ext cx="0" cy="0"/>
          </a:xfrm>
          <a:prstGeom prst="rect">
            <a:avLst/>
          </a:prstGeom>
        </p:spPr>
        <p:txBody>
          <a:bodyPr vert="horz" wrap="none" lIns="0" tIns="0" rIns="0" bIns="0" rtlCol="0">
            <a:noAutofit/>
          </a:bodyPr>
          <a:lstStyle/>
          <a:p>
            <a:pPr algn="l">
              <a:lnSpc>
                <a:spcPct val="120000"/>
              </a:lnSpc>
            </a:pPr>
            <a:endParaRPr lang="en-US" sz="2133" dirty="0">
              <a:latin typeface="+mn-lt"/>
            </a:endParaRPr>
          </a:p>
        </p:txBody>
      </p:sp>
      <p:sp>
        <p:nvSpPr>
          <p:cNvPr id="4" name="Footer Placeholder 3">
            <a:extLst>
              <a:ext uri="{FF2B5EF4-FFF2-40B4-BE49-F238E27FC236}">
                <a16:creationId xmlns:a16="http://schemas.microsoft.com/office/drawing/2014/main" id="{562B86EB-49A4-FEB5-E11D-EF4E1A183585}"/>
              </a:ext>
            </a:extLst>
          </p:cNvPr>
          <p:cNvSpPr>
            <a:spLocks noGrp="1"/>
          </p:cNvSpPr>
          <p:nvPr>
            <p:ph type="ftr" sz="quarter" idx="3"/>
          </p:nvPr>
        </p:nvSpPr>
        <p:spPr>
          <a:xfrm>
            <a:off x="985661" y="382059"/>
            <a:ext cx="4413504" cy="137160"/>
          </a:xfrm>
          <a:prstGeom prst="rect">
            <a:avLst/>
          </a:prstGeom>
        </p:spPr>
        <p:txBody>
          <a:bodyPr vert="horz" lIns="0" tIns="0" rIns="0" bIns="0" rtlCol="0" anchor="ctr">
            <a:noAutofit/>
          </a:bodyPr>
          <a:lstStyle>
            <a:lvl1pPr marL="0" indent="0" algn="l" defTabSz="609585" rtl="0" eaLnBrk="1" fontAlgn="base" hangingPunct="1">
              <a:lnSpc>
                <a:spcPct val="120000"/>
              </a:lnSpc>
              <a:spcBef>
                <a:spcPct val="0"/>
              </a:spcBef>
              <a:spcAft>
                <a:spcPct val="0"/>
              </a:spcAft>
              <a:buSzPct val="80000"/>
              <a:buFont typeface="Arial" charset="0"/>
              <a:buNone/>
              <a:defRPr lang="en-US" sz="800" b="1" i="0" kern="1200" cap="all" spc="50" baseline="0" smtClean="0">
                <a:solidFill>
                  <a:schemeClr val="bg1"/>
                </a:solidFill>
                <a:latin typeface="+mj-lt"/>
                <a:ea typeface="ヒラギノ角ゴ Pro W3" charset="0"/>
                <a:cs typeface="ヒラギノ角ゴ Pro W3" charset="0"/>
              </a:defRPr>
            </a:lvl1pPr>
          </a:lstStyle>
          <a:p>
            <a:r>
              <a:rPr lang="es-ES"/>
              <a:t>PRESENTATION TEMPLATE</a:t>
            </a:r>
            <a:endParaRPr lang="es-ES" dirty="0"/>
          </a:p>
        </p:txBody>
      </p:sp>
      <p:sp>
        <p:nvSpPr>
          <p:cNvPr id="54" name="Title Placeholder 5">
            <a:extLst>
              <a:ext uri="{FF2B5EF4-FFF2-40B4-BE49-F238E27FC236}">
                <a16:creationId xmlns:a16="http://schemas.microsoft.com/office/drawing/2014/main" id="{27A2A534-D8CA-65E9-1755-CA3573438F28}"/>
              </a:ext>
            </a:extLst>
          </p:cNvPr>
          <p:cNvSpPr>
            <a:spLocks noGrp="1"/>
          </p:cNvSpPr>
          <p:nvPr>
            <p:ph type="title"/>
          </p:nvPr>
        </p:nvSpPr>
        <p:spPr>
          <a:xfrm>
            <a:off x="504444" y="1257300"/>
            <a:ext cx="11183112" cy="457200"/>
          </a:xfrm>
          <a:prstGeom prst="rect">
            <a:avLst/>
          </a:prstGeom>
        </p:spPr>
        <p:txBody>
          <a:bodyPr vert="horz" lIns="0" tIns="0" rIns="0" bIns="0" rtlCol="0" anchor="t">
            <a:noAutofit/>
          </a:bodyPr>
          <a:lstStyle/>
          <a:p>
            <a:r>
              <a:rPr lang="es-ES"/>
              <a:t>Haga clic para modificar el estilo de título del patrón</a:t>
            </a:r>
            <a:endParaRPr lang="en-US" dirty="0"/>
          </a:p>
        </p:txBody>
      </p:sp>
      <p:sp>
        <p:nvSpPr>
          <p:cNvPr id="55" name="Text Placeholder 7">
            <a:extLst>
              <a:ext uri="{FF2B5EF4-FFF2-40B4-BE49-F238E27FC236}">
                <a16:creationId xmlns:a16="http://schemas.microsoft.com/office/drawing/2014/main" id="{7BEAE57F-89FA-EA0D-8EA2-A763254E7D7D}"/>
              </a:ext>
            </a:extLst>
          </p:cNvPr>
          <p:cNvSpPr>
            <a:spLocks noGrp="1"/>
          </p:cNvSpPr>
          <p:nvPr>
            <p:ph type="body" idx="1"/>
          </p:nvPr>
        </p:nvSpPr>
        <p:spPr>
          <a:xfrm>
            <a:off x="504444" y="1981200"/>
            <a:ext cx="11183112" cy="4251960"/>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Slide Number Placeholder 21">
            <a:extLst>
              <a:ext uri="{FF2B5EF4-FFF2-40B4-BE49-F238E27FC236}">
                <a16:creationId xmlns:a16="http://schemas.microsoft.com/office/drawing/2014/main" id="{AD362928-FF7B-A028-1528-714509D37778}"/>
              </a:ext>
            </a:extLst>
          </p:cNvPr>
          <p:cNvSpPr>
            <a:spLocks noGrp="1"/>
          </p:cNvSpPr>
          <p:nvPr>
            <p:ph type="sldNum" sz="quarter" idx="4"/>
          </p:nvPr>
        </p:nvSpPr>
        <p:spPr>
          <a:xfrm>
            <a:off x="511530" y="382059"/>
            <a:ext cx="320040" cy="137160"/>
          </a:xfrm>
          <a:prstGeom prst="rect">
            <a:avLst/>
          </a:prstGeom>
        </p:spPr>
        <p:txBody>
          <a:bodyPr vert="horz" lIns="0" tIns="0" rIns="0" bIns="0" rtlCol="0" anchor="ctr">
            <a:noAutofit/>
          </a:bodyPr>
          <a:lstStyle>
            <a:lvl1pPr>
              <a:defRPr lang="en-US" sz="800" b="1" i="0" cap="all" spc="50" baseline="0" smtClean="0">
                <a:solidFill>
                  <a:schemeClr val="bg1"/>
                </a:solidFill>
                <a:latin typeface="+mj-lt"/>
              </a:defRPr>
            </a:lvl1pPr>
          </a:lstStyle>
          <a:p>
            <a:pPr>
              <a:lnSpc>
                <a:spcPct val="120000"/>
              </a:lnSpc>
              <a:buSzPct val="80000"/>
              <a:buFont typeface="Arial" charset="0"/>
              <a:buNone/>
            </a:pPr>
            <a:fld id="{D102663D-58DE-244D-8E0B-517720744FB1}" type="slidenum">
              <a:rPr lang="es-ES" smtClean="0"/>
              <a:pPr>
                <a:lnSpc>
                  <a:spcPct val="120000"/>
                </a:lnSpc>
                <a:buSzPct val="80000"/>
                <a:buFont typeface="Arial" charset="0"/>
                <a:buNone/>
              </a:pPr>
              <a:t>‹Nº›</a:t>
            </a:fld>
            <a:endParaRPr lang="es-ES" dirty="0"/>
          </a:p>
        </p:txBody>
      </p:sp>
      <p:sp>
        <p:nvSpPr>
          <p:cNvPr id="7" name="Marcador de fecha 2">
            <a:extLst>
              <a:ext uri="{FF2B5EF4-FFF2-40B4-BE49-F238E27FC236}">
                <a16:creationId xmlns:a16="http://schemas.microsoft.com/office/drawing/2014/main" id="{6B18FFDA-8927-5840-A078-8958EB378813}"/>
              </a:ext>
            </a:extLst>
          </p:cNvPr>
          <p:cNvSpPr>
            <a:spLocks noGrp="1"/>
          </p:cNvSpPr>
          <p:nvPr>
            <p:ph type="dt" sz="half" idx="2"/>
          </p:nvPr>
        </p:nvSpPr>
        <p:spPr>
          <a:xfrm>
            <a:off x="6284913" y="6499860"/>
            <a:ext cx="2743200" cy="113241"/>
          </a:xfrm>
          <a:prstGeom prst="rect">
            <a:avLst/>
          </a:prstGeom>
        </p:spPr>
        <p:txBody>
          <a:bodyPr vert="horz" lIns="0" tIns="0" rIns="0" bIns="0" rtlCol="0" anchor="ctr"/>
          <a:lstStyle>
            <a:lvl1pPr algn="l">
              <a:defRPr sz="800">
                <a:solidFill>
                  <a:schemeClr val="bg1"/>
                </a:solidFill>
                <a:latin typeface="Manrope" pitchFamily="2" charset="0"/>
              </a:defRPr>
            </a:lvl1pPr>
          </a:lstStyle>
          <a:p>
            <a:fld id="{512C26A6-BA04-0B41-8FD3-034A0D1D246B}" type="datetime6">
              <a:rPr lang="es-ES" smtClean="0"/>
              <a:pPr/>
              <a:t>octubre de 2024</a:t>
            </a:fld>
            <a:endParaRPr lang="es-ES" dirty="0"/>
          </a:p>
        </p:txBody>
      </p:sp>
    </p:spTree>
    <p:extLst>
      <p:ext uri="{BB962C8B-B14F-4D97-AF65-F5344CB8AC3E}">
        <p14:creationId xmlns:p14="http://schemas.microsoft.com/office/powerpoint/2010/main" val="35081131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Lst>
  <p:hf hdr="0"/>
  <p:txStyles>
    <p:titleStyle>
      <a:lvl1pPr algn="l" defTabSz="812760" rtl="0" eaLnBrk="1" fontAlgn="base" hangingPunct="1">
        <a:lnSpc>
          <a:spcPct val="90000"/>
        </a:lnSpc>
        <a:spcBef>
          <a:spcPct val="0"/>
        </a:spcBef>
        <a:spcAft>
          <a:spcPct val="0"/>
        </a:spcAft>
        <a:defRPr lang="en-US" sz="2800" b="1" i="0" kern="1200" cap="none" spc="0" baseline="0" dirty="0">
          <a:solidFill>
            <a:schemeClr val="bg1"/>
          </a:solidFill>
          <a:latin typeface="+mj-lt"/>
          <a:ea typeface="ヒラギノ角ゴ Pro W3" charset="0"/>
          <a:cs typeface="ヒラギノ角ゴ Pro W3" charset="0"/>
        </a:defRPr>
      </a:lvl1pPr>
      <a:lvl2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2pPr>
      <a:lvl3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3pPr>
      <a:lvl4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4pPr>
      <a:lvl5pPr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5pPr>
      <a:lvl6pPr marL="609570"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6pPr>
      <a:lvl7pPr marL="1219140"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7pPr>
      <a:lvl8pPr marL="1828709"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8pPr>
      <a:lvl9pPr marL="2438278" algn="ctr" defTabSz="609570" rtl="0" eaLnBrk="1" fontAlgn="base" hangingPunct="1">
        <a:spcBef>
          <a:spcPct val="0"/>
        </a:spcBef>
        <a:spcAft>
          <a:spcPct val="0"/>
        </a:spcAft>
        <a:defRPr sz="5867">
          <a:solidFill>
            <a:schemeClr val="tx1"/>
          </a:solidFill>
          <a:latin typeface="Arial Black" charset="0"/>
          <a:ea typeface="ヒラギノ角ゴ Pro W3" charset="0"/>
          <a:cs typeface="ヒラギノ角ゴ Pro W3" charset="0"/>
        </a:defRPr>
      </a:lvl9pPr>
    </p:titleStyle>
    <p:bodyStyle>
      <a:lvl1pPr marL="0" indent="0" algn="l" defTabSz="609570" rtl="0" eaLnBrk="1" fontAlgn="base" hangingPunct="1">
        <a:lnSpc>
          <a:spcPct val="120000"/>
        </a:lnSpc>
        <a:spcBef>
          <a:spcPts val="0"/>
        </a:spcBef>
        <a:spcAft>
          <a:spcPts val="600"/>
        </a:spcAft>
        <a:buSzPct val="80000"/>
        <a:buFont typeface="Arial" charset="0"/>
        <a:buNone/>
        <a:defRPr sz="1600" b="0" kern="1200">
          <a:solidFill>
            <a:schemeClr val="bg1"/>
          </a:solidFill>
          <a:latin typeface="+mn-lt"/>
          <a:ea typeface="Manrope" panose="00000300000000000000" pitchFamily="50" charset="0"/>
          <a:cs typeface="Manrope" panose="00000300000000000000" pitchFamily="50" charset="0"/>
        </a:defRPr>
      </a:lvl1pPr>
      <a:lvl2pPr marL="225420" indent="-22542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bg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bg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bg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bg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pos="7368">
          <p15:clr>
            <a:srgbClr val="F26B43"/>
          </p15:clr>
        </p15:guide>
        <p15:guide id="3" orient="horz" pos="240">
          <p15:clr>
            <a:srgbClr val="F26B43"/>
          </p15:clr>
        </p15:guide>
        <p15:guide id="4" orient="horz" pos="3929">
          <p15:clr>
            <a:srgbClr val="F26B43"/>
          </p15:clr>
        </p15:guide>
        <p15:guide id="5" orient="horz" pos="792">
          <p15:clr>
            <a:srgbClr val="F26B43"/>
          </p15:clr>
        </p15:guide>
        <p15:guide id="6" orient="horz" pos="12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EB195-11EF-9B3F-B554-4DD94A0C3252}"/>
              </a:ext>
            </a:extLst>
          </p:cNvPr>
          <p:cNvSpPr>
            <a:spLocks noGrp="1"/>
          </p:cNvSpPr>
          <p:nvPr>
            <p:ph type="title"/>
          </p:nvPr>
        </p:nvSpPr>
        <p:spPr/>
        <p:txBody>
          <a:bodyPr/>
          <a:lstStyle/>
          <a:p>
            <a:r>
              <a:rPr lang="es-ES" dirty="0"/>
              <a:t>CIENCIA DE DATOS</a:t>
            </a:r>
          </a:p>
        </p:txBody>
      </p:sp>
      <p:sp>
        <p:nvSpPr>
          <p:cNvPr id="3" name="Marcador de texto 2">
            <a:extLst>
              <a:ext uri="{FF2B5EF4-FFF2-40B4-BE49-F238E27FC236}">
                <a16:creationId xmlns:a16="http://schemas.microsoft.com/office/drawing/2014/main" id="{93548F6E-6880-2B2B-8820-6F9826082DDF}"/>
              </a:ext>
            </a:extLst>
          </p:cNvPr>
          <p:cNvSpPr>
            <a:spLocks noGrp="1"/>
          </p:cNvSpPr>
          <p:nvPr>
            <p:ph type="body" sz="quarter" idx="10"/>
          </p:nvPr>
        </p:nvSpPr>
        <p:spPr/>
        <p:txBody>
          <a:bodyPr/>
          <a:lstStyle/>
          <a:p>
            <a:r>
              <a:rPr lang="es-ES" dirty="0"/>
              <a:t>Grado en biomedicina</a:t>
            </a:r>
          </a:p>
        </p:txBody>
      </p:sp>
      <p:sp>
        <p:nvSpPr>
          <p:cNvPr id="4" name="Marcador de texto 2">
            <a:extLst>
              <a:ext uri="{FF2B5EF4-FFF2-40B4-BE49-F238E27FC236}">
                <a16:creationId xmlns:a16="http://schemas.microsoft.com/office/drawing/2014/main" id="{84F4F9E1-50C0-1CC4-77BD-B7AB735FBFBD}"/>
              </a:ext>
            </a:extLst>
          </p:cNvPr>
          <p:cNvSpPr txBox="1">
            <a:spLocks/>
          </p:cNvSpPr>
          <p:nvPr/>
        </p:nvSpPr>
        <p:spPr>
          <a:xfrm>
            <a:off x="505156" y="6069534"/>
            <a:ext cx="5040879" cy="275653"/>
          </a:xfrm>
          <a:prstGeom prst="rect">
            <a:avLst/>
          </a:prstGeom>
        </p:spPr>
        <p:txBody>
          <a:bodyPr vert="horz" lIns="0" tIns="0" rIns="0" bIns="0" rtlCol="0">
            <a:noAutofit/>
          </a:bodyPr>
          <a:lstStyle>
            <a:lvl1pPr marL="0" indent="0" algn="l" defTabSz="609570" rtl="0" eaLnBrk="1" fontAlgn="base" hangingPunct="1">
              <a:lnSpc>
                <a:spcPct val="120000"/>
              </a:lnSpc>
              <a:spcBef>
                <a:spcPts val="0"/>
              </a:spcBef>
              <a:spcAft>
                <a:spcPts val="0"/>
              </a:spcAft>
              <a:buSzPct val="80000"/>
              <a:buFont typeface="Arial" charset="0"/>
              <a:buNone/>
              <a:defRPr sz="1600" b="0" i="0" kern="1200" cap="all" spc="100" baseline="0">
                <a:solidFill>
                  <a:schemeClr val="bg1"/>
                </a:solidFill>
                <a:latin typeface="Manrope" pitchFamily="2" charset="0"/>
                <a:ea typeface="Manrope" panose="00000300000000000000" pitchFamily="50" charset="0"/>
                <a:cs typeface="Manrope" panose="00000300000000000000" pitchFamily="50" charset="0"/>
              </a:defRPr>
            </a:lvl1pPr>
            <a:lvl2pPr marL="609585" indent="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None/>
              <a:defRPr sz="1600" kern="1200">
                <a:solidFill>
                  <a:schemeClr val="bg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r>
              <a:rPr lang="es-ES" dirty="0"/>
              <a:t>DR. ARIEL CARIAGA-MARTÍNEZ</a:t>
            </a:r>
          </a:p>
        </p:txBody>
      </p:sp>
      <p:sp>
        <p:nvSpPr>
          <p:cNvPr id="5" name="CuadroTexto 4">
            <a:extLst>
              <a:ext uri="{FF2B5EF4-FFF2-40B4-BE49-F238E27FC236}">
                <a16:creationId xmlns:a16="http://schemas.microsoft.com/office/drawing/2014/main" id="{528561A4-F644-EE39-3167-E01F0FB87DA8}"/>
              </a:ext>
            </a:extLst>
          </p:cNvPr>
          <p:cNvSpPr txBox="1"/>
          <p:nvPr/>
        </p:nvSpPr>
        <p:spPr>
          <a:xfrm>
            <a:off x="11410122" y="6559826"/>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sp>
        <p:nvSpPr>
          <p:cNvPr id="6" name="CuadroTexto 5">
            <a:extLst>
              <a:ext uri="{FF2B5EF4-FFF2-40B4-BE49-F238E27FC236}">
                <a16:creationId xmlns:a16="http://schemas.microsoft.com/office/drawing/2014/main" id="{B3F87974-524F-B78E-E988-976A14BA0FCF}"/>
              </a:ext>
            </a:extLst>
          </p:cNvPr>
          <p:cNvSpPr txBox="1"/>
          <p:nvPr/>
        </p:nvSpPr>
        <p:spPr>
          <a:xfrm>
            <a:off x="11502887" y="6520070"/>
            <a:ext cx="0" cy="0"/>
          </a:xfrm>
          <a:prstGeom prst="rect">
            <a:avLst/>
          </a:prstGeom>
        </p:spPr>
        <p:txBody>
          <a:bodyPr vert="horz" wrap="none" lIns="0" tIns="0" rIns="0" bIns="0" rtlCol="0">
            <a:noAutofit/>
          </a:bodyPr>
          <a:lstStyle/>
          <a:p>
            <a:pPr algn="l">
              <a:lnSpc>
                <a:spcPct val="120000"/>
              </a:lnSpc>
            </a:pPr>
            <a:endParaRPr lang="es-ES" sz="1600" dirty="0">
              <a:latin typeface="+mn-lt"/>
            </a:endParaRPr>
          </a:p>
        </p:txBody>
      </p:sp>
    </p:spTree>
    <p:extLst>
      <p:ext uri="{BB962C8B-B14F-4D97-AF65-F5344CB8AC3E}">
        <p14:creationId xmlns:p14="http://schemas.microsoft.com/office/powerpoint/2010/main" val="5867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318E561-41B0-1DC3-CCC0-7C9332C62140}"/>
              </a:ext>
            </a:extLst>
          </p:cNvPr>
          <p:cNvSpPr>
            <a:spLocks noGrp="1"/>
          </p:cNvSpPr>
          <p:nvPr>
            <p:ph type="sldNum" sz="quarter" idx="4"/>
          </p:nvPr>
        </p:nvSpPr>
        <p:spPr/>
        <p:txBody>
          <a:bodyPr/>
          <a:lstStyle/>
          <a:p>
            <a:fld id="{98309CE4-51B7-4AD2-AF95-8F8C5FE9EF58}" type="slidenum">
              <a:rPr lang="es-ES" smtClean="0"/>
              <a:pPr/>
              <a:t>10</a:t>
            </a:fld>
            <a:endParaRPr lang="es-ES" dirty="0"/>
          </a:p>
        </p:txBody>
      </p:sp>
      <p:sp>
        <p:nvSpPr>
          <p:cNvPr id="4" name="Título 1">
            <a:extLst>
              <a:ext uri="{FF2B5EF4-FFF2-40B4-BE49-F238E27FC236}">
                <a16:creationId xmlns:a16="http://schemas.microsoft.com/office/drawing/2014/main" id="{AF93D374-C6E7-77AB-3E4C-83BC59C9BCEE}"/>
              </a:ext>
            </a:extLst>
          </p:cNvPr>
          <p:cNvSpPr>
            <a:spLocks noGrp="1"/>
          </p:cNvSpPr>
          <p:nvPr>
            <p:ph type="ctrTitle" idx="4294967295"/>
          </p:nvPr>
        </p:nvSpPr>
        <p:spPr>
          <a:xfrm>
            <a:off x="0" y="328613"/>
            <a:ext cx="4349750" cy="1308100"/>
          </a:xfrm>
        </p:spPr>
        <p:txBody>
          <a:bodyPr/>
          <a:lstStyle/>
          <a:p>
            <a:r>
              <a:rPr lang="es-ES" b="1" dirty="0"/>
              <a:t>MANEJO BÁSICO DE DATOS TABULARES: </a:t>
            </a:r>
            <a:r>
              <a:rPr lang="es-ES" b="1" dirty="0" err="1"/>
              <a:t>PIVOTs</a:t>
            </a:r>
            <a:endParaRPr lang="es-ES" b="1" dirty="0"/>
          </a:p>
        </p:txBody>
      </p:sp>
      <p:grpSp>
        <p:nvGrpSpPr>
          <p:cNvPr id="2" name="Grupo 1">
            <a:extLst>
              <a:ext uri="{FF2B5EF4-FFF2-40B4-BE49-F238E27FC236}">
                <a16:creationId xmlns:a16="http://schemas.microsoft.com/office/drawing/2014/main" id="{9E98C158-19C6-6C7C-4040-37F6510B2223}"/>
              </a:ext>
            </a:extLst>
          </p:cNvPr>
          <p:cNvGrpSpPr/>
          <p:nvPr/>
        </p:nvGrpSpPr>
        <p:grpSpPr>
          <a:xfrm>
            <a:off x="639591" y="1959529"/>
            <a:ext cx="5628003" cy="2662503"/>
            <a:chOff x="639591" y="1959529"/>
            <a:chExt cx="5628003" cy="2662503"/>
          </a:xfrm>
        </p:grpSpPr>
        <p:pic>
          <p:nvPicPr>
            <p:cNvPr id="6" name="Imagen 5" descr="Diagrama&#10;&#10;Descripción generada automáticamente">
              <a:extLst>
                <a:ext uri="{FF2B5EF4-FFF2-40B4-BE49-F238E27FC236}">
                  <a16:creationId xmlns:a16="http://schemas.microsoft.com/office/drawing/2014/main" id="{6D125729-8E01-8E33-736A-53E576DDC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91" y="1959529"/>
              <a:ext cx="5628003" cy="2479001"/>
            </a:xfrm>
            <a:prstGeom prst="rect">
              <a:avLst/>
            </a:prstGeom>
          </p:spPr>
        </p:pic>
        <p:sp>
          <p:nvSpPr>
            <p:cNvPr id="7" name="Título 1">
              <a:extLst>
                <a:ext uri="{FF2B5EF4-FFF2-40B4-BE49-F238E27FC236}">
                  <a16:creationId xmlns:a16="http://schemas.microsoft.com/office/drawing/2014/main" id="{F81EF488-294C-A816-A753-D05954E485E6}"/>
                </a:ext>
              </a:extLst>
            </p:cNvPr>
            <p:cNvSpPr txBox="1">
              <a:spLocks/>
            </p:cNvSpPr>
            <p:nvPr/>
          </p:nvSpPr>
          <p:spPr>
            <a:xfrm>
              <a:off x="639591" y="4255027"/>
              <a:ext cx="4349504" cy="367005"/>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600" b="1" dirty="0" err="1"/>
                <a:t>Pivot</a:t>
              </a:r>
              <a:r>
                <a:rPr lang="es-ES" sz="1600" b="1" dirty="0"/>
                <a:t> </a:t>
              </a:r>
              <a:r>
                <a:rPr lang="es-ES" sz="1600" b="1" dirty="0" err="1"/>
                <a:t>longer</a:t>
              </a:r>
              <a:r>
                <a:rPr lang="es-ES" sz="1600" b="1" dirty="0"/>
                <a:t>: datos “alargados”</a:t>
              </a:r>
            </a:p>
          </p:txBody>
        </p:sp>
      </p:grpSp>
      <p:grpSp>
        <p:nvGrpSpPr>
          <p:cNvPr id="5" name="Grupo 4">
            <a:extLst>
              <a:ext uri="{FF2B5EF4-FFF2-40B4-BE49-F238E27FC236}">
                <a16:creationId xmlns:a16="http://schemas.microsoft.com/office/drawing/2014/main" id="{B531C368-D54F-04A4-7849-7416F395F06A}"/>
              </a:ext>
            </a:extLst>
          </p:cNvPr>
          <p:cNvGrpSpPr/>
          <p:nvPr/>
        </p:nvGrpSpPr>
        <p:grpSpPr>
          <a:xfrm>
            <a:off x="6310376" y="1856867"/>
            <a:ext cx="5531580" cy="3511271"/>
            <a:chOff x="6310376" y="1856867"/>
            <a:chExt cx="5531580" cy="3511271"/>
          </a:xfrm>
        </p:grpSpPr>
        <p:pic>
          <p:nvPicPr>
            <p:cNvPr id="9" name="Imagen 8" descr="Diagrama&#10;&#10;Descripción generada automáticamente">
              <a:extLst>
                <a:ext uri="{FF2B5EF4-FFF2-40B4-BE49-F238E27FC236}">
                  <a16:creationId xmlns:a16="http://schemas.microsoft.com/office/drawing/2014/main" id="{15388C23-DC61-7A46-374E-9ED2E6BF9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376" y="1856867"/>
              <a:ext cx="5531580" cy="3144266"/>
            </a:xfrm>
            <a:prstGeom prst="rect">
              <a:avLst/>
            </a:prstGeom>
          </p:spPr>
        </p:pic>
        <p:sp>
          <p:nvSpPr>
            <p:cNvPr id="10" name="Título 1">
              <a:extLst>
                <a:ext uri="{FF2B5EF4-FFF2-40B4-BE49-F238E27FC236}">
                  <a16:creationId xmlns:a16="http://schemas.microsoft.com/office/drawing/2014/main" id="{FFC4BED3-1CD6-10CF-9613-0CC60FF2BA44}"/>
                </a:ext>
              </a:extLst>
            </p:cNvPr>
            <p:cNvSpPr txBox="1">
              <a:spLocks/>
            </p:cNvSpPr>
            <p:nvPr/>
          </p:nvSpPr>
          <p:spPr>
            <a:xfrm>
              <a:off x="6333872" y="5001133"/>
              <a:ext cx="4349504" cy="367005"/>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600" b="1" dirty="0" err="1"/>
                <a:t>Pivot</a:t>
              </a:r>
              <a:r>
                <a:rPr lang="es-ES" sz="1600" b="1" dirty="0"/>
                <a:t> </a:t>
              </a:r>
              <a:r>
                <a:rPr lang="es-ES" sz="1600" b="1" dirty="0" err="1"/>
                <a:t>wider</a:t>
              </a:r>
              <a:r>
                <a:rPr lang="es-ES" sz="1600" b="1" dirty="0"/>
                <a:t>: datos “anchos”</a:t>
              </a:r>
            </a:p>
          </p:txBody>
        </p:sp>
      </p:grpSp>
      <p:sp>
        <p:nvSpPr>
          <p:cNvPr id="11" name="CuadroTexto 10">
            <a:extLst>
              <a:ext uri="{FF2B5EF4-FFF2-40B4-BE49-F238E27FC236}">
                <a16:creationId xmlns:a16="http://schemas.microsoft.com/office/drawing/2014/main" id="{4D855186-3B9F-1B10-A5C6-41915AEC5055}"/>
              </a:ext>
            </a:extLst>
          </p:cNvPr>
          <p:cNvSpPr txBox="1"/>
          <p:nvPr/>
        </p:nvSpPr>
        <p:spPr>
          <a:xfrm>
            <a:off x="4989095" y="308447"/>
            <a:ext cx="4973052" cy="923330"/>
          </a:xfrm>
          <a:prstGeom prst="rect">
            <a:avLst/>
          </a:prstGeom>
          <a:noFill/>
        </p:spPr>
        <p:txBody>
          <a:bodyPr wrap="square">
            <a:spAutoFit/>
          </a:bodyPr>
          <a:lstStyle/>
          <a:p>
            <a:pPr marL="285750" indent="-285750">
              <a:buFont typeface="Arial" panose="020B0604020202020204" pitchFamily="34" charset="0"/>
              <a:buChar char="•"/>
            </a:pPr>
            <a:r>
              <a:rPr lang="es-ES" b="1" dirty="0">
                <a:latin typeface="+mj-lt"/>
              </a:rPr>
              <a:t>Cada variable en su propia columna.</a:t>
            </a:r>
          </a:p>
          <a:p>
            <a:pPr marL="285750" indent="-285750">
              <a:buFont typeface="Arial" panose="020B0604020202020204" pitchFamily="34" charset="0"/>
              <a:buChar char="•"/>
            </a:pPr>
            <a:r>
              <a:rPr lang="es-ES" b="1" i="0" u="none" strike="noStrike" dirty="0">
                <a:solidFill>
                  <a:srgbClr val="212529"/>
                </a:solidFill>
                <a:effectLst/>
                <a:highlight>
                  <a:srgbClr val="FFFFFF"/>
                </a:highlight>
                <a:latin typeface="+mj-lt"/>
              </a:rPr>
              <a:t>Cada observación en su propia fila</a:t>
            </a:r>
          </a:p>
          <a:p>
            <a:pPr marL="285750" indent="-285750">
              <a:buFont typeface="Arial" panose="020B0604020202020204" pitchFamily="34" charset="0"/>
              <a:buChar char="•"/>
            </a:pPr>
            <a:r>
              <a:rPr lang="es-ES" b="1" dirty="0">
                <a:solidFill>
                  <a:srgbClr val="212529"/>
                </a:solidFill>
                <a:highlight>
                  <a:srgbClr val="FFFFFF"/>
                </a:highlight>
                <a:latin typeface="+mj-lt"/>
              </a:rPr>
              <a:t>Cada valor en su propia celda.</a:t>
            </a:r>
            <a:endParaRPr lang="es-ES" b="1" i="0" u="none" strike="noStrike" dirty="0">
              <a:solidFill>
                <a:srgbClr val="212529"/>
              </a:solidFill>
              <a:effectLst/>
              <a:highlight>
                <a:srgbClr val="FFFFFF"/>
              </a:highlight>
              <a:latin typeface="+mj-lt"/>
            </a:endParaRPr>
          </a:p>
        </p:txBody>
      </p:sp>
    </p:spTree>
    <p:extLst>
      <p:ext uri="{BB962C8B-B14F-4D97-AF65-F5344CB8AC3E}">
        <p14:creationId xmlns:p14="http://schemas.microsoft.com/office/powerpoint/2010/main" val="410128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2EC61-FC51-224D-9D41-0492133162A3}"/>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A85304D-DE1A-9C71-ED81-A2A84D1066F0}"/>
              </a:ext>
            </a:extLst>
          </p:cNvPr>
          <p:cNvSpPr>
            <a:spLocks noGrp="1"/>
          </p:cNvSpPr>
          <p:nvPr>
            <p:ph type="sldNum" sz="quarter" idx="4"/>
          </p:nvPr>
        </p:nvSpPr>
        <p:spPr/>
        <p:txBody>
          <a:bodyPr/>
          <a:lstStyle/>
          <a:p>
            <a:fld id="{98309CE4-51B7-4AD2-AF95-8F8C5FE9EF58}" type="slidenum">
              <a:rPr lang="es-ES" smtClean="0"/>
              <a:pPr/>
              <a:t>11</a:t>
            </a:fld>
            <a:endParaRPr lang="es-ES" dirty="0"/>
          </a:p>
        </p:txBody>
      </p:sp>
      <p:sp>
        <p:nvSpPr>
          <p:cNvPr id="2" name="Título 1">
            <a:extLst>
              <a:ext uri="{FF2B5EF4-FFF2-40B4-BE49-F238E27FC236}">
                <a16:creationId xmlns:a16="http://schemas.microsoft.com/office/drawing/2014/main" id="{34136E61-14F0-70B2-26D8-D40D262B9BA8}"/>
              </a:ext>
            </a:extLst>
          </p:cNvPr>
          <p:cNvSpPr>
            <a:spLocks noGrp="1"/>
          </p:cNvSpPr>
          <p:nvPr>
            <p:ph type="ctrTitle" idx="4294967295"/>
          </p:nvPr>
        </p:nvSpPr>
        <p:spPr>
          <a:xfrm>
            <a:off x="1263650" y="307975"/>
            <a:ext cx="10928350" cy="533400"/>
          </a:xfrm>
        </p:spPr>
        <p:txBody>
          <a:bodyPr/>
          <a:lstStyle/>
          <a:p>
            <a:r>
              <a:rPr lang="es-ES"/>
              <a:t>Manejo del desbalance</a:t>
            </a:r>
            <a:endParaRPr lang="es-ES" dirty="0"/>
          </a:p>
        </p:txBody>
      </p:sp>
      <p:sp>
        <p:nvSpPr>
          <p:cNvPr id="5" name="CuadroTexto 4">
            <a:extLst>
              <a:ext uri="{FF2B5EF4-FFF2-40B4-BE49-F238E27FC236}">
                <a16:creationId xmlns:a16="http://schemas.microsoft.com/office/drawing/2014/main" id="{1BA61F3F-ECE1-F2C3-157E-FE91F80FC0C3}"/>
              </a:ext>
            </a:extLst>
          </p:cNvPr>
          <p:cNvSpPr txBox="1"/>
          <p:nvPr/>
        </p:nvSpPr>
        <p:spPr>
          <a:xfrm>
            <a:off x="1458063" y="1720840"/>
            <a:ext cx="9503757" cy="3785652"/>
          </a:xfrm>
          <a:prstGeom prst="rect">
            <a:avLst/>
          </a:prstGeom>
          <a:noFill/>
        </p:spPr>
        <p:txBody>
          <a:bodyPr wrap="square">
            <a:spAutoFit/>
          </a:bodyPr>
          <a:lstStyle/>
          <a:p>
            <a:pPr marL="342900" indent="-342900" algn="just">
              <a:buFont typeface="Arial" panose="020B0604020202020204" pitchFamily="34" charset="0"/>
              <a:buChar char="•"/>
            </a:pPr>
            <a:r>
              <a:rPr lang="es-ES" sz="2400" b="1" dirty="0">
                <a:solidFill>
                  <a:schemeClr val="tx2"/>
                </a:solidFill>
                <a:latin typeface="+mj-lt"/>
              </a:rPr>
              <a:t>Problema (típicamente de clasificación) </a:t>
            </a:r>
            <a:r>
              <a:rPr lang="es-ES" sz="2400" b="1" dirty="0">
                <a:solidFill>
                  <a:schemeClr val="tx2"/>
                </a:solidFill>
                <a:latin typeface="+mj-lt"/>
                <a:sym typeface="Wingdings" pitchFamily="2" charset="2"/>
              </a:rPr>
              <a:t> ¿Son datos atípicos, en muy baja frecuencia, “reales”? 99%vs1%.</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Implican un sesgo hacia la clase mayoritaria (problema en los modelos de predicción).  clasificar algo porque es lo más común.</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Existen estrategias en el modelado para lidiar con esta situación (mejora de métricas, ponderación de pesos en los modelos etc.).</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Es un punto que tenemos que observar en el EDA y tratar de darle una solución (si ello es requerido).</a:t>
            </a:r>
            <a:endParaRPr lang="es-ES" sz="2400" b="1" dirty="0">
              <a:solidFill>
                <a:schemeClr val="tx2"/>
              </a:solidFill>
              <a:latin typeface="+mj-lt"/>
            </a:endParaRPr>
          </a:p>
        </p:txBody>
      </p:sp>
    </p:spTree>
    <p:extLst>
      <p:ext uri="{BB962C8B-B14F-4D97-AF65-F5344CB8AC3E}">
        <p14:creationId xmlns:p14="http://schemas.microsoft.com/office/powerpoint/2010/main" val="177574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7506E15-8929-B8AF-BF9C-EEBBBA595868}"/>
              </a:ext>
            </a:extLst>
          </p:cNvPr>
          <p:cNvSpPr>
            <a:spLocks noGrp="1"/>
          </p:cNvSpPr>
          <p:nvPr>
            <p:ph type="sldNum" sz="quarter" idx="4"/>
          </p:nvPr>
        </p:nvSpPr>
        <p:spPr/>
        <p:txBody>
          <a:bodyPr/>
          <a:lstStyle/>
          <a:p>
            <a:fld id="{98309CE4-51B7-4AD2-AF95-8F8C5FE9EF58}" type="slidenum">
              <a:rPr lang="es-ES" smtClean="0"/>
              <a:pPr/>
              <a:t>12</a:t>
            </a:fld>
            <a:endParaRPr lang="es-ES" dirty="0"/>
          </a:p>
        </p:txBody>
      </p:sp>
      <p:sp>
        <p:nvSpPr>
          <p:cNvPr id="2" name="Título 1">
            <a:extLst>
              <a:ext uri="{FF2B5EF4-FFF2-40B4-BE49-F238E27FC236}">
                <a16:creationId xmlns:a16="http://schemas.microsoft.com/office/drawing/2014/main" id="{8150DD9B-739F-5EF1-C2B1-E33C6951F46F}"/>
              </a:ext>
            </a:extLst>
          </p:cNvPr>
          <p:cNvSpPr>
            <a:spLocks noGrp="1"/>
          </p:cNvSpPr>
          <p:nvPr>
            <p:ph type="ctrTitle" idx="4294967295"/>
          </p:nvPr>
        </p:nvSpPr>
        <p:spPr>
          <a:xfrm>
            <a:off x="1263650" y="307975"/>
            <a:ext cx="10928350" cy="533400"/>
          </a:xfrm>
        </p:spPr>
        <p:txBody>
          <a:bodyPr/>
          <a:lstStyle/>
          <a:p>
            <a:r>
              <a:rPr lang="es-ES" dirty="0"/>
              <a:t>Manejo del desbalance: MUESTREO (sobre/submuestreo)</a:t>
            </a:r>
          </a:p>
        </p:txBody>
      </p:sp>
      <p:pic>
        <p:nvPicPr>
          <p:cNvPr id="4" name="Imagen 3">
            <a:extLst>
              <a:ext uri="{FF2B5EF4-FFF2-40B4-BE49-F238E27FC236}">
                <a16:creationId xmlns:a16="http://schemas.microsoft.com/office/drawing/2014/main" id="{AC5C53E4-938F-6682-32CE-FD86CD70EF4D}"/>
              </a:ext>
            </a:extLst>
          </p:cNvPr>
          <p:cNvPicPr>
            <a:picLocks noChangeAspect="1"/>
          </p:cNvPicPr>
          <p:nvPr/>
        </p:nvPicPr>
        <p:blipFill>
          <a:blip r:embed="rId2"/>
          <a:stretch>
            <a:fillRect/>
          </a:stretch>
        </p:blipFill>
        <p:spPr>
          <a:xfrm>
            <a:off x="2209800" y="2263140"/>
            <a:ext cx="7772400" cy="2331720"/>
          </a:xfrm>
          <a:prstGeom prst="rect">
            <a:avLst/>
          </a:prstGeom>
        </p:spPr>
      </p:pic>
      <p:sp>
        <p:nvSpPr>
          <p:cNvPr id="5" name="Título 1">
            <a:extLst>
              <a:ext uri="{FF2B5EF4-FFF2-40B4-BE49-F238E27FC236}">
                <a16:creationId xmlns:a16="http://schemas.microsoft.com/office/drawing/2014/main" id="{EC9810D6-2E11-A258-77EF-3FA6ED3540D2}"/>
              </a:ext>
            </a:extLst>
          </p:cNvPr>
          <p:cNvSpPr txBox="1">
            <a:spLocks/>
          </p:cNvSpPr>
          <p:nvPr/>
        </p:nvSpPr>
        <p:spPr>
          <a:xfrm>
            <a:off x="6428862" y="4893951"/>
            <a:ext cx="4150399" cy="477805"/>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200" b="1" dirty="0"/>
              <a:t>SMOTE: </a:t>
            </a:r>
            <a:r>
              <a:rPr lang="es-ES" sz="1200" b="1" i="0" u="none" strike="noStrike" dirty="0" err="1">
                <a:solidFill>
                  <a:srgbClr val="000000"/>
                </a:solidFill>
                <a:effectLst/>
              </a:rPr>
              <a:t>Synthetic</a:t>
            </a:r>
            <a:r>
              <a:rPr lang="es-ES" sz="1200" b="1" i="0" u="none" strike="noStrike" dirty="0">
                <a:solidFill>
                  <a:srgbClr val="000000"/>
                </a:solidFill>
                <a:effectLst/>
              </a:rPr>
              <a:t> </a:t>
            </a:r>
            <a:r>
              <a:rPr lang="es-ES" sz="1200" b="1" i="0" u="none" strike="noStrike" dirty="0" err="1">
                <a:solidFill>
                  <a:srgbClr val="000000"/>
                </a:solidFill>
                <a:effectLst/>
              </a:rPr>
              <a:t>Minority</a:t>
            </a:r>
            <a:r>
              <a:rPr lang="es-ES" sz="1200" b="1" i="0" u="none" strike="noStrike" dirty="0">
                <a:solidFill>
                  <a:srgbClr val="000000"/>
                </a:solidFill>
                <a:effectLst/>
              </a:rPr>
              <a:t> </a:t>
            </a:r>
            <a:r>
              <a:rPr lang="es-ES" sz="1200" b="1" i="0" u="none" strike="noStrike" dirty="0" err="1">
                <a:solidFill>
                  <a:srgbClr val="000000"/>
                </a:solidFill>
                <a:effectLst/>
              </a:rPr>
              <a:t>Over-sampling</a:t>
            </a:r>
            <a:r>
              <a:rPr lang="es-ES" sz="1200" b="1" i="0" u="none" strike="noStrike" dirty="0">
                <a:solidFill>
                  <a:srgbClr val="000000"/>
                </a:solidFill>
                <a:effectLst/>
              </a:rPr>
              <a:t> </a:t>
            </a:r>
            <a:r>
              <a:rPr lang="es-ES" sz="1200" b="1" i="0" u="none" strike="noStrike" dirty="0" err="1">
                <a:solidFill>
                  <a:srgbClr val="000000"/>
                </a:solidFill>
                <a:effectLst/>
              </a:rPr>
              <a:t>Technique</a:t>
            </a:r>
            <a:r>
              <a:rPr lang="es-ES" sz="1200" b="1" i="0" u="none" strike="noStrike" dirty="0">
                <a:solidFill>
                  <a:srgbClr val="000000"/>
                </a:solidFill>
                <a:effectLst/>
              </a:rPr>
              <a:t> (</a:t>
            </a:r>
            <a:r>
              <a:rPr lang="es-ES" sz="1200" b="1" i="0" u="none" strike="noStrike" dirty="0" err="1">
                <a:solidFill>
                  <a:srgbClr val="000000"/>
                </a:solidFill>
                <a:effectLst/>
              </a:rPr>
              <a:t>kNN</a:t>
            </a:r>
            <a:r>
              <a:rPr lang="es-ES" sz="1200" b="1" i="0" u="none" strike="noStrike" dirty="0">
                <a:solidFill>
                  <a:srgbClr val="000000"/>
                </a:solidFill>
                <a:effectLst/>
              </a:rPr>
              <a:t>)</a:t>
            </a:r>
            <a:r>
              <a:rPr lang="es-ES" sz="1200" b="1" dirty="0"/>
              <a:t> </a:t>
            </a:r>
          </a:p>
        </p:txBody>
      </p:sp>
    </p:spTree>
    <p:extLst>
      <p:ext uri="{BB962C8B-B14F-4D97-AF65-F5344CB8AC3E}">
        <p14:creationId xmlns:p14="http://schemas.microsoft.com/office/powerpoint/2010/main" val="458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9883E-63D8-3EB2-FEC6-245FE079B6C3}"/>
              </a:ext>
            </a:extLst>
          </p:cNvPr>
          <p:cNvSpPr>
            <a:spLocks noGrp="1"/>
          </p:cNvSpPr>
          <p:nvPr>
            <p:ph type="title"/>
          </p:nvPr>
        </p:nvSpPr>
        <p:spPr/>
        <p:txBody>
          <a:bodyPr/>
          <a:lstStyle/>
          <a:p>
            <a:r>
              <a:rPr lang="es-ES" dirty="0"/>
              <a:t>GRACIAS</a:t>
            </a:r>
          </a:p>
        </p:txBody>
      </p:sp>
      <p:sp>
        <p:nvSpPr>
          <p:cNvPr id="3" name="Marcador de texto 2">
            <a:extLst>
              <a:ext uri="{FF2B5EF4-FFF2-40B4-BE49-F238E27FC236}">
                <a16:creationId xmlns:a16="http://schemas.microsoft.com/office/drawing/2014/main" id="{0DF92007-9BD6-4A2A-9341-C7835A1C8CE4}"/>
              </a:ext>
            </a:extLst>
          </p:cNvPr>
          <p:cNvSpPr>
            <a:spLocks noGrp="1"/>
          </p:cNvSpPr>
          <p:nvPr>
            <p:ph type="body" sz="quarter" idx="10"/>
          </p:nvPr>
        </p:nvSpPr>
        <p:spPr/>
        <p:txBody>
          <a:bodyPr/>
          <a:lstStyle/>
          <a:p>
            <a:r>
              <a:rPr lang="es-ES" dirty="0"/>
              <a:t>CIENCIA DE DATOS</a:t>
            </a:r>
          </a:p>
        </p:txBody>
      </p:sp>
      <p:sp>
        <p:nvSpPr>
          <p:cNvPr id="4" name="Marcador de texto 3">
            <a:extLst>
              <a:ext uri="{FF2B5EF4-FFF2-40B4-BE49-F238E27FC236}">
                <a16:creationId xmlns:a16="http://schemas.microsoft.com/office/drawing/2014/main" id="{6F7558DF-0C47-B1DC-7448-FEEBCFFEB2B0}"/>
              </a:ext>
            </a:extLst>
          </p:cNvPr>
          <p:cNvSpPr>
            <a:spLocks noGrp="1"/>
          </p:cNvSpPr>
          <p:nvPr>
            <p:ph type="body" sz="quarter" idx="11"/>
          </p:nvPr>
        </p:nvSpPr>
        <p:spPr/>
        <p:txBody>
          <a:bodyPr/>
          <a:lstStyle/>
          <a:p>
            <a:r>
              <a:rPr lang="es-ES" dirty="0"/>
              <a:t>ACARIMAR@UAX.ES</a:t>
            </a:r>
          </a:p>
        </p:txBody>
      </p:sp>
      <p:sp>
        <p:nvSpPr>
          <p:cNvPr id="5" name="Marcador de texto 4">
            <a:extLst>
              <a:ext uri="{FF2B5EF4-FFF2-40B4-BE49-F238E27FC236}">
                <a16:creationId xmlns:a16="http://schemas.microsoft.com/office/drawing/2014/main" id="{B622B1C8-67AE-C130-5E5E-4156FB62C671}"/>
              </a:ext>
            </a:extLst>
          </p:cNvPr>
          <p:cNvSpPr>
            <a:spLocks noGrp="1"/>
          </p:cNvSpPr>
          <p:nvPr>
            <p:ph type="body" sz="quarter" idx="12"/>
          </p:nvPr>
        </p:nvSpPr>
        <p:spPr/>
        <p:txBody>
          <a:bodyPr/>
          <a:lstStyle/>
          <a:p>
            <a:r>
              <a:rPr lang="es-ES" dirty="0"/>
              <a:t>DR. ARIEL CARIAGA-MARTINEZ	</a:t>
            </a:r>
          </a:p>
        </p:txBody>
      </p:sp>
    </p:spTree>
    <p:extLst>
      <p:ext uri="{BB962C8B-B14F-4D97-AF65-F5344CB8AC3E}">
        <p14:creationId xmlns:p14="http://schemas.microsoft.com/office/powerpoint/2010/main" val="25128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B36F2-EE1E-3E2E-F64F-751C3DEE41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1B7A2F-9941-9BE8-A604-0FFB6398F87A}"/>
              </a:ext>
            </a:extLst>
          </p:cNvPr>
          <p:cNvSpPr>
            <a:spLocks noGrp="1"/>
          </p:cNvSpPr>
          <p:nvPr>
            <p:ph type="title"/>
          </p:nvPr>
        </p:nvSpPr>
        <p:spPr/>
        <p:txBody>
          <a:bodyPr/>
          <a:lstStyle/>
          <a:p>
            <a:r>
              <a:rPr lang="es-ES" dirty="0"/>
              <a:t>TRABAJOS</a:t>
            </a:r>
          </a:p>
        </p:txBody>
      </p:sp>
      <p:sp>
        <p:nvSpPr>
          <p:cNvPr id="3" name="Marcador de texto 2">
            <a:extLst>
              <a:ext uri="{FF2B5EF4-FFF2-40B4-BE49-F238E27FC236}">
                <a16:creationId xmlns:a16="http://schemas.microsoft.com/office/drawing/2014/main" id="{A376DA78-DDC3-F48C-A14A-96F5704B8E27}"/>
              </a:ext>
            </a:extLst>
          </p:cNvPr>
          <p:cNvSpPr>
            <a:spLocks noGrp="1"/>
          </p:cNvSpPr>
          <p:nvPr>
            <p:ph type="body" sz="quarter" idx="10"/>
          </p:nvPr>
        </p:nvSpPr>
        <p:spPr/>
        <p:txBody>
          <a:bodyPr/>
          <a:lstStyle/>
          <a:p>
            <a:r>
              <a:rPr lang="es-ES" dirty="0"/>
              <a:t>Grado en biomedicina</a:t>
            </a:r>
          </a:p>
        </p:txBody>
      </p:sp>
      <p:sp>
        <p:nvSpPr>
          <p:cNvPr id="4" name="Marcador de texto 2">
            <a:extLst>
              <a:ext uri="{FF2B5EF4-FFF2-40B4-BE49-F238E27FC236}">
                <a16:creationId xmlns:a16="http://schemas.microsoft.com/office/drawing/2014/main" id="{963A7C85-12EF-BCB8-38ED-D3E412B21C5D}"/>
              </a:ext>
            </a:extLst>
          </p:cNvPr>
          <p:cNvSpPr txBox="1">
            <a:spLocks/>
          </p:cNvSpPr>
          <p:nvPr/>
        </p:nvSpPr>
        <p:spPr>
          <a:xfrm>
            <a:off x="505156" y="6069534"/>
            <a:ext cx="5040879" cy="275653"/>
          </a:xfrm>
          <a:prstGeom prst="rect">
            <a:avLst/>
          </a:prstGeom>
        </p:spPr>
        <p:txBody>
          <a:bodyPr vert="horz" lIns="0" tIns="0" rIns="0" bIns="0" rtlCol="0">
            <a:noAutofit/>
          </a:bodyPr>
          <a:lstStyle>
            <a:lvl1pPr marL="0" indent="0" algn="l" defTabSz="609570" rtl="0" eaLnBrk="1" fontAlgn="base" hangingPunct="1">
              <a:lnSpc>
                <a:spcPct val="120000"/>
              </a:lnSpc>
              <a:spcBef>
                <a:spcPts val="0"/>
              </a:spcBef>
              <a:spcAft>
                <a:spcPts val="0"/>
              </a:spcAft>
              <a:buSzPct val="80000"/>
              <a:buFont typeface="Arial" charset="0"/>
              <a:buNone/>
              <a:defRPr sz="1600" b="0" i="0" kern="1200" cap="all" spc="100" baseline="0">
                <a:solidFill>
                  <a:schemeClr val="bg1"/>
                </a:solidFill>
                <a:latin typeface="Manrope" pitchFamily="2" charset="0"/>
                <a:ea typeface="Manrope" panose="00000300000000000000" pitchFamily="50" charset="0"/>
                <a:cs typeface="Manrope" panose="00000300000000000000" pitchFamily="50" charset="0"/>
              </a:defRPr>
            </a:lvl1pPr>
            <a:lvl2pPr marL="609585" indent="0"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None/>
              <a:defRPr sz="1600" kern="1200">
                <a:solidFill>
                  <a:schemeClr val="bg1"/>
                </a:solidFill>
                <a:latin typeface="+mn-lt"/>
                <a:ea typeface="Manrope" panose="00000300000000000000" pitchFamily="50" charset="0"/>
                <a:cs typeface="+mn-cs"/>
              </a:defRPr>
            </a:lvl2pPr>
            <a:lvl3pPr marL="512750" indent="-231769" algn="l" defTabSz="609570" rtl="0" eaLnBrk="1" fontAlgn="base" hangingPunct="1">
              <a:lnSpc>
                <a:spcPct val="120000"/>
              </a:lnSpc>
              <a:spcBef>
                <a:spcPts val="0"/>
              </a:spcBef>
              <a:spcAft>
                <a:spcPts val="600"/>
              </a:spcAft>
              <a:buClr>
                <a:schemeClr val="accent5"/>
              </a:buClr>
              <a:buSzPct val="80000"/>
              <a:buFont typeface="Arial" charset="0"/>
              <a:buChar char="•"/>
              <a:defRPr sz="1600" kern="1200">
                <a:solidFill>
                  <a:schemeClr val="tx1"/>
                </a:solidFill>
                <a:latin typeface="+mn-lt"/>
                <a:ea typeface="Manrope" panose="00000300000000000000" pitchFamily="50" charset="0"/>
                <a:cs typeface="+mn-cs"/>
              </a:defRPr>
            </a:lvl3pPr>
            <a:lvl4pPr marL="798493" indent="-23176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defRPr sz="1600" kern="1200">
                <a:solidFill>
                  <a:schemeClr val="tx1"/>
                </a:solidFill>
                <a:latin typeface="+mn-lt"/>
                <a:ea typeface="Manrope" panose="00000300000000000000" pitchFamily="50" charset="0"/>
                <a:cs typeface="+mn-cs"/>
              </a:defRPr>
            </a:lvl4pPr>
            <a:lvl5pPr marL="1090586" indent="-238119" algn="l" defTabSz="609570" rtl="0" eaLnBrk="1" fontAlgn="base" hangingPunct="1">
              <a:lnSpc>
                <a:spcPct val="120000"/>
              </a:lnSpc>
              <a:spcBef>
                <a:spcPts val="0"/>
              </a:spcBef>
              <a:spcAft>
                <a:spcPts val="600"/>
              </a:spcAft>
              <a:buClr>
                <a:schemeClr val="accent5"/>
              </a:buClr>
              <a:buSzPct val="80000"/>
              <a:buFont typeface="Arial" panose="020B0604020202020204" pitchFamily="34" charset="0"/>
              <a:buChar char="•"/>
              <a:tabLst>
                <a:tab pos="2573274" algn="l"/>
              </a:tabLst>
              <a:defRPr sz="1600" kern="1200">
                <a:solidFill>
                  <a:schemeClr val="tx1"/>
                </a:solidFill>
                <a:latin typeface="+mn-lt"/>
                <a:ea typeface="Manrope" panose="00000300000000000000" pitchFamily="50" charset="0"/>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r>
              <a:rPr lang="es-ES" dirty="0"/>
              <a:t>DR. ARIEL CARIAGA-MARTÍNEZ</a:t>
            </a:r>
          </a:p>
        </p:txBody>
      </p:sp>
    </p:spTree>
    <p:extLst>
      <p:ext uri="{BB962C8B-B14F-4D97-AF65-F5344CB8AC3E}">
        <p14:creationId xmlns:p14="http://schemas.microsoft.com/office/powerpoint/2010/main" val="27943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CFB9DD09-35B5-2CB9-F3F1-C98291D1EB45}"/>
              </a:ext>
            </a:extLst>
          </p:cNvPr>
          <p:cNvSpPr>
            <a:spLocks noGrp="1"/>
          </p:cNvSpPr>
          <p:nvPr>
            <p:ph sz="quarter" idx="19"/>
          </p:nvPr>
        </p:nvSpPr>
        <p:spPr>
          <a:xfrm>
            <a:off x="744437" y="1957176"/>
            <a:ext cx="5351563" cy="3643524"/>
          </a:xfrm>
        </p:spPr>
        <p:txBody>
          <a:bodyPr/>
          <a:lstStyle/>
          <a:p>
            <a:pPr lvl="1"/>
            <a:r>
              <a:rPr lang="es-ES" dirty="0"/>
              <a:t>Formar equipos (2-3 personas).</a:t>
            </a:r>
          </a:p>
          <a:p>
            <a:pPr lvl="1"/>
            <a:r>
              <a:rPr lang="es-ES" dirty="0"/>
              <a:t>Realizar un EDA rápido del </a:t>
            </a:r>
            <a:r>
              <a:rPr lang="es-ES" dirty="0" err="1"/>
              <a:t>dataset</a:t>
            </a:r>
            <a:r>
              <a:rPr lang="es-ES" dirty="0"/>
              <a:t> disponible.</a:t>
            </a:r>
          </a:p>
          <a:p>
            <a:pPr lvl="1"/>
            <a:r>
              <a:rPr lang="es-ES" b="1" dirty="0"/>
              <a:t>¿Con qué problemas te encuentras?</a:t>
            </a:r>
          </a:p>
          <a:p>
            <a:pPr lvl="1"/>
            <a:r>
              <a:rPr lang="es-ES" dirty="0"/>
              <a:t>GENERA UNA SOLUCIÓN A LOS PROBLEMAS DE CALIDAD DEL DATO OBSERVADOS.</a:t>
            </a:r>
          </a:p>
          <a:p>
            <a:pPr lvl="1"/>
            <a:r>
              <a:rPr lang="es-ES" dirty="0">
                <a:sym typeface="Wingdings" pitchFamily="2" charset="2"/>
              </a:rPr>
              <a:t>EL ENTREGABLE ES UN DOCUMENTO TIPO (IMRD (INTRODUCCIÓN/MATERIALES-MÉTODOS/RESULTADOS/DISCUSIÓN): IDEALMENTE RMARKDOWN CON EXPLICACIÓN Y CÓDIGO. NO MÁS DE 2 FOLIOS CENTRADOS EN CALIDAD DEL DATO.</a:t>
            </a:r>
          </a:p>
          <a:p>
            <a:pPr lvl="1"/>
            <a:r>
              <a:rPr lang="es-ES" dirty="0">
                <a:sym typeface="Wingdings" pitchFamily="2" charset="2"/>
              </a:rPr>
              <a:t>RETO: ¿PUEDES JUSTIFICAR QUÉ TIPO DE DATO FALTANTE CORRESPONDE EN CADA COLUMNA (MNAR, MAR, MCAR)?T</a:t>
            </a:r>
            <a:endParaRPr lang="es-ES" dirty="0"/>
          </a:p>
        </p:txBody>
      </p:sp>
      <p:sp>
        <p:nvSpPr>
          <p:cNvPr id="13" name="Título 12">
            <a:extLst>
              <a:ext uri="{FF2B5EF4-FFF2-40B4-BE49-F238E27FC236}">
                <a16:creationId xmlns:a16="http://schemas.microsoft.com/office/drawing/2014/main" id="{7937497D-2782-52DC-D0D8-9120C265EED0}"/>
              </a:ext>
            </a:extLst>
          </p:cNvPr>
          <p:cNvSpPr>
            <a:spLocks noGrp="1"/>
          </p:cNvSpPr>
          <p:nvPr>
            <p:ph type="title"/>
          </p:nvPr>
        </p:nvSpPr>
        <p:spPr/>
        <p:txBody>
          <a:bodyPr/>
          <a:lstStyle/>
          <a:p>
            <a:r>
              <a:rPr lang="es-ES" dirty="0"/>
              <a:t>UNA LUCHA…</a:t>
            </a:r>
          </a:p>
        </p:txBody>
      </p:sp>
      <p:pic>
        <p:nvPicPr>
          <p:cNvPr id="6" name="Marcador de posición de imagen 5">
            <a:extLst>
              <a:ext uri="{FF2B5EF4-FFF2-40B4-BE49-F238E27FC236}">
                <a16:creationId xmlns:a16="http://schemas.microsoft.com/office/drawing/2014/main" id="{B3D1E890-5060-4F7D-F7A6-5ED83D17A0B3}"/>
              </a:ext>
            </a:extLst>
          </p:cNvPr>
          <p:cNvPicPr>
            <a:picLocks noGrp="1" noChangeAspect="1"/>
          </p:cNvPicPr>
          <p:nvPr>
            <p:ph sz="quarter" idx="20"/>
          </p:nvPr>
        </p:nvPicPr>
        <p:blipFill>
          <a:blip r:embed="rId2">
            <a:extLst>
              <a:ext uri="{28A0092B-C50C-407E-A947-70E740481C1C}">
                <a14:useLocalDpi xmlns:a14="http://schemas.microsoft.com/office/drawing/2010/main" val="0"/>
              </a:ext>
            </a:extLst>
          </a:blip>
          <a:stretch/>
        </p:blipFill>
        <p:spPr>
          <a:xfrm>
            <a:off x="7890841" y="2446020"/>
            <a:ext cx="3471863" cy="3471863"/>
          </a:xfrm>
        </p:spPr>
      </p:pic>
      <p:sp>
        <p:nvSpPr>
          <p:cNvPr id="3" name="Marcador de número de diapositiva 2">
            <a:extLst>
              <a:ext uri="{FF2B5EF4-FFF2-40B4-BE49-F238E27FC236}">
                <a16:creationId xmlns:a16="http://schemas.microsoft.com/office/drawing/2014/main" id="{74139D70-FA05-0D3A-6B31-42305738F5A8}"/>
              </a:ext>
            </a:extLst>
          </p:cNvPr>
          <p:cNvSpPr>
            <a:spLocks noGrp="1"/>
          </p:cNvSpPr>
          <p:nvPr>
            <p:ph type="sldNum" sz="quarter" idx="4"/>
          </p:nvPr>
        </p:nvSpPr>
        <p:spPr/>
        <p:txBody>
          <a:bodyPr/>
          <a:lstStyle/>
          <a:p>
            <a:fld id="{98309CE4-51B7-4AD2-AF95-8F8C5FE9EF58}" type="slidenum">
              <a:rPr lang="es-ES" smtClean="0"/>
              <a:pPr/>
              <a:t>15</a:t>
            </a:fld>
            <a:endParaRPr lang="es-ES" dirty="0"/>
          </a:p>
        </p:txBody>
      </p:sp>
      <p:sp>
        <p:nvSpPr>
          <p:cNvPr id="7" name="CuadroTexto 6">
            <a:extLst>
              <a:ext uri="{FF2B5EF4-FFF2-40B4-BE49-F238E27FC236}">
                <a16:creationId xmlns:a16="http://schemas.microsoft.com/office/drawing/2014/main" id="{7C5496C4-C6CF-90D0-58CA-0A7F2EB17AD1}"/>
              </a:ext>
            </a:extLst>
          </p:cNvPr>
          <p:cNvSpPr txBox="1"/>
          <p:nvPr/>
        </p:nvSpPr>
        <p:spPr>
          <a:xfrm>
            <a:off x="2641888" y="6535847"/>
            <a:ext cx="6094268" cy="246221"/>
          </a:xfrm>
          <a:prstGeom prst="rect">
            <a:avLst/>
          </a:prstGeom>
          <a:noFill/>
        </p:spPr>
        <p:txBody>
          <a:bodyPr wrap="square">
            <a:spAutoFit/>
          </a:bodyPr>
          <a:lstStyle/>
          <a:p>
            <a:r>
              <a:rPr lang="es-ES" sz="1000" dirty="0"/>
              <a:t>https://</a:t>
            </a:r>
            <a:r>
              <a:rPr lang="es-ES" sz="1000" dirty="0" err="1"/>
              <a:t>vmblog.com</a:t>
            </a:r>
            <a:r>
              <a:rPr lang="es-ES" sz="1000" dirty="0"/>
              <a:t>/archive/2022/06/07/</a:t>
            </a:r>
            <a:r>
              <a:rPr lang="es-ES" sz="1000" dirty="0" err="1"/>
              <a:t>understanding</a:t>
            </a:r>
            <a:r>
              <a:rPr lang="es-ES" sz="1000" dirty="0"/>
              <a:t>-</a:t>
            </a:r>
            <a:r>
              <a:rPr lang="es-ES" sz="1000" dirty="0" err="1"/>
              <a:t>how</a:t>
            </a:r>
            <a:r>
              <a:rPr lang="es-ES" sz="1000" dirty="0"/>
              <a:t>-</a:t>
            </a:r>
            <a:r>
              <a:rPr lang="es-ES" sz="1000" dirty="0" err="1"/>
              <a:t>to</a:t>
            </a:r>
            <a:r>
              <a:rPr lang="es-ES" sz="1000" dirty="0"/>
              <a:t>-</a:t>
            </a:r>
            <a:r>
              <a:rPr lang="es-ES" sz="1000" dirty="0" err="1"/>
              <a:t>approach</a:t>
            </a:r>
            <a:r>
              <a:rPr lang="es-ES" sz="1000" dirty="0"/>
              <a:t>-data-</a:t>
            </a:r>
            <a:r>
              <a:rPr lang="es-ES" sz="1000" dirty="0" err="1"/>
              <a:t>wrangling.aspx</a:t>
            </a:r>
            <a:endParaRPr lang="es-ES" sz="1000" dirty="0"/>
          </a:p>
        </p:txBody>
      </p:sp>
    </p:spTree>
    <p:extLst>
      <p:ext uri="{BB962C8B-B14F-4D97-AF65-F5344CB8AC3E}">
        <p14:creationId xmlns:p14="http://schemas.microsoft.com/office/powerpoint/2010/main" val="320288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676C8-1237-239A-0CFF-8530FE78D4AF}"/>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49AB273-58DF-81A8-4466-EC15A8A23D16}"/>
              </a:ext>
            </a:extLst>
          </p:cNvPr>
          <p:cNvSpPr>
            <a:spLocks noGrp="1"/>
          </p:cNvSpPr>
          <p:nvPr>
            <p:ph type="sldNum" sz="quarter" idx="4"/>
          </p:nvPr>
        </p:nvSpPr>
        <p:spPr/>
        <p:txBody>
          <a:bodyPr/>
          <a:lstStyle/>
          <a:p>
            <a:fld id="{98309CE4-51B7-4AD2-AF95-8F8C5FE9EF58}" type="slidenum">
              <a:rPr lang="es-ES" smtClean="0"/>
              <a:pPr/>
              <a:t>2</a:t>
            </a:fld>
            <a:endParaRPr lang="es-ES" dirty="0"/>
          </a:p>
        </p:txBody>
      </p:sp>
      <p:sp>
        <p:nvSpPr>
          <p:cNvPr id="2" name="Título 1">
            <a:extLst>
              <a:ext uri="{FF2B5EF4-FFF2-40B4-BE49-F238E27FC236}">
                <a16:creationId xmlns:a16="http://schemas.microsoft.com/office/drawing/2014/main" id="{2B20E00F-4579-C9FB-9B06-288A392680D8}"/>
              </a:ext>
            </a:extLst>
          </p:cNvPr>
          <p:cNvSpPr>
            <a:spLocks noGrp="1"/>
          </p:cNvSpPr>
          <p:nvPr>
            <p:ph type="ctrTitle" idx="4294967295"/>
          </p:nvPr>
        </p:nvSpPr>
        <p:spPr>
          <a:xfrm>
            <a:off x="1263650" y="307975"/>
            <a:ext cx="10928350" cy="533400"/>
          </a:xfrm>
        </p:spPr>
        <p:txBody>
          <a:bodyPr/>
          <a:lstStyle/>
          <a:p>
            <a:r>
              <a:rPr lang="es-ES" b="1" dirty="0"/>
              <a:t>GOBERNANZA DEL DATO.</a:t>
            </a:r>
          </a:p>
        </p:txBody>
      </p:sp>
      <p:sp>
        <p:nvSpPr>
          <p:cNvPr id="5" name="CuadroTexto 4">
            <a:extLst>
              <a:ext uri="{FF2B5EF4-FFF2-40B4-BE49-F238E27FC236}">
                <a16:creationId xmlns:a16="http://schemas.microsoft.com/office/drawing/2014/main" id="{ED0A3A38-F8D7-AE78-801E-3959FA5FD57E}"/>
              </a:ext>
            </a:extLst>
          </p:cNvPr>
          <p:cNvSpPr txBox="1"/>
          <p:nvPr/>
        </p:nvSpPr>
        <p:spPr>
          <a:xfrm>
            <a:off x="1338774" y="1536174"/>
            <a:ext cx="9530156" cy="3785652"/>
          </a:xfrm>
          <a:prstGeom prst="rect">
            <a:avLst/>
          </a:prstGeom>
          <a:noFill/>
        </p:spPr>
        <p:txBody>
          <a:bodyPr wrap="square">
            <a:spAutoFit/>
          </a:bodyPr>
          <a:lstStyle/>
          <a:p>
            <a:pPr marL="285750" indent="-285750" algn="just">
              <a:buFont typeface="Arial" panose="020B0604020202020204" pitchFamily="34" charset="0"/>
              <a:buChar char="•"/>
            </a:pPr>
            <a:r>
              <a:rPr lang="es-ES" sz="2400" dirty="0">
                <a:latin typeface="+mj-lt"/>
              </a:rPr>
              <a:t>Políticas y procedimientos: no podemos hacer ”lo que queremos como queremos”. Documentación legal vinculante.</a:t>
            </a:r>
          </a:p>
          <a:p>
            <a:pPr marL="285750" indent="-285750" algn="just">
              <a:buFont typeface="Arial" panose="020B0604020202020204" pitchFamily="34" charset="0"/>
              <a:buChar char="•"/>
            </a:pPr>
            <a:r>
              <a:rPr lang="es-ES" sz="2400" dirty="0">
                <a:latin typeface="+mj-lt"/>
              </a:rPr>
              <a:t>Roles y responsabilidades: </a:t>
            </a:r>
            <a:r>
              <a:rPr lang="es-ES" sz="2400" i="1" dirty="0">
                <a:latin typeface="+mj-lt"/>
              </a:rPr>
              <a:t>data </a:t>
            </a:r>
            <a:r>
              <a:rPr lang="es-ES" sz="2400" i="1" dirty="0" err="1">
                <a:latin typeface="+mj-lt"/>
              </a:rPr>
              <a:t>owners</a:t>
            </a:r>
            <a:r>
              <a:rPr lang="es-ES" sz="2400" i="1" dirty="0">
                <a:latin typeface="+mj-lt"/>
              </a:rPr>
              <a:t>, data </a:t>
            </a:r>
            <a:r>
              <a:rPr lang="es-ES" sz="2400" i="1" dirty="0" err="1">
                <a:latin typeface="+mj-lt"/>
              </a:rPr>
              <a:t>stewards</a:t>
            </a:r>
            <a:r>
              <a:rPr lang="es-ES" sz="2400" i="1" dirty="0">
                <a:latin typeface="+mj-lt"/>
              </a:rPr>
              <a:t> y data </a:t>
            </a:r>
            <a:r>
              <a:rPr lang="es-ES" sz="2400" i="1" dirty="0" err="1">
                <a:latin typeface="+mj-lt"/>
              </a:rPr>
              <a:t>users</a:t>
            </a:r>
            <a:r>
              <a:rPr lang="es-ES" sz="2400" dirty="0">
                <a:latin typeface="+mj-lt"/>
              </a:rPr>
              <a:t> (entre otros).</a:t>
            </a:r>
          </a:p>
          <a:p>
            <a:pPr marL="285750" indent="-285750" algn="just">
              <a:buFont typeface="Arial" panose="020B0604020202020204" pitchFamily="34" charset="0"/>
              <a:buChar char="•"/>
            </a:pPr>
            <a:r>
              <a:rPr lang="es-ES" sz="2400" dirty="0">
                <a:latin typeface="+mj-lt"/>
              </a:rPr>
              <a:t>Calidad del dato </a:t>
            </a:r>
            <a:r>
              <a:rPr lang="es-ES" sz="2400" dirty="0">
                <a:latin typeface="+mj-lt"/>
                <a:sym typeface="Wingdings" pitchFamily="2" charset="2"/>
              </a:rPr>
              <a:t> HOY</a:t>
            </a:r>
          </a:p>
          <a:p>
            <a:pPr marL="285750" indent="-285750" algn="just">
              <a:buFont typeface="Arial" panose="020B0604020202020204" pitchFamily="34" charset="0"/>
              <a:buChar char="•"/>
            </a:pPr>
            <a:r>
              <a:rPr lang="es-ES" sz="2400" dirty="0">
                <a:latin typeface="+mj-lt"/>
                <a:sym typeface="Wingdings" pitchFamily="2" charset="2"/>
              </a:rPr>
              <a:t>Seguridad/privacidad, </a:t>
            </a:r>
            <a:r>
              <a:rPr lang="es-ES" sz="2400" dirty="0" err="1">
                <a:latin typeface="+mj-lt"/>
                <a:sym typeface="Wingdings" pitchFamily="2" charset="2"/>
              </a:rPr>
              <a:t>accesiblidad</a:t>
            </a:r>
            <a:r>
              <a:rPr lang="es-ES" sz="2400" dirty="0">
                <a:latin typeface="+mj-lt"/>
                <a:sym typeface="Wingdings" pitchFamily="2" charset="2"/>
              </a:rPr>
              <a:t>/disponibilidad.</a:t>
            </a:r>
          </a:p>
          <a:p>
            <a:pPr marL="285750" indent="-285750" algn="just">
              <a:buFont typeface="Arial" panose="020B0604020202020204" pitchFamily="34" charset="0"/>
              <a:buChar char="•"/>
            </a:pPr>
            <a:r>
              <a:rPr lang="es-ES" sz="2400" dirty="0">
                <a:latin typeface="+mj-lt"/>
                <a:sym typeface="Wingdings" pitchFamily="2" charset="2"/>
              </a:rPr>
              <a:t>Trazabilidad y auditoría.  Auditorías  RESPONSABLES</a:t>
            </a:r>
          </a:p>
          <a:p>
            <a:pPr marL="285750" indent="-285750" algn="just">
              <a:buFont typeface="Arial" panose="020B0604020202020204" pitchFamily="34" charset="0"/>
              <a:buChar char="•"/>
            </a:pPr>
            <a:endParaRPr lang="es-ES" sz="2400" dirty="0">
              <a:latin typeface="+mj-lt"/>
              <a:sym typeface="Wingdings" pitchFamily="2" charset="2"/>
            </a:endParaRPr>
          </a:p>
          <a:p>
            <a:pPr algn="ctr"/>
            <a:r>
              <a:rPr lang="es-ES" sz="2400" b="1" dirty="0">
                <a:latin typeface="+mj-lt"/>
                <a:sym typeface="Wingdings" pitchFamily="2" charset="2"/>
              </a:rPr>
              <a:t>EN DATA SCIENCE TODO POR ESCRITO</a:t>
            </a:r>
            <a:endParaRPr lang="es-ES" sz="2400" b="1" dirty="0">
              <a:latin typeface="+mj-lt"/>
            </a:endParaRPr>
          </a:p>
        </p:txBody>
      </p:sp>
    </p:spTree>
    <p:extLst>
      <p:ext uri="{BB962C8B-B14F-4D97-AF65-F5344CB8AC3E}">
        <p14:creationId xmlns:p14="http://schemas.microsoft.com/office/powerpoint/2010/main" val="60174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3C9F1D4-7F35-2915-A6B5-9E031076C476}"/>
              </a:ext>
            </a:extLst>
          </p:cNvPr>
          <p:cNvSpPr>
            <a:spLocks noGrp="1"/>
          </p:cNvSpPr>
          <p:nvPr>
            <p:ph type="sldNum" sz="quarter" idx="4"/>
          </p:nvPr>
        </p:nvSpPr>
        <p:spPr/>
        <p:txBody>
          <a:bodyPr/>
          <a:lstStyle/>
          <a:p>
            <a:fld id="{98309CE4-51B7-4AD2-AF95-8F8C5FE9EF58}" type="slidenum">
              <a:rPr lang="es-ES" smtClean="0"/>
              <a:pPr/>
              <a:t>3</a:t>
            </a:fld>
            <a:endParaRPr lang="es-ES" dirty="0"/>
          </a:p>
        </p:txBody>
      </p:sp>
      <p:sp>
        <p:nvSpPr>
          <p:cNvPr id="2" name="Título 1">
            <a:extLst>
              <a:ext uri="{FF2B5EF4-FFF2-40B4-BE49-F238E27FC236}">
                <a16:creationId xmlns:a16="http://schemas.microsoft.com/office/drawing/2014/main" id="{90FB9FB8-97FD-3FB6-B522-C74E76480BEE}"/>
              </a:ext>
            </a:extLst>
          </p:cNvPr>
          <p:cNvSpPr>
            <a:spLocks noGrp="1"/>
          </p:cNvSpPr>
          <p:nvPr>
            <p:ph type="ctrTitle" idx="4294967295"/>
          </p:nvPr>
        </p:nvSpPr>
        <p:spPr>
          <a:xfrm>
            <a:off x="1263650" y="307975"/>
            <a:ext cx="10928350" cy="533400"/>
          </a:xfrm>
        </p:spPr>
        <p:txBody>
          <a:bodyPr/>
          <a:lstStyle/>
          <a:p>
            <a:r>
              <a:rPr lang="es-ES" b="1" dirty="0"/>
              <a:t>GOBERNANZA DEL DATO: CONTROL DE CALIDAD DEL DATO</a:t>
            </a:r>
          </a:p>
        </p:txBody>
      </p:sp>
      <p:sp>
        <p:nvSpPr>
          <p:cNvPr id="5" name="CuadroTexto 4">
            <a:extLst>
              <a:ext uri="{FF2B5EF4-FFF2-40B4-BE49-F238E27FC236}">
                <a16:creationId xmlns:a16="http://schemas.microsoft.com/office/drawing/2014/main" id="{D644C598-6E2D-E15C-ADF9-A47CB1873249}"/>
              </a:ext>
            </a:extLst>
          </p:cNvPr>
          <p:cNvSpPr txBox="1"/>
          <p:nvPr/>
        </p:nvSpPr>
        <p:spPr>
          <a:xfrm>
            <a:off x="1645844" y="1720840"/>
            <a:ext cx="8916015" cy="3416320"/>
          </a:xfrm>
          <a:prstGeom prst="rect">
            <a:avLst/>
          </a:prstGeom>
          <a:noFill/>
        </p:spPr>
        <p:txBody>
          <a:bodyPr wrap="square">
            <a:spAutoFit/>
          </a:bodyPr>
          <a:lstStyle/>
          <a:p>
            <a:pPr marL="285750" indent="-285750" algn="just">
              <a:buFont typeface="Arial" panose="020B0604020202020204" pitchFamily="34" charset="0"/>
              <a:buChar char="•"/>
            </a:pPr>
            <a:r>
              <a:rPr lang="es-ES" sz="2400" dirty="0">
                <a:latin typeface="+mj-lt"/>
              </a:rPr>
              <a:t>Exactitud: verificar que los datos reflejan la realidad.</a:t>
            </a:r>
          </a:p>
          <a:p>
            <a:pPr marL="285750" indent="-285750" algn="just">
              <a:buFont typeface="Arial" panose="020B0604020202020204" pitchFamily="34" charset="0"/>
              <a:buChar char="•"/>
            </a:pPr>
            <a:r>
              <a:rPr lang="es-ES" sz="2400" dirty="0">
                <a:latin typeface="+mj-lt"/>
              </a:rPr>
              <a:t>Integridad: comprobar que no falten datos importantes.</a:t>
            </a:r>
          </a:p>
          <a:p>
            <a:pPr marL="285750" indent="-285750" algn="just">
              <a:buFont typeface="Arial" panose="020B0604020202020204" pitchFamily="34" charset="0"/>
              <a:buChar char="•"/>
            </a:pPr>
            <a:r>
              <a:rPr lang="es-ES" sz="2400" dirty="0">
                <a:latin typeface="+mj-lt"/>
              </a:rPr>
              <a:t>Consistencia: mantener uniformidad en múltiples sistemas.</a:t>
            </a:r>
          </a:p>
          <a:p>
            <a:pPr marL="285750" indent="-285750" algn="just">
              <a:buFont typeface="Arial" panose="020B0604020202020204" pitchFamily="34" charset="0"/>
              <a:buChar char="•"/>
            </a:pPr>
            <a:r>
              <a:rPr lang="es-ES" sz="2400" dirty="0">
                <a:latin typeface="+mj-lt"/>
              </a:rPr>
              <a:t>Validez: asegurarse de que los datos cumplen con los formatos correctos.</a:t>
            </a:r>
          </a:p>
          <a:p>
            <a:pPr marL="285750" indent="-285750" algn="just">
              <a:buFont typeface="Arial" panose="020B0604020202020204" pitchFamily="34" charset="0"/>
              <a:buChar char="•"/>
            </a:pPr>
            <a:r>
              <a:rPr lang="es-ES" sz="2400" dirty="0">
                <a:latin typeface="+mj-lt"/>
              </a:rPr>
              <a:t>Puntualidad: mantener los datos actualizados.</a:t>
            </a:r>
          </a:p>
          <a:p>
            <a:pPr marL="285750" indent="-285750" algn="just">
              <a:buFont typeface="Arial" panose="020B0604020202020204" pitchFamily="34" charset="0"/>
              <a:buChar char="•"/>
            </a:pPr>
            <a:r>
              <a:rPr lang="es-ES" sz="2400" dirty="0">
                <a:latin typeface="+mj-lt"/>
              </a:rPr>
              <a:t>Verificabilidad: asegurar que las transformaciones sean trazables.</a:t>
            </a:r>
          </a:p>
        </p:txBody>
      </p:sp>
    </p:spTree>
    <p:extLst>
      <p:ext uri="{BB962C8B-B14F-4D97-AF65-F5344CB8AC3E}">
        <p14:creationId xmlns:p14="http://schemas.microsoft.com/office/powerpoint/2010/main" val="323415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8E398F1-4941-9990-0147-0152976CEE18}"/>
              </a:ext>
            </a:extLst>
          </p:cNvPr>
          <p:cNvSpPr>
            <a:spLocks noGrp="1"/>
          </p:cNvSpPr>
          <p:nvPr>
            <p:ph type="sldNum" sz="quarter" idx="4"/>
          </p:nvPr>
        </p:nvSpPr>
        <p:spPr/>
        <p:txBody>
          <a:bodyPr/>
          <a:lstStyle/>
          <a:p>
            <a:fld id="{98309CE4-51B7-4AD2-AF95-8F8C5FE9EF58}" type="slidenum">
              <a:rPr lang="es-ES" smtClean="0"/>
              <a:pPr/>
              <a:t>4</a:t>
            </a:fld>
            <a:endParaRPr lang="es-ES" dirty="0"/>
          </a:p>
        </p:txBody>
      </p:sp>
      <p:sp>
        <p:nvSpPr>
          <p:cNvPr id="2" name="Título 1">
            <a:extLst>
              <a:ext uri="{FF2B5EF4-FFF2-40B4-BE49-F238E27FC236}">
                <a16:creationId xmlns:a16="http://schemas.microsoft.com/office/drawing/2014/main" id="{4DE975D3-96BB-27EF-396E-6485C09DE6D4}"/>
              </a:ext>
            </a:extLst>
          </p:cNvPr>
          <p:cNvSpPr>
            <a:spLocks noGrp="1"/>
          </p:cNvSpPr>
          <p:nvPr>
            <p:ph type="ctrTitle" idx="4294967295"/>
          </p:nvPr>
        </p:nvSpPr>
        <p:spPr>
          <a:xfrm>
            <a:off x="1263650" y="307975"/>
            <a:ext cx="10928350" cy="533400"/>
          </a:xfrm>
        </p:spPr>
        <p:txBody>
          <a:bodyPr/>
          <a:lstStyle/>
          <a:p>
            <a:r>
              <a:rPr lang="es-ES" dirty="0"/>
              <a:t>IMPORTANCIA DEL “WRANGLING”</a:t>
            </a:r>
          </a:p>
        </p:txBody>
      </p:sp>
      <p:sp>
        <p:nvSpPr>
          <p:cNvPr id="7" name="CuadroTexto 6">
            <a:extLst>
              <a:ext uri="{FF2B5EF4-FFF2-40B4-BE49-F238E27FC236}">
                <a16:creationId xmlns:a16="http://schemas.microsoft.com/office/drawing/2014/main" id="{81960D3E-B5EF-B5F0-AB9F-AF4425CDB87E}"/>
              </a:ext>
            </a:extLst>
          </p:cNvPr>
          <p:cNvSpPr txBox="1"/>
          <p:nvPr/>
        </p:nvSpPr>
        <p:spPr>
          <a:xfrm>
            <a:off x="1581932" y="2004325"/>
            <a:ext cx="9503757" cy="3046988"/>
          </a:xfrm>
          <a:prstGeom prst="rect">
            <a:avLst/>
          </a:prstGeom>
          <a:noFill/>
        </p:spPr>
        <p:txBody>
          <a:bodyPr wrap="square">
            <a:spAutoFit/>
          </a:bodyPr>
          <a:lstStyle/>
          <a:p>
            <a:pPr marL="342900" indent="-342900" algn="just">
              <a:buFont typeface="Arial" panose="020B0604020202020204" pitchFamily="34" charset="0"/>
              <a:buChar char="•"/>
            </a:pPr>
            <a:r>
              <a:rPr lang="es-ES" sz="2400" b="1" dirty="0">
                <a:solidFill>
                  <a:schemeClr val="tx2"/>
                </a:solidFill>
                <a:latin typeface="+mj-lt"/>
              </a:rPr>
              <a:t>CALIDAD DE LOS DATOS </a:t>
            </a:r>
            <a:r>
              <a:rPr lang="es-ES" sz="2400" b="1" dirty="0">
                <a:solidFill>
                  <a:schemeClr val="tx2"/>
                </a:solidFill>
                <a:latin typeface="+mj-lt"/>
                <a:sym typeface="Wingdings" pitchFamily="2" charset="2"/>
              </a:rPr>
              <a:t> VERIFICAR.</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PRESENCIA DE DATOS INCOHERENTES, INCOMPLETOS O INCOSISTENTES.</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“FORMATEO” DE LOS DATOS  CODIFICACIONES NO CONSISTENTES (PRESENCIA DE PUNTOS Y COMAS COMO DECIMALES, PRESENCIA DE ESPACIOS EN BLANCO, ETC.).</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MANEJO DE FECHAS.</a:t>
            </a:r>
          </a:p>
          <a:p>
            <a:pPr marL="342900" indent="-342900" algn="just">
              <a:buFont typeface="Arial" panose="020B0604020202020204" pitchFamily="34" charset="0"/>
              <a:buChar char="•"/>
            </a:pPr>
            <a:r>
              <a:rPr lang="es-ES" sz="2400" b="1" dirty="0">
                <a:solidFill>
                  <a:schemeClr val="tx2"/>
                </a:solidFill>
                <a:latin typeface="+mj-lt"/>
                <a:sym typeface="Wingdings" pitchFamily="2" charset="2"/>
              </a:rPr>
              <a:t>¿OTROS “PROBLEMAS”?</a:t>
            </a:r>
            <a:endParaRPr lang="es-ES" sz="2400" b="1" dirty="0">
              <a:solidFill>
                <a:schemeClr val="tx2"/>
              </a:solidFill>
              <a:latin typeface="+mj-lt"/>
            </a:endParaRPr>
          </a:p>
        </p:txBody>
      </p:sp>
    </p:spTree>
    <p:extLst>
      <p:ext uri="{BB962C8B-B14F-4D97-AF65-F5344CB8AC3E}">
        <p14:creationId xmlns:p14="http://schemas.microsoft.com/office/powerpoint/2010/main" val="57830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428D7A7-9A5F-E159-3FBB-F51236C2DB48}"/>
              </a:ext>
            </a:extLst>
          </p:cNvPr>
          <p:cNvSpPr>
            <a:spLocks noGrp="1"/>
          </p:cNvSpPr>
          <p:nvPr>
            <p:ph type="sldNum" sz="quarter" idx="4"/>
          </p:nvPr>
        </p:nvSpPr>
        <p:spPr/>
        <p:txBody>
          <a:bodyPr/>
          <a:lstStyle/>
          <a:p>
            <a:fld id="{98309CE4-51B7-4AD2-AF95-8F8C5FE9EF58}" type="slidenum">
              <a:rPr lang="es-ES" smtClean="0"/>
              <a:pPr/>
              <a:t>5</a:t>
            </a:fld>
            <a:endParaRPr lang="es-ES" dirty="0"/>
          </a:p>
        </p:txBody>
      </p:sp>
      <p:sp>
        <p:nvSpPr>
          <p:cNvPr id="2" name="Título 1">
            <a:extLst>
              <a:ext uri="{FF2B5EF4-FFF2-40B4-BE49-F238E27FC236}">
                <a16:creationId xmlns:a16="http://schemas.microsoft.com/office/drawing/2014/main" id="{1A622F7E-8CC0-5260-7CAE-6DE3CFED83B7}"/>
              </a:ext>
            </a:extLst>
          </p:cNvPr>
          <p:cNvSpPr>
            <a:spLocks noGrp="1"/>
          </p:cNvSpPr>
          <p:nvPr>
            <p:ph type="ctrTitle" idx="4294967295"/>
          </p:nvPr>
        </p:nvSpPr>
        <p:spPr>
          <a:xfrm>
            <a:off x="1263650" y="307975"/>
            <a:ext cx="10928350" cy="533400"/>
          </a:xfrm>
        </p:spPr>
        <p:txBody>
          <a:bodyPr/>
          <a:lstStyle/>
          <a:p>
            <a:r>
              <a:rPr lang="es-ES" dirty="0"/>
              <a:t>Valores faltantes: ¿por qué faltan los datos?</a:t>
            </a:r>
          </a:p>
        </p:txBody>
      </p:sp>
      <p:graphicFrame>
        <p:nvGraphicFramePr>
          <p:cNvPr id="8" name="Diagrama 7">
            <a:extLst>
              <a:ext uri="{FF2B5EF4-FFF2-40B4-BE49-F238E27FC236}">
                <a16:creationId xmlns:a16="http://schemas.microsoft.com/office/drawing/2014/main" id="{F47E24B6-B28D-C6F3-789B-A6B3D481134F}"/>
              </a:ext>
            </a:extLst>
          </p:cNvPr>
          <p:cNvGraphicFramePr/>
          <p:nvPr/>
        </p:nvGraphicFramePr>
        <p:xfrm>
          <a:off x="2032000" y="84165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83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C1994F0F-E49F-8C45-9E8C-FA9D40BE69B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BAF33A2B-305B-C942-B761-EBAE99DB1F4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11716882-745B-1745-A56A-DC4A21659E2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156C4125-E946-5E49-B54D-DBA0A034D17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59805114-769F-D74C-B22A-FD08B7F9B9F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9E87819F-1D80-4241-B2E6-438B9D8C876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A83FA42E-8BB8-EF43-657A-F449F7C13D52}"/>
              </a:ext>
            </a:extLst>
          </p:cNvPr>
          <p:cNvSpPr>
            <a:spLocks noGrp="1"/>
          </p:cNvSpPr>
          <p:nvPr>
            <p:ph type="sldNum" sz="quarter" idx="4"/>
          </p:nvPr>
        </p:nvSpPr>
        <p:spPr/>
        <p:txBody>
          <a:bodyPr/>
          <a:lstStyle/>
          <a:p>
            <a:fld id="{98309CE4-51B7-4AD2-AF95-8F8C5FE9EF58}" type="slidenum">
              <a:rPr lang="es-ES" smtClean="0"/>
              <a:pPr/>
              <a:t>6</a:t>
            </a:fld>
            <a:endParaRPr lang="es-ES" dirty="0"/>
          </a:p>
        </p:txBody>
      </p:sp>
      <p:sp>
        <p:nvSpPr>
          <p:cNvPr id="2" name="Título 1">
            <a:extLst>
              <a:ext uri="{FF2B5EF4-FFF2-40B4-BE49-F238E27FC236}">
                <a16:creationId xmlns:a16="http://schemas.microsoft.com/office/drawing/2014/main" id="{30D7FB1A-A4FC-B972-5174-225232F6EAC3}"/>
              </a:ext>
            </a:extLst>
          </p:cNvPr>
          <p:cNvSpPr>
            <a:spLocks noGrp="1"/>
          </p:cNvSpPr>
          <p:nvPr>
            <p:ph type="ctrTitle" idx="4294967295"/>
          </p:nvPr>
        </p:nvSpPr>
        <p:spPr>
          <a:xfrm>
            <a:off x="1263650" y="307975"/>
            <a:ext cx="10928350" cy="533400"/>
          </a:xfrm>
        </p:spPr>
        <p:txBody>
          <a:bodyPr/>
          <a:lstStyle/>
          <a:p>
            <a:r>
              <a:rPr lang="es-ES" dirty="0"/>
              <a:t>Ejemplo</a:t>
            </a:r>
          </a:p>
        </p:txBody>
      </p:sp>
      <p:sp>
        <p:nvSpPr>
          <p:cNvPr id="10" name="Título 1">
            <a:extLst>
              <a:ext uri="{FF2B5EF4-FFF2-40B4-BE49-F238E27FC236}">
                <a16:creationId xmlns:a16="http://schemas.microsoft.com/office/drawing/2014/main" id="{2AAE18A4-6812-91FA-F1D9-6B8C6AC20880}"/>
              </a:ext>
            </a:extLst>
          </p:cNvPr>
          <p:cNvSpPr txBox="1">
            <a:spLocks/>
          </p:cNvSpPr>
          <p:nvPr/>
        </p:nvSpPr>
        <p:spPr>
          <a:xfrm>
            <a:off x="3625924" y="6574094"/>
            <a:ext cx="5428056" cy="283906"/>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000" b="1" dirty="0"/>
              <a:t>https://</a:t>
            </a:r>
            <a:r>
              <a:rPr lang="es-ES" sz="1000" b="1" dirty="0" err="1"/>
              <a:t>www.codificandobits.com</a:t>
            </a:r>
            <a:r>
              <a:rPr lang="es-ES" sz="1000" b="1" dirty="0"/>
              <a:t>/blog/manejo-datos-faltantes/</a:t>
            </a:r>
          </a:p>
        </p:txBody>
      </p:sp>
      <p:grpSp>
        <p:nvGrpSpPr>
          <p:cNvPr id="16" name="Grupo 15">
            <a:extLst>
              <a:ext uri="{FF2B5EF4-FFF2-40B4-BE49-F238E27FC236}">
                <a16:creationId xmlns:a16="http://schemas.microsoft.com/office/drawing/2014/main" id="{E3FC028B-96D2-0115-1750-46C5801DBFDC}"/>
              </a:ext>
            </a:extLst>
          </p:cNvPr>
          <p:cNvGrpSpPr/>
          <p:nvPr/>
        </p:nvGrpSpPr>
        <p:grpSpPr>
          <a:xfrm>
            <a:off x="97727" y="1329974"/>
            <a:ext cx="3929606" cy="4109551"/>
            <a:chOff x="97727" y="1056847"/>
            <a:chExt cx="3929606" cy="4109551"/>
          </a:xfrm>
        </p:grpSpPr>
        <p:pic>
          <p:nvPicPr>
            <p:cNvPr id="5" name="Imagen 4" descr="Interfaz de usuario gráfica&#10;&#10;Descripción generada automáticamente con confianza baja">
              <a:extLst>
                <a:ext uri="{FF2B5EF4-FFF2-40B4-BE49-F238E27FC236}">
                  <a16:creationId xmlns:a16="http://schemas.microsoft.com/office/drawing/2014/main" id="{BE623496-ADFC-5965-BB6D-D0D0DAE2B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7" y="1056847"/>
              <a:ext cx="3929606" cy="3248025"/>
            </a:xfrm>
            <a:prstGeom prst="rect">
              <a:avLst/>
            </a:prstGeom>
          </p:spPr>
        </p:pic>
        <p:sp>
          <p:nvSpPr>
            <p:cNvPr id="11" name="CuadroTexto 10">
              <a:extLst>
                <a:ext uri="{FF2B5EF4-FFF2-40B4-BE49-F238E27FC236}">
                  <a16:creationId xmlns:a16="http://schemas.microsoft.com/office/drawing/2014/main" id="{3D900833-C0D4-B407-5B88-A85E7DA13744}"/>
                </a:ext>
              </a:extLst>
            </p:cNvPr>
            <p:cNvSpPr txBox="1"/>
            <p:nvPr/>
          </p:nvSpPr>
          <p:spPr>
            <a:xfrm>
              <a:off x="312864" y="4520067"/>
              <a:ext cx="3629744" cy="646331"/>
            </a:xfrm>
            <a:prstGeom prst="rect">
              <a:avLst/>
            </a:prstGeom>
            <a:noFill/>
          </p:spPr>
          <p:txBody>
            <a:bodyPr wrap="square">
              <a:spAutoFit/>
            </a:bodyPr>
            <a:lstStyle/>
            <a:p>
              <a:r>
                <a:rPr lang="es-ES" b="1" dirty="0">
                  <a:solidFill>
                    <a:schemeClr val="tx2"/>
                  </a:solidFill>
                  <a:latin typeface="+mj-lt"/>
                </a:rPr>
                <a:t>No importa lo que suceda en V1, se “pierden datos” en V2.</a:t>
              </a:r>
            </a:p>
          </p:txBody>
        </p:sp>
      </p:grpSp>
      <p:grpSp>
        <p:nvGrpSpPr>
          <p:cNvPr id="15" name="Grupo 14">
            <a:extLst>
              <a:ext uri="{FF2B5EF4-FFF2-40B4-BE49-F238E27FC236}">
                <a16:creationId xmlns:a16="http://schemas.microsoft.com/office/drawing/2014/main" id="{A52601B6-DDC6-9846-62F0-3877010F8B84}"/>
              </a:ext>
            </a:extLst>
          </p:cNvPr>
          <p:cNvGrpSpPr/>
          <p:nvPr/>
        </p:nvGrpSpPr>
        <p:grpSpPr>
          <a:xfrm>
            <a:off x="8164669" y="1334273"/>
            <a:ext cx="3925054" cy="4663549"/>
            <a:chOff x="4127763" y="1056847"/>
            <a:chExt cx="3925054" cy="4663549"/>
          </a:xfrm>
        </p:grpSpPr>
        <p:pic>
          <p:nvPicPr>
            <p:cNvPr id="7" name="Imagen 6" descr="Interfaz de usuario gráfica&#10;&#10;Descripción generada automáticamente">
              <a:extLst>
                <a:ext uri="{FF2B5EF4-FFF2-40B4-BE49-F238E27FC236}">
                  <a16:creationId xmlns:a16="http://schemas.microsoft.com/office/drawing/2014/main" id="{DA7B279C-1EF9-A467-C2CF-A76362A48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63" y="1056847"/>
              <a:ext cx="3925054" cy="3248025"/>
            </a:xfrm>
            <a:prstGeom prst="rect">
              <a:avLst/>
            </a:prstGeom>
          </p:spPr>
        </p:pic>
        <p:sp>
          <p:nvSpPr>
            <p:cNvPr id="12" name="CuadroTexto 11">
              <a:extLst>
                <a:ext uri="{FF2B5EF4-FFF2-40B4-BE49-F238E27FC236}">
                  <a16:creationId xmlns:a16="http://schemas.microsoft.com/office/drawing/2014/main" id="{C3F44218-D97B-363F-1DAA-49EF035F77FF}"/>
                </a:ext>
              </a:extLst>
            </p:cNvPr>
            <p:cNvSpPr txBox="1"/>
            <p:nvPr/>
          </p:nvSpPr>
          <p:spPr>
            <a:xfrm>
              <a:off x="4241617" y="4520067"/>
              <a:ext cx="3773907" cy="1200329"/>
            </a:xfrm>
            <a:prstGeom prst="rect">
              <a:avLst/>
            </a:prstGeom>
            <a:noFill/>
          </p:spPr>
          <p:txBody>
            <a:bodyPr wrap="square">
              <a:spAutoFit/>
            </a:bodyPr>
            <a:lstStyle/>
            <a:p>
              <a:pPr algn="just"/>
              <a:r>
                <a:rPr lang="es-ES" b="1" dirty="0">
                  <a:solidFill>
                    <a:schemeClr val="tx2"/>
                  </a:solidFill>
                  <a:latin typeface="+mj-lt"/>
                </a:rPr>
                <a:t>Según lo que suceda en V1 se “pierden ciertos niveles de datos” en V2 (por ejemplo, menores a 100)</a:t>
              </a:r>
            </a:p>
          </p:txBody>
        </p:sp>
      </p:grpSp>
      <p:grpSp>
        <p:nvGrpSpPr>
          <p:cNvPr id="14" name="Grupo 13">
            <a:extLst>
              <a:ext uri="{FF2B5EF4-FFF2-40B4-BE49-F238E27FC236}">
                <a16:creationId xmlns:a16="http://schemas.microsoft.com/office/drawing/2014/main" id="{525AD795-108B-A032-1744-5046247BD9FF}"/>
              </a:ext>
            </a:extLst>
          </p:cNvPr>
          <p:cNvGrpSpPr/>
          <p:nvPr/>
        </p:nvGrpSpPr>
        <p:grpSpPr>
          <a:xfrm>
            <a:off x="4097892" y="1329974"/>
            <a:ext cx="3996216" cy="4386550"/>
            <a:chOff x="8102440" y="1056846"/>
            <a:chExt cx="3996216" cy="4386550"/>
          </a:xfrm>
        </p:grpSpPr>
        <p:pic>
          <p:nvPicPr>
            <p:cNvPr id="9" name="Imagen 8" descr="Imagen que contiene Diagrama&#10;&#10;Descripción generada automáticamente">
              <a:extLst>
                <a:ext uri="{FF2B5EF4-FFF2-40B4-BE49-F238E27FC236}">
                  <a16:creationId xmlns:a16="http://schemas.microsoft.com/office/drawing/2014/main" id="{4D348D1C-C7FC-DC5F-C0D6-E426B0A48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440" y="1056846"/>
              <a:ext cx="3996216" cy="3248026"/>
            </a:xfrm>
            <a:prstGeom prst="rect">
              <a:avLst/>
            </a:prstGeom>
          </p:spPr>
        </p:pic>
        <p:sp>
          <p:nvSpPr>
            <p:cNvPr id="13" name="CuadroTexto 12">
              <a:extLst>
                <a:ext uri="{FF2B5EF4-FFF2-40B4-BE49-F238E27FC236}">
                  <a16:creationId xmlns:a16="http://schemas.microsoft.com/office/drawing/2014/main" id="{19F6D8CD-58F1-D6B3-AD55-29CCB7DFF5EA}"/>
                </a:ext>
              </a:extLst>
            </p:cNvPr>
            <p:cNvSpPr txBox="1"/>
            <p:nvPr/>
          </p:nvSpPr>
          <p:spPr>
            <a:xfrm>
              <a:off x="8324749" y="4520066"/>
              <a:ext cx="3773907" cy="923330"/>
            </a:xfrm>
            <a:prstGeom prst="rect">
              <a:avLst/>
            </a:prstGeom>
            <a:noFill/>
          </p:spPr>
          <p:txBody>
            <a:bodyPr wrap="square">
              <a:spAutoFit/>
            </a:bodyPr>
            <a:lstStyle/>
            <a:p>
              <a:pPr algn="just"/>
              <a:r>
                <a:rPr lang="es-ES" b="1" dirty="0">
                  <a:solidFill>
                    <a:schemeClr val="tx2"/>
                  </a:solidFill>
                  <a:latin typeface="+mj-lt"/>
                </a:rPr>
                <a:t>Según lo que suceda en V1 se “pierden los mismos niveles de datos” en V2.</a:t>
              </a:r>
            </a:p>
          </p:txBody>
        </p:sp>
      </p:grpSp>
      <p:sp>
        <p:nvSpPr>
          <p:cNvPr id="17" name="Título 1">
            <a:extLst>
              <a:ext uri="{FF2B5EF4-FFF2-40B4-BE49-F238E27FC236}">
                <a16:creationId xmlns:a16="http://schemas.microsoft.com/office/drawing/2014/main" id="{2F87A069-3705-1EFA-8273-A8F5A1AFFE8A}"/>
              </a:ext>
            </a:extLst>
          </p:cNvPr>
          <p:cNvSpPr txBox="1">
            <a:spLocks/>
          </p:cNvSpPr>
          <p:nvPr/>
        </p:nvSpPr>
        <p:spPr>
          <a:xfrm>
            <a:off x="4209046" y="972827"/>
            <a:ext cx="3773907" cy="283906"/>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pPr algn="ctr"/>
            <a:r>
              <a:rPr lang="es-ES" sz="1000" b="1" dirty="0"/>
              <a:t>SESGO DE DESEABILIDAD / MALA TOMA DE DATOS</a:t>
            </a:r>
          </a:p>
        </p:txBody>
      </p:sp>
    </p:spTree>
    <p:extLst>
      <p:ext uri="{BB962C8B-B14F-4D97-AF65-F5344CB8AC3E}">
        <p14:creationId xmlns:p14="http://schemas.microsoft.com/office/powerpoint/2010/main" val="6075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8E398F1-4941-9990-0147-0152976CEE18}"/>
              </a:ext>
            </a:extLst>
          </p:cNvPr>
          <p:cNvSpPr>
            <a:spLocks noGrp="1"/>
          </p:cNvSpPr>
          <p:nvPr>
            <p:ph type="sldNum" sz="quarter" idx="4"/>
          </p:nvPr>
        </p:nvSpPr>
        <p:spPr/>
        <p:txBody>
          <a:bodyPr/>
          <a:lstStyle/>
          <a:p>
            <a:fld id="{98309CE4-51B7-4AD2-AF95-8F8C5FE9EF58}" type="slidenum">
              <a:rPr lang="es-ES" smtClean="0"/>
              <a:pPr/>
              <a:t>7</a:t>
            </a:fld>
            <a:endParaRPr lang="es-ES" dirty="0"/>
          </a:p>
        </p:txBody>
      </p:sp>
      <p:sp>
        <p:nvSpPr>
          <p:cNvPr id="2" name="Título 1">
            <a:extLst>
              <a:ext uri="{FF2B5EF4-FFF2-40B4-BE49-F238E27FC236}">
                <a16:creationId xmlns:a16="http://schemas.microsoft.com/office/drawing/2014/main" id="{4DE975D3-96BB-27EF-396E-6485C09DE6D4}"/>
              </a:ext>
            </a:extLst>
          </p:cNvPr>
          <p:cNvSpPr>
            <a:spLocks noGrp="1"/>
          </p:cNvSpPr>
          <p:nvPr>
            <p:ph type="ctrTitle" idx="4294967295"/>
          </p:nvPr>
        </p:nvSpPr>
        <p:spPr>
          <a:xfrm>
            <a:off x="1263650" y="307975"/>
            <a:ext cx="10928350" cy="533400"/>
          </a:xfrm>
        </p:spPr>
        <p:txBody>
          <a:bodyPr/>
          <a:lstStyle/>
          <a:p>
            <a:r>
              <a:rPr lang="es-ES" dirty="0"/>
              <a:t>TRATAMIENTO E IMPUTACIONES</a:t>
            </a:r>
          </a:p>
        </p:txBody>
      </p:sp>
      <p:graphicFrame>
        <p:nvGraphicFramePr>
          <p:cNvPr id="8" name="Diagrama 7">
            <a:extLst>
              <a:ext uri="{FF2B5EF4-FFF2-40B4-BE49-F238E27FC236}">
                <a16:creationId xmlns:a16="http://schemas.microsoft.com/office/drawing/2014/main" id="{401B3B11-73ED-E222-89DF-6FF457209285}"/>
              </a:ext>
            </a:extLst>
          </p:cNvPr>
          <p:cNvGraphicFramePr/>
          <p:nvPr/>
        </p:nvGraphicFramePr>
        <p:xfrm>
          <a:off x="2032000" y="84165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54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C1994F0F-E49F-8C45-9E8C-FA9D40BE69B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BAF33A2B-305B-C942-B761-EBAE99DB1F4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11716882-745B-1745-A56A-DC4A21659E2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156C4125-E946-5E49-B54D-DBA0A034D17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59805114-769F-D74C-B22A-FD08B7F9B9F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9E87819F-1D80-4241-B2E6-438B9D8C876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137F2F8-F45C-2654-AD63-130AF4D42045}"/>
              </a:ext>
            </a:extLst>
          </p:cNvPr>
          <p:cNvSpPr>
            <a:spLocks noGrp="1"/>
          </p:cNvSpPr>
          <p:nvPr>
            <p:ph type="sldNum" sz="quarter" idx="4"/>
          </p:nvPr>
        </p:nvSpPr>
        <p:spPr/>
        <p:txBody>
          <a:bodyPr/>
          <a:lstStyle/>
          <a:p>
            <a:fld id="{98309CE4-51B7-4AD2-AF95-8F8C5FE9EF58}" type="slidenum">
              <a:rPr lang="es-ES" smtClean="0"/>
              <a:pPr/>
              <a:t>8</a:t>
            </a:fld>
            <a:endParaRPr lang="es-ES" dirty="0"/>
          </a:p>
        </p:txBody>
      </p:sp>
      <p:sp>
        <p:nvSpPr>
          <p:cNvPr id="2" name="Título 1">
            <a:extLst>
              <a:ext uri="{FF2B5EF4-FFF2-40B4-BE49-F238E27FC236}">
                <a16:creationId xmlns:a16="http://schemas.microsoft.com/office/drawing/2014/main" id="{4C6EC8D9-9844-5DEF-7469-F8E50179A6CB}"/>
              </a:ext>
            </a:extLst>
          </p:cNvPr>
          <p:cNvSpPr>
            <a:spLocks noGrp="1"/>
          </p:cNvSpPr>
          <p:nvPr>
            <p:ph type="ctrTitle" idx="4294967295"/>
          </p:nvPr>
        </p:nvSpPr>
        <p:spPr>
          <a:xfrm>
            <a:off x="1263650" y="307975"/>
            <a:ext cx="10928350" cy="533400"/>
          </a:xfrm>
        </p:spPr>
        <p:txBody>
          <a:bodyPr/>
          <a:lstStyle/>
          <a:p>
            <a:r>
              <a:rPr lang="es-ES" dirty="0"/>
              <a:t>Estrategias: PROS/CONS</a:t>
            </a:r>
          </a:p>
        </p:txBody>
      </p:sp>
      <p:pic>
        <p:nvPicPr>
          <p:cNvPr id="5" name="Imagen 4" descr="Interfaz de usuario gráfica, Tabla&#10;&#10;Descripción generada automáticamente">
            <a:extLst>
              <a:ext uri="{FF2B5EF4-FFF2-40B4-BE49-F238E27FC236}">
                <a16:creationId xmlns:a16="http://schemas.microsoft.com/office/drawing/2014/main" id="{CD4F46F0-1071-9EF6-9719-38D5FD066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52" y="863888"/>
            <a:ext cx="7772400" cy="5130224"/>
          </a:xfrm>
          <a:prstGeom prst="rect">
            <a:avLst/>
          </a:prstGeom>
        </p:spPr>
      </p:pic>
    </p:spTree>
    <p:extLst>
      <p:ext uri="{BB962C8B-B14F-4D97-AF65-F5344CB8AC3E}">
        <p14:creationId xmlns:p14="http://schemas.microsoft.com/office/powerpoint/2010/main" val="236085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2B016AA-5648-9EEB-69FB-9F8577635716}"/>
              </a:ext>
            </a:extLst>
          </p:cNvPr>
          <p:cNvSpPr>
            <a:spLocks noGrp="1"/>
          </p:cNvSpPr>
          <p:nvPr>
            <p:ph type="sldNum" sz="quarter" idx="4"/>
          </p:nvPr>
        </p:nvSpPr>
        <p:spPr/>
        <p:txBody>
          <a:bodyPr/>
          <a:lstStyle/>
          <a:p>
            <a:fld id="{98309CE4-51B7-4AD2-AF95-8F8C5FE9EF58}" type="slidenum">
              <a:rPr lang="es-ES" smtClean="0"/>
              <a:pPr/>
              <a:t>9</a:t>
            </a:fld>
            <a:endParaRPr lang="es-ES" dirty="0"/>
          </a:p>
        </p:txBody>
      </p:sp>
      <p:sp>
        <p:nvSpPr>
          <p:cNvPr id="2" name="Título 1">
            <a:extLst>
              <a:ext uri="{FF2B5EF4-FFF2-40B4-BE49-F238E27FC236}">
                <a16:creationId xmlns:a16="http://schemas.microsoft.com/office/drawing/2014/main" id="{2BBB011C-E81E-E825-F105-C4C6033DB291}"/>
              </a:ext>
            </a:extLst>
          </p:cNvPr>
          <p:cNvSpPr>
            <a:spLocks noGrp="1"/>
          </p:cNvSpPr>
          <p:nvPr>
            <p:ph type="ctrTitle" idx="4294967295"/>
          </p:nvPr>
        </p:nvSpPr>
        <p:spPr>
          <a:xfrm>
            <a:off x="0" y="307975"/>
            <a:ext cx="4349750" cy="1309688"/>
          </a:xfrm>
        </p:spPr>
        <p:txBody>
          <a:bodyPr/>
          <a:lstStyle/>
          <a:p>
            <a:r>
              <a:rPr lang="es-ES" b="1" dirty="0"/>
              <a:t>MANEJO BÁSICO DE DATOS TABULARES: JOINS</a:t>
            </a:r>
          </a:p>
        </p:txBody>
      </p:sp>
      <p:pic>
        <p:nvPicPr>
          <p:cNvPr id="9" name="Imagen 8" descr="Imagen que contiene texto, juego&#10;&#10;Descripción generada automáticamente">
            <a:extLst>
              <a:ext uri="{FF2B5EF4-FFF2-40B4-BE49-F238E27FC236}">
                <a16:creationId xmlns:a16="http://schemas.microsoft.com/office/drawing/2014/main" id="{52BF4623-ACEE-6D5A-8EF2-E16D46FCE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130" y="260350"/>
            <a:ext cx="5308600" cy="6337300"/>
          </a:xfrm>
          <a:prstGeom prst="rect">
            <a:avLst/>
          </a:prstGeom>
        </p:spPr>
      </p:pic>
      <p:grpSp>
        <p:nvGrpSpPr>
          <p:cNvPr id="4" name="Grupo 3">
            <a:extLst>
              <a:ext uri="{FF2B5EF4-FFF2-40B4-BE49-F238E27FC236}">
                <a16:creationId xmlns:a16="http://schemas.microsoft.com/office/drawing/2014/main" id="{B76B9060-F505-C848-C7FF-84B986F859D9}"/>
              </a:ext>
            </a:extLst>
          </p:cNvPr>
          <p:cNvGrpSpPr/>
          <p:nvPr/>
        </p:nvGrpSpPr>
        <p:grpSpPr>
          <a:xfrm>
            <a:off x="639591" y="2549760"/>
            <a:ext cx="4531205" cy="2266560"/>
            <a:chOff x="639591" y="2549760"/>
            <a:chExt cx="4531205" cy="2266560"/>
          </a:xfrm>
        </p:grpSpPr>
        <p:pic>
          <p:nvPicPr>
            <p:cNvPr id="7" name="Imagen 6" descr="Un dibujo de un reloj&#10;&#10;Descripción generada automáticamente con confianza media">
              <a:extLst>
                <a:ext uri="{FF2B5EF4-FFF2-40B4-BE49-F238E27FC236}">
                  <a16:creationId xmlns:a16="http://schemas.microsoft.com/office/drawing/2014/main" id="{F2A3DC74-E705-C2B5-EF73-EE8108FB2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91" y="2549760"/>
              <a:ext cx="4169276" cy="1512951"/>
            </a:xfrm>
            <a:prstGeom prst="rect">
              <a:avLst/>
            </a:prstGeom>
          </p:spPr>
        </p:pic>
        <p:sp>
          <p:nvSpPr>
            <p:cNvPr id="10" name="Título 1">
              <a:extLst>
                <a:ext uri="{FF2B5EF4-FFF2-40B4-BE49-F238E27FC236}">
                  <a16:creationId xmlns:a16="http://schemas.microsoft.com/office/drawing/2014/main" id="{9505D6E7-D147-0BB0-020E-69A80A05B26D}"/>
                </a:ext>
              </a:extLst>
            </p:cNvPr>
            <p:cNvSpPr txBox="1">
              <a:spLocks/>
            </p:cNvSpPr>
            <p:nvPr/>
          </p:nvSpPr>
          <p:spPr>
            <a:xfrm>
              <a:off x="821292" y="4227715"/>
              <a:ext cx="4349504" cy="588605"/>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600" b="1" dirty="0"/>
                <a:t>INNER: MANTIENE LAS FILAS QUE COINCIDEN EN AMBOS DATASETS</a:t>
              </a:r>
            </a:p>
          </p:txBody>
        </p:sp>
      </p:grpSp>
      <p:sp>
        <p:nvSpPr>
          <p:cNvPr id="11" name="Título 1">
            <a:extLst>
              <a:ext uri="{FF2B5EF4-FFF2-40B4-BE49-F238E27FC236}">
                <a16:creationId xmlns:a16="http://schemas.microsoft.com/office/drawing/2014/main" id="{437D57FC-2A1A-C453-BC43-D89D46E28C27}"/>
              </a:ext>
            </a:extLst>
          </p:cNvPr>
          <p:cNvSpPr txBox="1">
            <a:spLocks/>
          </p:cNvSpPr>
          <p:nvPr/>
        </p:nvSpPr>
        <p:spPr>
          <a:xfrm>
            <a:off x="10273730" y="728892"/>
            <a:ext cx="1411554" cy="976403"/>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000" b="1" dirty="0"/>
              <a:t>LEFT: MANTIENE TODAS LAS FILAS DEL PRIMER DATASET Y UNE LAS COLUMNAS DEL SEGUNDO DATASET.</a:t>
            </a:r>
          </a:p>
        </p:txBody>
      </p:sp>
      <p:sp>
        <p:nvSpPr>
          <p:cNvPr id="12" name="Título 1">
            <a:extLst>
              <a:ext uri="{FF2B5EF4-FFF2-40B4-BE49-F238E27FC236}">
                <a16:creationId xmlns:a16="http://schemas.microsoft.com/office/drawing/2014/main" id="{F22BA251-F6A9-D95E-79AD-F9E246988385}"/>
              </a:ext>
            </a:extLst>
          </p:cNvPr>
          <p:cNvSpPr txBox="1">
            <a:spLocks/>
          </p:cNvSpPr>
          <p:nvPr/>
        </p:nvSpPr>
        <p:spPr>
          <a:xfrm>
            <a:off x="10273730" y="2940798"/>
            <a:ext cx="1411554" cy="976403"/>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000" b="1" dirty="0"/>
              <a:t>RIGHT: MANTIENE TODAS LAS FILAS DEL SEGUNDO DATASET Y UNE LAS COLUMNAS DEL PRIMER DATASET</a:t>
            </a:r>
          </a:p>
        </p:txBody>
      </p:sp>
      <p:sp>
        <p:nvSpPr>
          <p:cNvPr id="13" name="Título 1">
            <a:extLst>
              <a:ext uri="{FF2B5EF4-FFF2-40B4-BE49-F238E27FC236}">
                <a16:creationId xmlns:a16="http://schemas.microsoft.com/office/drawing/2014/main" id="{4BE8F386-6B0A-41E5-2A00-A79DEC08DCE0}"/>
              </a:ext>
            </a:extLst>
          </p:cNvPr>
          <p:cNvSpPr txBox="1">
            <a:spLocks/>
          </p:cNvSpPr>
          <p:nvPr/>
        </p:nvSpPr>
        <p:spPr>
          <a:xfrm>
            <a:off x="10273730" y="5349475"/>
            <a:ext cx="1411554" cy="560905"/>
          </a:xfrm>
          <a:prstGeom prst="rect">
            <a:avLst/>
          </a:prstGeom>
          <a:noFill/>
          <a:effectLst/>
        </p:spPr>
        <p:txBody>
          <a:bodyPr vert="horz" wrap="square" lIns="72000" tIns="72000" rIns="72000" bIns="72000" rtlCol="0" anchor="t" anchorCtr="0">
            <a:spAutoFit/>
          </a:bodyPr>
          <a:lstStyle>
            <a:lvl1pPr marL="0" algn="l" defTabSz="914400" rtl="0" eaLnBrk="1" latinLnBrk="0" hangingPunct="1">
              <a:lnSpc>
                <a:spcPct val="90000"/>
              </a:lnSpc>
              <a:spcBef>
                <a:spcPct val="0"/>
              </a:spcBef>
              <a:buNone/>
              <a:defRPr lang="es-ES" sz="2800" b="0" kern="1200" dirty="0">
                <a:solidFill>
                  <a:schemeClr val="tx1"/>
                </a:solidFill>
                <a:latin typeface="+mj-lt"/>
                <a:ea typeface="+mj-ea"/>
                <a:cs typeface="+mj-cs"/>
              </a:defRPr>
            </a:lvl1pPr>
          </a:lstStyle>
          <a:p>
            <a:r>
              <a:rPr lang="es-ES" sz="1000" b="1" dirty="0"/>
              <a:t>FULL: MANTIENE TODAS LAS FILAS DE AMBOS DATASETS</a:t>
            </a:r>
          </a:p>
        </p:txBody>
      </p:sp>
    </p:spTree>
    <p:extLst>
      <p:ext uri="{BB962C8B-B14F-4D97-AF65-F5344CB8AC3E}">
        <p14:creationId xmlns:p14="http://schemas.microsoft.com/office/powerpoint/2010/main" val="6564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heme/theme1.xml><?xml version="1.0" encoding="utf-8"?>
<a:theme xmlns:a="http://schemas.openxmlformats.org/drawingml/2006/main" name="UAX 2023 - Positivo">
  <a:themeElements>
    <a:clrScheme name="uax">
      <a:dk1>
        <a:srgbClr val="222222"/>
      </a:dk1>
      <a:lt1>
        <a:srgbClr val="FFFFFF"/>
      </a:lt1>
      <a:dk2>
        <a:srgbClr val="222222"/>
      </a:dk2>
      <a:lt2>
        <a:srgbClr val="F2F2F2"/>
      </a:lt2>
      <a:accent1>
        <a:srgbClr val="0060AB"/>
      </a:accent1>
      <a:accent2>
        <a:srgbClr val="008CF7"/>
      </a:accent2>
      <a:accent3>
        <a:srgbClr val="49ACF7"/>
      </a:accent3>
      <a:accent4>
        <a:srgbClr val="3781B9"/>
      </a:accent4>
      <a:accent5>
        <a:srgbClr val="004478"/>
      </a:accent5>
      <a:accent6>
        <a:srgbClr val="0DFCE3"/>
      </a:accent6>
      <a:hlink>
        <a:srgbClr val="F3F719"/>
      </a:hlink>
      <a:folHlink>
        <a:srgbClr val="491F69"/>
      </a:folHlink>
    </a:clrScheme>
    <a:fontScheme name="HW Manrope">
      <a:majorFont>
        <a:latin typeface="Manrope"/>
        <a:ea typeface=""/>
        <a:cs typeface=""/>
      </a:majorFont>
      <a:minorFont>
        <a:latin typeface="Manro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lnSpc>
            <a:spcPct val="120000"/>
          </a:lnSpc>
          <a:defRPr sz="1400" dirty="0" smtClean="0"/>
        </a:defPPr>
      </a:lstStyle>
      <a:style>
        <a:lnRef idx="1">
          <a:schemeClr val="accent1"/>
        </a:lnRef>
        <a:fillRef idx="3">
          <a:schemeClr val="accent1"/>
        </a:fillRef>
        <a:effectRef idx="2">
          <a:schemeClr val="accent1"/>
        </a:effectRef>
        <a:fontRef idx="minor">
          <a:schemeClr val="lt1"/>
        </a:fontRef>
      </a:style>
    </a:spDef>
    <a:lnDef>
      <a:spPr>
        <a:ln w="6350" cmpd="sng">
          <a:solidFill>
            <a:schemeClr val="bg1">
              <a:lumMod val="8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oAutofit/>
      </a:bodyPr>
      <a:lstStyle>
        <a:defPPr algn="l">
          <a:lnSpc>
            <a:spcPct val="120000"/>
          </a:lnSpc>
          <a:defRPr sz="1600" dirty="0" smtClean="0">
            <a:latin typeface="+mn-lt"/>
          </a:defRPr>
        </a:defPPr>
      </a:lstStyle>
    </a:txDef>
  </a:objectDefaults>
  <a:extraClrSchemeLst/>
  <a:custClrLst>
    <a:custClr name="Chart 1">
      <a:srgbClr val="00ADE8"/>
    </a:custClr>
    <a:custClr name="Chart 2">
      <a:srgbClr val="00B398"/>
    </a:custClr>
    <a:custClr name="null01">
      <a:srgbClr val="FFFFFF"/>
    </a:custClr>
    <a:custClr name="null02">
      <a:srgbClr val="FFFFFF"/>
    </a:custClr>
    <a:custClr name="Navy 50% Shade">
      <a:srgbClr val="0D193B"/>
    </a:custClr>
    <a:custClr name="Puprle 50% Shade">
      <a:srgbClr val="291737"/>
    </a:custClr>
    <a:custClr name="Burgundy 50% Shade">
      <a:srgbClr val="37152E"/>
    </a:custClr>
    <a:custClr name="Maroon 50% Shade">
      <a:srgbClr val="550028"/>
    </a:custClr>
    <a:custClr name="Pink 50% Shade">
      <a:srgbClr val="7F004B"/>
    </a:custClr>
    <a:custClr name="Yellow 50% Shade">
      <a:srgbClr val="806924"/>
    </a:custClr>
    <a:custClr name="Chart 1 50% Shade">
      <a:srgbClr val="005774"/>
    </a:custClr>
    <a:custClr name="Chart 2 50% Shade">
      <a:srgbClr val="005A4C"/>
    </a:custClr>
    <a:custClr name="Chart 2 50% Shade">
      <a:srgbClr val="FFFFFF"/>
    </a:custClr>
    <a:custClr name="Chart 2 50% Shade">
      <a:srgbClr val="FFFFFF"/>
    </a:custClr>
    <a:custClr name="Navy 90% Tint">
      <a:srgbClr val="E7E9F0"/>
    </a:custClr>
    <a:custClr name="Purple 90% Tint">
      <a:srgbClr val="EDE7F0"/>
    </a:custClr>
    <a:custClr name="Burgundy 90% Tint">
      <a:srgbClr val="EFE9EE"/>
    </a:custClr>
    <a:custClr name="Maroon 90% Tint">
      <a:srgbClr val="F6E4EC"/>
    </a:custClr>
    <a:custClr name="Pink 90% Tint">
      <a:srgbClr val="FFE6F4"/>
    </a:custClr>
    <a:custClr name="Yellow 90% Tint">
      <a:srgbClr val="FFFAED"/>
    </a:custClr>
  </a:custClrLst>
  <a:extLst>
    <a:ext uri="{05A4C25C-085E-4340-85A3-A5531E510DB2}">
      <thm15:themeFamily xmlns:thm15="http://schemas.microsoft.com/office/thememl/2012/main" name="Presentation1" id="{B941F624-0BF1-402A-BDD8-853BF142226A}" vid="{8AFC18C5-D10C-478C-9FD4-45F21C0DB0D6}"/>
    </a:ext>
  </a:extLst>
</a:theme>
</file>

<file path=ppt/theme/theme2.xml><?xml version="1.0" encoding="utf-8"?>
<a:theme xmlns:a="http://schemas.openxmlformats.org/drawingml/2006/main" name="UAX 2023 - Negativo">
  <a:themeElements>
    <a:clrScheme name="uax">
      <a:dk1>
        <a:srgbClr val="222222"/>
      </a:dk1>
      <a:lt1>
        <a:srgbClr val="FFFFFF"/>
      </a:lt1>
      <a:dk2>
        <a:srgbClr val="222222"/>
      </a:dk2>
      <a:lt2>
        <a:srgbClr val="F2F2F2"/>
      </a:lt2>
      <a:accent1>
        <a:srgbClr val="0060AB"/>
      </a:accent1>
      <a:accent2>
        <a:srgbClr val="008CF7"/>
      </a:accent2>
      <a:accent3>
        <a:srgbClr val="49ACF7"/>
      </a:accent3>
      <a:accent4>
        <a:srgbClr val="3781B9"/>
      </a:accent4>
      <a:accent5>
        <a:srgbClr val="004478"/>
      </a:accent5>
      <a:accent6>
        <a:srgbClr val="0DFCE3"/>
      </a:accent6>
      <a:hlink>
        <a:srgbClr val="F3F719"/>
      </a:hlink>
      <a:folHlink>
        <a:srgbClr val="491F69"/>
      </a:folHlink>
    </a:clrScheme>
    <a:fontScheme name="HW Manrope">
      <a:majorFont>
        <a:latin typeface="Manrope"/>
        <a:ea typeface=""/>
        <a:cs typeface=""/>
      </a:majorFont>
      <a:minorFont>
        <a:latin typeface="Manro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lnSpc>
            <a:spcPct val="120000"/>
          </a:lnSpc>
          <a:defRPr sz="1400" dirty="0" smtClean="0"/>
        </a:defPPr>
      </a:lstStyle>
      <a:style>
        <a:lnRef idx="1">
          <a:schemeClr val="accent1"/>
        </a:lnRef>
        <a:fillRef idx="3">
          <a:schemeClr val="accent1"/>
        </a:fillRef>
        <a:effectRef idx="2">
          <a:schemeClr val="accent1"/>
        </a:effectRef>
        <a:fontRef idx="minor">
          <a:schemeClr val="lt1"/>
        </a:fontRef>
      </a:style>
    </a:spDef>
    <a:lnDef>
      <a:spPr>
        <a:ln w="6350" cmpd="sng">
          <a:solidFill>
            <a:schemeClr val="bg1">
              <a:lumMod val="8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oAutofit/>
      </a:bodyPr>
      <a:lstStyle>
        <a:defPPr algn="l">
          <a:lnSpc>
            <a:spcPct val="120000"/>
          </a:lnSpc>
          <a:defRPr sz="1600" dirty="0" smtClean="0">
            <a:latin typeface="+mn-lt"/>
          </a:defRPr>
        </a:defPPr>
      </a:lstStyle>
    </a:txDef>
  </a:objectDefaults>
  <a:extraClrSchemeLst/>
  <a:custClrLst>
    <a:custClr name="Chart 1">
      <a:srgbClr val="00ADE8"/>
    </a:custClr>
    <a:custClr name="Chart 2">
      <a:srgbClr val="00B398"/>
    </a:custClr>
    <a:custClr name="null01">
      <a:srgbClr val="FFFFFF"/>
    </a:custClr>
    <a:custClr name="null02">
      <a:srgbClr val="FFFFFF"/>
    </a:custClr>
    <a:custClr name="Navy 50% Shade">
      <a:srgbClr val="0D193B"/>
    </a:custClr>
    <a:custClr name="Puprle 50% Shade">
      <a:srgbClr val="291737"/>
    </a:custClr>
    <a:custClr name="Burgundy 50% Shade">
      <a:srgbClr val="37152E"/>
    </a:custClr>
    <a:custClr name="Maroon 50% Shade">
      <a:srgbClr val="550028"/>
    </a:custClr>
    <a:custClr name="Pink 50% Shade">
      <a:srgbClr val="7F004B"/>
    </a:custClr>
    <a:custClr name="Yellow 50% Shade">
      <a:srgbClr val="806924"/>
    </a:custClr>
    <a:custClr name="Chart 1 50% Shade">
      <a:srgbClr val="005774"/>
    </a:custClr>
    <a:custClr name="Chart 2 50% Shade">
      <a:srgbClr val="005A4C"/>
    </a:custClr>
    <a:custClr name="Chart 2 50% Shade">
      <a:srgbClr val="FFFFFF"/>
    </a:custClr>
    <a:custClr name="Chart 2 50% Shade">
      <a:srgbClr val="FFFFFF"/>
    </a:custClr>
    <a:custClr name="Navy 90% Tint">
      <a:srgbClr val="E7E9F0"/>
    </a:custClr>
    <a:custClr name="Purple 90% Tint">
      <a:srgbClr val="EDE7F0"/>
    </a:custClr>
    <a:custClr name="Burgundy 90% Tint">
      <a:srgbClr val="EFE9EE"/>
    </a:custClr>
    <a:custClr name="Maroon 90% Tint">
      <a:srgbClr val="F6E4EC"/>
    </a:custClr>
    <a:custClr name="Pink 90% Tint">
      <a:srgbClr val="FFE6F4"/>
    </a:custClr>
    <a:custClr name="Yellow 90% Tint">
      <a:srgbClr val="FFFAED"/>
    </a:custClr>
  </a:custClrLst>
  <a:extLst>
    <a:ext uri="{05A4C25C-085E-4340-85A3-A5531E510DB2}">
      <thm15:themeFamily xmlns:thm15="http://schemas.microsoft.com/office/thememl/2012/main" name="Presentation1" id="{B941F624-0BF1-402A-BDD8-853BF142226A}" vid="{8AFC18C5-D10C-478C-9FD4-45F21C0DB0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C7CFF577CBE2E488383CFE29E54A272" ma:contentTypeVersion="2" ma:contentTypeDescription="Crear nuevo documento." ma:contentTypeScope="" ma:versionID="c130e7691c543abef4180122dc67440a">
  <xsd:schema xmlns:xsd="http://www.w3.org/2001/XMLSchema" xmlns:xs="http://www.w3.org/2001/XMLSchema" xmlns:p="http://schemas.microsoft.com/office/2006/metadata/properties" xmlns:ns2="ee139851-585f-4351-8296-83eb849dbe5d" targetNamespace="http://schemas.microsoft.com/office/2006/metadata/properties" ma:root="true" ma:fieldsID="7b089e788a05580994c1089713cec9b2" ns2:_="">
    <xsd:import namespace="ee139851-585f-4351-8296-83eb849dbe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139851-585f-4351-8296-83eb849db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44AE6C-FBF2-47DA-97E5-43E47F0AE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139851-585f-4351-8296-83eb849dbe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A27AD6-6305-411D-86AA-48C0233FC0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Hotwire 2023 – Content</Template>
  <TotalTime>3685</TotalTime>
  <Words>1106</Words>
  <Application>Microsoft Macintosh PowerPoint</Application>
  <PresentationFormat>Panorámica</PresentationFormat>
  <Paragraphs>95</Paragraphs>
  <Slides>15</Slides>
  <Notes>2</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Arial</vt:lpstr>
      <vt:lpstr>Arial Black</vt:lpstr>
      <vt:lpstr>Calibri</vt:lpstr>
      <vt:lpstr>Manrope</vt:lpstr>
      <vt:lpstr>Wingdings</vt:lpstr>
      <vt:lpstr>UAX 2023 - Positivo</vt:lpstr>
      <vt:lpstr>UAX 2023 - Negativo</vt:lpstr>
      <vt:lpstr>CIENCIA DE DATOS</vt:lpstr>
      <vt:lpstr>GOBERNANZA DEL DATO.</vt:lpstr>
      <vt:lpstr>GOBERNANZA DEL DATO: CONTROL DE CALIDAD DEL DATO</vt:lpstr>
      <vt:lpstr>IMPORTANCIA DEL “WRANGLING”</vt:lpstr>
      <vt:lpstr>Valores faltantes: ¿por qué faltan los datos?</vt:lpstr>
      <vt:lpstr>Ejemplo</vt:lpstr>
      <vt:lpstr>TRATAMIENTO E IMPUTACIONES</vt:lpstr>
      <vt:lpstr>Estrategias: PROS/CONS</vt:lpstr>
      <vt:lpstr>MANEJO BÁSICO DE DATOS TABULARES: JOINS</vt:lpstr>
      <vt:lpstr>MANEJO BÁSICO DE DATOS TABULARES: PIVOTs</vt:lpstr>
      <vt:lpstr>Manejo del desbalance</vt:lpstr>
      <vt:lpstr>Manejo del desbalance: MUESTREO (sobre/submuestreo)</vt:lpstr>
      <vt:lpstr>GRACIAS</vt:lpstr>
      <vt:lpstr>TRABAJOS</vt:lpstr>
      <vt:lpstr>UNA LUCHA…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PPT corporativa</dc:title>
  <dc:creator>Daniel Bernués García</dc:creator>
  <cp:lastModifiedBy>Ariel Cariaga Martínez</cp:lastModifiedBy>
  <cp:revision>40</cp:revision>
  <dcterms:created xsi:type="dcterms:W3CDTF">2023-03-21T11:49:23Z</dcterms:created>
  <dcterms:modified xsi:type="dcterms:W3CDTF">2024-10-19T17:06:47Z</dcterms:modified>
</cp:coreProperties>
</file>