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02" r:id="rId2"/>
    <p:sldId id="291" r:id="rId3"/>
    <p:sldId id="296" r:id="rId4"/>
    <p:sldId id="29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14B02-F1E6-0747-A746-05AA2E4569F9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1679BF-BAF4-B74A-9171-DDD92C0E4FA0}">
      <dgm:prSet phldrT="[Text]"/>
      <dgm:spPr>
        <a:solidFill>
          <a:srgbClr val="C00000"/>
        </a:solidFill>
      </dgm:spPr>
      <dgm:t>
        <a:bodyPr/>
        <a:lstStyle/>
        <a:p>
          <a:r>
            <a:rPr lang="en-US" err="1"/>
            <a:t>Modelo</a:t>
          </a:r>
          <a:r>
            <a:rPr lang="en-US"/>
            <a:t> </a:t>
          </a:r>
          <a:r>
            <a:rPr lang="en-US" err="1"/>
            <a:t>mecánico</a:t>
          </a:r>
          <a:endParaRPr lang="en-US"/>
        </a:p>
      </dgm:t>
    </dgm:pt>
    <dgm:pt modelId="{35815E01-D81D-3745-8172-90E30BA82B72}" type="parTrans" cxnId="{32543CEE-03D3-8847-A53C-E6EE5FA196FD}">
      <dgm:prSet/>
      <dgm:spPr/>
      <dgm:t>
        <a:bodyPr/>
        <a:lstStyle/>
        <a:p>
          <a:endParaRPr lang="en-US"/>
        </a:p>
      </dgm:t>
    </dgm:pt>
    <dgm:pt modelId="{9A739426-2140-0144-8ADE-616E4D16A5C8}" type="sibTrans" cxnId="{32543CEE-03D3-8847-A53C-E6EE5FA196FD}">
      <dgm:prSet/>
      <dgm:spPr/>
      <dgm:t>
        <a:bodyPr/>
        <a:lstStyle/>
        <a:p>
          <a:endParaRPr lang="en-US"/>
        </a:p>
      </dgm:t>
    </dgm:pt>
    <dgm:pt modelId="{B0653629-F797-0D49-8EB5-89E474B7552F}">
      <dgm:prSet phldrT="[Text]"/>
      <dgm:spPr/>
      <dgm:t>
        <a:bodyPr/>
        <a:lstStyle/>
        <a:p>
          <a:r>
            <a:rPr lang="en-US" err="1"/>
            <a:t>Usar</a:t>
          </a:r>
          <a:r>
            <a:rPr lang="en-US"/>
            <a:t> </a:t>
          </a:r>
          <a:r>
            <a:rPr lang="en-US" err="1"/>
            <a:t>elasticidad</a:t>
          </a:r>
          <a:r>
            <a:rPr lang="en-US"/>
            <a:t> IVA-PIB</a:t>
          </a:r>
        </a:p>
      </dgm:t>
    </dgm:pt>
    <dgm:pt modelId="{D8635442-D731-FB49-99CD-D9AB3B6125CF}" type="parTrans" cxnId="{4A4DBCB6-92CF-3F4A-A26F-8644419E31B3}">
      <dgm:prSet/>
      <dgm:spPr/>
      <dgm:t>
        <a:bodyPr/>
        <a:lstStyle/>
        <a:p>
          <a:endParaRPr lang="en-US"/>
        </a:p>
      </dgm:t>
    </dgm:pt>
    <dgm:pt modelId="{3B285234-53CA-4F41-8791-81407A648BFB}" type="sibTrans" cxnId="{4A4DBCB6-92CF-3F4A-A26F-8644419E31B3}">
      <dgm:prSet/>
      <dgm:spPr/>
      <dgm:t>
        <a:bodyPr/>
        <a:lstStyle/>
        <a:p>
          <a:endParaRPr lang="en-US"/>
        </a:p>
      </dgm:t>
    </dgm:pt>
    <dgm:pt modelId="{1348B2BA-8BE7-794D-867D-AD647CE9A1E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err="1"/>
            <a:t>Modelos</a:t>
          </a:r>
          <a:r>
            <a:rPr lang="en-US" dirty="0"/>
            <a:t> </a:t>
          </a:r>
          <a:r>
            <a:rPr lang="en-US" dirty="0" err="1"/>
            <a:t>econométricos</a:t>
          </a:r>
          <a:endParaRPr lang="en-US" dirty="0"/>
        </a:p>
      </dgm:t>
    </dgm:pt>
    <dgm:pt modelId="{9679ECBE-2EB3-4F43-896A-111243C73EE7}" type="parTrans" cxnId="{62833FC3-65CE-204F-A7DC-C2AE745640E1}">
      <dgm:prSet/>
      <dgm:spPr/>
      <dgm:t>
        <a:bodyPr/>
        <a:lstStyle/>
        <a:p>
          <a:endParaRPr lang="en-US"/>
        </a:p>
      </dgm:t>
    </dgm:pt>
    <dgm:pt modelId="{1A0F4876-120F-0A40-957C-A302FF09BC24}" type="sibTrans" cxnId="{62833FC3-65CE-204F-A7DC-C2AE745640E1}">
      <dgm:prSet/>
      <dgm:spPr/>
      <dgm:t>
        <a:bodyPr/>
        <a:lstStyle/>
        <a:p>
          <a:endParaRPr lang="en-US"/>
        </a:p>
      </dgm:t>
    </dgm:pt>
    <dgm:pt modelId="{40AB5579-7DE8-DF43-A21E-060BA37DD2F5}">
      <dgm:prSet phldrT="[Text]"/>
      <dgm:spPr/>
      <dgm:t>
        <a:bodyPr/>
        <a:lstStyle/>
        <a:p>
          <a:r>
            <a:rPr lang="en-US"/>
            <a:t>ARIMA</a:t>
          </a:r>
        </a:p>
      </dgm:t>
    </dgm:pt>
    <dgm:pt modelId="{23C03B68-A925-9740-ABD6-121399DB6A17}" type="parTrans" cxnId="{07BE8FF0-B59E-5444-8583-E1B9F83200EC}">
      <dgm:prSet/>
      <dgm:spPr/>
      <dgm:t>
        <a:bodyPr/>
        <a:lstStyle/>
        <a:p>
          <a:endParaRPr lang="en-US"/>
        </a:p>
      </dgm:t>
    </dgm:pt>
    <dgm:pt modelId="{A59E2B7A-6ED1-284D-97B8-D97E488F88F8}" type="sibTrans" cxnId="{07BE8FF0-B59E-5444-8583-E1B9F83200EC}">
      <dgm:prSet/>
      <dgm:spPr/>
      <dgm:t>
        <a:bodyPr/>
        <a:lstStyle/>
        <a:p>
          <a:endParaRPr lang="en-US"/>
        </a:p>
      </dgm:t>
    </dgm:pt>
    <dgm:pt modelId="{F6E85C32-8D41-774D-A71C-302B9C60E285}">
      <dgm:prSet phldrT="[Text]"/>
      <dgm:spPr/>
      <dgm:t>
        <a:bodyPr/>
        <a:lstStyle/>
        <a:p>
          <a:r>
            <a:rPr lang="en-US" dirty="0"/>
            <a:t>SARIMA</a:t>
          </a:r>
        </a:p>
      </dgm:t>
    </dgm:pt>
    <dgm:pt modelId="{BF5A9F86-4ACD-A54A-986A-35752E086861}" type="parTrans" cxnId="{13EF9478-D444-E949-80AC-BE4155984C06}">
      <dgm:prSet/>
      <dgm:spPr/>
      <dgm:t>
        <a:bodyPr/>
        <a:lstStyle/>
        <a:p>
          <a:endParaRPr lang="en-US"/>
        </a:p>
      </dgm:t>
    </dgm:pt>
    <dgm:pt modelId="{2281C92D-7570-C040-B50B-0300F9CA1A9C}" type="sibTrans" cxnId="{13EF9478-D444-E949-80AC-BE4155984C06}">
      <dgm:prSet/>
      <dgm:spPr/>
      <dgm:t>
        <a:bodyPr/>
        <a:lstStyle/>
        <a:p>
          <a:endParaRPr lang="en-US"/>
        </a:p>
      </dgm:t>
    </dgm:pt>
    <dgm:pt modelId="{E4BF30D3-6DC5-264F-A708-F45960F37430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Machine Learning</a:t>
          </a:r>
        </a:p>
      </dgm:t>
    </dgm:pt>
    <dgm:pt modelId="{E50FDB95-91AA-7944-A6B4-71E41DF20D63}" type="parTrans" cxnId="{78850EFF-2640-844E-9ECA-B39FB43D0E4A}">
      <dgm:prSet/>
      <dgm:spPr/>
      <dgm:t>
        <a:bodyPr/>
        <a:lstStyle/>
        <a:p>
          <a:endParaRPr lang="en-US"/>
        </a:p>
      </dgm:t>
    </dgm:pt>
    <dgm:pt modelId="{7FFD5248-2AF3-1548-8928-A56D66436819}" type="sibTrans" cxnId="{78850EFF-2640-844E-9ECA-B39FB43D0E4A}">
      <dgm:prSet/>
      <dgm:spPr/>
      <dgm:t>
        <a:bodyPr/>
        <a:lstStyle/>
        <a:p>
          <a:endParaRPr lang="en-US"/>
        </a:p>
      </dgm:t>
    </dgm:pt>
    <dgm:pt modelId="{7D42AE3E-B66E-474C-AAB0-C3FF9BB0CC6B}">
      <dgm:prSet phldrT="[Text]"/>
      <dgm:spPr/>
      <dgm:t>
        <a:bodyPr/>
        <a:lstStyle/>
        <a:p>
          <a:r>
            <a:rPr lang="en-US"/>
            <a:t>Decision Trees</a:t>
          </a:r>
        </a:p>
      </dgm:t>
    </dgm:pt>
    <dgm:pt modelId="{78973E0B-036B-CA45-B549-C74D987EFB9D}" type="parTrans" cxnId="{3D8E7315-F4B8-9C4A-B12C-763D7600F171}">
      <dgm:prSet/>
      <dgm:spPr/>
      <dgm:t>
        <a:bodyPr/>
        <a:lstStyle/>
        <a:p>
          <a:endParaRPr lang="en-US"/>
        </a:p>
      </dgm:t>
    </dgm:pt>
    <dgm:pt modelId="{2501DDFC-2FC6-DA4A-B6F3-1D0163DE1990}" type="sibTrans" cxnId="{3D8E7315-F4B8-9C4A-B12C-763D7600F171}">
      <dgm:prSet/>
      <dgm:spPr/>
      <dgm:t>
        <a:bodyPr/>
        <a:lstStyle/>
        <a:p>
          <a:endParaRPr lang="en-US"/>
        </a:p>
      </dgm:t>
    </dgm:pt>
    <dgm:pt modelId="{20C70961-B556-CD4D-B8AA-6513F6F586B0}">
      <dgm:prSet phldrT="[Text]"/>
      <dgm:spPr/>
      <dgm:t>
        <a:bodyPr/>
        <a:lstStyle/>
        <a:p>
          <a:r>
            <a:rPr lang="en-US"/>
            <a:t>Random Forests</a:t>
          </a:r>
        </a:p>
      </dgm:t>
    </dgm:pt>
    <dgm:pt modelId="{2AFCCFC3-5807-234B-98EE-B295DE32B18A}" type="parTrans" cxnId="{07298307-E81D-B54D-A703-377ACD9D5743}">
      <dgm:prSet/>
      <dgm:spPr/>
      <dgm:t>
        <a:bodyPr/>
        <a:lstStyle/>
        <a:p>
          <a:endParaRPr lang="en-US"/>
        </a:p>
      </dgm:t>
    </dgm:pt>
    <dgm:pt modelId="{F6AC1365-3A3B-FC43-A3B8-37362F18BFDD}" type="sibTrans" cxnId="{07298307-E81D-B54D-A703-377ACD9D5743}">
      <dgm:prSet/>
      <dgm:spPr/>
      <dgm:t>
        <a:bodyPr/>
        <a:lstStyle/>
        <a:p>
          <a:endParaRPr lang="en-US"/>
        </a:p>
      </dgm:t>
    </dgm:pt>
    <dgm:pt modelId="{E7A9A60F-6413-624B-9088-80864A572A17}">
      <dgm:prSet phldrT="[Text]"/>
      <dgm:spPr/>
      <dgm:t>
        <a:bodyPr/>
        <a:lstStyle/>
        <a:p>
          <a:r>
            <a:rPr lang="en-US"/>
            <a:t>Gradient Boosting</a:t>
          </a:r>
        </a:p>
      </dgm:t>
    </dgm:pt>
    <dgm:pt modelId="{0540DDDD-B338-9947-9359-7CD1FB251C0C}" type="parTrans" cxnId="{52906A87-E31E-584C-82C5-888B230E4164}">
      <dgm:prSet/>
      <dgm:spPr/>
      <dgm:t>
        <a:bodyPr/>
        <a:lstStyle/>
        <a:p>
          <a:endParaRPr lang="en-US"/>
        </a:p>
      </dgm:t>
    </dgm:pt>
    <dgm:pt modelId="{549E3EB5-AC20-4D41-AEFF-4602E68BEF98}" type="sibTrans" cxnId="{52906A87-E31E-584C-82C5-888B230E4164}">
      <dgm:prSet/>
      <dgm:spPr/>
      <dgm:t>
        <a:bodyPr/>
        <a:lstStyle/>
        <a:p>
          <a:endParaRPr lang="en-US"/>
        </a:p>
      </dgm:t>
    </dgm:pt>
    <dgm:pt modelId="{FCEE5592-9B51-8143-BF16-2DF19EC9257C}">
      <dgm:prSet phldrT="[Text]"/>
      <dgm:spPr/>
      <dgm:t>
        <a:bodyPr/>
        <a:lstStyle/>
        <a:p>
          <a:r>
            <a:rPr lang="en-US" dirty="0"/>
            <a:t>FB Prophet</a:t>
          </a:r>
        </a:p>
      </dgm:t>
    </dgm:pt>
    <dgm:pt modelId="{1CB8C4BE-9147-AD47-81F3-8AD033F28DA9}" type="parTrans" cxnId="{0E647B5D-06AF-7C41-8B3B-233D213B2B7D}">
      <dgm:prSet/>
      <dgm:spPr/>
      <dgm:t>
        <a:bodyPr/>
        <a:lstStyle/>
        <a:p>
          <a:endParaRPr lang="en-US"/>
        </a:p>
      </dgm:t>
    </dgm:pt>
    <dgm:pt modelId="{A78EE427-91B0-4B47-A035-DE0AF17DB1DB}" type="sibTrans" cxnId="{0E647B5D-06AF-7C41-8B3B-233D213B2B7D}">
      <dgm:prSet/>
      <dgm:spPr/>
      <dgm:t>
        <a:bodyPr/>
        <a:lstStyle/>
        <a:p>
          <a:endParaRPr lang="en-US"/>
        </a:p>
      </dgm:t>
    </dgm:pt>
    <dgm:pt modelId="{E981E94D-B58F-BB48-BC4D-7DF518399353}" type="pres">
      <dgm:prSet presAssocID="{D7814B02-F1E6-0747-A746-05AA2E4569F9}" presName="linear" presStyleCnt="0">
        <dgm:presLayoutVars>
          <dgm:animLvl val="lvl"/>
          <dgm:resizeHandles val="exact"/>
        </dgm:presLayoutVars>
      </dgm:prSet>
      <dgm:spPr/>
    </dgm:pt>
    <dgm:pt modelId="{3B8842A7-2FC2-2A4F-AE1C-8DCCA1BF6F51}" type="pres">
      <dgm:prSet presAssocID="{3B1679BF-BAF4-B74A-9171-DDD92C0E4F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E1065F-E088-6A44-904D-0B1E1CC3983A}" type="pres">
      <dgm:prSet presAssocID="{3B1679BF-BAF4-B74A-9171-DDD92C0E4FA0}" presName="childText" presStyleLbl="revTx" presStyleIdx="0" presStyleCnt="3">
        <dgm:presLayoutVars>
          <dgm:bulletEnabled val="1"/>
        </dgm:presLayoutVars>
      </dgm:prSet>
      <dgm:spPr/>
    </dgm:pt>
    <dgm:pt modelId="{C05A87D5-67DF-1E4F-A20E-3E2547A2AEF0}" type="pres">
      <dgm:prSet presAssocID="{1348B2BA-8BE7-794D-867D-AD647CE9A1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D74507-CABB-824D-B249-E54FAE837A0D}" type="pres">
      <dgm:prSet presAssocID="{1348B2BA-8BE7-794D-867D-AD647CE9A1EE}" presName="childText" presStyleLbl="revTx" presStyleIdx="1" presStyleCnt="3">
        <dgm:presLayoutVars>
          <dgm:bulletEnabled val="1"/>
        </dgm:presLayoutVars>
      </dgm:prSet>
      <dgm:spPr/>
    </dgm:pt>
    <dgm:pt modelId="{CA01013E-CEAB-B44D-B1F9-CC1AA656DC8D}" type="pres">
      <dgm:prSet presAssocID="{E4BF30D3-6DC5-264F-A708-F45960F374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03E7BE-2C15-F240-8082-6129B2245DA6}" type="pres">
      <dgm:prSet presAssocID="{E4BF30D3-6DC5-264F-A708-F45960F3743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7298307-E81D-B54D-A703-377ACD9D5743}" srcId="{E4BF30D3-6DC5-264F-A708-F45960F37430}" destId="{20C70961-B556-CD4D-B8AA-6513F6F586B0}" srcOrd="1" destOrd="0" parTransId="{2AFCCFC3-5807-234B-98EE-B295DE32B18A}" sibTransId="{F6AC1365-3A3B-FC43-A3B8-37362F18BFDD}"/>
    <dgm:cxn modelId="{3D8E7315-F4B8-9C4A-B12C-763D7600F171}" srcId="{E4BF30D3-6DC5-264F-A708-F45960F37430}" destId="{7D42AE3E-B66E-474C-AAB0-C3FF9BB0CC6B}" srcOrd="0" destOrd="0" parTransId="{78973E0B-036B-CA45-B549-C74D987EFB9D}" sibTransId="{2501DDFC-2FC6-DA4A-B6F3-1D0163DE1990}"/>
    <dgm:cxn modelId="{F2B3C51A-752D-5B40-AC65-4EAAE0E36F90}" type="presOf" srcId="{E4BF30D3-6DC5-264F-A708-F45960F37430}" destId="{CA01013E-CEAB-B44D-B1F9-CC1AA656DC8D}" srcOrd="0" destOrd="0" presId="urn:microsoft.com/office/officeart/2005/8/layout/vList2"/>
    <dgm:cxn modelId="{4DFB6A24-BBF8-5D44-ABEB-7E45B555B6E5}" type="presOf" srcId="{F6E85C32-8D41-774D-A71C-302B9C60E285}" destId="{52D74507-CABB-824D-B249-E54FAE837A0D}" srcOrd="0" destOrd="1" presId="urn:microsoft.com/office/officeart/2005/8/layout/vList2"/>
    <dgm:cxn modelId="{ECC48531-B021-194C-B26E-30F74004EA3B}" type="presOf" srcId="{FCEE5592-9B51-8143-BF16-2DF19EC9257C}" destId="{52D74507-CABB-824D-B249-E54FAE837A0D}" srcOrd="0" destOrd="2" presId="urn:microsoft.com/office/officeart/2005/8/layout/vList2"/>
    <dgm:cxn modelId="{4215EC57-0DED-5D45-AF16-BCA6C536FC33}" type="presOf" srcId="{20C70961-B556-CD4D-B8AA-6513F6F586B0}" destId="{2503E7BE-2C15-F240-8082-6129B2245DA6}" srcOrd="0" destOrd="1" presId="urn:microsoft.com/office/officeart/2005/8/layout/vList2"/>
    <dgm:cxn modelId="{0E647B5D-06AF-7C41-8B3B-233D213B2B7D}" srcId="{1348B2BA-8BE7-794D-867D-AD647CE9A1EE}" destId="{FCEE5592-9B51-8143-BF16-2DF19EC9257C}" srcOrd="2" destOrd="0" parTransId="{1CB8C4BE-9147-AD47-81F3-8AD033F28DA9}" sibTransId="{A78EE427-91B0-4B47-A035-DE0AF17DB1DB}"/>
    <dgm:cxn modelId="{818A0860-42F6-E042-BD79-48F66B402D37}" type="presOf" srcId="{40AB5579-7DE8-DF43-A21E-060BA37DD2F5}" destId="{52D74507-CABB-824D-B249-E54FAE837A0D}" srcOrd="0" destOrd="0" presId="urn:microsoft.com/office/officeart/2005/8/layout/vList2"/>
    <dgm:cxn modelId="{13EF9478-D444-E949-80AC-BE4155984C06}" srcId="{1348B2BA-8BE7-794D-867D-AD647CE9A1EE}" destId="{F6E85C32-8D41-774D-A71C-302B9C60E285}" srcOrd="1" destOrd="0" parTransId="{BF5A9F86-4ACD-A54A-986A-35752E086861}" sibTransId="{2281C92D-7570-C040-B50B-0300F9CA1A9C}"/>
    <dgm:cxn modelId="{52906A87-E31E-584C-82C5-888B230E4164}" srcId="{E4BF30D3-6DC5-264F-A708-F45960F37430}" destId="{E7A9A60F-6413-624B-9088-80864A572A17}" srcOrd="2" destOrd="0" parTransId="{0540DDDD-B338-9947-9359-7CD1FB251C0C}" sibTransId="{549E3EB5-AC20-4D41-AEFF-4602E68BEF98}"/>
    <dgm:cxn modelId="{55D57F8D-6BEA-D040-B5CD-97416E92FAA7}" type="presOf" srcId="{D7814B02-F1E6-0747-A746-05AA2E4569F9}" destId="{E981E94D-B58F-BB48-BC4D-7DF518399353}" srcOrd="0" destOrd="0" presId="urn:microsoft.com/office/officeart/2005/8/layout/vList2"/>
    <dgm:cxn modelId="{4A4DBCB6-92CF-3F4A-A26F-8644419E31B3}" srcId="{3B1679BF-BAF4-B74A-9171-DDD92C0E4FA0}" destId="{B0653629-F797-0D49-8EB5-89E474B7552F}" srcOrd="0" destOrd="0" parTransId="{D8635442-D731-FB49-99CD-D9AB3B6125CF}" sibTransId="{3B285234-53CA-4F41-8791-81407A648BFB}"/>
    <dgm:cxn modelId="{431FD4BC-7636-E44F-A354-8E6B71481356}" type="presOf" srcId="{B0653629-F797-0D49-8EB5-89E474B7552F}" destId="{CFE1065F-E088-6A44-904D-0B1E1CC3983A}" srcOrd="0" destOrd="0" presId="urn:microsoft.com/office/officeart/2005/8/layout/vList2"/>
    <dgm:cxn modelId="{EEB6DEBC-432F-6A4B-B7BF-02A9E8175D77}" type="presOf" srcId="{E7A9A60F-6413-624B-9088-80864A572A17}" destId="{2503E7BE-2C15-F240-8082-6129B2245DA6}" srcOrd="0" destOrd="2" presId="urn:microsoft.com/office/officeart/2005/8/layout/vList2"/>
    <dgm:cxn modelId="{62833FC3-65CE-204F-A7DC-C2AE745640E1}" srcId="{D7814B02-F1E6-0747-A746-05AA2E4569F9}" destId="{1348B2BA-8BE7-794D-867D-AD647CE9A1EE}" srcOrd="1" destOrd="0" parTransId="{9679ECBE-2EB3-4F43-896A-111243C73EE7}" sibTransId="{1A0F4876-120F-0A40-957C-A302FF09BC24}"/>
    <dgm:cxn modelId="{B5ADEEE1-4151-E140-ABA2-2B36FD535CD3}" type="presOf" srcId="{3B1679BF-BAF4-B74A-9171-DDD92C0E4FA0}" destId="{3B8842A7-2FC2-2A4F-AE1C-8DCCA1BF6F51}" srcOrd="0" destOrd="0" presId="urn:microsoft.com/office/officeart/2005/8/layout/vList2"/>
    <dgm:cxn modelId="{5676DBE7-8E34-594C-9952-0DD1A6634194}" type="presOf" srcId="{1348B2BA-8BE7-794D-867D-AD647CE9A1EE}" destId="{C05A87D5-67DF-1E4F-A20E-3E2547A2AEF0}" srcOrd="0" destOrd="0" presId="urn:microsoft.com/office/officeart/2005/8/layout/vList2"/>
    <dgm:cxn modelId="{FB1A31EB-FD5B-4B4B-8B08-80B9F0FBB403}" type="presOf" srcId="{7D42AE3E-B66E-474C-AAB0-C3FF9BB0CC6B}" destId="{2503E7BE-2C15-F240-8082-6129B2245DA6}" srcOrd="0" destOrd="0" presId="urn:microsoft.com/office/officeart/2005/8/layout/vList2"/>
    <dgm:cxn modelId="{32543CEE-03D3-8847-A53C-E6EE5FA196FD}" srcId="{D7814B02-F1E6-0747-A746-05AA2E4569F9}" destId="{3B1679BF-BAF4-B74A-9171-DDD92C0E4FA0}" srcOrd="0" destOrd="0" parTransId="{35815E01-D81D-3745-8172-90E30BA82B72}" sibTransId="{9A739426-2140-0144-8ADE-616E4D16A5C8}"/>
    <dgm:cxn modelId="{07BE8FF0-B59E-5444-8583-E1B9F83200EC}" srcId="{1348B2BA-8BE7-794D-867D-AD647CE9A1EE}" destId="{40AB5579-7DE8-DF43-A21E-060BA37DD2F5}" srcOrd="0" destOrd="0" parTransId="{23C03B68-A925-9740-ABD6-121399DB6A17}" sibTransId="{A59E2B7A-6ED1-284D-97B8-D97E488F88F8}"/>
    <dgm:cxn modelId="{78850EFF-2640-844E-9ECA-B39FB43D0E4A}" srcId="{D7814B02-F1E6-0747-A746-05AA2E4569F9}" destId="{E4BF30D3-6DC5-264F-A708-F45960F37430}" srcOrd="2" destOrd="0" parTransId="{E50FDB95-91AA-7944-A6B4-71E41DF20D63}" sibTransId="{7FFD5248-2AF3-1548-8928-A56D66436819}"/>
    <dgm:cxn modelId="{E97568EB-0E25-764B-81C5-0ADD845B2611}" type="presParOf" srcId="{E981E94D-B58F-BB48-BC4D-7DF518399353}" destId="{3B8842A7-2FC2-2A4F-AE1C-8DCCA1BF6F51}" srcOrd="0" destOrd="0" presId="urn:microsoft.com/office/officeart/2005/8/layout/vList2"/>
    <dgm:cxn modelId="{26B4AB00-D5BC-0449-87DC-2EE4A852B05E}" type="presParOf" srcId="{E981E94D-B58F-BB48-BC4D-7DF518399353}" destId="{CFE1065F-E088-6A44-904D-0B1E1CC3983A}" srcOrd="1" destOrd="0" presId="urn:microsoft.com/office/officeart/2005/8/layout/vList2"/>
    <dgm:cxn modelId="{6B79C7A1-99AA-3B45-AF0F-9578150E3D82}" type="presParOf" srcId="{E981E94D-B58F-BB48-BC4D-7DF518399353}" destId="{C05A87D5-67DF-1E4F-A20E-3E2547A2AEF0}" srcOrd="2" destOrd="0" presId="urn:microsoft.com/office/officeart/2005/8/layout/vList2"/>
    <dgm:cxn modelId="{30F47925-719F-A847-9304-26BCF643B44E}" type="presParOf" srcId="{E981E94D-B58F-BB48-BC4D-7DF518399353}" destId="{52D74507-CABB-824D-B249-E54FAE837A0D}" srcOrd="3" destOrd="0" presId="urn:microsoft.com/office/officeart/2005/8/layout/vList2"/>
    <dgm:cxn modelId="{CF7DDC36-CE26-6C4C-B96B-31D38F481E33}" type="presParOf" srcId="{E981E94D-B58F-BB48-BC4D-7DF518399353}" destId="{CA01013E-CEAB-B44D-B1F9-CC1AA656DC8D}" srcOrd="4" destOrd="0" presId="urn:microsoft.com/office/officeart/2005/8/layout/vList2"/>
    <dgm:cxn modelId="{89131ED5-0A1A-C14E-AD65-5601CCDEB0F5}" type="presParOf" srcId="{E981E94D-B58F-BB48-BC4D-7DF518399353}" destId="{2503E7BE-2C15-F240-8082-6129B2245DA6}" srcOrd="5" destOrd="0" presId="urn:microsoft.com/office/officeart/2005/8/layout/vList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842A7-2FC2-2A4F-AE1C-8DCCA1BF6F51}">
      <dsp:nvSpPr>
        <dsp:cNvPr id="0" name=""/>
        <dsp:cNvSpPr/>
      </dsp:nvSpPr>
      <dsp:spPr>
        <a:xfrm>
          <a:off x="0" y="34231"/>
          <a:ext cx="10515600" cy="59962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Modelo</a:t>
          </a:r>
          <a:r>
            <a:rPr lang="en-US" sz="2500" kern="1200"/>
            <a:t> </a:t>
          </a:r>
          <a:r>
            <a:rPr lang="en-US" sz="2500" kern="1200" err="1"/>
            <a:t>mecánico</a:t>
          </a:r>
          <a:endParaRPr lang="en-US" sz="2500" kern="1200"/>
        </a:p>
      </dsp:txBody>
      <dsp:txXfrm>
        <a:off x="29271" y="63502"/>
        <a:ext cx="10457058" cy="541083"/>
      </dsp:txXfrm>
    </dsp:sp>
    <dsp:sp modelId="{CFE1065F-E088-6A44-904D-0B1E1CC3983A}">
      <dsp:nvSpPr>
        <dsp:cNvPr id="0" name=""/>
        <dsp:cNvSpPr/>
      </dsp:nvSpPr>
      <dsp:spPr>
        <a:xfrm>
          <a:off x="0" y="633856"/>
          <a:ext cx="105156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err="1"/>
            <a:t>Usar</a:t>
          </a:r>
          <a:r>
            <a:rPr lang="en-US" sz="2000" kern="1200"/>
            <a:t> </a:t>
          </a:r>
          <a:r>
            <a:rPr lang="en-US" sz="2000" kern="1200" err="1"/>
            <a:t>elasticidad</a:t>
          </a:r>
          <a:r>
            <a:rPr lang="en-US" sz="2000" kern="1200"/>
            <a:t> IVA-PIB</a:t>
          </a:r>
        </a:p>
      </dsp:txBody>
      <dsp:txXfrm>
        <a:off x="0" y="633856"/>
        <a:ext cx="10515600" cy="414000"/>
      </dsp:txXfrm>
    </dsp:sp>
    <dsp:sp modelId="{C05A87D5-67DF-1E4F-A20E-3E2547A2AEF0}">
      <dsp:nvSpPr>
        <dsp:cNvPr id="0" name=""/>
        <dsp:cNvSpPr/>
      </dsp:nvSpPr>
      <dsp:spPr>
        <a:xfrm>
          <a:off x="0" y="1047856"/>
          <a:ext cx="10515600" cy="59962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Modelos</a:t>
          </a:r>
          <a:r>
            <a:rPr lang="en-US" sz="2500" kern="1200" dirty="0"/>
            <a:t> </a:t>
          </a:r>
          <a:r>
            <a:rPr lang="en-US" sz="2500" kern="1200" dirty="0" err="1"/>
            <a:t>econométricos</a:t>
          </a:r>
          <a:endParaRPr lang="en-US" sz="2500" kern="1200" dirty="0"/>
        </a:p>
      </dsp:txBody>
      <dsp:txXfrm>
        <a:off x="29271" y="1077127"/>
        <a:ext cx="10457058" cy="541083"/>
      </dsp:txXfrm>
    </dsp:sp>
    <dsp:sp modelId="{52D74507-CABB-824D-B249-E54FAE837A0D}">
      <dsp:nvSpPr>
        <dsp:cNvPr id="0" name=""/>
        <dsp:cNvSpPr/>
      </dsp:nvSpPr>
      <dsp:spPr>
        <a:xfrm>
          <a:off x="0" y="1647481"/>
          <a:ext cx="105156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ARIMA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SARIMA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FB Prophet</a:t>
          </a:r>
        </a:p>
      </dsp:txBody>
      <dsp:txXfrm>
        <a:off x="0" y="1647481"/>
        <a:ext cx="10515600" cy="1035000"/>
      </dsp:txXfrm>
    </dsp:sp>
    <dsp:sp modelId="{CA01013E-CEAB-B44D-B1F9-CC1AA656DC8D}">
      <dsp:nvSpPr>
        <dsp:cNvPr id="0" name=""/>
        <dsp:cNvSpPr/>
      </dsp:nvSpPr>
      <dsp:spPr>
        <a:xfrm>
          <a:off x="0" y="2682481"/>
          <a:ext cx="10515600" cy="59962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</a:t>
          </a:r>
        </a:p>
      </dsp:txBody>
      <dsp:txXfrm>
        <a:off x="29271" y="2711752"/>
        <a:ext cx="10457058" cy="541083"/>
      </dsp:txXfrm>
    </dsp:sp>
    <dsp:sp modelId="{2503E7BE-2C15-F240-8082-6129B2245DA6}">
      <dsp:nvSpPr>
        <dsp:cNvPr id="0" name=""/>
        <dsp:cNvSpPr/>
      </dsp:nvSpPr>
      <dsp:spPr>
        <a:xfrm>
          <a:off x="0" y="3282106"/>
          <a:ext cx="105156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Decision Trees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Random Forests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Gradient Boosting</a:t>
          </a:r>
        </a:p>
      </dsp:txBody>
      <dsp:txXfrm>
        <a:off x="0" y="3282106"/>
        <a:ext cx="10515600" cy="103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AE449-C4A5-6049-A58A-E7EECD82124F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05851-71D1-A744-ADB8-C435740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6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A14AC-EA4C-2B4A-A006-EF61B9A6D7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9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A8A9-1C54-ED4D-BC05-C0AE3BEE6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FFA81-C2ED-294A-A605-72649B89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8C56-7412-2442-9E9B-46A38F5F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FDB9-C8B3-7F4D-A023-073B789C8E3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3554-3D1B-114A-854F-C842E665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82C3C-132E-674E-A67C-9B61E344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9C26-83FB-924E-8647-76F3FD23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B9E7-9329-B241-B4CB-496D6D73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EBCCE-9E51-C54C-957B-9F73E0ECC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6855E-6A54-E844-A6B8-1A925A47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FDB9-C8B3-7F4D-A023-073B789C8E3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C98A-311D-0744-A949-9D6F7138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6F5B-2F94-094F-A228-FA9F404D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9C26-83FB-924E-8647-76F3FD23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1316C-E6F0-C447-BD6B-678C90405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71DE3-622E-EA4F-A76E-522E97BAD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66731-8A8B-4641-8998-0000110F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FDB9-C8B3-7F4D-A023-073B789C8E3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6DAB-5470-9044-92A7-C53383EA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463F1-C063-714B-8BD9-69036EAE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9C26-83FB-924E-8647-76F3FD23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5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97B1-963D-6341-8A3F-1D441CC3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FFEF-C94C-0B4C-9549-DDD49ECA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AB76-6EF9-F64F-BD88-82BB4B31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FDB9-C8B3-7F4D-A023-073B789C8E3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CBA5-6849-5248-AA51-82F4B758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4257-5FC4-2044-9639-1290E71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9C26-83FB-924E-8647-76F3FD23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CAA4-5697-8140-8014-7A537CBA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0125-56BC-6947-BCAD-17131355E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00E0-B914-7F44-9767-9E39C383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FDB9-C8B3-7F4D-A023-073B789C8E3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BCD6-E7F7-F244-949C-778E1173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109E-0E91-C346-BB1F-A96573EA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9C26-83FB-924E-8647-76F3FD23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5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E2FA-458E-4148-A061-043485A6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DAA3-CA95-1B4D-9B24-B782A1B7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15074-8ADB-8143-B464-D94B59080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97C1F-E75F-1242-985D-41BEA91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FDB9-C8B3-7F4D-A023-073B789C8E3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E681-753A-9447-AB76-8218A836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AAB86-1A6F-1D42-9203-D94A3478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9C26-83FB-924E-8647-76F3FD23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A12-B13C-1D40-9323-F8AEF1A8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D3D6-5DF1-3A42-95F9-D5B89F764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2BDF6-62AA-F742-A8B1-173FFD46E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47B2A-C0EA-D846-8953-8656F5E74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BD0E5-FF4E-EA4E-BD44-A143FF5D3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A0C01-0BCA-F946-B692-37920B40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FDB9-C8B3-7F4D-A023-073B789C8E3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795E9-24BA-8345-9A1B-C71A89C1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449AA-9608-2247-B273-38EA6144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9C26-83FB-924E-8647-76F3FD23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1DE9-7D0C-624B-9A8D-ABC0AF7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D82E5-E115-E446-80BB-7BF51CA9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FDB9-C8B3-7F4D-A023-073B789C8E3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1AACA-31C2-124A-962C-C3129EC2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22BDB-89DB-EC43-9CCE-BEAE73B4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9C26-83FB-924E-8647-76F3FD23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7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A0F00-D160-6D49-9483-53024A20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FDB9-C8B3-7F4D-A023-073B789C8E3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41DF1-1403-374A-8A17-34B76FE5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25C2A-DBC0-5548-B579-82F7D45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9C26-83FB-924E-8647-76F3FD23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863A-52E1-2F4F-B2CB-3D0D4687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4F2A-3974-B946-AD74-9F57590E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05C3C-49ED-9644-A426-B27AC62B6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57029-4760-264B-96A1-2E1FADBC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FDB9-C8B3-7F4D-A023-073B789C8E3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5D428-616D-A248-8714-D2057A1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FF8A4-FE33-924E-BA1C-C967656D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9C26-83FB-924E-8647-76F3FD23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2BF-93F1-ED43-995B-D8FD9A88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63AFB-E0AF-9047-9D27-FE0C58D20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A0AFF-7B5C-6846-AC3F-04172CC96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6DD8-9DC3-2342-A5CC-6A6A52F9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FDB9-C8B3-7F4D-A023-073B789C8E3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7DB08-AC91-DD43-9E1B-BE9C2DE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67C60-BAEC-C148-AB48-A4ECCDD4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89C26-83FB-924E-8647-76F3FD23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6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4CF6A-CE31-A142-8DDA-AA510A6B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38BF9-9B95-604B-8DF9-94A4525A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DD188-4853-C74B-BEDB-45286A8C0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FDB9-C8B3-7F4D-A023-073B789C8E3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EB86-71C2-A245-BF69-1F882CEA3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A102-98BC-3549-9E53-2B587D01C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9C26-83FB-924E-8647-76F3FD238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935C-6BCF-8942-956E-873FD525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Predicción</a:t>
            </a:r>
            <a:endParaRPr lang="en-US" b="1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1E9120B-019F-4547-B0CB-405F214454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4C93E4-55FF-334F-8CF7-CA153D0B3E0D}"/>
              </a:ext>
            </a:extLst>
          </p:cNvPr>
          <p:cNvCxnSpPr>
            <a:cxnSpLocks/>
          </p:cNvCxnSpPr>
          <p:nvPr/>
        </p:nvCxnSpPr>
        <p:spPr>
          <a:xfrm>
            <a:off x="838200" y="1462656"/>
            <a:ext cx="102631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0B0A5D-B3BE-3F49-AE3D-9857AA8643EC}"/>
              </a:ext>
            </a:extLst>
          </p:cNvPr>
          <p:cNvSpPr/>
          <p:nvPr/>
        </p:nvSpPr>
        <p:spPr>
          <a:xfrm>
            <a:off x="335280" y="1825626"/>
            <a:ext cx="11369040" cy="262445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2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1830-F61F-3349-BF25-2A27258E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4FEFBD-1AAD-B647-BCEE-96CD17A8EBED}"/>
              </a:ext>
            </a:extLst>
          </p:cNvPr>
          <p:cNvCxnSpPr>
            <a:cxnSpLocks/>
          </p:cNvCxnSpPr>
          <p:nvPr/>
        </p:nvCxnSpPr>
        <p:spPr>
          <a:xfrm>
            <a:off x="838200" y="1462656"/>
            <a:ext cx="102631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7F1E08-226A-1242-8D27-B506736E903A}"/>
              </a:ext>
            </a:extLst>
          </p:cNvPr>
          <p:cNvSpPr txBox="1"/>
          <p:nvPr/>
        </p:nvSpPr>
        <p:spPr>
          <a:xfrm>
            <a:off x="14830424" y="6224885"/>
            <a:ext cx="2600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Mejor</a:t>
            </a:r>
            <a:r>
              <a:rPr lang="en-US"/>
              <a:t> </a:t>
            </a:r>
            <a:r>
              <a:rPr lang="en-US" err="1"/>
              <a:t>según</a:t>
            </a:r>
            <a:r>
              <a:rPr lang="en-US"/>
              <a:t> AIC:</a:t>
            </a:r>
          </a:p>
          <a:p>
            <a:endParaRPr lang="en-US"/>
          </a:p>
          <a:p>
            <a:r>
              <a:rPr lang="en-US"/>
              <a:t>(3, 0, 3)(1, 0, 1)12</a:t>
            </a: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3F3CA-8706-EE4D-AAA3-1880E1F4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Decision tree</a:t>
            </a:r>
          </a:p>
          <a:p>
            <a:pPr lvl="1"/>
            <a:r>
              <a:rPr lang="en-US"/>
              <a:t>Paso 1: </a:t>
            </a:r>
            <a:r>
              <a:rPr lang="en-US" err="1"/>
              <a:t>Encontrar</a:t>
            </a:r>
            <a:r>
              <a:rPr lang="en-US"/>
              <a:t> variable que </a:t>
            </a:r>
            <a:r>
              <a:rPr lang="en-US" err="1"/>
              <a:t>logra</a:t>
            </a:r>
            <a:r>
              <a:rPr lang="en-US"/>
              <a:t> el major split (Que reduce mas la </a:t>
            </a:r>
            <a:r>
              <a:rPr lang="en-US" err="1"/>
              <a:t>varianza</a:t>
            </a:r>
            <a:r>
              <a:rPr lang="en-US"/>
              <a:t>)</a:t>
            </a:r>
          </a:p>
          <a:p>
            <a:pPr lvl="1"/>
            <a:r>
              <a:rPr lang="en-US"/>
              <a:t>Paso 2: </a:t>
            </a:r>
            <a:r>
              <a:rPr lang="en-US" err="1"/>
              <a:t>Dividir</a:t>
            </a:r>
            <a:r>
              <a:rPr lang="en-US"/>
              <a:t>.</a:t>
            </a:r>
          </a:p>
          <a:p>
            <a:pPr lvl="1"/>
            <a:r>
              <a:rPr lang="en-US" err="1"/>
              <a:t>Repetir</a:t>
            </a:r>
            <a:r>
              <a:rPr lang="en-US"/>
              <a:t> para </a:t>
            </a:r>
            <a:r>
              <a:rPr lang="en-US" err="1"/>
              <a:t>cada</a:t>
            </a:r>
            <a:r>
              <a:rPr lang="en-US"/>
              <a:t> una de las </a:t>
            </a:r>
            <a:r>
              <a:rPr lang="en-US" err="1"/>
              <a:t>ramas</a:t>
            </a:r>
            <a:r>
              <a:rPr lang="en-US"/>
              <a:t>.</a:t>
            </a:r>
          </a:p>
          <a:p>
            <a:pPr lvl="1"/>
            <a:r>
              <a:rPr lang="en-US" err="1"/>
              <a:t>Parámetros</a:t>
            </a:r>
            <a:r>
              <a:rPr lang="en-US"/>
              <a:t>: </a:t>
            </a:r>
          </a:p>
          <a:p>
            <a:pPr lvl="2"/>
            <a:r>
              <a:rPr lang="en-US" err="1"/>
              <a:t>Medida</a:t>
            </a:r>
            <a:r>
              <a:rPr lang="en-US"/>
              <a:t> a minimizer: ‘</a:t>
            </a:r>
            <a:r>
              <a:rPr lang="en-US" err="1"/>
              <a:t>mae</a:t>
            </a:r>
            <a:r>
              <a:rPr lang="en-US"/>
              <a:t>’, ‘</a:t>
            </a:r>
            <a:r>
              <a:rPr lang="en-US" err="1"/>
              <a:t>friedman</a:t>
            </a:r>
            <a:r>
              <a:rPr lang="en-US"/>
              <a:t> </a:t>
            </a:r>
            <a:r>
              <a:rPr lang="en-US" err="1"/>
              <a:t>mae</a:t>
            </a:r>
            <a:r>
              <a:rPr lang="en-US"/>
              <a:t>’</a:t>
            </a:r>
          </a:p>
          <a:p>
            <a:pPr lvl="2"/>
            <a:r>
              <a:rPr lang="en-US" err="1"/>
              <a:t>Profundidad</a:t>
            </a:r>
            <a:r>
              <a:rPr lang="en-US"/>
              <a:t> </a:t>
            </a:r>
            <a:r>
              <a:rPr lang="en-US" err="1"/>
              <a:t>máxima</a:t>
            </a:r>
            <a:r>
              <a:rPr lang="en-US"/>
              <a:t>: [1, 2, …, 1000]</a:t>
            </a:r>
          </a:p>
          <a:p>
            <a:pPr lvl="2"/>
            <a:r>
              <a:rPr lang="en-US"/>
              <a:t>Min samples split: </a:t>
            </a:r>
            <a:r>
              <a:rPr lang="en-US" err="1"/>
              <a:t>Minimo</a:t>
            </a:r>
            <a:r>
              <a:rPr lang="en-US"/>
              <a:t> de </a:t>
            </a:r>
            <a:r>
              <a:rPr lang="en-US" err="1"/>
              <a:t>observaciones</a:t>
            </a:r>
            <a:r>
              <a:rPr lang="en-US"/>
              <a:t> para Volver a </a:t>
            </a:r>
            <a:r>
              <a:rPr lang="en-US" err="1"/>
              <a:t>hacer</a:t>
            </a:r>
            <a:r>
              <a:rPr lang="en-US"/>
              <a:t> split</a:t>
            </a:r>
          </a:p>
          <a:p>
            <a:r>
              <a:rPr lang="en-US"/>
              <a:t>Random Forests</a:t>
            </a:r>
          </a:p>
          <a:p>
            <a:pPr lvl="1"/>
            <a:r>
              <a:rPr lang="en-US" err="1"/>
              <a:t>Muchos</a:t>
            </a:r>
            <a:r>
              <a:rPr lang="en-US"/>
              <a:t> Decision Trees con una </a:t>
            </a:r>
            <a:r>
              <a:rPr lang="en-US" err="1"/>
              <a:t>muestra</a:t>
            </a:r>
            <a:r>
              <a:rPr lang="en-US"/>
              <a:t> de las variables a </a:t>
            </a:r>
            <a:r>
              <a:rPr lang="en-US" err="1"/>
              <a:t>decidir</a:t>
            </a:r>
            <a:r>
              <a:rPr lang="en-US"/>
              <a:t>.</a:t>
            </a:r>
          </a:p>
          <a:p>
            <a:pPr lvl="1"/>
            <a:r>
              <a:rPr lang="en-US" err="1"/>
              <a:t>Crear</a:t>
            </a:r>
            <a:r>
              <a:rPr lang="en-US"/>
              <a:t> </a:t>
            </a:r>
            <a:r>
              <a:rPr lang="en-US" err="1"/>
              <a:t>promedio</a:t>
            </a:r>
            <a:r>
              <a:rPr lang="en-US"/>
              <a:t>.</a:t>
            </a:r>
          </a:p>
          <a:p>
            <a:r>
              <a:rPr lang="en-US"/>
              <a:t>Gradient Boosting</a:t>
            </a:r>
          </a:p>
          <a:p>
            <a:pPr lvl="1"/>
            <a:r>
              <a:rPr lang="en-US" err="1"/>
              <a:t>Muchos</a:t>
            </a:r>
            <a:r>
              <a:rPr lang="en-US"/>
              <a:t> Decision Trees, </a:t>
            </a:r>
            <a:r>
              <a:rPr lang="en-US" err="1"/>
              <a:t>incrementando</a:t>
            </a:r>
            <a:r>
              <a:rPr lang="en-US"/>
              <a:t> peso de </a:t>
            </a:r>
            <a:r>
              <a:rPr lang="en-US" err="1"/>
              <a:t>observaciones</a:t>
            </a:r>
            <a:r>
              <a:rPr lang="en-US"/>
              <a:t> </a:t>
            </a:r>
            <a:r>
              <a:rPr lang="en-US" err="1"/>
              <a:t>donde</a:t>
            </a:r>
            <a:r>
              <a:rPr lang="en-US"/>
              <a:t> hay mayor error. </a:t>
            </a:r>
          </a:p>
          <a:p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621E204-6291-844B-BA01-5767CE1C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8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175A-FC55-814D-AE66-BA2871A1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Árbol de </a:t>
            </a:r>
            <a:r>
              <a:rPr lang="en-US" err="1"/>
              <a:t>decisión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1494E-D284-7144-B37A-1F14D4EB2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" y="1690688"/>
            <a:ext cx="11567160" cy="4752068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60CDCD-24F8-764E-A955-C0E609CC27DD}"/>
              </a:ext>
            </a:extLst>
          </p:cNvPr>
          <p:cNvCxnSpPr>
            <a:cxnSpLocks/>
          </p:cNvCxnSpPr>
          <p:nvPr/>
        </p:nvCxnSpPr>
        <p:spPr>
          <a:xfrm>
            <a:off x="838200" y="1462656"/>
            <a:ext cx="102631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86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322B-4277-694C-BE3F-CB8F6901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2CD82-FAD2-534A-B6DE-C9351F15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F0E71-8844-B34C-BB34-0B8285DD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15" y="1690688"/>
            <a:ext cx="6920810" cy="49641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E9E752-4F40-3441-BC77-5B49D7DD2EAF}"/>
              </a:ext>
            </a:extLst>
          </p:cNvPr>
          <p:cNvCxnSpPr>
            <a:cxnSpLocks/>
          </p:cNvCxnSpPr>
          <p:nvPr/>
        </p:nvCxnSpPr>
        <p:spPr>
          <a:xfrm>
            <a:off x="838200" y="1462656"/>
            <a:ext cx="102631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2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F04A-B452-C545-96DD-445FC2F4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225A29-42ED-6541-ADF6-9DBBF5BD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20412"/>
            <a:ext cx="109728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171D9B-718D-9F4C-AAA1-B617683A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DF669-8441-094A-B3EB-768F49CA5FB6}"/>
              </a:ext>
            </a:extLst>
          </p:cNvPr>
          <p:cNvSpPr txBox="1"/>
          <p:nvPr/>
        </p:nvSpPr>
        <p:spPr>
          <a:xfrm>
            <a:off x="37131" y="115349"/>
            <a:ext cx="2877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420368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Macintosh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Predicción</vt:lpstr>
      <vt:lpstr>Machine learning</vt:lpstr>
      <vt:lpstr>Árbol de decisión</vt:lpstr>
      <vt:lpstr>Feature importance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</dc:title>
  <dc:creator>Microsoft Office User</dc:creator>
  <cp:lastModifiedBy>Microsoft Office User</cp:lastModifiedBy>
  <cp:revision>1</cp:revision>
  <dcterms:created xsi:type="dcterms:W3CDTF">2019-07-22T21:56:27Z</dcterms:created>
  <dcterms:modified xsi:type="dcterms:W3CDTF">2019-07-22T21:57:25Z</dcterms:modified>
</cp:coreProperties>
</file>