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8"/>
  </p:normalViewPr>
  <p:slideViewPr>
    <p:cSldViewPr snapToGrid="0" snapToObjects="1">
      <p:cViewPr varScale="1">
        <p:scale>
          <a:sx n="105" d="100"/>
          <a:sy n="105" d="100"/>
        </p:scale>
        <p:origin x="8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F2ED8-55D6-6B46-A65E-0CFB963FCB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90F6C5-00E9-F44E-A444-CC58D8646C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84EC9-089D-F643-9DBE-B3BF2AD23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1F94F-A16F-B742-8D75-322B79EA5CC8}" type="datetimeFigureOut">
              <a:rPr lang="en-US" smtClean="0"/>
              <a:t>4/26/19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A3830-D32B-EF46-BC24-79AA4D57A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A9221-1E44-C54C-9ED0-CDBD754B5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0D858-8A53-C142-8B26-BCD9AE659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56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6B5A3-D5E2-DE42-9D72-4AF72B653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4FBCC6-BB7D-B74A-B6DF-A9D8D3938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6561D-BB84-AD4B-8FEE-DCD20CCEF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1F94F-A16F-B742-8D75-322B79EA5CC8}" type="datetimeFigureOut">
              <a:rPr lang="en-US" smtClean="0"/>
              <a:t>4/26/19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82C1B-7763-F647-8BCE-070884095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44213-7B5B-3A43-8692-9CFB9EC18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0D858-8A53-C142-8B26-BCD9AE659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95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24F378-FE8E-3F41-8726-FE94CB9D02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A7341F-2EB2-7549-8A36-E850F03B7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87FCF-91CE-A140-8221-B33A1F35E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1F94F-A16F-B742-8D75-322B79EA5CC8}" type="datetimeFigureOut">
              <a:rPr lang="en-US" smtClean="0"/>
              <a:t>4/26/19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0B090-F083-634B-8934-71BC60643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03F07-6F9D-9647-A88B-98CCFA851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0D858-8A53-C142-8B26-BCD9AE659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678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F0FB8-0BD4-8F44-9EF2-92A41B16E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630D3-11EC-5F4D-AE4D-6FD18D512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193A9-0BC6-954D-B544-7FEE1EE5B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1F94F-A16F-B742-8D75-322B79EA5CC8}" type="datetimeFigureOut">
              <a:rPr lang="en-US" smtClean="0"/>
              <a:t>4/26/19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A319B-D3EA-8C40-8570-407A4ED61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555F5-4352-7648-ABFC-9EC5E0A3C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0D858-8A53-C142-8B26-BCD9AE659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29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E69A3-8727-2C45-B89F-881F07B92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2E87F-CADE-6143-BEB4-4AE46BBE2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291A5-7EC4-C54E-8F56-909196FC3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1F94F-A16F-B742-8D75-322B79EA5CC8}" type="datetimeFigureOut">
              <a:rPr lang="en-US" smtClean="0"/>
              <a:t>4/26/19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146DF-2FE6-DD4D-BA06-1F1AFD91A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AD4E5-B842-0E42-A13F-CAE6B3BBD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0D858-8A53-C142-8B26-BCD9AE659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766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1B109-D2A9-394E-9DE9-35A03D702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8F060-6F65-8D4D-9636-D9F9254EBB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400F6-AAEF-924B-B474-57E790734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5DF72A-6089-1845-81C7-EE04A3616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1F94F-A16F-B742-8D75-322B79EA5CC8}" type="datetimeFigureOut">
              <a:rPr lang="en-US" smtClean="0"/>
              <a:t>4/26/19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3CD9C-4E45-6742-A4E0-185009811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BD461-C274-9542-86EE-2B2FE8C18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0D858-8A53-C142-8B26-BCD9AE659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27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96743-3F73-0E4D-8983-20FCF75F7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B9379-5CF8-DB43-95A1-D96E758C7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D617CA-8B00-C94B-B0A7-77531978F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F48CFF-3672-1D48-AE47-48591B0FB2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5ABC02-A539-CD4A-BFD4-04A52E92B1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3CF173-CA96-1B40-9E04-11DB77581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1F94F-A16F-B742-8D75-322B79EA5CC8}" type="datetimeFigureOut">
              <a:rPr lang="en-US" smtClean="0"/>
              <a:t>4/26/19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E46BF1-19EF-9847-A6A9-A17262A20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74F48E-8ECD-B647-80FA-4B9A38420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0D858-8A53-C142-8B26-BCD9AE659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454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FD3DA-EDD4-B443-B3A9-0128FC3B7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40248C-7EB0-A540-AA53-72505242E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1F94F-A16F-B742-8D75-322B79EA5CC8}" type="datetimeFigureOut">
              <a:rPr lang="en-US" smtClean="0"/>
              <a:t>4/26/19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087C05-D7FD-F547-9D2D-7CB9B6A7C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033035-DA17-3E40-AF01-06F673120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0D858-8A53-C142-8B26-BCD9AE659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0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FE3EA6-A351-D647-81C9-2428901A2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1F94F-A16F-B742-8D75-322B79EA5CC8}" type="datetimeFigureOut">
              <a:rPr lang="en-US" smtClean="0"/>
              <a:t>4/26/19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BF8BF1-AFD3-6649-8AAB-C934ECEEB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A0286-88C3-714D-A79C-1C0FA20A5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0D858-8A53-C142-8B26-BCD9AE659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95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3635E-34F6-0C44-917A-1F41137A0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8A192-8570-224C-803F-34420C2B9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F88AD4-402F-3744-AE8F-A72908DBA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59C29-A74D-5846-982B-9531A074D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1F94F-A16F-B742-8D75-322B79EA5CC8}" type="datetimeFigureOut">
              <a:rPr lang="en-US" smtClean="0"/>
              <a:t>4/26/19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5AD3D5-B0B5-BC4E-8A86-7D43AB99B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EAB4A-6D18-2048-9DCF-542889A5D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0D858-8A53-C142-8B26-BCD9AE659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232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1DA8D-3CD9-9449-A52E-1FE7A73C9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2E2132-EDE9-9046-9E52-3CCF5D894F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5D5AC8-AB8C-7549-A28C-377D740C90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70B9F5-5312-C644-B243-289F80102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1F94F-A16F-B742-8D75-322B79EA5CC8}" type="datetimeFigureOut">
              <a:rPr lang="en-US" smtClean="0"/>
              <a:t>4/26/19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F3935B-19C8-7F44-9F61-39363B52A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7030AE-0E41-3D4D-9C89-9E61789C3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0D858-8A53-C142-8B26-BCD9AE659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216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DA3397-25EF-AE42-8BDE-E66563101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98FAD-74EF-3A48-AE00-87ED315DB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F85C3-C959-C445-9E06-F04B9C5340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1F94F-A16F-B742-8D75-322B79EA5CC8}" type="datetimeFigureOut">
              <a:rPr lang="en-US" smtClean="0"/>
              <a:t>4/26/19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CC678-8F67-9444-AAA5-2BE8185548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3FCE2-2A8C-9A45-B1A3-DF3C3F86B3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0D858-8A53-C142-8B26-BCD9AE659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00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DF534-FC8B-974B-ABE5-BDF8322EAE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RUNNERS AND RACES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56E9EE-BD53-7242-990F-81F3A99DE3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897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70885-31AF-3B46-A8E6-2B72DF8DF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725"/>
          </a:xfrm>
        </p:spPr>
        <p:txBody>
          <a:bodyPr/>
          <a:lstStyle/>
          <a:p>
            <a:r>
              <a:rPr lang="en-US" dirty="0"/>
              <a:t>RUNNERS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B36A1F-D090-9F44-AB42-04C6F66B01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25" y="970308"/>
            <a:ext cx="12148150" cy="5622583"/>
          </a:xfrm>
        </p:spPr>
      </p:pic>
    </p:spTree>
    <p:extLst>
      <p:ext uri="{BB962C8B-B14F-4D97-AF65-F5344CB8AC3E}">
        <p14:creationId xmlns:p14="http://schemas.microsoft.com/office/powerpoint/2010/main" val="4058010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70885-31AF-3B46-A8E6-2B72DF8DF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725"/>
          </a:xfrm>
        </p:spPr>
        <p:txBody>
          <a:bodyPr/>
          <a:lstStyle/>
          <a:p>
            <a:r>
              <a:rPr lang="en-US" dirty="0"/>
              <a:t>RACE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B6F2DF8-AADE-484D-B31C-7320336AA0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007" y="1368735"/>
            <a:ext cx="11235987" cy="5265119"/>
          </a:xfrm>
        </p:spPr>
      </p:pic>
    </p:spTree>
    <p:extLst>
      <p:ext uri="{BB962C8B-B14F-4D97-AF65-F5344CB8AC3E}">
        <p14:creationId xmlns:p14="http://schemas.microsoft.com/office/powerpoint/2010/main" val="322136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70885-31AF-3B46-A8E6-2B72DF8DF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725"/>
          </a:xfrm>
        </p:spPr>
        <p:txBody>
          <a:bodyPr/>
          <a:lstStyle/>
          <a:p>
            <a:r>
              <a:rPr lang="en-US" dirty="0"/>
              <a:t>RACE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AD5E8E6-D40C-5242-A4E4-974CD4BD62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129" y="1608058"/>
            <a:ext cx="11535741" cy="4786472"/>
          </a:xfrm>
        </p:spPr>
      </p:pic>
    </p:spTree>
    <p:extLst>
      <p:ext uri="{BB962C8B-B14F-4D97-AF65-F5344CB8AC3E}">
        <p14:creationId xmlns:p14="http://schemas.microsoft.com/office/powerpoint/2010/main" val="3114245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29891-4A53-944B-AE60-75EE57AFC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0B7CA-5E47-8B4B-8600-E506D85AD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20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6</Words>
  <Application>Microsoft Macintosh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RUNNERS AND RACES</vt:lpstr>
      <vt:lpstr>RUNNERS</vt:lpstr>
      <vt:lpstr>RACE</vt:lpstr>
      <vt:lpstr>RACE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RUNNERS AND RACES</dc:title>
  <dc:creator>Microsoft Office User</dc:creator>
  <cp:lastModifiedBy>Microsoft Office User</cp:lastModifiedBy>
  <cp:revision>1</cp:revision>
  <dcterms:created xsi:type="dcterms:W3CDTF">2019-04-26T14:25:58Z</dcterms:created>
  <dcterms:modified xsi:type="dcterms:W3CDTF">2019-04-26T18:21:17Z</dcterms:modified>
</cp:coreProperties>
</file>