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B2ED-2A0B-5D4E-845A-5397F707A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D2DF3-E3E9-1F4E-9F8D-14E8FD0A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E008D-4FF8-8E45-B374-8135FDAA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8FFA-69AB-EC4D-A514-7D35D684E77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D2BE-E8EA-E044-B4A2-CE7DE9D8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DE851-A539-AB4C-9E14-327FC2F4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0313-57ED-DD4C-AF7F-019D333F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8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0643-CC80-8742-9F85-6B73324A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F59FC-5F78-AB41-B8BB-D3D1290C2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B7F01-9B22-564C-A174-E9F23726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8FFA-69AB-EC4D-A514-7D35D684E77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9065-6CF1-2E4B-9CDF-630BD638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065A-FDC6-5641-98A4-FD57DBCE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0313-57ED-DD4C-AF7F-019D333F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6C60C-2DFF-534A-B784-D34E48D67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AB5E2-B6CA-424B-81BF-B55807D28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3AC9-6D52-084E-BF64-08E6A649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8FFA-69AB-EC4D-A514-7D35D684E77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9A23-7E31-5D45-937C-0788008A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196FD-B17A-6E41-9FCE-D2A307A2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0313-57ED-DD4C-AF7F-019D333F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574-C077-4D4E-8725-6EA93578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2E55-A5AE-A842-809A-08056A5A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9842F-72CC-8046-8EB4-3B7B0A15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8FFA-69AB-EC4D-A514-7D35D684E77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8FCE-BD80-4D43-AC65-2C74DAAC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EE0D-703D-EE4B-9430-4A00760F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0313-57ED-DD4C-AF7F-019D333F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379B-67B7-9943-A0B1-F3825AF7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40BF8-CF1B-3848-B7C2-CBEE0F888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C557-004A-B84C-B2E5-ECDFAA34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8FFA-69AB-EC4D-A514-7D35D684E77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E82B1-2BE3-A74C-B135-3659759A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42022-924C-A749-8607-97D378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0313-57ED-DD4C-AF7F-019D333F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6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F1FB-B72F-E14D-BA45-15D5FD71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228C-BA4D-B949-ABAF-AE162124D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07063-E520-9346-855A-F9F330AD5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F748B-7EA1-BF48-B9CE-420946C9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8FFA-69AB-EC4D-A514-7D35D684E77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A0CF2-CDC8-A243-B246-59D131BF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C13BA-8F12-5348-9EF5-C7E2C594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0313-57ED-DD4C-AF7F-019D333F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0BBA-19E2-E348-AD9F-08338C07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81D42-8A3E-C142-9803-E83594E7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DB766-AE36-9646-8D67-22B131EF0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16CB-6511-674A-9A64-24BB30EB7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CD29B-DD73-B246-8500-99B83F32A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64B30-3244-4041-87FD-CC9542A6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8FFA-69AB-EC4D-A514-7D35D684E77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DCCD9-36A7-2146-A6E4-C70784F0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094AE-47E8-6E4B-B8B3-FDF64958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0313-57ED-DD4C-AF7F-019D333F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37E0-9378-E946-89CD-17419323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708B8-339D-2145-9079-92C30505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8FFA-69AB-EC4D-A514-7D35D684E77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2086-0954-4B42-8201-57AFC7F0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776AF-AE94-304C-A3A7-E7B24A79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0313-57ED-DD4C-AF7F-019D333F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28C14-2805-DC4D-8FB5-35DA65D6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8FFA-69AB-EC4D-A514-7D35D684E77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4267A-BAC6-BB4F-9D4E-794FDB89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2AAE-C37D-C046-88DD-553C3A2B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0313-57ED-DD4C-AF7F-019D333F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4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C52C-62EC-A34D-86AF-045C4AD6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AC55-67A4-7346-B003-1B7DDB33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EBE3C-C837-F44B-AA56-9E8474107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EF13-19F2-B74A-B4A0-9264E7AB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8FFA-69AB-EC4D-A514-7D35D684E77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23BF8-D02F-7E46-BBE8-51156176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9174-4155-5F4D-9D2D-3C15C85E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0313-57ED-DD4C-AF7F-019D333F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F2DE-B80A-6B46-A4C5-8D5C1DAE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B8A34-BF5D-6940-BEC0-46C45F273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B48E4-A6BA-E04F-99F7-360B2B98D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BADCD-6B64-3D4F-B1E6-EC417F4B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8FFA-69AB-EC4D-A514-7D35D684E77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7F622-11C3-A740-9802-A8EB7B64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531E-2A9D-CA4E-A4BE-7665E507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0313-57ED-DD4C-AF7F-019D333F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34A2B-7272-F042-9E60-4A80F96D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C0CA1-6B14-F648-B8B1-FAC9F703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33266-9213-0F4F-8D73-AF254492A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8FFA-69AB-EC4D-A514-7D35D684E77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A7B8-C799-CF46-A035-EFE7C7E21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2C24-9F91-064D-ACD2-ED48C0A7C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0313-57ED-DD4C-AF7F-019D333F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02B0-2032-BB48-A066-3ED2D4C9B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09F70-D447-8A40-B3F3-8A99C3150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SHCP UPIT</a:t>
            </a:r>
          </a:p>
        </p:txBody>
      </p:sp>
    </p:spTree>
    <p:extLst>
      <p:ext uri="{BB962C8B-B14F-4D97-AF65-F5344CB8AC3E}">
        <p14:creationId xmlns:p14="http://schemas.microsoft.com/office/powerpoint/2010/main" val="127480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3607-5275-C34C-8E12-D53937F4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F7A2-6730-D344-B06A-0BD759A6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ustedes</a:t>
            </a:r>
            <a:r>
              <a:rPr lang="en-US" dirty="0"/>
              <a:t> </a:t>
            </a:r>
            <a:r>
              <a:rPr lang="en-US" dirty="0" err="1"/>
              <a:t>puedan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mensual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Tributarios</a:t>
            </a:r>
            <a:r>
              <a:rPr lang="en-US" dirty="0"/>
              <a:t> con el </a:t>
            </a:r>
            <a:r>
              <a:rPr lang="en-US" dirty="0" err="1"/>
              <a:t>Machote.ipynb</a:t>
            </a:r>
            <a:endParaRPr lang="en-US" dirty="0"/>
          </a:p>
          <a:p>
            <a:pPr lvl="1"/>
            <a:r>
              <a:rPr lang="en-US" dirty="0" err="1"/>
              <a:t>Usar</a:t>
            </a:r>
            <a:r>
              <a:rPr lang="en-US" dirty="0"/>
              <a:t> API de INEGI, BANXICO y FED para </a:t>
            </a:r>
            <a:r>
              <a:rPr lang="en-US" dirty="0" err="1"/>
              <a:t>descargar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forma </a:t>
            </a:r>
            <a:r>
              <a:rPr lang="en-US" dirty="0" err="1"/>
              <a:t>automatica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Usar</a:t>
            </a:r>
            <a:r>
              <a:rPr lang="en-US" dirty="0"/>
              <a:t> Python para </a:t>
            </a:r>
            <a:r>
              <a:rPr lang="en-US" dirty="0" err="1"/>
              <a:t>analizar</a:t>
            </a:r>
            <a:r>
              <a:rPr lang="en-US" dirty="0"/>
              <a:t> series de </a:t>
            </a:r>
            <a:r>
              <a:rPr lang="en-US" dirty="0" err="1"/>
              <a:t>tiempo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Usar</a:t>
            </a:r>
            <a:r>
              <a:rPr lang="en-US" dirty="0"/>
              <a:t> Python para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07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D1E8-3153-F84F-81D2-F1CE82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2A82-C540-524C-8270-FA4AFB78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Principios</a:t>
            </a:r>
            <a:r>
              <a:rPr lang="en-US" dirty="0"/>
              <a:t> Python</a:t>
            </a:r>
          </a:p>
          <a:p>
            <a:pPr lvl="1"/>
            <a:r>
              <a:rPr lang="en-US" dirty="0" err="1"/>
              <a:t>Listas</a:t>
            </a:r>
            <a:r>
              <a:rPr lang="en-US" dirty="0"/>
              <a:t>, </a:t>
            </a:r>
            <a:r>
              <a:rPr lang="en-US" dirty="0" err="1"/>
              <a:t>diccionarios</a:t>
            </a:r>
            <a:r>
              <a:rPr lang="en-US" dirty="0"/>
              <a:t>, </a:t>
            </a:r>
            <a:r>
              <a:rPr lang="en-US" dirty="0" err="1"/>
              <a:t>tupples</a:t>
            </a:r>
            <a:r>
              <a:rPr lang="en-US" dirty="0"/>
              <a:t>.  (</a:t>
            </a:r>
            <a:r>
              <a:rPr lang="en-US" dirty="0" err="1"/>
              <a:t>día</a:t>
            </a:r>
            <a:r>
              <a:rPr lang="en-US" dirty="0"/>
              <a:t> 1)</a:t>
            </a:r>
          </a:p>
          <a:p>
            <a:r>
              <a:rPr lang="en-US" dirty="0"/>
              <a:t>Loops (</a:t>
            </a:r>
            <a:r>
              <a:rPr lang="en-US" dirty="0" err="1"/>
              <a:t>día</a:t>
            </a:r>
            <a:r>
              <a:rPr lang="en-US" dirty="0"/>
              <a:t> 2)</a:t>
            </a:r>
          </a:p>
          <a:p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 (</a:t>
            </a:r>
            <a:r>
              <a:rPr lang="en-US" dirty="0" err="1"/>
              <a:t>día</a:t>
            </a:r>
            <a:r>
              <a:rPr lang="en-US" dirty="0"/>
              <a:t> 2)</a:t>
            </a:r>
          </a:p>
          <a:p>
            <a:r>
              <a:rPr lang="en-US" dirty="0"/>
              <a:t>Pandas (</a:t>
            </a:r>
            <a:r>
              <a:rPr lang="en-US" dirty="0" err="1"/>
              <a:t>día</a:t>
            </a:r>
            <a:r>
              <a:rPr lang="en-US" dirty="0"/>
              <a:t> 3 y 4)</a:t>
            </a:r>
            <a:endParaRPr lang="en-US" baseline="30000" dirty="0"/>
          </a:p>
          <a:p>
            <a:r>
              <a:rPr lang="en-US" dirty="0"/>
              <a:t>APIs (</a:t>
            </a:r>
            <a:r>
              <a:rPr lang="en-US" dirty="0" err="1"/>
              <a:t>día</a:t>
            </a:r>
            <a:r>
              <a:rPr lang="en-US" dirty="0"/>
              <a:t> 5)</a:t>
            </a:r>
          </a:p>
          <a:p>
            <a:r>
              <a:rPr lang="en-US" dirty="0" err="1"/>
              <a:t>MatplotLib</a:t>
            </a:r>
            <a:r>
              <a:rPr lang="en-US" dirty="0"/>
              <a:t> (</a:t>
            </a:r>
            <a:r>
              <a:rPr lang="en-US" dirty="0" err="1"/>
              <a:t>día</a:t>
            </a:r>
            <a:r>
              <a:rPr lang="en-US" dirty="0"/>
              <a:t> 6)</a:t>
            </a:r>
          </a:p>
          <a:p>
            <a:r>
              <a:rPr lang="en-US" dirty="0"/>
              <a:t>Time series (</a:t>
            </a:r>
            <a:r>
              <a:rPr lang="en-US" dirty="0" err="1"/>
              <a:t>día</a:t>
            </a:r>
            <a:r>
              <a:rPr lang="en-US" dirty="0"/>
              <a:t> 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D1E8-3153-F84F-81D2-F1CE82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2A82-C540-524C-8270-FA4AFB78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primeras</a:t>
            </a:r>
            <a:r>
              <a:rPr lang="en-US" dirty="0"/>
              <a:t> 3 </a:t>
            </a:r>
            <a:r>
              <a:rPr lang="en-US" dirty="0" err="1"/>
              <a:t>sesiones</a:t>
            </a:r>
            <a:r>
              <a:rPr lang="en-US" dirty="0"/>
              <a:t>, material de TA de </a:t>
            </a:r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/>
              <a:t>programación</a:t>
            </a:r>
            <a:r>
              <a:rPr lang="en-US" dirty="0"/>
              <a:t>.</a:t>
            </a:r>
          </a:p>
          <a:p>
            <a:r>
              <a:rPr lang="en-US" dirty="0"/>
              <a:t>Para la </a:t>
            </a:r>
            <a:r>
              <a:rPr lang="en-US" dirty="0" err="1"/>
              <a:t>últimas</a:t>
            </a:r>
            <a:r>
              <a:rPr lang="en-US" dirty="0"/>
              <a:t> 4, material que he </a:t>
            </a:r>
            <a:r>
              <a:rPr lang="en-US" dirty="0" err="1"/>
              <a:t>desarrollado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78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7C63-3DD0-F94C-B31A-D811DDE3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Calendario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C1439-EF4D-7147-81D9-E7AE9B2B3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346"/>
          <a:stretch/>
        </p:blipFill>
        <p:spPr>
          <a:xfrm>
            <a:off x="1819364" y="2011730"/>
            <a:ext cx="8553272" cy="328893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23289B1-4BDA-2343-BB49-14A86EA21776}"/>
              </a:ext>
            </a:extLst>
          </p:cNvPr>
          <p:cNvSpPr/>
          <p:nvPr/>
        </p:nvSpPr>
        <p:spPr>
          <a:xfrm>
            <a:off x="9228221" y="4090737"/>
            <a:ext cx="421105" cy="348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EE4A9-D332-564D-8735-4446D290B7F0}"/>
              </a:ext>
            </a:extLst>
          </p:cNvPr>
          <p:cNvSpPr/>
          <p:nvPr/>
        </p:nvSpPr>
        <p:spPr>
          <a:xfrm>
            <a:off x="2200275" y="3228324"/>
            <a:ext cx="3671887" cy="8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C0310-5A2E-9246-BD39-E93BC447733B}"/>
              </a:ext>
            </a:extLst>
          </p:cNvPr>
          <p:cNvSpPr/>
          <p:nvPr/>
        </p:nvSpPr>
        <p:spPr>
          <a:xfrm>
            <a:off x="6553200" y="4492116"/>
            <a:ext cx="3671887" cy="8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2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124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Curso Python</vt:lpstr>
      <vt:lpstr>Objetivo</vt:lpstr>
      <vt:lpstr>Contenido</vt:lpstr>
      <vt:lpstr>Material</vt:lpstr>
      <vt:lpstr>Calendario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Python</dc:title>
  <dc:creator>Microsoft Office User</dc:creator>
  <cp:lastModifiedBy>Microsoft Office User</cp:lastModifiedBy>
  <cp:revision>2</cp:revision>
  <dcterms:created xsi:type="dcterms:W3CDTF">2019-07-16T17:49:00Z</dcterms:created>
  <dcterms:modified xsi:type="dcterms:W3CDTF">2019-07-16T18:02:12Z</dcterms:modified>
</cp:coreProperties>
</file>