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10058400" cx="7772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 roundtripDataSignature="AMtx7mjaflO8QDdJkGjIp4gNCjNNyCLl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36788" y="1143000"/>
            <a:ext cx="23844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2236788" y="1143000"/>
            <a:ext cx="23844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5" name="Shape 15"/>
        <p:cNvGrpSpPr/>
        <p:nvPr/>
      </p:nvGrpSpPr>
      <p:grpSpPr>
        <a:xfrm>
          <a:off x="0" y="0"/>
          <a:ext cx="0" cy="0"/>
          <a:chOff x="0" y="0"/>
          <a:chExt cx="0" cy="0"/>
        </a:xfrm>
      </p:grpSpPr>
      <p:sp>
        <p:nvSpPr>
          <p:cNvPr id="16" name="Google Shape;16;p3"/>
          <p:cNvSpPr/>
          <p:nvPr/>
        </p:nvSpPr>
        <p:spPr>
          <a:xfrm>
            <a:off x="290285" y="246743"/>
            <a:ext cx="7199085" cy="1567770"/>
          </a:xfrm>
          <a:prstGeom prst="rect">
            <a:avLst/>
          </a:prstGeom>
          <a:solidFill>
            <a:srgbClr val="0053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539F"/>
              </a:solidFill>
              <a:latin typeface="Calibri"/>
              <a:ea typeface="Calibri"/>
              <a:cs typeface="Calibri"/>
              <a:sym typeface="Calibri"/>
            </a:endParaRPr>
          </a:p>
        </p:txBody>
      </p:sp>
      <p:pic>
        <p:nvPicPr>
          <p:cNvPr id="17" name="Google Shape;17;p3"/>
          <p:cNvPicPr preferRelativeResize="0"/>
          <p:nvPr/>
        </p:nvPicPr>
        <p:blipFill rotWithShape="1">
          <a:blip r:embed="rId2">
            <a:alphaModFix/>
          </a:blip>
          <a:srcRect b="0" l="0" r="0" t="0"/>
          <a:stretch/>
        </p:blipFill>
        <p:spPr>
          <a:xfrm>
            <a:off x="4900439" y="8187576"/>
            <a:ext cx="2354102" cy="2354102"/>
          </a:xfrm>
          <a:prstGeom prst="rect">
            <a:avLst/>
          </a:prstGeom>
          <a:noFill/>
          <a:ln>
            <a:noFill/>
          </a:ln>
        </p:spPr>
      </p:pic>
      <p:pic>
        <p:nvPicPr>
          <p:cNvPr id="18" name="Google Shape;18;p3"/>
          <p:cNvPicPr preferRelativeResize="0"/>
          <p:nvPr/>
        </p:nvPicPr>
        <p:blipFill rotWithShape="1">
          <a:blip r:embed="rId3">
            <a:alphaModFix/>
          </a:blip>
          <a:srcRect b="0" l="0" r="0" t="0"/>
          <a:stretch/>
        </p:blipFill>
        <p:spPr>
          <a:xfrm>
            <a:off x="3247798" y="-535090"/>
            <a:ext cx="5219700" cy="5168900"/>
          </a:xfrm>
          <a:prstGeom prst="rect">
            <a:avLst/>
          </a:prstGeom>
          <a:noFill/>
          <a:ln>
            <a:noFill/>
          </a:ln>
        </p:spPr>
      </p:pic>
      <p:sp>
        <p:nvSpPr>
          <p:cNvPr id="19" name="Google Shape;19;p3"/>
          <p:cNvSpPr/>
          <p:nvPr/>
        </p:nvSpPr>
        <p:spPr>
          <a:xfrm>
            <a:off x="507999" y="9163481"/>
            <a:ext cx="3472329" cy="435428"/>
          </a:xfrm>
          <a:prstGeom prst="rect">
            <a:avLst/>
          </a:prstGeom>
          <a:solidFill>
            <a:srgbClr val="FFDD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3"/>
          <p:cNvSpPr/>
          <p:nvPr/>
        </p:nvSpPr>
        <p:spPr>
          <a:xfrm>
            <a:off x="3738808" y="9163481"/>
            <a:ext cx="446379" cy="435428"/>
          </a:xfrm>
          <a:prstGeom prst="ellipse">
            <a:avLst/>
          </a:prstGeom>
          <a:solidFill>
            <a:srgbClr val="FFDD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3"/>
          <p:cNvSpPr/>
          <p:nvPr/>
        </p:nvSpPr>
        <p:spPr>
          <a:xfrm>
            <a:off x="303859" y="9163481"/>
            <a:ext cx="446379" cy="435428"/>
          </a:xfrm>
          <a:prstGeom prst="ellipse">
            <a:avLst/>
          </a:prstGeom>
          <a:solidFill>
            <a:srgbClr val="FFDD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 name="Shape 22"/>
        <p:cNvGrpSpPr/>
        <p:nvPr/>
      </p:nvGrpSpPr>
      <p:grpSpPr>
        <a:xfrm>
          <a:off x="0" y="0"/>
          <a:ext cx="0" cy="0"/>
          <a:chOff x="0" y="0"/>
          <a:chExt cx="0" cy="0"/>
        </a:xfrm>
      </p:grpSpPr>
      <p:sp>
        <p:nvSpPr>
          <p:cNvPr id="23" name="Google Shape;23;p4"/>
          <p:cNvSpPr txBox="1"/>
          <p:nvPr>
            <p:ph type="title"/>
          </p:nvPr>
        </p:nvSpPr>
        <p:spPr>
          <a:xfrm>
            <a:off x="534353" y="535519"/>
            <a:ext cx="6703695" cy="194415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534353" y="2677584"/>
            <a:ext cx="3303270" cy="63819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850"/>
              </a:spcBef>
              <a:spcAft>
                <a:spcPts val="0"/>
              </a:spcAft>
              <a:buClr>
                <a:schemeClr val="dk1"/>
              </a:buClr>
              <a:buSzPts val="1800"/>
              <a:buChar char="•"/>
              <a:defRPr/>
            </a:lvl1pPr>
            <a:lvl2pPr indent="-342900" lvl="1" marL="914400" algn="l">
              <a:lnSpc>
                <a:spcPct val="90000"/>
              </a:lnSpc>
              <a:spcBef>
                <a:spcPts val="425"/>
              </a:spcBef>
              <a:spcAft>
                <a:spcPts val="0"/>
              </a:spcAft>
              <a:buClr>
                <a:schemeClr val="dk1"/>
              </a:buClr>
              <a:buSzPts val="1800"/>
              <a:buChar char="•"/>
              <a:defRPr/>
            </a:lvl2pPr>
            <a:lvl3pPr indent="-342900" lvl="2" marL="1371600" algn="l">
              <a:lnSpc>
                <a:spcPct val="90000"/>
              </a:lnSpc>
              <a:spcBef>
                <a:spcPts val="425"/>
              </a:spcBef>
              <a:spcAft>
                <a:spcPts val="0"/>
              </a:spcAft>
              <a:buClr>
                <a:schemeClr val="dk1"/>
              </a:buClr>
              <a:buSzPts val="1800"/>
              <a:buChar char="•"/>
              <a:defRPr/>
            </a:lvl3pPr>
            <a:lvl4pPr indent="-342900" lvl="3" marL="1828800" algn="l">
              <a:lnSpc>
                <a:spcPct val="90000"/>
              </a:lnSpc>
              <a:spcBef>
                <a:spcPts val="425"/>
              </a:spcBef>
              <a:spcAft>
                <a:spcPts val="0"/>
              </a:spcAft>
              <a:buClr>
                <a:schemeClr val="dk1"/>
              </a:buClr>
              <a:buSzPts val="1800"/>
              <a:buChar char="•"/>
              <a:defRPr/>
            </a:lvl4pPr>
            <a:lvl5pPr indent="-342900" lvl="4" marL="2286000" algn="l">
              <a:lnSpc>
                <a:spcPct val="90000"/>
              </a:lnSpc>
              <a:spcBef>
                <a:spcPts val="425"/>
              </a:spcBef>
              <a:spcAft>
                <a:spcPts val="0"/>
              </a:spcAft>
              <a:buClr>
                <a:schemeClr val="dk1"/>
              </a:buClr>
              <a:buSzPts val="1800"/>
              <a:buChar char="•"/>
              <a:defRPr/>
            </a:lvl5pPr>
            <a:lvl6pPr indent="-342900" lvl="5" marL="2743200" algn="l">
              <a:lnSpc>
                <a:spcPct val="90000"/>
              </a:lnSpc>
              <a:spcBef>
                <a:spcPts val="425"/>
              </a:spcBef>
              <a:spcAft>
                <a:spcPts val="0"/>
              </a:spcAft>
              <a:buClr>
                <a:schemeClr val="dk1"/>
              </a:buClr>
              <a:buSzPts val="1800"/>
              <a:buChar char="•"/>
              <a:defRPr/>
            </a:lvl6pPr>
            <a:lvl7pPr indent="-342900" lvl="6" marL="3200400" algn="l">
              <a:lnSpc>
                <a:spcPct val="90000"/>
              </a:lnSpc>
              <a:spcBef>
                <a:spcPts val="425"/>
              </a:spcBef>
              <a:spcAft>
                <a:spcPts val="0"/>
              </a:spcAft>
              <a:buClr>
                <a:schemeClr val="dk1"/>
              </a:buClr>
              <a:buSzPts val="1800"/>
              <a:buChar char="•"/>
              <a:defRPr/>
            </a:lvl7pPr>
            <a:lvl8pPr indent="-342900" lvl="7" marL="3657600" algn="l">
              <a:lnSpc>
                <a:spcPct val="90000"/>
              </a:lnSpc>
              <a:spcBef>
                <a:spcPts val="425"/>
              </a:spcBef>
              <a:spcAft>
                <a:spcPts val="0"/>
              </a:spcAft>
              <a:buClr>
                <a:schemeClr val="dk1"/>
              </a:buClr>
              <a:buSzPts val="1800"/>
              <a:buChar char="•"/>
              <a:defRPr/>
            </a:lvl8pPr>
            <a:lvl9pPr indent="-342900" lvl="8" marL="4114800" algn="l">
              <a:lnSpc>
                <a:spcPct val="90000"/>
              </a:lnSpc>
              <a:spcBef>
                <a:spcPts val="425"/>
              </a:spcBef>
              <a:spcAft>
                <a:spcPts val="0"/>
              </a:spcAft>
              <a:buClr>
                <a:schemeClr val="dk1"/>
              </a:buClr>
              <a:buSzPts val="1800"/>
              <a:buChar char="•"/>
              <a:defRPr/>
            </a:lvl9pPr>
          </a:lstStyle>
          <a:p/>
        </p:txBody>
      </p:sp>
      <p:sp>
        <p:nvSpPr>
          <p:cNvPr id="25" name="Google Shape;25;p4"/>
          <p:cNvSpPr txBox="1"/>
          <p:nvPr>
            <p:ph idx="2" type="body"/>
          </p:nvPr>
        </p:nvSpPr>
        <p:spPr>
          <a:xfrm>
            <a:off x="3934778" y="2677584"/>
            <a:ext cx="3303270" cy="638196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850"/>
              </a:spcBef>
              <a:spcAft>
                <a:spcPts val="0"/>
              </a:spcAft>
              <a:buClr>
                <a:schemeClr val="dk1"/>
              </a:buClr>
              <a:buSzPts val="1800"/>
              <a:buChar char="•"/>
              <a:defRPr/>
            </a:lvl1pPr>
            <a:lvl2pPr indent="-342900" lvl="1" marL="914400" algn="l">
              <a:lnSpc>
                <a:spcPct val="90000"/>
              </a:lnSpc>
              <a:spcBef>
                <a:spcPts val="425"/>
              </a:spcBef>
              <a:spcAft>
                <a:spcPts val="0"/>
              </a:spcAft>
              <a:buClr>
                <a:schemeClr val="dk1"/>
              </a:buClr>
              <a:buSzPts val="1800"/>
              <a:buChar char="•"/>
              <a:defRPr/>
            </a:lvl2pPr>
            <a:lvl3pPr indent="-342900" lvl="2" marL="1371600" algn="l">
              <a:lnSpc>
                <a:spcPct val="90000"/>
              </a:lnSpc>
              <a:spcBef>
                <a:spcPts val="425"/>
              </a:spcBef>
              <a:spcAft>
                <a:spcPts val="0"/>
              </a:spcAft>
              <a:buClr>
                <a:schemeClr val="dk1"/>
              </a:buClr>
              <a:buSzPts val="1800"/>
              <a:buChar char="•"/>
              <a:defRPr/>
            </a:lvl3pPr>
            <a:lvl4pPr indent="-342900" lvl="3" marL="1828800" algn="l">
              <a:lnSpc>
                <a:spcPct val="90000"/>
              </a:lnSpc>
              <a:spcBef>
                <a:spcPts val="425"/>
              </a:spcBef>
              <a:spcAft>
                <a:spcPts val="0"/>
              </a:spcAft>
              <a:buClr>
                <a:schemeClr val="dk1"/>
              </a:buClr>
              <a:buSzPts val="1800"/>
              <a:buChar char="•"/>
              <a:defRPr/>
            </a:lvl4pPr>
            <a:lvl5pPr indent="-342900" lvl="4" marL="2286000" algn="l">
              <a:lnSpc>
                <a:spcPct val="90000"/>
              </a:lnSpc>
              <a:spcBef>
                <a:spcPts val="425"/>
              </a:spcBef>
              <a:spcAft>
                <a:spcPts val="0"/>
              </a:spcAft>
              <a:buClr>
                <a:schemeClr val="dk1"/>
              </a:buClr>
              <a:buSzPts val="1800"/>
              <a:buChar char="•"/>
              <a:defRPr/>
            </a:lvl5pPr>
            <a:lvl6pPr indent="-342900" lvl="5" marL="2743200" algn="l">
              <a:lnSpc>
                <a:spcPct val="90000"/>
              </a:lnSpc>
              <a:spcBef>
                <a:spcPts val="425"/>
              </a:spcBef>
              <a:spcAft>
                <a:spcPts val="0"/>
              </a:spcAft>
              <a:buClr>
                <a:schemeClr val="dk1"/>
              </a:buClr>
              <a:buSzPts val="1800"/>
              <a:buChar char="•"/>
              <a:defRPr/>
            </a:lvl6pPr>
            <a:lvl7pPr indent="-342900" lvl="6" marL="3200400" algn="l">
              <a:lnSpc>
                <a:spcPct val="90000"/>
              </a:lnSpc>
              <a:spcBef>
                <a:spcPts val="425"/>
              </a:spcBef>
              <a:spcAft>
                <a:spcPts val="0"/>
              </a:spcAft>
              <a:buClr>
                <a:schemeClr val="dk1"/>
              </a:buClr>
              <a:buSzPts val="1800"/>
              <a:buChar char="•"/>
              <a:defRPr/>
            </a:lvl7pPr>
            <a:lvl8pPr indent="-342900" lvl="7" marL="3657600" algn="l">
              <a:lnSpc>
                <a:spcPct val="90000"/>
              </a:lnSpc>
              <a:spcBef>
                <a:spcPts val="425"/>
              </a:spcBef>
              <a:spcAft>
                <a:spcPts val="0"/>
              </a:spcAft>
              <a:buClr>
                <a:schemeClr val="dk1"/>
              </a:buClr>
              <a:buSzPts val="1800"/>
              <a:buChar char="•"/>
              <a:defRPr/>
            </a:lvl8pPr>
            <a:lvl9pPr indent="-342900" lvl="8" marL="4114800" algn="l">
              <a:lnSpc>
                <a:spcPct val="90000"/>
              </a:lnSpc>
              <a:spcBef>
                <a:spcPts val="425"/>
              </a:spcBef>
              <a:spcAft>
                <a:spcPts val="0"/>
              </a:spcAft>
              <a:buClr>
                <a:schemeClr val="dk1"/>
              </a:buClr>
              <a:buSzPts val="1800"/>
              <a:buChar char="•"/>
              <a:defRPr/>
            </a:lvl9pPr>
          </a:lstStyle>
          <a:p/>
        </p:txBody>
      </p:sp>
      <p:sp>
        <p:nvSpPr>
          <p:cNvPr id="26" name="Google Shape;26;p4"/>
          <p:cNvSpPr txBox="1"/>
          <p:nvPr>
            <p:ph idx="10" type="dt"/>
          </p:nvPr>
        </p:nvSpPr>
        <p:spPr>
          <a:xfrm>
            <a:off x="534353" y="9322649"/>
            <a:ext cx="1748790" cy="53551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2574608" y="9322649"/>
            <a:ext cx="2623185" cy="5355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5489258" y="9322649"/>
            <a:ext cx="1748790" cy="53551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9" name="Shape 29"/>
        <p:cNvGrpSpPr/>
        <p:nvPr/>
      </p:nvGrpSpPr>
      <p:grpSpPr>
        <a:xfrm>
          <a:off x="0" y="0"/>
          <a:ext cx="0" cy="0"/>
          <a:chOff x="0" y="0"/>
          <a:chExt cx="0" cy="0"/>
        </a:xfrm>
      </p:grpSpPr>
      <p:pic>
        <p:nvPicPr>
          <p:cNvPr id="30" name="Google Shape;30;p5"/>
          <p:cNvPicPr preferRelativeResize="0"/>
          <p:nvPr/>
        </p:nvPicPr>
        <p:blipFill rotWithShape="1">
          <a:blip r:embed="rId2">
            <a:alphaModFix/>
          </a:blip>
          <a:srcRect b="0" l="0" r="0" t="0"/>
          <a:stretch/>
        </p:blipFill>
        <p:spPr>
          <a:xfrm>
            <a:off x="396116" y="8244728"/>
            <a:ext cx="2354102" cy="2354102"/>
          </a:xfrm>
          <a:prstGeom prst="rect">
            <a:avLst/>
          </a:prstGeom>
          <a:noFill/>
          <a:ln>
            <a:noFill/>
          </a:ln>
        </p:spPr>
      </p:pic>
      <p:sp>
        <p:nvSpPr>
          <p:cNvPr id="31" name="Google Shape;31;p5"/>
          <p:cNvSpPr/>
          <p:nvPr/>
        </p:nvSpPr>
        <p:spPr>
          <a:xfrm>
            <a:off x="234750" y="268941"/>
            <a:ext cx="7234225" cy="1869141"/>
          </a:xfrm>
          <a:prstGeom prst="rect">
            <a:avLst/>
          </a:prstGeom>
          <a:solidFill>
            <a:srgbClr val="0053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539F"/>
              </a:solidFill>
              <a:latin typeface="Calibri"/>
              <a:ea typeface="Calibri"/>
              <a:cs typeface="Calibri"/>
              <a:sym typeface="Calibri"/>
            </a:endParaRPr>
          </a:p>
        </p:txBody>
      </p:sp>
      <p:pic>
        <p:nvPicPr>
          <p:cNvPr id="32" name="Google Shape;32;p5"/>
          <p:cNvPicPr preferRelativeResize="0"/>
          <p:nvPr/>
        </p:nvPicPr>
        <p:blipFill rotWithShape="1">
          <a:blip r:embed="rId3">
            <a:alphaModFix/>
          </a:blip>
          <a:srcRect b="0" l="0" r="0" t="0"/>
          <a:stretch/>
        </p:blipFill>
        <p:spPr>
          <a:xfrm>
            <a:off x="1242012" y="-1106590"/>
            <a:ext cx="5219700" cy="51689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3" name="Shape 33"/>
        <p:cNvGrpSpPr/>
        <p:nvPr/>
      </p:nvGrpSpPr>
      <p:grpSpPr>
        <a:xfrm>
          <a:off x="0" y="0"/>
          <a:ext cx="0" cy="0"/>
          <a:chOff x="0" y="0"/>
          <a:chExt cx="0" cy="0"/>
        </a:xfrm>
      </p:grpSpPr>
      <p:pic>
        <p:nvPicPr>
          <p:cNvPr id="34" name="Google Shape;34;p6"/>
          <p:cNvPicPr preferRelativeResize="0"/>
          <p:nvPr/>
        </p:nvPicPr>
        <p:blipFill rotWithShape="1">
          <a:blip r:embed="rId2">
            <a:alphaModFix/>
          </a:blip>
          <a:srcRect b="0" l="0" r="0" t="0"/>
          <a:stretch/>
        </p:blipFill>
        <p:spPr>
          <a:xfrm>
            <a:off x="4900439" y="8187576"/>
            <a:ext cx="2354102" cy="235410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5" name="Shape 35"/>
        <p:cNvGrpSpPr/>
        <p:nvPr/>
      </p:nvGrpSpPr>
      <p:grpSpPr>
        <a:xfrm>
          <a:off x="0" y="0"/>
          <a:ext cx="0" cy="0"/>
          <a:chOff x="0" y="0"/>
          <a:chExt cx="0" cy="0"/>
        </a:xfrm>
      </p:grpSpPr>
      <p:sp>
        <p:nvSpPr>
          <p:cNvPr id="36" name="Google Shape;36;p7"/>
          <p:cNvSpPr/>
          <p:nvPr/>
        </p:nvSpPr>
        <p:spPr>
          <a:xfrm>
            <a:off x="290285" y="246743"/>
            <a:ext cx="7199085" cy="990386"/>
          </a:xfrm>
          <a:prstGeom prst="rect">
            <a:avLst/>
          </a:prstGeom>
          <a:solidFill>
            <a:srgbClr val="00539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00539F"/>
              </a:solidFill>
              <a:latin typeface="Calibri"/>
              <a:ea typeface="Calibri"/>
              <a:cs typeface="Calibri"/>
              <a:sym typeface="Calibri"/>
            </a:endParaRPr>
          </a:p>
        </p:txBody>
      </p:sp>
      <p:pic>
        <p:nvPicPr>
          <p:cNvPr id="37" name="Google Shape;37;p7"/>
          <p:cNvPicPr preferRelativeResize="0"/>
          <p:nvPr/>
        </p:nvPicPr>
        <p:blipFill rotWithShape="1">
          <a:blip r:embed="rId2">
            <a:alphaModFix/>
          </a:blip>
          <a:srcRect b="0" l="0" r="0" t="0"/>
          <a:stretch/>
        </p:blipFill>
        <p:spPr>
          <a:xfrm>
            <a:off x="3247798" y="-535090"/>
            <a:ext cx="5219700" cy="5168900"/>
          </a:xfrm>
          <a:prstGeom prst="rect">
            <a:avLst/>
          </a:prstGeom>
          <a:noFill/>
          <a:ln>
            <a:noFill/>
          </a:ln>
        </p:spPr>
      </p:pic>
      <p:sp>
        <p:nvSpPr>
          <p:cNvPr id="38" name="Google Shape;38;p7"/>
          <p:cNvSpPr/>
          <p:nvPr/>
        </p:nvSpPr>
        <p:spPr>
          <a:xfrm>
            <a:off x="779929" y="8888506"/>
            <a:ext cx="6185647" cy="804533"/>
          </a:xfrm>
          <a:prstGeom prst="rect">
            <a:avLst/>
          </a:prstGeom>
          <a:solidFill>
            <a:srgbClr val="FFDD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 name="Google Shape;39;p7"/>
          <p:cNvSpPr/>
          <p:nvPr/>
        </p:nvSpPr>
        <p:spPr>
          <a:xfrm>
            <a:off x="336176" y="8892892"/>
            <a:ext cx="820271" cy="800147"/>
          </a:xfrm>
          <a:prstGeom prst="ellipse">
            <a:avLst/>
          </a:prstGeom>
          <a:solidFill>
            <a:srgbClr val="FFDD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7"/>
          <p:cNvSpPr/>
          <p:nvPr/>
        </p:nvSpPr>
        <p:spPr>
          <a:xfrm>
            <a:off x="6602506" y="8892892"/>
            <a:ext cx="820271" cy="800147"/>
          </a:xfrm>
          <a:prstGeom prst="ellipse">
            <a:avLst/>
          </a:prstGeom>
          <a:solidFill>
            <a:srgbClr val="FFDD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1" name="Google Shape;41;p7"/>
          <p:cNvPicPr preferRelativeResize="0"/>
          <p:nvPr/>
        </p:nvPicPr>
        <p:blipFill rotWithShape="1">
          <a:blip r:embed="rId3">
            <a:alphaModFix/>
          </a:blip>
          <a:srcRect b="0" l="0" r="0" t="0"/>
          <a:stretch/>
        </p:blipFill>
        <p:spPr>
          <a:xfrm>
            <a:off x="553094" y="480442"/>
            <a:ext cx="2109424" cy="53790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534353" y="535519"/>
            <a:ext cx="6703695" cy="194415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740"/>
              <a:buFont typeface="Calibri"/>
              <a:buNone/>
              <a:defRPr b="0" i="0" sz="37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534353" y="2677584"/>
            <a:ext cx="6703695" cy="6381962"/>
          </a:xfrm>
          <a:prstGeom prst="rect">
            <a:avLst/>
          </a:prstGeom>
          <a:noFill/>
          <a:ln>
            <a:noFill/>
          </a:ln>
        </p:spPr>
        <p:txBody>
          <a:bodyPr anchorCtr="0" anchor="t" bIns="45700" lIns="91425" spcFirstLastPara="1" rIns="91425" wrap="square" tIns="45700">
            <a:normAutofit/>
          </a:bodyPr>
          <a:lstStyle>
            <a:lvl1pPr indent="-379730" lvl="0" marL="457200" marR="0" rtl="0" algn="l">
              <a:lnSpc>
                <a:spcPct val="90000"/>
              </a:lnSpc>
              <a:spcBef>
                <a:spcPts val="850"/>
              </a:spcBef>
              <a:spcAft>
                <a:spcPts val="0"/>
              </a:spcAft>
              <a:buClr>
                <a:schemeClr val="dk1"/>
              </a:buClr>
              <a:buSzPts val="2380"/>
              <a:buFont typeface="Arial"/>
              <a:buChar char="•"/>
              <a:defRPr b="0" i="0" sz="2380" u="none" cap="none" strike="noStrike">
                <a:solidFill>
                  <a:schemeClr val="dk1"/>
                </a:solidFill>
                <a:latin typeface="Calibri"/>
                <a:ea typeface="Calibri"/>
                <a:cs typeface="Calibri"/>
                <a:sym typeface="Calibri"/>
              </a:defRPr>
            </a:lvl1pPr>
            <a:lvl2pPr indent="-358140" lvl="1" marL="914400" marR="0" rtl="0" algn="l">
              <a:lnSpc>
                <a:spcPct val="90000"/>
              </a:lnSpc>
              <a:spcBef>
                <a:spcPts val="425"/>
              </a:spcBef>
              <a:spcAft>
                <a:spcPts val="0"/>
              </a:spcAft>
              <a:buClr>
                <a:schemeClr val="dk1"/>
              </a:buClr>
              <a:buSzPts val="2040"/>
              <a:buFont typeface="Arial"/>
              <a:buChar char="•"/>
              <a:defRPr b="0" i="0" sz="2040" u="none" cap="none" strike="noStrike">
                <a:solidFill>
                  <a:schemeClr val="dk1"/>
                </a:solidFill>
                <a:latin typeface="Calibri"/>
                <a:ea typeface="Calibri"/>
                <a:cs typeface="Calibri"/>
                <a:sym typeface="Calibri"/>
              </a:defRPr>
            </a:lvl2pPr>
            <a:lvl3pPr indent="-336550" lvl="2" marL="1371600" marR="0" rtl="0" algn="l">
              <a:lnSpc>
                <a:spcPct val="90000"/>
              </a:lnSpc>
              <a:spcBef>
                <a:spcPts val="425"/>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25755" lvl="3" marL="1828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4pPr>
            <a:lvl5pPr indent="-325754" lvl="4" marL="22860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5pPr>
            <a:lvl6pPr indent="-325754" lvl="5" marL="27432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6pPr>
            <a:lvl7pPr indent="-325754" lvl="6" marL="32004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7pPr>
            <a:lvl8pPr indent="-325754" lvl="7" marL="36576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8pPr>
            <a:lvl9pPr indent="-325754" lvl="8" marL="4114800" marR="0" rtl="0" algn="l">
              <a:lnSpc>
                <a:spcPct val="90000"/>
              </a:lnSpc>
              <a:spcBef>
                <a:spcPts val="425"/>
              </a:spcBef>
              <a:spcAft>
                <a:spcPts val="0"/>
              </a:spcAft>
              <a:buClr>
                <a:schemeClr val="dk1"/>
              </a:buClr>
              <a:buSzPts val="1530"/>
              <a:buFont typeface="Arial"/>
              <a:buChar char="•"/>
              <a:defRPr b="0" i="0" sz="153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534353" y="9322649"/>
            <a:ext cx="1748790" cy="53551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2574608" y="9322649"/>
            <a:ext cx="2623185" cy="53551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5489258" y="9322649"/>
            <a:ext cx="1748790" cy="53551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20" u="none" cap="none" strike="noStrike">
                <a:solidFill>
                  <a:srgbClr val="888888"/>
                </a:solidFill>
                <a:latin typeface="Calibri"/>
                <a:ea typeface="Calibri"/>
                <a:cs typeface="Calibri"/>
                <a:sym typeface="Calibri"/>
              </a:defRPr>
            </a:lvl1pPr>
            <a:lvl2pPr indent="0" lvl="1" marL="0" marR="0" rtl="0" algn="r">
              <a:spcBef>
                <a:spcPts val="0"/>
              </a:spcBef>
              <a:buNone/>
              <a:defRPr b="0" i="0" sz="1020" u="none" cap="none" strike="noStrike">
                <a:solidFill>
                  <a:srgbClr val="888888"/>
                </a:solidFill>
                <a:latin typeface="Calibri"/>
                <a:ea typeface="Calibri"/>
                <a:cs typeface="Calibri"/>
                <a:sym typeface="Calibri"/>
              </a:defRPr>
            </a:lvl2pPr>
            <a:lvl3pPr indent="0" lvl="2" marL="0" marR="0" rtl="0" algn="r">
              <a:spcBef>
                <a:spcPts val="0"/>
              </a:spcBef>
              <a:buNone/>
              <a:defRPr b="0" i="0" sz="1020" u="none" cap="none" strike="noStrike">
                <a:solidFill>
                  <a:srgbClr val="888888"/>
                </a:solidFill>
                <a:latin typeface="Calibri"/>
                <a:ea typeface="Calibri"/>
                <a:cs typeface="Calibri"/>
                <a:sym typeface="Calibri"/>
              </a:defRPr>
            </a:lvl3pPr>
            <a:lvl4pPr indent="0" lvl="3" marL="0" marR="0" rtl="0" algn="r">
              <a:spcBef>
                <a:spcPts val="0"/>
              </a:spcBef>
              <a:buNone/>
              <a:defRPr b="0" i="0" sz="1020" u="none" cap="none" strike="noStrike">
                <a:solidFill>
                  <a:srgbClr val="888888"/>
                </a:solidFill>
                <a:latin typeface="Calibri"/>
                <a:ea typeface="Calibri"/>
                <a:cs typeface="Calibri"/>
                <a:sym typeface="Calibri"/>
              </a:defRPr>
            </a:lvl4pPr>
            <a:lvl5pPr indent="0" lvl="4" marL="0" marR="0" rtl="0" algn="r">
              <a:spcBef>
                <a:spcPts val="0"/>
              </a:spcBef>
              <a:buNone/>
              <a:defRPr b="0" i="0" sz="1020" u="none" cap="none" strike="noStrike">
                <a:solidFill>
                  <a:srgbClr val="888888"/>
                </a:solidFill>
                <a:latin typeface="Calibri"/>
                <a:ea typeface="Calibri"/>
                <a:cs typeface="Calibri"/>
                <a:sym typeface="Calibri"/>
              </a:defRPr>
            </a:lvl5pPr>
            <a:lvl6pPr indent="0" lvl="5" marL="0" marR="0" rtl="0" algn="r">
              <a:spcBef>
                <a:spcPts val="0"/>
              </a:spcBef>
              <a:buNone/>
              <a:defRPr b="0" i="0" sz="1020" u="none" cap="none" strike="noStrike">
                <a:solidFill>
                  <a:srgbClr val="888888"/>
                </a:solidFill>
                <a:latin typeface="Calibri"/>
                <a:ea typeface="Calibri"/>
                <a:cs typeface="Calibri"/>
                <a:sym typeface="Calibri"/>
              </a:defRPr>
            </a:lvl6pPr>
            <a:lvl7pPr indent="0" lvl="6" marL="0" marR="0" rtl="0" algn="r">
              <a:spcBef>
                <a:spcPts val="0"/>
              </a:spcBef>
              <a:buNone/>
              <a:defRPr b="0" i="0" sz="1020" u="none" cap="none" strike="noStrike">
                <a:solidFill>
                  <a:srgbClr val="888888"/>
                </a:solidFill>
                <a:latin typeface="Calibri"/>
                <a:ea typeface="Calibri"/>
                <a:cs typeface="Calibri"/>
                <a:sym typeface="Calibri"/>
              </a:defRPr>
            </a:lvl7pPr>
            <a:lvl8pPr indent="0" lvl="7" marL="0" marR="0" rtl="0" algn="r">
              <a:spcBef>
                <a:spcPts val="0"/>
              </a:spcBef>
              <a:buNone/>
              <a:defRPr b="0" i="0" sz="1020" u="none" cap="none" strike="noStrike">
                <a:solidFill>
                  <a:srgbClr val="888888"/>
                </a:solidFill>
                <a:latin typeface="Calibri"/>
                <a:ea typeface="Calibri"/>
                <a:cs typeface="Calibri"/>
                <a:sym typeface="Calibri"/>
              </a:defRPr>
            </a:lvl8pPr>
            <a:lvl9pPr indent="0" lvl="8" marL="0" marR="0" rtl="0" algn="r">
              <a:spcBef>
                <a:spcPts val="0"/>
              </a:spcBef>
              <a:buNone/>
              <a:defRPr b="0" i="0" sz="10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forms/d/e/1FAIpQLSc3dmR2yask8xEdDdZ-kN7bMjbgCqqBkCe1HeXeenb_tnzwgQ/viewform" TargetMode="External"/><Relationship Id="rId4" Type="http://schemas.openxmlformats.org/officeDocument/2006/relationships/hyperlink" Target="https://docs.google.com/forms/d/e/1FAIpQLSdCcR3G0gyvbXK4UfnVat7BSmVBYZrtZsIHVzhn08lWV7YXcA/viewform?usp=sf_link" TargetMode="External"/><Relationship Id="rId9" Type="http://schemas.openxmlformats.org/officeDocument/2006/relationships/image" Target="../media/image5.jp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hyperlink" Target="https://docs.google.com/document/d/1dfJTxehGLJvRVV_Tns_jVbIE550QTRmsbrwFxEg3w5Y/edit?usp=sharing" TargetMode="External"/><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nvSpPr>
        <p:spPr>
          <a:xfrm>
            <a:off x="459402" y="277692"/>
            <a:ext cx="728907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rgbClr val="FFDD31"/>
                </a:solidFill>
                <a:latin typeface="Arial"/>
                <a:ea typeface="Arial"/>
                <a:cs typeface="Arial"/>
                <a:sym typeface="Arial"/>
              </a:rPr>
              <a:t>The Chemistry Biology Interface and the Bioinformatics Core present:</a:t>
            </a:r>
            <a:endParaRPr/>
          </a:p>
        </p:txBody>
      </p:sp>
      <p:sp>
        <p:nvSpPr>
          <p:cNvPr id="48" name="Google Shape;48;p1"/>
          <p:cNvSpPr txBox="1"/>
          <p:nvPr/>
        </p:nvSpPr>
        <p:spPr>
          <a:xfrm>
            <a:off x="583618" y="577617"/>
            <a:ext cx="6719453"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Practical AI/ML for Computational Biology and Chemistry Workshop</a:t>
            </a:r>
            <a:endParaRPr sz="3600">
              <a:solidFill>
                <a:schemeClr val="lt1"/>
              </a:solidFill>
              <a:latin typeface="Arial"/>
              <a:ea typeface="Arial"/>
              <a:cs typeface="Arial"/>
              <a:sym typeface="Arial"/>
            </a:endParaRPr>
          </a:p>
        </p:txBody>
      </p:sp>
      <p:sp>
        <p:nvSpPr>
          <p:cNvPr id="49" name="Google Shape;49;p1"/>
          <p:cNvSpPr txBox="1"/>
          <p:nvPr/>
        </p:nvSpPr>
        <p:spPr>
          <a:xfrm>
            <a:off x="456011" y="9213883"/>
            <a:ext cx="284932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00539F"/>
                </a:solidFill>
                <a:latin typeface="Arial"/>
                <a:ea typeface="Arial"/>
                <a:cs typeface="Arial"/>
                <a:sym typeface="Arial"/>
              </a:rPr>
              <a:t>Register: </a:t>
            </a:r>
            <a:r>
              <a:rPr b="1" lang="en-US" sz="1400" u="sng">
                <a:solidFill>
                  <a:srgbClr val="00539F"/>
                </a:solidFill>
                <a:latin typeface="Arial"/>
                <a:ea typeface="Arial"/>
                <a:cs typeface="Arial"/>
                <a:sym typeface="Arial"/>
                <a:hlinkClick r:id="rId3">
                  <a:extLst>
                    <a:ext uri="{A12FA001-AC4F-418D-AE19-62706E023703}">
                      <ahyp:hlinkClr val="tx"/>
                    </a:ext>
                  </a:extLst>
                </a:hlinkClick>
              </a:rPr>
              <a:t>Google form</a:t>
            </a:r>
            <a:endParaRPr b="1" sz="1400" u="sng">
              <a:solidFill>
                <a:srgbClr val="00539F"/>
              </a:solidFill>
              <a:latin typeface="Arial"/>
              <a:ea typeface="Arial"/>
              <a:cs typeface="Arial"/>
              <a:sym typeface="Arial"/>
              <a:hlinkClick r:id="rId4">
                <a:extLst>
                  <a:ext uri="{A12FA001-AC4F-418D-AE19-62706E023703}">
                    <ahyp:hlinkClr val="tx"/>
                  </a:ext>
                </a:extLst>
              </a:hlinkClick>
            </a:endParaRPr>
          </a:p>
        </p:txBody>
      </p:sp>
      <p:sp>
        <p:nvSpPr>
          <p:cNvPr id="50" name="Google Shape;50;p1"/>
          <p:cNvSpPr txBox="1"/>
          <p:nvPr/>
        </p:nvSpPr>
        <p:spPr>
          <a:xfrm>
            <a:off x="275843" y="1956221"/>
            <a:ext cx="2925431" cy="3877985"/>
          </a:xfrm>
          <a:prstGeom prst="rect">
            <a:avLst/>
          </a:prstGeom>
          <a:noFill/>
          <a:ln>
            <a:noFill/>
          </a:ln>
        </p:spPr>
        <p:txBody>
          <a:bodyPr anchorCtr="0" anchor="t" bIns="45700" lIns="91425" spcFirstLastPara="1" rIns="91425" wrap="square" tIns="45700">
            <a:spAutoFit/>
          </a:bodyPr>
          <a:lstStyle/>
          <a:p>
            <a:pPr indent="0" lvl="0" marL="0" marR="0" rtl="0" algn="r">
              <a:lnSpc>
                <a:spcPct val="150000"/>
              </a:lnSpc>
              <a:spcBef>
                <a:spcPts val="0"/>
              </a:spcBef>
              <a:spcAft>
                <a:spcPts val="0"/>
              </a:spcAft>
              <a:buNone/>
            </a:pPr>
            <a:r>
              <a:rPr b="1" lang="en-US" sz="1800">
                <a:solidFill>
                  <a:srgbClr val="003C71"/>
                </a:solidFill>
                <a:latin typeface="Arial"/>
                <a:ea typeface="Arial"/>
                <a:cs typeface="Arial"/>
                <a:sym typeface="Arial"/>
              </a:rPr>
              <a:t>June 13 - 17, 2022</a:t>
            </a:r>
            <a:endParaRPr/>
          </a:p>
          <a:p>
            <a:pPr indent="0" lvl="0" marL="0" marR="0" rtl="0" algn="r">
              <a:lnSpc>
                <a:spcPct val="150000"/>
              </a:lnSpc>
              <a:spcBef>
                <a:spcPts val="0"/>
              </a:spcBef>
              <a:spcAft>
                <a:spcPts val="0"/>
              </a:spcAft>
              <a:buNone/>
            </a:pPr>
            <a:r>
              <a:rPr b="1" lang="en-US" sz="1600">
                <a:solidFill>
                  <a:srgbClr val="003C71"/>
                </a:solidFill>
                <a:latin typeface="Arial"/>
                <a:ea typeface="Arial"/>
                <a:cs typeface="Arial"/>
                <a:sym typeface="Arial"/>
              </a:rPr>
              <a:t>1:00pm – 5:00pm</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b="1" sz="1300">
              <a:solidFill>
                <a:srgbClr val="003C71"/>
              </a:solidFill>
              <a:latin typeface="Arial"/>
              <a:ea typeface="Arial"/>
              <a:cs typeface="Arial"/>
              <a:sym typeface="Arial"/>
            </a:endParaRPr>
          </a:p>
          <a:p>
            <a:pPr indent="0" lvl="0" marL="0" marR="0" rtl="0" algn="r">
              <a:spcBef>
                <a:spcPts val="0"/>
              </a:spcBef>
              <a:spcAft>
                <a:spcPts val="0"/>
              </a:spcAft>
              <a:buNone/>
            </a:pPr>
            <a:r>
              <a:t/>
            </a:r>
            <a:endParaRPr sz="1400">
              <a:solidFill>
                <a:srgbClr val="003C71"/>
              </a:solidFill>
              <a:latin typeface="Arial"/>
              <a:ea typeface="Arial"/>
              <a:cs typeface="Arial"/>
              <a:sym typeface="Arial"/>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Seats are limited, register ASAP using the attached Google form.</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rPr lang="en-US" sz="1400">
                <a:solidFill>
                  <a:srgbClr val="000000"/>
                </a:solidFill>
                <a:latin typeface="Calibri"/>
                <a:ea typeface="Calibri"/>
                <a:cs typeface="Calibri"/>
                <a:sym typeface="Calibri"/>
              </a:rPr>
              <a:t>Registration is limited to UD students, faculty, and staff.  Participants will be contacted later if they have been accepted.  Priority will be given to CBI students.  </a:t>
            </a:r>
            <a:endParaRPr/>
          </a:p>
          <a:p>
            <a:pPr indent="0" lvl="0" marL="0" marR="0" rtl="0" algn="r">
              <a:spcBef>
                <a:spcPts val="0"/>
              </a:spcBef>
              <a:spcAft>
                <a:spcPts val="0"/>
              </a:spcAft>
              <a:buNone/>
            </a:pPr>
            <a:r>
              <a:t/>
            </a:r>
            <a:endParaRPr sz="1400">
              <a:solidFill>
                <a:srgbClr val="003C71"/>
              </a:solidFill>
              <a:latin typeface="Arial"/>
              <a:ea typeface="Arial"/>
              <a:cs typeface="Arial"/>
              <a:sym typeface="Arial"/>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Questions should be directed to:</a:t>
            </a:r>
            <a:endParaRPr/>
          </a:p>
          <a:p>
            <a:pPr indent="0" lvl="0" marL="0" marR="0" rtl="0" algn="r">
              <a:spcBef>
                <a:spcPts val="0"/>
              </a:spcBef>
              <a:spcAft>
                <a:spcPts val="0"/>
              </a:spcAft>
              <a:buNone/>
            </a:pPr>
            <a:r>
              <a:rPr lang="en-US" sz="1400">
                <a:solidFill>
                  <a:schemeClr val="dk1"/>
                </a:solidFill>
                <a:latin typeface="Calibri"/>
                <a:ea typeface="Calibri"/>
                <a:cs typeface="Calibri"/>
                <a:sym typeface="Calibri"/>
              </a:rPr>
              <a:t>workshop@bioinformatics.udel.edu</a:t>
            </a:r>
            <a:endParaRPr sz="1800">
              <a:solidFill>
                <a:schemeClr val="dk1"/>
              </a:solidFill>
              <a:latin typeface="Calibri"/>
              <a:ea typeface="Calibri"/>
              <a:cs typeface="Calibri"/>
              <a:sym typeface="Calibri"/>
            </a:endParaRPr>
          </a:p>
          <a:p>
            <a:pPr indent="0" lvl="0" marL="0" marR="0" rtl="0" algn="r">
              <a:spcBef>
                <a:spcPts val="0"/>
              </a:spcBef>
              <a:spcAft>
                <a:spcPts val="0"/>
              </a:spcAft>
              <a:buNone/>
            </a:pPr>
            <a:r>
              <a:t/>
            </a:r>
            <a:endParaRPr sz="1400">
              <a:solidFill>
                <a:srgbClr val="003C71"/>
              </a:solidFill>
              <a:latin typeface="Arial"/>
              <a:ea typeface="Arial"/>
              <a:cs typeface="Arial"/>
              <a:sym typeface="Arial"/>
            </a:endParaRPr>
          </a:p>
          <a:p>
            <a:pPr indent="0" lvl="0" marL="0" marR="0" rtl="0" algn="r">
              <a:spcBef>
                <a:spcPts val="0"/>
              </a:spcBef>
              <a:spcAft>
                <a:spcPts val="0"/>
              </a:spcAft>
              <a:buNone/>
            </a:pPr>
            <a:r>
              <a:t/>
            </a:r>
            <a:endParaRPr sz="1400">
              <a:solidFill>
                <a:srgbClr val="003C71"/>
              </a:solidFill>
              <a:latin typeface="Arial"/>
              <a:ea typeface="Arial"/>
              <a:cs typeface="Arial"/>
              <a:sym typeface="Arial"/>
            </a:endParaRPr>
          </a:p>
        </p:txBody>
      </p:sp>
      <p:sp>
        <p:nvSpPr>
          <p:cNvPr id="51" name="Google Shape;51;p1"/>
          <p:cNvSpPr/>
          <p:nvPr/>
        </p:nvSpPr>
        <p:spPr>
          <a:xfrm>
            <a:off x="4590935" y="8984819"/>
            <a:ext cx="2904960" cy="91083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Text&#10;&#10;Description automatically generated" id="52" name="Google Shape;52;p1"/>
          <p:cNvPicPr preferRelativeResize="0"/>
          <p:nvPr/>
        </p:nvPicPr>
        <p:blipFill rotWithShape="1">
          <a:blip r:embed="rId5">
            <a:alphaModFix/>
          </a:blip>
          <a:srcRect b="0" l="0" r="0" t="0"/>
          <a:stretch/>
        </p:blipFill>
        <p:spPr>
          <a:xfrm>
            <a:off x="1100492" y="6114401"/>
            <a:ext cx="1871954" cy="1726670"/>
          </a:xfrm>
          <a:prstGeom prst="rect">
            <a:avLst/>
          </a:prstGeom>
          <a:noFill/>
          <a:ln>
            <a:noFill/>
          </a:ln>
        </p:spPr>
      </p:pic>
      <p:pic>
        <p:nvPicPr>
          <p:cNvPr id="53" name="Google Shape;53;p1"/>
          <p:cNvPicPr preferRelativeResize="0"/>
          <p:nvPr/>
        </p:nvPicPr>
        <p:blipFill rotWithShape="1">
          <a:blip r:embed="rId6">
            <a:alphaModFix/>
          </a:blip>
          <a:srcRect b="0" l="0" r="0" t="0"/>
          <a:stretch/>
        </p:blipFill>
        <p:spPr>
          <a:xfrm>
            <a:off x="828731" y="8014900"/>
            <a:ext cx="2418783" cy="967486"/>
          </a:xfrm>
          <a:prstGeom prst="rect">
            <a:avLst/>
          </a:prstGeom>
          <a:noFill/>
          <a:ln>
            <a:noFill/>
          </a:ln>
        </p:spPr>
      </p:pic>
      <p:sp>
        <p:nvSpPr>
          <p:cNvPr id="54" name="Google Shape;54;p1"/>
          <p:cNvSpPr txBox="1"/>
          <p:nvPr/>
        </p:nvSpPr>
        <p:spPr>
          <a:xfrm>
            <a:off x="3305331" y="3950904"/>
            <a:ext cx="4315800" cy="5479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Calibri"/>
                <a:ea typeface="Calibri"/>
                <a:cs typeface="Calibri"/>
                <a:sym typeface="Calibri"/>
              </a:rPr>
              <a:t>We are excited to announce "Practical AI/ML for Computational Biology and Chemistry" Workshop.  This workshop will provide participants with a conceptual understanding of various </a:t>
            </a:r>
            <a:r>
              <a:rPr lang="en-US">
                <a:solidFill>
                  <a:schemeClr val="dk1"/>
                </a:solidFill>
                <a:latin typeface="Calibri"/>
                <a:ea typeface="Calibri"/>
                <a:cs typeface="Calibri"/>
                <a:sym typeface="Calibri"/>
              </a:rPr>
              <a:t>Artificial Intelligence and Machine Learning (AI/ML)</a:t>
            </a:r>
            <a:r>
              <a:rPr lang="en-US" sz="1400">
                <a:solidFill>
                  <a:schemeClr val="dk1"/>
                </a:solidFill>
                <a:latin typeface="Calibri"/>
                <a:ea typeface="Calibri"/>
                <a:cs typeface="Calibri"/>
                <a:sym typeface="Calibri"/>
              </a:rPr>
              <a:t> approaches, practical</a:t>
            </a:r>
            <a:endParaRPr/>
          </a:p>
          <a:p>
            <a:pPr indent="0" lvl="0" marL="0" marR="0" rtl="0" algn="just">
              <a:spcBef>
                <a:spcPts val="0"/>
              </a:spcBef>
              <a:spcAft>
                <a:spcPts val="0"/>
              </a:spcAft>
              <a:buNone/>
            </a:pPr>
            <a:r>
              <a:rPr lang="en-US" sz="1400">
                <a:solidFill>
                  <a:schemeClr val="dk1"/>
                </a:solidFill>
                <a:latin typeface="Calibri"/>
                <a:ea typeface="Calibri"/>
                <a:cs typeface="Calibri"/>
                <a:sym typeface="Calibri"/>
              </a:rPr>
              <a:t>applications of AI/ML in computational biology and chemistry, and hands-on exercises that emphasize the</a:t>
            </a:r>
            <a:endParaRPr/>
          </a:p>
          <a:p>
            <a:pPr indent="0" lvl="0" marL="0" marR="0" rtl="0" algn="just">
              <a:spcBef>
                <a:spcPts val="0"/>
              </a:spcBef>
              <a:spcAft>
                <a:spcPts val="0"/>
              </a:spcAft>
              <a:buNone/>
            </a:pPr>
            <a:r>
              <a:rPr lang="en-US" sz="1400">
                <a:solidFill>
                  <a:schemeClr val="dk1"/>
                </a:solidFill>
                <a:latin typeface="Calibri"/>
                <a:ea typeface="Calibri"/>
                <a:cs typeface="Calibri"/>
                <a:sym typeface="Calibri"/>
              </a:rPr>
              <a:t>importance of data preparation and readiness for AI/ML.</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400">
                <a:solidFill>
                  <a:schemeClr val="dk1"/>
                </a:solidFill>
                <a:latin typeface="Calibri"/>
                <a:ea typeface="Calibri"/>
                <a:cs typeface="Calibri"/>
                <a:sym typeface="Calibri"/>
              </a:rPr>
              <a:t>We will give participants opportunity with first-hand experiences on the issues in dealing with data that is not well-prepared. We will cover various data formats, processing and wrangling techniques to get the data into a form where it can be utilized by AI/ML algorithms. We will also teach different visualization techniques to better understand the data at hand. Basic Python programming is recommended but not required. The skills covered in the Data Carpentry Bootcamp that will be held in May 2022 meet this requirement. If you are concerned about this requirement, please contact us.</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400">
                <a:solidFill>
                  <a:schemeClr val="dk1"/>
                </a:solidFill>
                <a:latin typeface="Calibri"/>
                <a:ea typeface="Calibri"/>
                <a:cs typeface="Calibri"/>
                <a:sym typeface="Calibri"/>
              </a:rPr>
              <a:t>The workshop will be held in-person  on June 13 to 17 from 1:00pm to 5:00pm (see </a:t>
            </a:r>
            <a:r>
              <a:rPr lang="en-US" sz="1400" u="sng">
                <a:solidFill>
                  <a:schemeClr val="dk1"/>
                </a:solidFill>
                <a:latin typeface="Calibri"/>
                <a:ea typeface="Calibri"/>
                <a:cs typeface="Calibri"/>
                <a:sym typeface="Calibri"/>
                <a:hlinkClick r:id="rId7">
                  <a:extLst>
                    <a:ext uri="{A12FA001-AC4F-418D-AE19-62706E023703}">
                      <ahyp:hlinkClr val="tx"/>
                    </a:ext>
                  </a:extLst>
                </a:hlinkClick>
              </a:rPr>
              <a:t>Syllabus</a:t>
            </a:r>
            <a:r>
              <a:rPr lang="en-US" sz="1400">
                <a:solidFill>
                  <a:schemeClr val="dk1"/>
                </a:solidFill>
                <a:latin typeface="Calibri"/>
                <a:ea typeface="Calibri"/>
                <a:cs typeface="Calibri"/>
                <a:sym typeface="Calibri"/>
              </a:rPr>
              <a:t>) in the Ammon Pinizzotto Biopharmaceutical Innovation Center conference room 140 on STAR Campus.</a:t>
            </a:r>
            <a:endParaRPr sz="1800">
              <a:solidFill>
                <a:schemeClr val="dk1"/>
              </a:solidFill>
              <a:latin typeface="Calibri"/>
              <a:ea typeface="Calibri"/>
              <a:cs typeface="Calibri"/>
              <a:sym typeface="Calibri"/>
            </a:endParaRPr>
          </a:p>
        </p:txBody>
      </p:sp>
      <p:pic>
        <p:nvPicPr>
          <p:cNvPr descr="Qr code&#10;&#10;Description automatically generated" id="55" name="Google Shape;55;p1"/>
          <p:cNvPicPr preferRelativeResize="0"/>
          <p:nvPr/>
        </p:nvPicPr>
        <p:blipFill rotWithShape="1">
          <a:blip r:embed="rId8">
            <a:alphaModFix/>
          </a:blip>
          <a:srcRect b="0" l="0" r="0" t="0"/>
          <a:stretch/>
        </p:blipFill>
        <p:spPr>
          <a:xfrm>
            <a:off x="6566058" y="9129095"/>
            <a:ext cx="622278" cy="622278"/>
          </a:xfrm>
          <a:prstGeom prst="rect">
            <a:avLst/>
          </a:prstGeom>
          <a:noFill/>
          <a:ln>
            <a:noFill/>
          </a:ln>
        </p:spPr>
      </p:pic>
      <p:pic>
        <p:nvPicPr>
          <p:cNvPr descr="A picture containing sky, outdoor, building, city&#10;&#10;Description automatically generated" id="56" name="Google Shape;56;p1"/>
          <p:cNvPicPr preferRelativeResize="0"/>
          <p:nvPr/>
        </p:nvPicPr>
        <p:blipFill rotWithShape="1">
          <a:blip r:embed="rId9">
            <a:alphaModFix/>
          </a:blip>
          <a:srcRect b="0" l="0" r="0" t="0"/>
          <a:stretch/>
        </p:blipFill>
        <p:spPr>
          <a:xfrm>
            <a:off x="3781001" y="1821811"/>
            <a:ext cx="3230667" cy="21290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2018-09-21T15:51:02Z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0x01010070474D6A93773D4A91F20C1DBBB27D24</vt:lpwstr>
  </property>
</Properties>
</file>