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0fbf5b7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0fbf5b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9cff206d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9cff20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This is alternative slide </a:t>
            </a:r>
            <a:r>
              <a:rPr lang="en" sz="700">
                <a:solidFill>
                  <a:schemeClr val="dk1"/>
                </a:solidFill>
              </a:rPr>
              <a:t>combining</a:t>
            </a:r>
            <a:r>
              <a:rPr lang="en" sz="700">
                <a:solidFill>
                  <a:schemeClr val="dk1"/>
                </a:solidFill>
              </a:rPr>
              <a:t> slide 4 and 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cff206dc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cff206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1)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13, 2022</a:t>
            </a:r>
            <a:endParaRPr sz="16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Introduction to Workshop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Welcome and Roundtable Introduction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796150" y="906300"/>
            <a:ext cx="72120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Instructors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Chuming Chen</a:t>
            </a:r>
            <a:endParaRPr sz="16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600"/>
              <a:t>Hongzhan Huang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Qinghua Wang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Julie Cowart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Manju Anandakrish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Participants</a:t>
            </a:r>
            <a:endParaRPr sz="24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" y="4710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3234125" y="764400"/>
            <a:ext cx="51357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1</a:t>
            </a:r>
            <a:r>
              <a:rPr lang="en" sz="1900"/>
              <a:t>: Introduction to AI/ML and Python ML ecosystem, </a:t>
            </a:r>
            <a:r>
              <a:rPr lang="en" sz="1900">
                <a:solidFill>
                  <a:schemeClr val="dk1"/>
                </a:solidFill>
              </a:rPr>
              <a:t>AI/ML applications in computational biology and chemistry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2</a:t>
            </a:r>
            <a:r>
              <a:rPr lang="en" sz="1900"/>
              <a:t>: Data collection and data preparation, </a:t>
            </a:r>
            <a:r>
              <a:rPr lang="en" sz="1900">
                <a:solidFill>
                  <a:schemeClr val="dk1"/>
                </a:solidFill>
              </a:rPr>
              <a:t>data readiness for AI/ML checklist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3</a:t>
            </a:r>
            <a:r>
              <a:rPr lang="en" sz="1900"/>
              <a:t>: Feature selection, feature engineering and feature scaling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4</a:t>
            </a:r>
            <a:r>
              <a:rPr lang="en" sz="1900"/>
              <a:t>: ML model, from its selection to its training, evaluation and tuning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5</a:t>
            </a:r>
            <a:r>
              <a:rPr lang="en" sz="1900"/>
              <a:t>: Introduction to deep learning</a:t>
            </a:r>
            <a:endParaRPr sz="1900"/>
          </a:p>
        </p:txBody>
      </p:sp>
      <p:sp>
        <p:nvSpPr>
          <p:cNvPr id="126" name="Google Shape;126;p28"/>
          <p:cNvSpPr txBox="1"/>
          <p:nvPr/>
        </p:nvSpPr>
        <p:spPr>
          <a:xfrm>
            <a:off x="3234125" y="0"/>
            <a:ext cx="59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Workshop Outcome and agenda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4">
            <a:alphaModFix/>
          </a:blip>
          <a:srcRect b="7380" l="0" r="0" t="3912"/>
          <a:stretch/>
        </p:blipFill>
        <p:spPr>
          <a:xfrm>
            <a:off x="149075" y="0"/>
            <a:ext cx="278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Workshop Logistics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890875" y="717650"/>
            <a:ext cx="77277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June 13 - 17, 2022, 1:00pm – 5:00pm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Ammon Pinizzotto Biopharmaceutical Innovation Center conference room 140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Daily Activities: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Lectures</a:t>
            </a:r>
            <a:endParaRPr sz="26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Live demos (Google Colaboratory)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Hands-on exercises (Google Colaboratory)</a:t>
            </a:r>
            <a:endParaRPr sz="2100"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Acknowledgement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90875" y="717650"/>
            <a:ext cx="77277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Cathy Wu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Shawn Polson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Cecilia Arighi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Amelia Harrison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Rita Hayford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Yuqi Wang</a:t>
            </a:r>
            <a:endParaRPr sz="2100"/>
          </a:p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