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Pandas, Gene family prediction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checks, Data preparation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