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2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y="5143500" cx="9144000"/>
  <p:notesSz cx="6858000" cy="9144000"/>
  <p:embeddedFontLst>
    <p:embeddedFont>
      <p:font typeface="Manrope"/>
      <p:regular r:id="rId24"/>
      <p:bold r:id="rId25"/>
    </p:embeddedFont>
    <p:embeddedFont>
      <p:font typeface="Manrope Medium"/>
      <p:regular r:id="rId26"/>
      <p:bold r:id="rId27"/>
    </p:embeddedFont>
    <p:embeddedFont>
      <p:font typeface="Be Vietnam Pro"/>
      <p:regular r:id="rId28"/>
      <p:bold r:id="rId29"/>
      <p:italic r:id="rId30"/>
      <p:boldItalic r:id="rId31"/>
    </p:embeddedFont>
    <p:embeddedFont>
      <p:font typeface="McLaren"/>
      <p:regular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Manrope-regular.fntdata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ManropeMedium-regular.fntdata"/><Relationship Id="rId25" Type="http://schemas.openxmlformats.org/officeDocument/2006/relationships/font" Target="fonts/Manrope-bold.fntdata"/><Relationship Id="rId28" Type="http://schemas.openxmlformats.org/officeDocument/2006/relationships/font" Target="fonts/BeVietnamPro-regular.fntdata"/><Relationship Id="rId27" Type="http://schemas.openxmlformats.org/officeDocument/2006/relationships/font" Target="fonts/ManropeMedium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BeVietnamPro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BeVietnamPro-boldItalic.fntdata"/><Relationship Id="rId30" Type="http://schemas.openxmlformats.org/officeDocument/2006/relationships/font" Target="fonts/BeVietnamPro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32" Type="http://schemas.openxmlformats.org/officeDocument/2006/relationships/font" Target="fonts/McLaren-regular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1a818a6b0c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1a818a6b0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2518c4b66f8_2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2518c4b66f8_2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2518c4b66f8_2_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2518c4b66f8_2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2518c4b66f8_2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2518c4b66f8_2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2518c4b66f8_2_2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2518c4b66f8_2_2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2518c4b66f8_2_3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2518c4b66f8_2_3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2518c4b66f8_2_5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2518c4b66f8_2_5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2518c4b66f8_2_3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2518c4b66f8_2_3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2518c4b66f8_2_3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2518c4b66f8_2_3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2518c4b66f8_2_4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2518c4b66f8_2_4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g21b706bd00b_20_4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0" name="Google Shape;550;g21b706bd00b_20_4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d431007ba2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d431007ba2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518c4b66f8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518c4b66f8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1a56195bd6_0_2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1a56195bd6_0_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518c4b66f8_2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2518c4b66f8_2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518c4b66f8_2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2518c4b66f8_2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2518c4b66f8_2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2518c4b66f8_2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2518c4b66f8_2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2518c4b66f8_2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2518c4b66f8_2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2518c4b66f8_2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325200" y="325200"/>
            <a:ext cx="8493600" cy="4493100"/>
          </a:xfrm>
          <a:prstGeom prst="roundRect">
            <a:avLst>
              <a:gd fmla="val 4260" name="adj"/>
            </a:avLst>
          </a:prstGeom>
          <a:solidFill>
            <a:schemeClr val="accent5"/>
          </a:solidFill>
          <a:ln>
            <a:noFill/>
          </a:ln>
          <a:effectLst>
            <a:outerShdw blurRad="57150" rotWithShape="0" algn="bl" dir="20520000" dist="76200">
              <a:schemeClr val="dk1">
                <a:alpha val="3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cLaren"/>
              <a:ea typeface="McLaren"/>
              <a:cs typeface="McLaren"/>
              <a:sym typeface="McLaren"/>
            </a:endParaRPr>
          </a:p>
        </p:txBody>
      </p:sp>
      <p:sp>
        <p:nvSpPr>
          <p:cNvPr id="10" name="Google Shape;10;p2"/>
          <p:cNvSpPr txBox="1"/>
          <p:nvPr>
            <p:ph type="ctrTitle"/>
          </p:nvPr>
        </p:nvSpPr>
        <p:spPr>
          <a:xfrm>
            <a:off x="1142072" y="1590375"/>
            <a:ext cx="4066800" cy="165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500"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1638347" y="3331838"/>
            <a:ext cx="30741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/>
          <p:nvPr/>
        </p:nvSpPr>
        <p:spPr>
          <a:xfrm>
            <a:off x="325200" y="325200"/>
            <a:ext cx="8493600" cy="4493100"/>
          </a:xfrm>
          <a:prstGeom prst="roundRect">
            <a:avLst>
              <a:gd fmla="val 4260" name="adj"/>
            </a:avLst>
          </a:prstGeom>
          <a:solidFill>
            <a:srgbClr val="F9F9F9"/>
          </a:solidFill>
          <a:ln>
            <a:noFill/>
          </a:ln>
          <a:effectLst>
            <a:outerShdw blurRad="57150" rotWithShape="0" algn="bl" dir="20520000" dist="76200">
              <a:schemeClr val="dk1">
                <a:alpha val="3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cLaren"/>
              <a:ea typeface="McLaren"/>
              <a:cs typeface="McLaren"/>
              <a:sym typeface="McLaren"/>
            </a:endParaRPr>
          </a:p>
        </p:txBody>
      </p:sp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1284000" y="1288250"/>
            <a:ext cx="6576000" cy="197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subTitle"/>
          </p:nvPr>
        </p:nvSpPr>
        <p:spPr>
          <a:xfrm>
            <a:off x="1284000" y="3259075"/>
            <a:ext cx="65760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3"/>
          <p:cNvSpPr/>
          <p:nvPr/>
        </p:nvSpPr>
        <p:spPr>
          <a:xfrm>
            <a:off x="325200" y="325200"/>
            <a:ext cx="8493600" cy="4493100"/>
          </a:xfrm>
          <a:prstGeom prst="roundRect">
            <a:avLst>
              <a:gd fmla="val 4260" name="adj"/>
            </a:avLst>
          </a:prstGeom>
          <a:solidFill>
            <a:schemeClr val="accent5"/>
          </a:solidFill>
          <a:ln>
            <a:noFill/>
          </a:ln>
          <a:effectLst>
            <a:outerShdw blurRad="57150" rotWithShape="0" algn="bl" dir="20520000" dist="76200">
              <a:schemeClr val="dk1">
                <a:alpha val="3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cLaren"/>
              <a:ea typeface="McLaren"/>
              <a:cs typeface="McLaren"/>
              <a:sym typeface="McLaren"/>
            </a:endParaRPr>
          </a:p>
        </p:txBody>
      </p:sp>
      <p:sp>
        <p:nvSpPr>
          <p:cNvPr id="50" name="Google Shape;50;p13"/>
          <p:cNvSpPr txBox="1"/>
          <p:nvPr>
            <p:ph type="ctrTitle"/>
          </p:nvPr>
        </p:nvSpPr>
        <p:spPr>
          <a:xfrm>
            <a:off x="713225" y="972550"/>
            <a:ext cx="7717500" cy="59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51" name="Google Shape;51;p13"/>
          <p:cNvSpPr txBox="1"/>
          <p:nvPr>
            <p:ph idx="2" type="ctrTitle"/>
          </p:nvPr>
        </p:nvSpPr>
        <p:spPr>
          <a:xfrm>
            <a:off x="1857700" y="2533350"/>
            <a:ext cx="1818300" cy="44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None/>
              <a:defRPr sz="1600"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None/>
              <a:defRPr sz="16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None/>
              <a:defRPr sz="16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None/>
              <a:defRPr sz="16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None/>
              <a:defRPr sz="16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None/>
              <a:defRPr sz="16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None/>
              <a:defRPr sz="16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None/>
              <a:defRPr sz="16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None/>
              <a:defRPr sz="16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3" type="ctrTitle"/>
          </p:nvPr>
        </p:nvSpPr>
        <p:spPr>
          <a:xfrm>
            <a:off x="3662850" y="2533350"/>
            <a:ext cx="1818300" cy="44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None/>
              <a:defRPr sz="1600"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None/>
              <a:defRPr sz="16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None/>
              <a:defRPr sz="16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None/>
              <a:defRPr sz="16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None/>
              <a:defRPr sz="16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None/>
              <a:defRPr sz="16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None/>
              <a:defRPr sz="16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None/>
              <a:defRPr sz="16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None/>
              <a:defRPr sz="16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4" type="ctrTitle"/>
          </p:nvPr>
        </p:nvSpPr>
        <p:spPr>
          <a:xfrm>
            <a:off x="5468000" y="2533350"/>
            <a:ext cx="1818300" cy="44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None/>
              <a:defRPr sz="1600"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None/>
              <a:defRPr sz="16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None/>
              <a:defRPr sz="16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None/>
              <a:defRPr sz="16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None/>
              <a:defRPr sz="16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None/>
              <a:defRPr sz="16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None/>
              <a:defRPr sz="16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None/>
              <a:defRPr sz="16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None/>
              <a:defRPr sz="16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5" type="ctrTitle"/>
          </p:nvPr>
        </p:nvSpPr>
        <p:spPr>
          <a:xfrm>
            <a:off x="6370575" y="3848800"/>
            <a:ext cx="1818300" cy="44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None/>
              <a:defRPr sz="1600"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None/>
              <a:defRPr sz="16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None/>
              <a:defRPr sz="16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None/>
              <a:defRPr sz="16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None/>
              <a:defRPr sz="16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None/>
              <a:defRPr sz="16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None/>
              <a:defRPr sz="16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None/>
              <a:defRPr sz="16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None/>
              <a:defRPr sz="16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6" type="ctrTitle"/>
          </p:nvPr>
        </p:nvSpPr>
        <p:spPr>
          <a:xfrm>
            <a:off x="4565425" y="3848800"/>
            <a:ext cx="1818300" cy="44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None/>
              <a:defRPr sz="1600"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None/>
              <a:defRPr sz="16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None/>
              <a:defRPr sz="16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None/>
              <a:defRPr sz="16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None/>
              <a:defRPr sz="16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None/>
              <a:defRPr sz="16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None/>
              <a:defRPr sz="16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None/>
              <a:defRPr sz="16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None/>
              <a:defRPr sz="16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56" name="Google Shape;56;p13"/>
          <p:cNvSpPr txBox="1"/>
          <p:nvPr>
            <p:ph idx="7" type="ctrTitle"/>
          </p:nvPr>
        </p:nvSpPr>
        <p:spPr>
          <a:xfrm>
            <a:off x="2760275" y="3848800"/>
            <a:ext cx="1818300" cy="44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None/>
              <a:defRPr sz="1600"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None/>
              <a:defRPr sz="16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None/>
              <a:defRPr sz="16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None/>
              <a:defRPr sz="16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None/>
              <a:defRPr sz="16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None/>
              <a:defRPr sz="16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None/>
              <a:defRPr sz="16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None/>
              <a:defRPr sz="16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None/>
              <a:defRPr sz="16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57" name="Google Shape;57;p13"/>
          <p:cNvSpPr txBox="1"/>
          <p:nvPr>
            <p:ph idx="8" type="ctrTitle"/>
          </p:nvPr>
        </p:nvSpPr>
        <p:spPr>
          <a:xfrm>
            <a:off x="955125" y="3848800"/>
            <a:ext cx="1818300" cy="44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None/>
              <a:defRPr sz="1600"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None/>
              <a:defRPr sz="16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None/>
              <a:defRPr sz="16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None/>
              <a:defRPr sz="16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None/>
              <a:defRPr sz="16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None/>
              <a:defRPr sz="16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None/>
              <a:defRPr sz="16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None/>
              <a:defRPr sz="16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None/>
              <a:defRPr sz="16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58" name="Google Shape;58;p13"/>
          <p:cNvSpPr txBox="1"/>
          <p:nvPr>
            <p:ph hasCustomPrompt="1" idx="9" type="title"/>
          </p:nvPr>
        </p:nvSpPr>
        <p:spPr>
          <a:xfrm>
            <a:off x="2453700" y="1967647"/>
            <a:ext cx="619800" cy="447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>
            <a:r>
              <a:t>xx%</a:t>
            </a:r>
          </a:p>
        </p:txBody>
      </p:sp>
      <p:sp>
        <p:nvSpPr>
          <p:cNvPr id="59" name="Google Shape;59;p13"/>
          <p:cNvSpPr txBox="1"/>
          <p:nvPr>
            <p:ph hasCustomPrompt="1" idx="13" type="title"/>
          </p:nvPr>
        </p:nvSpPr>
        <p:spPr>
          <a:xfrm>
            <a:off x="4260150" y="1967647"/>
            <a:ext cx="619800" cy="447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>
            <a:r>
              <a:t>xx%</a:t>
            </a:r>
          </a:p>
        </p:txBody>
      </p:sp>
      <p:sp>
        <p:nvSpPr>
          <p:cNvPr id="60" name="Google Shape;60;p13"/>
          <p:cNvSpPr txBox="1"/>
          <p:nvPr>
            <p:ph hasCustomPrompt="1" idx="14" type="title"/>
          </p:nvPr>
        </p:nvSpPr>
        <p:spPr>
          <a:xfrm>
            <a:off x="6066600" y="1967647"/>
            <a:ext cx="619800" cy="447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>
            <a:r>
              <a:t>xx%</a:t>
            </a:r>
          </a:p>
        </p:txBody>
      </p:sp>
      <p:sp>
        <p:nvSpPr>
          <p:cNvPr id="61" name="Google Shape;61;p13"/>
          <p:cNvSpPr txBox="1"/>
          <p:nvPr>
            <p:ph hasCustomPrompt="1" idx="15" type="title"/>
          </p:nvPr>
        </p:nvSpPr>
        <p:spPr>
          <a:xfrm>
            <a:off x="1550475" y="3288685"/>
            <a:ext cx="619800" cy="447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>
            <a:r>
              <a:t>xx%</a:t>
            </a:r>
          </a:p>
        </p:txBody>
      </p:sp>
      <p:sp>
        <p:nvSpPr>
          <p:cNvPr id="62" name="Google Shape;62;p13"/>
          <p:cNvSpPr txBox="1"/>
          <p:nvPr>
            <p:ph hasCustomPrompt="1" idx="16" type="title"/>
          </p:nvPr>
        </p:nvSpPr>
        <p:spPr>
          <a:xfrm>
            <a:off x="3356925" y="3288685"/>
            <a:ext cx="619800" cy="447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>
            <a:r>
              <a:t>xx%</a:t>
            </a:r>
          </a:p>
        </p:txBody>
      </p:sp>
      <p:sp>
        <p:nvSpPr>
          <p:cNvPr id="63" name="Google Shape;63;p13"/>
          <p:cNvSpPr txBox="1"/>
          <p:nvPr>
            <p:ph hasCustomPrompt="1" idx="17" type="title"/>
          </p:nvPr>
        </p:nvSpPr>
        <p:spPr>
          <a:xfrm>
            <a:off x="5163375" y="3288685"/>
            <a:ext cx="619800" cy="447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>
            <a:r>
              <a:t>xx%</a:t>
            </a:r>
          </a:p>
        </p:txBody>
      </p:sp>
      <p:sp>
        <p:nvSpPr>
          <p:cNvPr id="64" name="Google Shape;64;p13"/>
          <p:cNvSpPr txBox="1"/>
          <p:nvPr>
            <p:ph hasCustomPrompt="1" idx="18" type="title"/>
          </p:nvPr>
        </p:nvSpPr>
        <p:spPr>
          <a:xfrm>
            <a:off x="6969825" y="3288685"/>
            <a:ext cx="619800" cy="447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4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/>
          <p:nvPr/>
        </p:nvSpPr>
        <p:spPr>
          <a:xfrm>
            <a:off x="325200" y="325200"/>
            <a:ext cx="8493600" cy="4493100"/>
          </a:xfrm>
          <a:prstGeom prst="roundRect">
            <a:avLst>
              <a:gd fmla="val 4260" name="adj"/>
            </a:avLst>
          </a:prstGeom>
          <a:solidFill>
            <a:schemeClr val="accent5"/>
          </a:solidFill>
          <a:ln>
            <a:noFill/>
          </a:ln>
          <a:effectLst>
            <a:outerShdw blurRad="57150" rotWithShape="0" algn="bl" dir="20520000" dist="76200">
              <a:schemeClr val="dk1">
                <a:alpha val="3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cLaren"/>
              <a:ea typeface="McLaren"/>
              <a:cs typeface="McLaren"/>
              <a:sym typeface="McLaren"/>
            </a:endParaRPr>
          </a:p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869250" y="1609400"/>
            <a:ext cx="7405800" cy="27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/>
        </p:txBody>
      </p:sp>
      <p:sp>
        <p:nvSpPr>
          <p:cNvPr id="68" name="Google Shape;68;p14"/>
          <p:cNvSpPr txBox="1"/>
          <p:nvPr>
            <p:ph type="ctrTitle"/>
          </p:nvPr>
        </p:nvSpPr>
        <p:spPr>
          <a:xfrm>
            <a:off x="713225" y="972550"/>
            <a:ext cx="7717500" cy="59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10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/>
          <p:nvPr/>
        </p:nvSpPr>
        <p:spPr>
          <a:xfrm>
            <a:off x="325200" y="325200"/>
            <a:ext cx="8493600" cy="4493100"/>
          </a:xfrm>
          <a:prstGeom prst="roundRect">
            <a:avLst>
              <a:gd fmla="val 4260" name="adj"/>
            </a:avLst>
          </a:prstGeom>
          <a:solidFill>
            <a:schemeClr val="accent5"/>
          </a:solidFill>
          <a:ln>
            <a:noFill/>
          </a:ln>
          <a:effectLst>
            <a:outerShdw blurRad="57150" rotWithShape="0" algn="bl" dir="20520000" dist="76200">
              <a:schemeClr val="dk1">
                <a:alpha val="3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cLaren"/>
              <a:ea typeface="McLaren"/>
              <a:cs typeface="McLaren"/>
              <a:sym typeface="McLaren"/>
            </a:endParaRPr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713225" y="1552200"/>
            <a:ext cx="3860100" cy="305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/>
            </a:lvl9pPr>
          </a:lstStyle>
          <a:p/>
        </p:txBody>
      </p:sp>
      <p:sp>
        <p:nvSpPr>
          <p:cNvPr id="72" name="Google Shape;72;p15"/>
          <p:cNvSpPr txBox="1"/>
          <p:nvPr>
            <p:ph type="ctrTitle"/>
          </p:nvPr>
        </p:nvSpPr>
        <p:spPr>
          <a:xfrm>
            <a:off x="713225" y="1029425"/>
            <a:ext cx="3860100" cy="46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11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/>
          <p:nvPr/>
        </p:nvSpPr>
        <p:spPr>
          <a:xfrm>
            <a:off x="325200" y="325200"/>
            <a:ext cx="8493600" cy="4493100"/>
          </a:xfrm>
          <a:prstGeom prst="roundRect">
            <a:avLst>
              <a:gd fmla="val 4260" name="adj"/>
            </a:avLst>
          </a:prstGeom>
          <a:solidFill>
            <a:schemeClr val="accent5"/>
          </a:solidFill>
          <a:ln>
            <a:noFill/>
          </a:ln>
          <a:effectLst>
            <a:outerShdw blurRad="57150" rotWithShape="0" algn="bl" dir="20520000" dist="76200">
              <a:schemeClr val="dk1">
                <a:alpha val="3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cLaren"/>
              <a:ea typeface="McLaren"/>
              <a:cs typeface="McLaren"/>
              <a:sym typeface="McLaren"/>
            </a:endParaRPr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4572000" y="1552200"/>
            <a:ext cx="3860100" cy="305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/>
            </a:lvl9pPr>
          </a:lstStyle>
          <a:p/>
        </p:txBody>
      </p:sp>
      <p:sp>
        <p:nvSpPr>
          <p:cNvPr id="76" name="Google Shape;76;p16"/>
          <p:cNvSpPr txBox="1"/>
          <p:nvPr>
            <p:ph type="ctrTitle"/>
          </p:nvPr>
        </p:nvSpPr>
        <p:spPr>
          <a:xfrm>
            <a:off x="4572000" y="1029425"/>
            <a:ext cx="3860100" cy="46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/>
          <p:nvPr/>
        </p:nvSpPr>
        <p:spPr>
          <a:xfrm>
            <a:off x="325200" y="325200"/>
            <a:ext cx="8493600" cy="4493100"/>
          </a:xfrm>
          <a:prstGeom prst="roundRect">
            <a:avLst>
              <a:gd fmla="val 4260" name="adj"/>
            </a:avLst>
          </a:prstGeom>
          <a:solidFill>
            <a:schemeClr val="accent5"/>
          </a:solidFill>
          <a:ln>
            <a:noFill/>
          </a:ln>
          <a:effectLst>
            <a:outerShdw blurRad="57150" rotWithShape="0" algn="bl" dir="20520000" dist="76200">
              <a:schemeClr val="dk1">
                <a:alpha val="3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cLaren"/>
              <a:ea typeface="McLaren"/>
              <a:cs typeface="McLaren"/>
              <a:sym typeface="McLaren"/>
            </a:endParaRPr>
          </a:p>
        </p:txBody>
      </p:sp>
      <p:sp>
        <p:nvSpPr>
          <p:cNvPr id="79" name="Google Shape;79;p17"/>
          <p:cNvSpPr txBox="1"/>
          <p:nvPr>
            <p:ph idx="1" type="subTitle"/>
          </p:nvPr>
        </p:nvSpPr>
        <p:spPr>
          <a:xfrm>
            <a:off x="1246375" y="2334000"/>
            <a:ext cx="2986800" cy="185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0" name="Google Shape;80;p17"/>
          <p:cNvSpPr txBox="1"/>
          <p:nvPr>
            <p:ph idx="2" type="subTitle"/>
          </p:nvPr>
        </p:nvSpPr>
        <p:spPr>
          <a:xfrm>
            <a:off x="4414404" y="2334028"/>
            <a:ext cx="3492900" cy="185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1" name="Google Shape;81;p17"/>
          <p:cNvSpPr txBox="1"/>
          <p:nvPr>
            <p:ph idx="3" type="subTitle"/>
          </p:nvPr>
        </p:nvSpPr>
        <p:spPr>
          <a:xfrm>
            <a:off x="1246375" y="1943100"/>
            <a:ext cx="2986800" cy="39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arabicPeriod"/>
              <a:defRPr b="1" sz="1600">
                <a:solidFill>
                  <a:schemeClr val="lt2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alphaLcPeriod"/>
              <a:defRPr b="1" sz="1600"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romanLcPeriod"/>
              <a:defRPr b="1" sz="1600"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arabicPeriod"/>
              <a:defRPr b="1" sz="1600"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alphaLcPeriod"/>
              <a:defRPr b="1" sz="1600"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romanLcPeriod"/>
              <a:defRPr b="1" sz="1600"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arabicPeriod"/>
              <a:defRPr b="1" sz="1600"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alphaLcPeriod"/>
              <a:defRPr b="1" sz="1600"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romanLcPeriod"/>
              <a:defRPr b="1" sz="1600"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/>
        </p:txBody>
      </p:sp>
      <p:sp>
        <p:nvSpPr>
          <p:cNvPr id="82" name="Google Shape;82;p17"/>
          <p:cNvSpPr txBox="1"/>
          <p:nvPr>
            <p:ph idx="4" type="subTitle"/>
          </p:nvPr>
        </p:nvSpPr>
        <p:spPr>
          <a:xfrm>
            <a:off x="4414404" y="1943100"/>
            <a:ext cx="3492900" cy="39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arabicPeriod"/>
              <a:defRPr b="1" sz="1600">
                <a:solidFill>
                  <a:schemeClr val="lt2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alphaLcPeriod"/>
              <a:defRPr b="1" sz="1600"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romanLcPeriod"/>
              <a:defRPr b="1" sz="1600"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arabicPeriod"/>
              <a:defRPr b="1" sz="1600"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alphaLcPeriod"/>
              <a:defRPr b="1" sz="1600"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romanLcPeriod"/>
              <a:defRPr b="1" sz="1600"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arabicPeriod"/>
              <a:defRPr b="1" sz="1600"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alphaLcPeriod"/>
              <a:defRPr b="1" sz="1600"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romanLcPeriod"/>
              <a:defRPr b="1" sz="1600"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/>
        </p:txBody>
      </p:sp>
      <p:sp>
        <p:nvSpPr>
          <p:cNvPr id="83" name="Google Shape;83;p17"/>
          <p:cNvSpPr txBox="1"/>
          <p:nvPr>
            <p:ph type="ctrTitle"/>
          </p:nvPr>
        </p:nvSpPr>
        <p:spPr>
          <a:xfrm>
            <a:off x="713225" y="972550"/>
            <a:ext cx="7717500" cy="59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AND_TWO_COLUMNS_1_1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/>
          <p:nvPr/>
        </p:nvSpPr>
        <p:spPr>
          <a:xfrm>
            <a:off x="325200" y="325200"/>
            <a:ext cx="8493600" cy="4493100"/>
          </a:xfrm>
          <a:prstGeom prst="roundRect">
            <a:avLst>
              <a:gd fmla="val 4260" name="adj"/>
            </a:avLst>
          </a:prstGeom>
          <a:solidFill>
            <a:schemeClr val="accent5"/>
          </a:solidFill>
          <a:ln>
            <a:noFill/>
          </a:ln>
          <a:effectLst>
            <a:outerShdw blurRad="57150" rotWithShape="0" algn="bl" dir="20520000" dist="76200">
              <a:schemeClr val="dk1">
                <a:alpha val="3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cLaren"/>
              <a:ea typeface="McLaren"/>
              <a:cs typeface="McLaren"/>
              <a:sym typeface="McLaren"/>
            </a:endParaRPr>
          </a:p>
        </p:txBody>
      </p:sp>
      <p:sp>
        <p:nvSpPr>
          <p:cNvPr id="86" name="Google Shape;86;p18"/>
          <p:cNvSpPr txBox="1"/>
          <p:nvPr>
            <p:ph idx="1" type="subTitle"/>
          </p:nvPr>
        </p:nvSpPr>
        <p:spPr>
          <a:xfrm>
            <a:off x="1246363" y="2334000"/>
            <a:ext cx="3106500" cy="185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anrope"/>
              <a:buChar char="●"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7" name="Google Shape;87;p18"/>
          <p:cNvSpPr txBox="1"/>
          <p:nvPr>
            <p:ph idx="2" type="subTitle"/>
          </p:nvPr>
        </p:nvSpPr>
        <p:spPr>
          <a:xfrm>
            <a:off x="4791138" y="2334027"/>
            <a:ext cx="3106500" cy="185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8" name="Google Shape;88;p18"/>
          <p:cNvSpPr txBox="1"/>
          <p:nvPr>
            <p:ph idx="3" type="subTitle"/>
          </p:nvPr>
        </p:nvSpPr>
        <p:spPr>
          <a:xfrm>
            <a:off x="1246363" y="1943100"/>
            <a:ext cx="3106500" cy="39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arabicPeriod"/>
              <a:defRPr b="1" sz="1600">
                <a:solidFill>
                  <a:schemeClr val="lt2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alphaLcPeriod"/>
              <a:defRPr b="1" sz="1600"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romanLcPeriod"/>
              <a:defRPr b="1" sz="1600"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arabicPeriod"/>
              <a:defRPr b="1" sz="1600"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alphaLcPeriod"/>
              <a:defRPr b="1" sz="1600"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romanLcPeriod"/>
              <a:defRPr b="1" sz="1600"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arabicPeriod"/>
              <a:defRPr b="1" sz="1600"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alphaLcPeriod"/>
              <a:defRPr b="1" sz="1600"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romanLcPeriod"/>
              <a:defRPr b="1" sz="1600"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/>
        </p:txBody>
      </p:sp>
      <p:sp>
        <p:nvSpPr>
          <p:cNvPr id="89" name="Google Shape;89;p18"/>
          <p:cNvSpPr txBox="1"/>
          <p:nvPr>
            <p:ph idx="4" type="subTitle"/>
          </p:nvPr>
        </p:nvSpPr>
        <p:spPr>
          <a:xfrm>
            <a:off x="4791138" y="1943100"/>
            <a:ext cx="3106500" cy="39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arabicPeriod"/>
              <a:defRPr b="1" sz="1600">
                <a:solidFill>
                  <a:schemeClr val="lt2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alphaLcPeriod"/>
              <a:defRPr b="1" sz="1600"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romanLcPeriod"/>
              <a:defRPr b="1" sz="1600"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arabicPeriod"/>
              <a:defRPr b="1" sz="1600"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alphaLcPeriod"/>
              <a:defRPr b="1" sz="1600"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romanLcPeriod"/>
              <a:defRPr b="1" sz="1600"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arabicPeriod"/>
              <a:defRPr b="1" sz="1600"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alphaLcPeriod"/>
              <a:defRPr b="1" sz="1600"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romanLcPeriod"/>
              <a:defRPr b="1" sz="1600"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/>
        </p:txBody>
      </p:sp>
      <p:sp>
        <p:nvSpPr>
          <p:cNvPr id="90" name="Google Shape;90;p18"/>
          <p:cNvSpPr txBox="1"/>
          <p:nvPr>
            <p:ph type="ctrTitle"/>
          </p:nvPr>
        </p:nvSpPr>
        <p:spPr>
          <a:xfrm>
            <a:off x="713225" y="972550"/>
            <a:ext cx="7717500" cy="59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3">
  <p:cSld name="TITLE_AND_TWO_COLUMNS_1_2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/>
          <p:nvPr/>
        </p:nvSpPr>
        <p:spPr>
          <a:xfrm>
            <a:off x="325200" y="325200"/>
            <a:ext cx="8493600" cy="4493100"/>
          </a:xfrm>
          <a:prstGeom prst="roundRect">
            <a:avLst>
              <a:gd fmla="val 4260" name="adj"/>
            </a:avLst>
          </a:prstGeom>
          <a:solidFill>
            <a:schemeClr val="accent5"/>
          </a:solidFill>
          <a:ln>
            <a:noFill/>
          </a:ln>
          <a:effectLst>
            <a:outerShdw blurRad="57150" rotWithShape="0" algn="bl" dir="20520000" dist="76200">
              <a:schemeClr val="dk1">
                <a:alpha val="3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cLaren"/>
              <a:ea typeface="McLaren"/>
              <a:cs typeface="McLaren"/>
              <a:sym typeface="McLaren"/>
            </a:endParaRPr>
          </a:p>
        </p:txBody>
      </p:sp>
      <p:sp>
        <p:nvSpPr>
          <p:cNvPr id="93" name="Google Shape;93;p19"/>
          <p:cNvSpPr txBox="1"/>
          <p:nvPr>
            <p:ph idx="1" type="subTitle"/>
          </p:nvPr>
        </p:nvSpPr>
        <p:spPr>
          <a:xfrm>
            <a:off x="751413" y="2334000"/>
            <a:ext cx="4439700" cy="185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4" name="Google Shape;94;p19"/>
          <p:cNvSpPr txBox="1"/>
          <p:nvPr>
            <p:ph idx="2" type="subTitle"/>
          </p:nvPr>
        </p:nvSpPr>
        <p:spPr>
          <a:xfrm>
            <a:off x="5448388" y="2334026"/>
            <a:ext cx="2944200" cy="185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Arial"/>
              <a:buChar char="●"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Arial"/>
              <a:buChar char="○"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Arial"/>
              <a:buChar char="■"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Arial"/>
              <a:buChar char="●"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Arial"/>
              <a:buChar char="○"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Arial"/>
              <a:buChar char="■"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Arial"/>
              <a:buChar char="●"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Arial"/>
              <a:buChar char="○"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hlink"/>
              </a:buClr>
              <a:buSzPts val="1400"/>
              <a:buFont typeface="Arial"/>
              <a:buChar char="■"/>
              <a:defRPr/>
            </a:lvl9pPr>
          </a:lstStyle>
          <a:p/>
        </p:txBody>
      </p:sp>
      <p:sp>
        <p:nvSpPr>
          <p:cNvPr id="95" name="Google Shape;95;p19"/>
          <p:cNvSpPr txBox="1"/>
          <p:nvPr>
            <p:ph idx="3" type="subTitle"/>
          </p:nvPr>
        </p:nvSpPr>
        <p:spPr>
          <a:xfrm>
            <a:off x="751413" y="1943100"/>
            <a:ext cx="4439700" cy="39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arabicPeriod"/>
              <a:defRPr b="1" sz="1600">
                <a:solidFill>
                  <a:schemeClr val="lt2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alphaLcPeriod"/>
              <a:defRPr b="1" sz="1600"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romanLcPeriod"/>
              <a:defRPr b="1" sz="1600"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arabicPeriod"/>
              <a:defRPr b="1" sz="1600"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alphaLcPeriod"/>
              <a:defRPr b="1" sz="1600"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romanLcPeriod"/>
              <a:defRPr b="1" sz="1600"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arabicPeriod"/>
              <a:defRPr b="1" sz="1600"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alphaLcPeriod"/>
              <a:defRPr b="1" sz="1600"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romanLcPeriod"/>
              <a:defRPr b="1" sz="1600"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/>
        </p:txBody>
      </p:sp>
      <p:sp>
        <p:nvSpPr>
          <p:cNvPr id="96" name="Google Shape;96;p19"/>
          <p:cNvSpPr txBox="1"/>
          <p:nvPr>
            <p:ph idx="4" type="subTitle"/>
          </p:nvPr>
        </p:nvSpPr>
        <p:spPr>
          <a:xfrm>
            <a:off x="5448388" y="1943100"/>
            <a:ext cx="2944200" cy="39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arabicPeriod"/>
              <a:defRPr b="1" sz="1600">
                <a:solidFill>
                  <a:schemeClr val="lt2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alphaLcPeriod"/>
              <a:defRPr b="1" sz="1600"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romanLcPeriod"/>
              <a:defRPr b="1" sz="1600"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arabicPeriod"/>
              <a:defRPr b="1" sz="1600"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alphaLcPeriod"/>
              <a:defRPr b="1" sz="1600"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romanLcPeriod"/>
              <a:defRPr b="1" sz="1600"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arabicPeriod"/>
              <a:defRPr b="1" sz="1600"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alphaLcPeriod"/>
              <a:defRPr b="1" sz="1600"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romanLcPeriod"/>
              <a:defRPr b="1" sz="1600"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/>
        </p:txBody>
      </p:sp>
      <p:sp>
        <p:nvSpPr>
          <p:cNvPr id="97" name="Google Shape;97;p19"/>
          <p:cNvSpPr txBox="1"/>
          <p:nvPr>
            <p:ph type="ctrTitle"/>
          </p:nvPr>
        </p:nvSpPr>
        <p:spPr>
          <a:xfrm>
            <a:off x="713225" y="972550"/>
            <a:ext cx="7717500" cy="59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/>
          <p:nvPr/>
        </p:nvSpPr>
        <p:spPr>
          <a:xfrm>
            <a:off x="325200" y="286425"/>
            <a:ext cx="8493600" cy="4493100"/>
          </a:xfrm>
          <a:prstGeom prst="roundRect">
            <a:avLst>
              <a:gd fmla="val 4260" name="adj"/>
            </a:avLst>
          </a:prstGeom>
          <a:solidFill>
            <a:schemeClr val="accent5"/>
          </a:solidFill>
          <a:ln>
            <a:noFill/>
          </a:ln>
          <a:effectLst>
            <a:outerShdw blurRad="57150" rotWithShape="0" algn="bl" dir="20520000" dist="76200">
              <a:schemeClr val="dk1">
                <a:alpha val="3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cLaren"/>
              <a:ea typeface="McLaren"/>
              <a:cs typeface="McLaren"/>
              <a:sym typeface="McLaren"/>
            </a:endParaRPr>
          </a:p>
        </p:txBody>
      </p:sp>
      <p:sp>
        <p:nvSpPr>
          <p:cNvPr id="100" name="Google Shape;100;p20"/>
          <p:cNvSpPr txBox="1"/>
          <p:nvPr>
            <p:ph type="ctrTitle"/>
          </p:nvPr>
        </p:nvSpPr>
        <p:spPr>
          <a:xfrm>
            <a:off x="913510" y="1324263"/>
            <a:ext cx="3658500" cy="84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000"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01" name="Google Shape;101;p20"/>
          <p:cNvSpPr txBox="1"/>
          <p:nvPr>
            <p:ph idx="1" type="subTitle"/>
          </p:nvPr>
        </p:nvSpPr>
        <p:spPr>
          <a:xfrm>
            <a:off x="913375" y="2243213"/>
            <a:ext cx="3658500" cy="12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02" name="Google Shape;102;p20"/>
          <p:cNvSpPr txBox="1"/>
          <p:nvPr/>
        </p:nvSpPr>
        <p:spPr>
          <a:xfrm>
            <a:off x="4840100" y="2651900"/>
            <a:ext cx="3370500" cy="890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CREDITS: This presentation template was created by </a:t>
            </a:r>
            <a:r>
              <a:rPr b="1" lang="en" sz="1200">
                <a:solidFill>
                  <a:schemeClr val="hlink"/>
                </a:solidFill>
                <a:uFill>
                  <a:noFill/>
                </a:uFill>
                <a:latin typeface="Manrope"/>
                <a:ea typeface="Manrope"/>
                <a:cs typeface="Manrope"/>
                <a:sym typeface="Manrope"/>
                <a:hlinkClick r:id="rId2"/>
              </a:rPr>
              <a:t>Slidesgo</a:t>
            </a:r>
            <a:r>
              <a:rPr lang="en" sz="12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, including icons by </a:t>
            </a:r>
            <a:r>
              <a:rPr b="1" lang="en" sz="1200" u="sng">
                <a:solidFill>
                  <a:schemeClr val="hlink"/>
                </a:solidFill>
                <a:latin typeface="Manrope"/>
                <a:ea typeface="Manrope"/>
                <a:cs typeface="Manrope"/>
                <a:sym typeface="Manrope"/>
                <a:hlinkClick r:id="rId3"/>
              </a:rPr>
              <a:t>Flaticon</a:t>
            </a:r>
            <a:r>
              <a:rPr lang="en" sz="12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 </a:t>
            </a:r>
            <a:r>
              <a:rPr lang="en" sz="12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and content by </a:t>
            </a:r>
            <a:r>
              <a:rPr b="1" lang="en" sz="1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Natalia González</a:t>
            </a:r>
            <a:r>
              <a:rPr lang="en" sz="12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 and </a:t>
            </a:r>
            <a:r>
              <a:rPr b="1" lang="en" sz="1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Ana Landa</a:t>
            </a:r>
            <a:endParaRPr b="1" sz="1200" u="sng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325200" y="325200"/>
            <a:ext cx="8493600" cy="4493100"/>
          </a:xfrm>
          <a:prstGeom prst="roundRect">
            <a:avLst>
              <a:gd fmla="val 4260" name="adj"/>
            </a:avLst>
          </a:prstGeom>
          <a:solidFill>
            <a:schemeClr val="accent5"/>
          </a:solidFill>
          <a:ln>
            <a:noFill/>
          </a:ln>
          <a:effectLst>
            <a:outerShdw blurRad="57150" rotWithShape="0" algn="bl" dir="20520000" dist="76200">
              <a:schemeClr val="dk1">
                <a:alpha val="3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cLaren"/>
              <a:ea typeface="McLaren"/>
              <a:cs typeface="McLaren"/>
              <a:sym typeface="McLaren"/>
            </a:endParaRPr>
          </a:p>
        </p:txBody>
      </p:sp>
      <p:sp>
        <p:nvSpPr>
          <p:cNvPr id="14" name="Google Shape;14;p3"/>
          <p:cNvSpPr txBox="1"/>
          <p:nvPr>
            <p:ph type="title"/>
          </p:nvPr>
        </p:nvSpPr>
        <p:spPr>
          <a:xfrm>
            <a:off x="720000" y="2414400"/>
            <a:ext cx="5067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hasCustomPrompt="1" idx="2" type="title"/>
          </p:nvPr>
        </p:nvSpPr>
        <p:spPr>
          <a:xfrm>
            <a:off x="842797" y="1601375"/>
            <a:ext cx="900900" cy="841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 txBox="1"/>
          <p:nvPr>
            <p:ph idx="1" type="subTitle"/>
          </p:nvPr>
        </p:nvSpPr>
        <p:spPr>
          <a:xfrm>
            <a:off x="720000" y="3167125"/>
            <a:ext cx="50676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/>
          <p:nvPr/>
        </p:nvSpPr>
        <p:spPr>
          <a:xfrm>
            <a:off x="325200" y="325200"/>
            <a:ext cx="8493600" cy="4493100"/>
          </a:xfrm>
          <a:prstGeom prst="roundRect">
            <a:avLst>
              <a:gd fmla="val 4260" name="adj"/>
            </a:avLst>
          </a:prstGeom>
          <a:solidFill>
            <a:schemeClr val="accent5"/>
          </a:solidFill>
          <a:ln>
            <a:noFill/>
          </a:ln>
          <a:effectLst>
            <a:outerShdw blurRad="57150" rotWithShape="0" algn="bl" dir="20520000" dist="76200">
              <a:schemeClr val="dk1">
                <a:alpha val="3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cLaren"/>
              <a:ea typeface="McLaren"/>
              <a:cs typeface="McLaren"/>
              <a:sym typeface="McLaren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bg>
      <p:bgPr>
        <a:solidFill>
          <a:schemeClr val="accent2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2"/>
          <p:cNvSpPr/>
          <p:nvPr/>
        </p:nvSpPr>
        <p:spPr>
          <a:xfrm>
            <a:off x="325200" y="325200"/>
            <a:ext cx="8493600" cy="4493100"/>
          </a:xfrm>
          <a:prstGeom prst="roundRect">
            <a:avLst>
              <a:gd fmla="val 4260" name="adj"/>
            </a:avLst>
          </a:prstGeom>
          <a:solidFill>
            <a:schemeClr val="accent5"/>
          </a:solidFill>
          <a:ln>
            <a:noFill/>
          </a:ln>
          <a:effectLst>
            <a:outerShdw blurRad="57150" rotWithShape="0" algn="bl" dir="20520000" dist="76200">
              <a:schemeClr val="dk1">
                <a:alpha val="3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cLaren"/>
              <a:ea typeface="McLaren"/>
              <a:cs typeface="McLaren"/>
              <a:sym typeface="McLaren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9_1_1">
    <p:bg>
      <p:bgPr>
        <a:solidFill>
          <a:schemeClr val="accent1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3"/>
          <p:cNvSpPr/>
          <p:nvPr/>
        </p:nvSpPr>
        <p:spPr>
          <a:xfrm>
            <a:off x="325200" y="325200"/>
            <a:ext cx="8493600" cy="4493100"/>
          </a:xfrm>
          <a:prstGeom prst="roundRect">
            <a:avLst>
              <a:gd fmla="val 4260" name="adj"/>
            </a:avLst>
          </a:prstGeom>
          <a:solidFill>
            <a:schemeClr val="accent5"/>
          </a:solidFill>
          <a:ln>
            <a:noFill/>
          </a:ln>
          <a:effectLst>
            <a:outerShdw blurRad="57150" rotWithShape="0" algn="bl" dir="20520000" dist="76200">
              <a:schemeClr val="dk1">
                <a:alpha val="3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cLaren"/>
              <a:ea typeface="McLaren"/>
              <a:cs typeface="McLaren"/>
              <a:sym typeface="McLaren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CUSTOM_9_1_2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4"/>
          <p:cNvSpPr/>
          <p:nvPr/>
        </p:nvSpPr>
        <p:spPr>
          <a:xfrm>
            <a:off x="325200" y="325200"/>
            <a:ext cx="8493600" cy="4493100"/>
          </a:xfrm>
          <a:prstGeom prst="roundRect">
            <a:avLst>
              <a:gd fmla="val 4260" name="adj"/>
            </a:avLst>
          </a:prstGeom>
          <a:solidFill>
            <a:schemeClr val="accent5"/>
          </a:solidFill>
          <a:ln>
            <a:noFill/>
          </a:ln>
          <a:effectLst>
            <a:outerShdw blurRad="57150" rotWithShape="0" algn="bl" dir="20520000" dist="76200">
              <a:schemeClr val="dk1">
                <a:alpha val="3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cLaren"/>
              <a:ea typeface="McLaren"/>
              <a:cs typeface="McLaren"/>
              <a:sym typeface="McLaren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4">
  <p:cSld name="CUSTOM_9_1_3">
    <p:bg>
      <p:bgPr>
        <a:solidFill>
          <a:schemeClr val="accent4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5"/>
          <p:cNvSpPr/>
          <p:nvPr/>
        </p:nvSpPr>
        <p:spPr>
          <a:xfrm>
            <a:off x="325200" y="325200"/>
            <a:ext cx="8493600" cy="4493100"/>
          </a:xfrm>
          <a:prstGeom prst="roundRect">
            <a:avLst>
              <a:gd fmla="val 4260" name="adj"/>
            </a:avLst>
          </a:prstGeom>
          <a:solidFill>
            <a:schemeClr val="accent5"/>
          </a:solidFill>
          <a:ln>
            <a:noFill/>
          </a:ln>
          <a:effectLst>
            <a:outerShdw blurRad="57150" rotWithShape="0" algn="bl" dir="20520000" dist="76200">
              <a:schemeClr val="dk1">
                <a:alpha val="3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cLaren"/>
              <a:ea typeface="McLaren"/>
              <a:cs typeface="McLaren"/>
              <a:sym typeface="McLaren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/>
          <p:nvPr/>
        </p:nvSpPr>
        <p:spPr>
          <a:xfrm>
            <a:off x="325200" y="325200"/>
            <a:ext cx="8493600" cy="4493100"/>
          </a:xfrm>
          <a:prstGeom prst="roundRect">
            <a:avLst>
              <a:gd fmla="val 4260" name="adj"/>
            </a:avLst>
          </a:prstGeom>
          <a:solidFill>
            <a:schemeClr val="accent5"/>
          </a:solidFill>
          <a:ln>
            <a:noFill/>
          </a:ln>
          <a:effectLst>
            <a:outerShdw blurRad="57150" rotWithShape="0" algn="bl" dir="20520000" dist="76200">
              <a:schemeClr val="dk1">
                <a:alpha val="3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cLaren"/>
              <a:ea typeface="McLaren"/>
              <a:cs typeface="McLaren"/>
              <a:sym typeface="McLaren"/>
            </a:endParaRPr>
          </a:p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1905200" y="1824525"/>
            <a:ext cx="5333700" cy="240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type="ctrTitle"/>
          </p:nvPr>
        </p:nvSpPr>
        <p:spPr>
          <a:xfrm>
            <a:off x="713225" y="972550"/>
            <a:ext cx="7717500" cy="59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/>
          <p:nvPr/>
        </p:nvSpPr>
        <p:spPr>
          <a:xfrm>
            <a:off x="325200" y="325200"/>
            <a:ext cx="8493600" cy="4493100"/>
          </a:xfrm>
          <a:prstGeom prst="roundRect">
            <a:avLst>
              <a:gd fmla="val 4260" name="adj"/>
            </a:avLst>
          </a:prstGeom>
          <a:solidFill>
            <a:schemeClr val="accent5"/>
          </a:solidFill>
          <a:ln>
            <a:noFill/>
          </a:ln>
          <a:effectLst>
            <a:outerShdw blurRad="57150" rotWithShape="0" algn="bl" dir="20520000" dist="76200">
              <a:schemeClr val="dk1">
                <a:alpha val="3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cLaren"/>
              <a:ea typeface="McLaren"/>
              <a:cs typeface="McLaren"/>
              <a:sym typeface="McLaren"/>
            </a:endParaRPr>
          </a:p>
        </p:txBody>
      </p:sp>
      <p:sp>
        <p:nvSpPr>
          <p:cNvPr id="23" name="Google Shape;23;p5"/>
          <p:cNvSpPr txBox="1"/>
          <p:nvPr>
            <p:ph idx="1" type="subTitle"/>
          </p:nvPr>
        </p:nvSpPr>
        <p:spPr>
          <a:xfrm>
            <a:off x="1246375" y="1943100"/>
            <a:ext cx="2986800" cy="39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AutoNum type="arabicPeriod"/>
              <a:defRPr b="1" sz="1600">
                <a:solidFill>
                  <a:schemeClr val="lt2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AutoNum type="alphaLcPeriod"/>
              <a:defRPr b="1" sz="2400"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AutoNum type="romanLcPeriod"/>
              <a:defRPr b="1" sz="2400"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AutoNum type="arabicPeriod"/>
              <a:defRPr b="1" sz="2400"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AutoNum type="alphaLcPeriod"/>
              <a:defRPr b="1" sz="2400"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AutoNum type="romanLcPeriod"/>
              <a:defRPr b="1" sz="2400"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AutoNum type="arabicPeriod"/>
              <a:defRPr b="1" sz="2400"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AutoNum type="alphaLcPeriod"/>
              <a:defRPr b="1" sz="2400"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AutoNum type="romanLcPeriod"/>
              <a:defRPr b="1" sz="2400"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/>
        </p:txBody>
      </p:sp>
      <p:sp>
        <p:nvSpPr>
          <p:cNvPr id="24" name="Google Shape;24;p5"/>
          <p:cNvSpPr txBox="1"/>
          <p:nvPr>
            <p:ph idx="2" type="subTitle"/>
          </p:nvPr>
        </p:nvSpPr>
        <p:spPr>
          <a:xfrm>
            <a:off x="1246375" y="2332225"/>
            <a:ext cx="2986800" cy="185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3" type="subTitle"/>
          </p:nvPr>
        </p:nvSpPr>
        <p:spPr>
          <a:xfrm>
            <a:off x="4910886" y="1943100"/>
            <a:ext cx="2986800" cy="39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AutoNum type="arabicPeriod"/>
              <a:defRPr b="1" sz="1600">
                <a:solidFill>
                  <a:schemeClr val="lt2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AutoNum type="alphaLcPeriod"/>
              <a:defRPr b="1" sz="2400"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AutoNum type="romanLcPeriod"/>
              <a:defRPr b="1" sz="2400"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AutoNum type="arabicPeriod"/>
              <a:defRPr b="1" sz="2400"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AutoNum type="alphaLcPeriod"/>
              <a:defRPr b="1" sz="2400"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AutoNum type="romanLcPeriod"/>
              <a:defRPr b="1" sz="2400"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AutoNum type="arabicPeriod"/>
              <a:defRPr b="1" sz="2400"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AutoNum type="alphaLcPeriod"/>
              <a:defRPr b="1" sz="2400"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AutoNum type="romanLcPeriod"/>
              <a:defRPr b="1" sz="2400"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/>
        </p:txBody>
      </p:sp>
      <p:sp>
        <p:nvSpPr>
          <p:cNvPr id="26" name="Google Shape;26;p5"/>
          <p:cNvSpPr txBox="1"/>
          <p:nvPr>
            <p:ph idx="4" type="subTitle"/>
          </p:nvPr>
        </p:nvSpPr>
        <p:spPr>
          <a:xfrm>
            <a:off x="4910886" y="2332252"/>
            <a:ext cx="2986800" cy="185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type="ctrTitle"/>
          </p:nvPr>
        </p:nvSpPr>
        <p:spPr>
          <a:xfrm>
            <a:off x="713225" y="972550"/>
            <a:ext cx="7717500" cy="59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/>
          <p:nvPr/>
        </p:nvSpPr>
        <p:spPr>
          <a:xfrm>
            <a:off x="325200" y="325200"/>
            <a:ext cx="8493600" cy="4493100"/>
          </a:xfrm>
          <a:prstGeom prst="roundRect">
            <a:avLst>
              <a:gd fmla="val 4260" name="adj"/>
            </a:avLst>
          </a:prstGeom>
          <a:solidFill>
            <a:schemeClr val="accent5"/>
          </a:solidFill>
          <a:ln>
            <a:noFill/>
          </a:ln>
          <a:effectLst>
            <a:outerShdw blurRad="57150" rotWithShape="0" algn="bl" dir="20520000" dist="76200">
              <a:schemeClr val="dk1">
                <a:alpha val="3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cLaren"/>
              <a:ea typeface="McLaren"/>
              <a:cs typeface="McLaren"/>
              <a:sym typeface="McLaren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/>
          <p:nvPr/>
        </p:nvSpPr>
        <p:spPr>
          <a:xfrm>
            <a:off x="325200" y="325200"/>
            <a:ext cx="8493600" cy="4493100"/>
          </a:xfrm>
          <a:prstGeom prst="roundRect">
            <a:avLst>
              <a:gd fmla="val 4260" name="adj"/>
            </a:avLst>
          </a:prstGeom>
          <a:solidFill>
            <a:schemeClr val="accent5"/>
          </a:solidFill>
          <a:ln>
            <a:noFill/>
          </a:ln>
          <a:effectLst>
            <a:outerShdw blurRad="57150" rotWithShape="0" algn="bl" dir="20520000" dist="76200">
              <a:schemeClr val="dk1">
                <a:alpha val="3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cLaren"/>
              <a:ea typeface="McLaren"/>
              <a:cs typeface="McLaren"/>
              <a:sym typeface="McLaren"/>
            </a:endParaRPr>
          </a:p>
        </p:txBody>
      </p:sp>
      <p:sp>
        <p:nvSpPr>
          <p:cNvPr id="32" name="Google Shape;32;p7"/>
          <p:cNvSpPr txBox="1"/>
          <p:nvPr>
            <p:ph type="ctrTitle"/>
          </p:nvPr>
        </p:nvSpPr>
        <p:spPr>
          <a:xfrm>
            <a:off x="720975" y="1316325"/>
            <a:ext cx="3860100" cy="46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28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33" name="Google Shape;33;p7"/>
          <p:cNvSpPr txBox="1"/>
          <p:nvPr>
            <p:ph idx="1" type="subTitle"/>
          </p:nvPr>
        </p:nvSpPr>
        <p:spPr>
          <a:xfrm>
            <a:off x="720975" y="1728675"/>
            <a:ext cx="3860100" cy="248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/>
          <p:nvPr/>
        </p:nvSpPr>
        <p:spPr>
          <a:xfrm>
            <a:off x="325200" y="325200"/>
            <a:ext cx="8493600" cy="4493100"/>
          </a:xfrm>
          <a:prstGeom prst="roundRect">
            <a:avLst>
              <a:gd fmla="val 4260" name="adj"/>
            </a:avLst>
          </a:prstGeom>
          <a:solidFill>
            <a:schemeClr val="accent5"/>
          </a:solidFill>
          <a:ln>
            <a:noFill/>
          </a:ln>
          <a:effectLst>
            <a:outerShdw blurRad="57150" rotWithShape="0" algn="bl" dir="20520000" dist="76200">
              <a:schemeClr val="dk1">
                <a:alpha val="3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cLaren"/>
              <a:ea typeface="McLaren"/>
              <a:cs typeface="McLaren"/>
              <a:sym typeface="McLaren"/>
            </a:endParaRPr>
          </a:p>
        </p:txBody>
      </p:sp>
      <p:sp>
        <p:nvSpPr>
          <p:cNvPr id="36" name="Google Shape;36;p8"/>
          <p:cNvSpPr txBox="1"/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325200" y="325200"/>
            <a:ext cx="8493600" cy="4493100"/>
          </a:xfrm>
          <a:prstGeom prst="roundRect">
            <a:avLst>
              <a:gd fmla="val 4260" name="adj"/>
            </a:avLst>
          </a:prstGeom>
          <a:solidFill>
            <a:schemeClr val="accent5"/>
          </a:solidFill>
          <a:ln>
            <a:noFill/>
          </a:ln>
          <a:effectLst>
            <a:outerShdw blurRad="57150" rotWithShape="0" algn="bl" dir="20520000" dist="76200">
              <a:schemeClr val="dk1">
                <a:alpha val="3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cLaren"/>
              <a:ea typeface="McLaren"/>
              <a:cs typeface="McLaren"/>
              <a:sym typeface="McLaren"/>
            </a:endParaRPr>
          </a:p>
        </p:txBody>
      </p:sp>
      <p:sp>
        <p:nvSpPr>
          <p:cNvPr id="39" name="Google Shape;39;p9"/>
          <p:cNvSpPr txBox="1"/>
          <p:nvPr>
            <p:ph type="title"/>
          </p:nvPr>
        </p:nvSpPr>
        <p:spPr>
          <a:xfrm>
            <a:off x="2135550" y="1265300"/>
            <a:ext cx="4872900" cy="196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1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type="title"/>
          </p:nvPr>
        </p:nvSpPr>
        <p:spPr>
          <a:xfrm>
            <a:off x="720000" y="3865100"/>
            <a:ext cx="7704000" cy="738900"/>
          </a:xfrm>
          <a:prstGeom prst="rect">
            <a:avLst/>
          </a:prstGeom>
          <a:solidFill>
            <a:schemeClr val="accent5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5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b="1" sz="3500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b="1" sz="3500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b="1" sz="3500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b="1" sz="3500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b="1" sz="3500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b="1" sz="3500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b="1" sz="3500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b="1" sz="3500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b="1" sz="3500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 Medium"/>
              <a:buChar char="●"/>
              <a:defRPr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1pPr>
            <a:lvl2pPr indent="-317500" lvl="1" marL="914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 Medium"/>
              <a:buChar char="○"/>
              <a:defRPr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2pPr>
            <a:lvl3pPr indent="-317500" lvl="2" marL="1371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 Medium"/>
              <a:buChar char="■"/>
              <a:defRPr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3pPr>
            <a:lvl4pPr indent="-317500" lvl="3" marL="1828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 Medium"/>
              <a:buChar char="●"/>
              <a:defRPr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4pPr>
            <a:lvl5pPr indent="-317500" lvl="4" marL="22860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 Medium"/>
              <a:buChar char="○"/>
              <a:defRPr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5pPr>
            <a:lvl6pPr indent="-317500" lvl="5" marL="2743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 Medium"/>
              <a:buChar char="■"/>
              <a:defRPr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6pPr>
            <a:lvl7pPr indent="-317500" lvl="6" marL="3200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 Medium"/>
              <a:buChar char="●"/>
              <a:defRPr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7pPr>
            <a:lvl8pPr indent="-317500" lvl="7" marL="3657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 Medium"/>
              <a:buChar char="○"/>
              <a:defRPr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8pPr>
            <a:lvl9pPr indent="-317500" lvl="8" marL="411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anrope Medium"/>
              <a:buChar char="■"/>
              <a:defRPr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</p:sldLayoutIdLst>
  <p:transition spd="med">
    <p:push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slide" Target="/ppt/slides/slide2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slide" Target="/ppt/slides/slide2.xml"/><Relationship Id="rId4" Type="http://schemas.openxmlformats.org/officeDocument/2006/relationships/slide" Target="/ppt/slides/slide19.xml"/><Relationship Id="rId5" Type="http://schemas.openxmlformats.org/officeDocument/2006/relationships/slide" Target="/ppt/slides/slide4.xml"/><Relationship Id="rId6" Type="http://schemas.openxmlformats.org/officeDocument/2006/relationships/image" Target="../media/image7.png"/><Relationship Id="rId7" Type="http://schemas.openxmlformats.org/officeDocument/2006/relationships/image" Target="../media/image1.png"/><Relationship Id="rId8" Type="http://schemas.openxmlformats.org/officeDocument/2006/relationships/slide" Target="/ppt/slides/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slide" Target="/ppt/slides/slide2.xml"/><Relationship Id="rId4" Type="http://schemas.openxmlformats.org/officeDocument/2006/relationships/slide" Target="/ppt/slides/slide19.xml"/><Relationship Id="rId5" Type="http://schemas.openxmlformats.org/officeDocument/2006/relationships/slide" Target="/ppt/slides/slide4.xml"/><Relationship Id="rId6" Type="http://schemas.openxmlformats.org/officeDocument/2006/relationships/image" Target="../media/image3.png"/><Relationship Id="rId7" Type="http://schemas.openxmlformats.org/officeDocument/2006/relationships/slide" Target="/ppt/slides/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Relationship Id="rId3" Type="http://schemas.openxmlformats.org/officeDocument/2006/relationships/slide" Target="/ppt/slides/slide2.xml"/><Relationship Id="rId4" Type="http://schemas.openxmlformats.org/officeDocument/2006/relationships/slide" Target="/ppt/slides/slide19.xml"/><Relationship Id="rId5" Type="http://schemas.openxmlformats.org/officeDocument/2006/relationships/slide" Target="/ppt/slides/slide4.xml"/><Relationship Id="rId6" Type="http://schemas.openxmlformats.org/officeDocument/2006/relationships/image" Target="../media/image12.png"/><Relationship Id="rId7" Type="http://schemas.openxmlformats.org/officeDocument/2006/relationships/image" Target="../media/image4.png"/><Relationship Id="rId8" Type="http://schemas.openxmlformats.org/officeDocument/2006/relationships/slide" Target="/ppt/slides/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Relationship Id="rId3" Type="http://schemas.openxmlformats.org/officeDocument/2006/relationships/slide" Target="/ppt/slides/slide2.xml"/><Relationship Id="rId4" Type="http://schemas.openxmlformats.org/officeDocument/2006/relationships/slide" Target="/ppt/slides/slide19.xml"/><Relationship Id="rId5" Type="http://schemas.openxmlformats.org/officeDocument/2006/relationships/slide" Target="/ppt/slides/slide4.xml"/><Relationship Id="rId6" Type="http://schemas.openxmlformats.org/officeDocument/2006/relationships/image" Target="../media/image3.png"/><Relationship Id="rId7" Type="http://schemas.openxmlformats.org/officeDocument/2006/relationships/image" Target="../media/image16.png"/><Relationship Id="rId8" Type="http://schemas.openxmlformats.org/officeDocument/2006/relationships/slide" Target="/ppt/slides/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Relationship Id="rId3" Type="http://schemas.openxmlformats.org/officeDocument/2006/relationships/slide" Target="/ppt/slides/slide2.xml"/><Relationship Id="rId4" Type="http://schemas.openxmlformats.org/officeDocument/2006/relationships/slide" Target="/ppt/slides/slide19.xml"/><Relationship Id="rId5" Type="http://schemas.openxmlformats.org/officeDocument/2006/relationships/slide" Target="/ppt/slides/slide4.xml"/><Relationship Id="rId6" Type="http://schemas.openxmlformats.org/officeDocument/2006/relationships/slide" Target="/ppt/slides/slide14.xml"/><Relationship Id="rId7" Type="http://schemas.openxmlformats.org/officeDocument/2006/relationships/image" Target="../media/image17.png"/><Relationship Id="rId8" Type="http://schemas.openxmlformats.org/officeDocument/2006/relationships/image" Target="../media/image1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Relationship Id="rId3" Type="http://schemas.openxmlformats.org/officeDocument/2006/relationships/slide" Target="/ppt/slides/slide2.xml"/><Relationship Id="rId4" Type="http://schemas.openxmlformats.org/officeDocument/2006/relationships/slide" Target="/ppt/slides/slide19.xml"/><Relationship Id="rId5" Type="http://schemas.openxmlformats.org/officeDocument/2006/relationships/slide" Target="/ppt/slides/slide4.xml"/><Relationship Id="rId6" Type="http://schemas.openxmlformats.org/officeDocument/2006/relationships/slide" Target="/ppt/slides/slide15.xml"/><Relationship Id="rId7" Type="http://schemas.openxmlformats.org/officeDocument/2006/relationships/image" Target="../media/image15.png"/><Relationship Id="rId8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Relationship Id="rId3" Type="http://schemas.openxmlformats.org/officeDocument/2006/relationships/slide" Target="/ppt/slides/slide2.xml"/><Relationship Id="rId4" Type="http://schemas.openxmlformats.org/officeDocument/2006/relationships/slide" Target="/ppt/slides/slide19.xml"/><Relationship Id="rId5" Type="http://schemas.openxmlformats.org/officeDocument/2006/relationships/slide" Target="/ppt/slides/slide4.xml"/><Relationship Id="rId6" Type="http://schemas.openxmlformats.org/officeDocument/2006/relationships/slide" Target="/ppt/slides/slide16.xml"/><Relationship Id="rId7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Relationship Id="rId3" Type="http://schemas.openxmlformats.org/officeDocument/2006/relationships/slide" Target="/ppt/slides/slide2.xml"/><Relationship Id="rId4" Type="http://schemas.openxmlformats.org/officeDocument/2006/relationships/slide" Target="/ppt/slides/slide19.xml"/><Relationship Id="rId5" Type="http://schemas.openxmlformats.org/officeDocument/2006/relationships/slide" Target="/ppt/slides/slide4.xml"/><Relationship Id="rId6" Type="http://schemas.openxmlformats.org/officeDocument/2006/relationships/slide" Target="/ppt/slides/slide18.xml"/><Relationship Id="rId7" Type="http://schemas.openxmlformats.org/officeDocument/2006/relationships/image" Target="../media/image1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9.xml"/><Relationship Id="rId3" Type="http://schemas.openxmlformats.org/officeDocument/2006/relationships/slide" Target="/ppt/slides/slide2.xml"/><Relationship Id="rId4" Type="http://schemas.openxmlformats.org/officeDocument/2006/relationships/slide" Target="/ppt/slides/slide4.xml"/><Relationship Id="rId9" Type="http://schemas.openxmlformats.org/officeDocument/2006/relationships/slide" Target="/ppt/slides/slide2.xml"/><Relationship Id="rId5" Type="http://schemas.openxmlformats.org/officeDocument/2006/relationships/slide" Target="/ppt/slides/slide19.xml"/><Relationship Id="rId6" Type="http://schemas.openxmlformats.org/officeDocument/2006/relationships/hyperlink" Target="https://www.w3schools.com/cpp/cpp_arrays.asp" TargetMode="External"/><Relationship Id="rId7" Type="http://schemas.openxmlformats.org/officeDocument/2006/relationships/hyperlink" Target="https://prepinsta.com/data-structures-algorithms/sorting-of-array/" TargetMode="External"/><Relationship Id="rId8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4.xml"/><Relationship Id="rId4" Type="http://schemas.openxmlformats.org/officeDocument/2006/relationships/slide" Target="/ppt/slides/slide19.xml"/><Relationship Id="rId5" Type="http://schemas.openxmlformats.org/officeDocument/2006/relationships/image" Target="../media/image1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slide" Target="/ppt/slides/slide4.xml"/><Relationship Id="rId4" Type="http://schemas.openxmlformats.org/officeDocument/2006/relationships/slide" Target="/ppt/slides/slide19.xml"/><Relationship Id="rId5" Type="http://schemas.openxmlformats.org/officeDocument/2006/relationships/image" Target="../media/image1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slide" Target="/ppt/slides/slide2.xml"/><Relationship Id="rId4" Type="http://schemas.openxmlformats.org/officeDocument/2006/relationships/slide" Target="/ppt/slides/slide4.xml"/><Relationship Id="rId5" Type="http://schemas.openxmlformats.org/officeDocument/2006/relationships/slide" Target="/ppt/slides/slide19.xml"/><Relationship Id="rId6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slide" Target="/ppt/slides/slide2.xml"/><Relationship Id="rId4" Type="http://schemas.openxmlformats.org/officeDocument/2006/relationships/slide" Target="/ppt/slides/slide5.xml"/><Relationship Id="rId5" Type="http://schemas.openxmlformats.org/officeDocument/2006/relationships/slide" Target="/ppt/slides/slide19.xml"/><Relationship Id="rId6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slide" Target="/ppt/slides/slide2.xml"/><Relationship Id="rId4" Type="http://schemas.openxmlformats.org/officeDocument/2006/relationships/slide" Target="/ppt/slides/slide6.xml"/><Relationship Id="rId5" Type="http://schemas.openxmlformats.org/officeDocument/2006/relationships/slide" Target="/ppt/slides/slide19.xml"/><Relationship Id="rId6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slide" Target="/ppt/slides/slide2.xml"/><Relationship Id="rId4" Type="http://schemas.openxmlformats.org/officeDocument/2006/relationships/slide" Target="/ppt/slides/slide19.xml"/><Relationship Id="rId5" Type="http://schemas.openxmlformats.org/officeDocument/2006/relationships/image" Target="../media/image6.png"/><Relationship Id="rId6" Type="http://schemas.openxmlformats.org/officeDocument/2006/relationships/slide" Target="/ppt/slides/slide7.xml"/><Relationship Id="rId7" Type="http://schemas.openxmlformats.org/officeDocument/2006/relationships/slide" Target="/ppt/slides/slide4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slide" Target="/ppt/slides/slide2.xml"/><Relationship Id="rId4" Type="http://schemas.openxmlformats.org/officeDocument/2006/relationships/slide" Target="/ppt/slides/slide19.xml"/><Relationship Id="rId5" Type="http://schemas.openxmlformats.org/officeDocument/2006/relationships/slide" Target="/ppt/slides/slide8.xml"/><Relationship Id="rId6" Type="http://schemas.openxmlformats.org/officeDocument/2006/relationships/slide" Target="/ppt/slides/slide4.xml"/><Relationship Id="rId7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slide" Target="/ppt/slides/slide2.xml"/><Relationship Id="rId4" Type="http://schemas.openxmlformats.org/officeDocument/2006/relationships/slide" Target="/ppt/slides/slide19.xml"/><Relationship Id="rId5" Type="http://schemas.openxmlformats.org/officeDocument/2006/relationships/slide" Target="/ppt/slides/slide4.xml"/><Relationship Id="rId6" Type="http://schemas.openxmlformats.org/officeDocument/2006/relationships/image" Target="../media/image7.png"/><Relationship Id="rId7" Type="http://schemas.openxmlformats.org/officeDocument/2006/relationships/slide" Target="/ppt/slides/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6">
            <a:hlinkClick/>
          </p:cNvPr>
          <p:cNvSpPr/>
          <p:nvPr/>
        </p:nvSpPr>
        <p:spPr>
          <a:xfrm>
            <a:off x="7875150" y="325200"/>
            <a:ext cx="943500" cy="384600"/>
          </a:xfrm>
          <a:prstGeom prst="round1Rect">
            <a:avLst>
              <a:gd fmla="val 50000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2PT-1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8" name="Google Shape;118;p26">
            <a:hlinkClick action="ppaction://hlinksldjump" r:id="rId3"/>
          </p:cNvPr>
          <p:cNvSpPr/>
          <p:nvPr/>
        </p:nvSpPr>
        <p:spPr>
          <a:xfrm>
            <a:off x="1270200" y="325200"/>
            <a:ext cx="943500" cy="384600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Ēriks Cariks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19" name="Google Shape;119;p26"/>
          <p:cNvSpPr txBox="1"/>
          <p:nvPr>
            <p:ph type="ctrTitle"/>
          </p:nvPr>
        </p:nvSpPr>
        <p:spPr>
          <a:xfrm>
            <a:off x="1110928" y="1034850"/>
            <a:ext cx="4483500" cy="292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7000">
                <a:solidFill>
                  <a:schemeClr val="accent3"/>
                </a:solidFill>
              </a:rPr>
              <a:t>#</a:t>
            </a:r>
            <a:r>
              <a:rPr lang="en" sz="7000"/>
              <a:t>Vien</a:t>
            </a:r>
            <a:endParaRPr sz="7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0"/>
              <a:t>dimensijumasīvi</a:t>
            </a:r>
            <a:endParaRPr sz="4800"/>
          </a:p>
        </p:txBody>
      </p:sp>
      <p:sp>
        <p:nvSpPr>
          <p:cNvPr id="120" name="Google Shape;120;p26"/>
          <p:cNvSpPr txBox="1"/>
          <p:nvPr>
            <p:ph idx="1" type="subTitle"/>
          </p:nvPr>
        </p:nvSpPr>
        <p:spPr>
          <a:xfrm>
            <a:off x="1146842" y="3845263"/>
            <a:ext cx="32904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Programmēšanas valodā C++</a:t>
            </a:r>
            <a:endParaRPr/>
          </a:p>
        </p:txBody>
      </p:sp>
      <p:grpSp>
        <p:nvGrpSpPr>
          <p:cNvPr id="121" name="Google Shape;121;p26"/>
          <p:cNvGrpSpPr/>
          <p:nvPr/>
        </p:nvGrpSpPr>
        <p:grpSpPr>
          <a:xfrm>
            <a:off x="5847076" y="1876390"/>
            <a:ext cx="1850049" cy="1850049"/>
            <a:chOff x="940690" y="1478081"/>
            <a:chExt cx="2187337" cy="2187337"/>
          </a:xfrm>
        </p:grpSpPr>
        <p:grpSp>
          <p:nvGrpSpPr>
            <p:cNvPr id="122" name="Google Shape;122;p26"/>
            <p:cNvGrpSpPr/>
            <p:nvPr/>
          </p:nvGrpSpPr>
          <p:grpSpPr>
            <a:xfrm>
              <a:off x="2220462" y="1478081"/>
              <a:ext cx="635270" cy="635270"/>
              <a:chOff x="1992987" y="1174744"/>
              <a:chExt cx="635270" cy="635270"/>
            </a:xfrm>
          </p:grpSpPr>
          <p:sp>
            <p:nvSpPr>
              <p:cNvPr id="123" name="Google Shape;123;p26"/>
              <p:cNvSpPr/>
              <p:nvPr/>
            </p:nvSpPr>
            <p:spPr>
              <a:xfrm>
                <a:off x="1992987" y="1174744"/>
                <a:ext cx="181626" cy="362975"/>
              </a:xfrm>
              <a:custGeom>
                <a:rect b="b" l="l" r="r" t="t"/>
                <a:pathLst>
                  <a:path extrusionOk="0" fill="none" h="32671" w="16348">
                    <a:moveTo>
                      <a:pt x="16348" y="32670"/>
                    </a:moveTo>
                    <a:lnTo>
                      <a:pt x="0" y="16348"/>
                    </a:lnTo>
                    <a:lnTo>
                      <a:pt x="16348" y="0"/>
                    </a:lnTo>
                  </a:path>
                </a:pathLst>
              </a:custGeom>
              <a:noFill/>
              <a:ln cap="rnd" cmpd="sng" w="7620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26"/>
              <p:cNvSpPr/>
              <p:nvPr/>
            </p:nvSpPr>
            <p:spPr>
              <a:xfrm>
                <a:off x="1992987" y="1356359"/>
                <a:ext cx="635270" cy="453655"/>
              </a:xfrm>
              <a:custGeom>
                <a:rect b="b" l="l" r="r" t="t"/>
                <a:pathLst>
                  <a:path extrusionOk="0" fill="none" h="40833" w="57180">
                    <a:moveTo>
                      <a:pt x="0" y="1"/>
                    </a:moveTo>
                    <a:lnTo>
                      <a:pt x="16348" y="1"/>
                    </a:lnTo>
                    <a:cubicBezTo>
                      <a:pt x="38920" y="1"/>
                      <a:pt x="57179" y="18260"/>
                      <a:pt x="57179" y="40832"/>
                    </a:cubicBezTo>
                  </a:path>
                </a:pathLst>
              </a:custGeom>
              <a:noFill/>
              <a:ln cap="rnd" cmpd="sng" w="7620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5" name="Google Shape;125;p26"/>
            <p:cNvGrpSpPr/>
            <p:nvPr/>
          </p:nvGrpSpPr>
          <p:grpSpPr>
            <a:xfrm>
              <a:off x="1212974" y="3030148"/>
              <a:ext cx="635270" cy="635270"/>
              <a:chOff x="985499" y="2726811"/>
              <a:chExt cx="635270" cy="635270"/>
            </a:xfrm>
          </p:grpSpPr>
          <p:sp>
            <p:nvSpPr>
              <p:cNvPr id="126" name="Google Shape;126;p26"/>
              <p:cNvSpPr/>
              <p:nvPr/>
            </p:nvSpPr>
            <p:spPr>
              <a:xfrm>
                <a:off x="1439420" y="2999095"/>
                <a:ext cx="181349" cy="362986"/>
              </a:xfrm>
              <a:custGeom>
                <a:rect b="b" l="l" r="r" t="t"/>
                <a:pathLst>
                  <a:path extrusionOk="0" fill="none" h="32672" w="16323">
                    <a:moveTo>
                      <a:pt x="0" y="1"/>
                    </a:moveTo>
                    <a:lnTo>
                      <a:pt x="16323" y="16348"/>
                    </a:lnTo>
                    <a:lnTo>
                      <a:pt x="0" y="32671"/>
                    </a:lnTo>
                  </a:path>
                </a:pathLst>
              </a:custGeom>
              <a:noFill/>
              <a:ln cap="rnd" cmpd="sng" w="76200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" name="Google Shape;127;p26"/>
              <p:cNvSpPr/>
              <p:nvPr/>
            </p:nvSpPr>
            <p:spPr>
              <a:xfrm>
                <a:off x="985499" y="2726811"/>
                <a:ext cx="635270" cy="453921"/>
              </a:xfrm>
              <a:custGeom>
                <a:rect b="b" l="l" r="r" t="t"/>
                <a:pathLst>
                  <a:path extrusionOk="0" fill="none" h="40857" w="57180">
                    <a:moveTo>
                      <a:pt x="57180" y="40856"/>
                    </a:moveTo>
                    <a:lnTo>
                      <a:pt x="40857" y="40856"/>
                    </a:lnTo>
                    <a:cubicBezTo>
                      <a:pt x="18260" y="40856"/>
                      <a:pt x="1" y="22573"/>
                      <a:pt x="1" y="0"/>
                    </a:cubicBezTo>
                  </a:path>
                </a:pathLst>
              </a:custGeom>
              <a:noFill/>
              <a:ln cap="rnd" cmpd="sng" w="76200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8" name="Google Shape;128;p26"/>
            <p:cNvGrpSpPr/>
            <p:nvPr/>
          </p:nvGrpSpPr>
          <p:grpSpPr>
            <a:xfrm>
              <a:off x="2220462" y="2394890"/>
              <a:ext cx="907565" cy="1270528"/>
              <a:chOff x="1992987" y="2091552"/>
              <a:chExt cx="907565" cy="1270528"/>
            </a:xfrm>
          </p:grpSpPr>
          <p:sp>
            <p:nvSpPr>
              <p:cNvPr id="129" name="Google Shape;129;p26"/>
              <p:cNvSpPr/>
              <p:nvPr/>
            </p:nvSpPr>
            <p:spPr>
              <a:xfrm>
                <a:off x="1992987" y="2091552"/>
                <a:ext cx="907565" cy="1270528"/>
              </a:xfrm>
              <a:custGeom>
                <a:rect b="b" l="l" r="r" t="t"/>
                <a:pathLst>
                  <a:path extrusionOk="0" fill="none" h="114359" w="81689">
                    <a:moveTo>
                      <a:pt x="53111" y="0"/>
                    </a:moveTo>
                    <a:lnTo>
                      <a:pt x="10221" y="0"/>
                    </a:lnTo>
                    <a:cubicBezTo>
                      <a:pt x="4584" y="0"/>
                      <a:pt x="0" y="4559"/>
                      <a:pt x="0" y="10196"/>
                    </a:cubicBezTo>
                    <a:lnTo>
                      <a:pt x="0" y="104163"/>
                    </a:lnTo>
                    <a:cubicBezTo>
                      <a:pt x="0" y="109800"/>
                      <a:pt x="4584" y="114358"/>
                      <a:pt x="10221" y="114358"/>
                    </a:cubicBezTo>
                    <a:lnTo>
                      <a:pt x="71493" y="114358"/>
                    </a:lnTo>
                    <a:cubicBezTo>
                      <a:pt x="77130" y="114358"/>
                      <a:pt x="81688" y="109800"/>
                      <a:pt x="81688" y="104163"/>
                    </a:cubicBezTo>
                    <a:lnTo>
                      <a:pt x="81688" y="28577"/>
                    </a:lnTo>
                    <a:close/>
                  </a:path>
                </a:pathLst>
              </a:custGeom>
              <a:noFill/>
              <a:ln cap="rnd" cmpd="sng" w="76200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" name="Google Shape;130;p26"/>
              <p:cNvSpPr/>
              <p:nvPr/>
            </p:nvSpPr>
            <p:spPr>
              <a:xfrm>
                <a:off x="2583039" y="2091552"/>
                <a:ext cx="317513" cy="317502"/>
              </a:xfrm>
              <a:custGeom>
                <a:rect b="b" l="l" r="r" t="t"/>
                <a:pathLst>
                  <a:path extrusionOk="0" fill="none" h="28578" w="28579">
                    <a:moveTo>
                      <a:pt x="1" y="0"/>
                    </a:moveTo>
                    <a:lnTo>
                      <a:pt x="1" y="28577"/>
                    </a:lnTo>
                    <a:lnTo>
                      <a:pt x="28578" y="28577"/>
                    </a:lnTo>
                    <a:close/>
                  </a:path>
                </a:pathLst>
              </a:custGeom>
              <a:noFill/>
              <a:ln cap="rnd" cmpd="sng" w="76200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" name="Google Shape;131;p26"/>
              <p:cNvSpPr/>
              <p:nvPr/>
            </p:nvSpPr>
            <p:spPr>
              <a:xfrm>
                <a:off x="2265282" y="2681338"/>
                <a:ext cx="362975" cy="11"/>
              </a:xfrm>
              <a:custGeom>
                <a:rect b="b" l="l" r="r" t="t"/>
                <a:pathLst>
                  <a:path extrusionOk="0" fill="none" h="1" w="32671">
                    <a:moveTo>
                      <a:pt x="0" y="0"/>
                    </a:moveTo>
                    <a:lnTo>
                      <a:pt x="32670" y="0"/>
                    </a:lnTo>
                  </a:path>
                </a:pathLst>
              </a:custGeom>
              <a:noFill/>
              <a:ln cap="rnd" cmpd="sng" w="76200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" name="Google Shape;132;p26"/>
              <p:cNvSpPr/>
              <p:nvPr/>
            </p:nvSpPr>
            <p:spPr>
              <a:xfrm>
                <a:off x="2265282" y="2953633"/>
                <a:ext cx="362975" cy="0"/>
              </a:xfrm>
              <a:custGeom>
                <a:rect b="b" l="l" r="r" t="t"/>
                <a:pathLst>
                  <a:path extrusionOk="0" fill="none" h="0" w="32671">
                    <a:moveTo>
                      <a:pt x="0" y="0"/>
                    </a:moveTo>
                    <a:lnTo>
                      <a:pt x="32670" y="0"/>
                    </a:lnTo>
                  </a:path>
                </a:pathLst>
              </a:custGeom>
              <a:noFill/>
              <a:ln cap="rnd" cmpd="sng" w="76200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3" name="Google Shape;133;p26"/>
            <p:cNvGrpSpPr/>
            <p:nvPr/>
          </p:nvGrpSpPr>
          <p:grpSpPr>
            <a:xfrm>
              <a:off x="940690" y="1478081"/>
              <a:ext cx="907554" cy="1270795"/>
              <a:chOff x="713215" y="1174744"/>
              <a:chExt cx="907554" cy="1270795"/>
            </a:xfrm>
          </p:grpSpPr>
          <p:sp>
            <p:nvSpPr>
              <p:cNvPr id="134" name="Google Shape;134;p26"/>
              <p:cNvSpPr/>
              <p:nvPr/>
            </p:nvSpPr>
            <p:spPr>
              <a:xfrm>
                <a:off x="713215" y="1174744"/>
                <a:ext cx="907554" cy="1270795"/>
              </a:xfrm>
              <a:custGeom>
                <a:rect b="b" l="l" r="r" t="t"/>
                <a:pathLst>
                  <a:path extrusionOk="0" fill="none" h="114383" w="81688">
                    <a:moveTo>
                      <a:pt x="53111" y="0"/>
                    </a:moveTo>
                    <a:lnTo>
                      <a:pt x="10220" y="0"/>
                    </a:lnTo>
                    <a:cubicBezTo>
                      <a:pt x="4583" y="0"/>
                      <a:pt x="0" y="4583"/>
                      <a:pt x="0" y="10220"/>
                    </a:cubicBezTo>
                    <a:lnTo>
                      <a:pt x="0" y="104162"/>
                    </a:lnTo>
                    <a:cubicBezTo>
                      <a:pt x="0" y="109799"/>
                      <a:pt x="4583" y="114383"/>
                      <a:pt x="10220" y="114383"/>
                    </a:cubicBezTo>
                    <a:lnTo>
                      <a:pt x="71492" y="114383"/>
                    </a:lnTo>
                    <a:cubicBezTo>
                      <a:pt x="77129" y="114383"/>
                      <a:pt x="81688" y="109799"/>
                      <a:pt x="81688" y="104162"/>
                    </a:cubicBezTo>
                    <a:lnTo>
                      <a:pt x="81688" y="28602"/>
                    </a:lnTo>
                    <a:close/>
                  </a:path>
                </a:pathLst>
              </a:custGeom>
              <a:noFill/>
              <a:ln cap="rnd" cmpd="sng" w="7620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" name="Google Shape;135;p26"/>
              <p:cNvSpPr/>
              <p:nvPr/>
            </p:nvSpPr>
            <p:spPr>
              <a:xfrm>
                <a:off x="1303267" y="1174744"/>
                <a:ext cx="317502" cy="317768"/>
              </a:xfrm>
              <a:custGeom>
                <a:rect b="b" l="l" r="r" t="t"/>
                <a:pathLst>
                  <a:path extrusionOk="0" fill="none" h="28602" w="28578">
                    <a:moveTo>
                      <a:pt x="1" y="0"/>
                    </a:moveTo>
                    <a:lnTo>
                      <a:pt x="1" y="28602"/>
                    </a:lnTo>
                    <a:lnTo>
                      <a:pt x="28578" y="28602"/>
                    </a:lnTo>
                    <a:close/>
                  </a:path>
                </a:pathLst>
              </a:custGeom>
              <a:noFill/>
              <a:ln cap="rnd" cmpd="sng" w="7620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" name="Google Shape;136;p26"/>
              <p:cNvSpPr/>
              <p:nvPr/>
            </p:nvSpPr>
            <p:spPr>
              <a:xfrm>
                <a:off x="985499" y="1764796"/>
                <a:ext cx="362986" cy="11"/>
              </a:xfrm>
              <a:custGeom>
                <a:rect b="b" l="l" r="r" t="t"/>
                <a:pathLst>
                  <a:path extrusionOk="0" fill="none" h="1" w="32672">
                    <a:moveTo>
                      <a:pt x="1" y="1"/>
                    </a:moveTo>
                    <a:lnTo>
                      <a:pt x="32671" y="1"/>
                    </a:lnTo>
                  </a:path>
                </a:pathLst>
              </a:custGeom>
              <a:noFill/>
              <a:ln cap="rnd" cmpd="sng" w="7620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" name="Google Shape;137;p26"/>
              <p:cNvSpPr/>
              <p:nvPr/>
            </p:nvSpPr>
            <p:spPr>
              <a:xfrm>
                <a:off x="985499" y="2037091"/>
                <a:ext cx="362986" cy="11"/>
              </a:xfrm>
              <a:custGeom>
                <a:rect b="b" l="l" r="r" t="t"/>
                <a:pathLst>
                  <a:path extrusionOk="0" fill="none" h="1" w="32672">
                    <a:moveTo>
                      <a:pt x="1" y="0"/>
                    </a:moveTo>
                    <a:lnTo>
                      <a:pt x="32671" y="0"/>
                    </a:lnTo>
                  </a:path>
                </a:pathLst>
              </a:custGeom>
              <a:noFill/>
              <a:ln cap="rnd" cmpd="sng" w="7620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38" name="Google Shape;138;p26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139" name="Google Shape;139;p26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</a:t>
              </a:r>
              <a:endParaRPr/>
            </a:p>
          </p:txBody>
        </p:sp>
        <p:sp>
          <p:nvSpPr>
            <p:cNvPr id="140" name="Google Shape;140;p26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26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42" name="Google Shape;142;p26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5">
            <a:hlinkClick action="ppaction://hlinksldjump" r:id="rId3"/>
          </p:cNvPr>
          <p:cNvSpPr/>
          <p:nvPr/>
        </p:nvSpPr>
        <p:spPr>
          <a:xfrm>
            <a:off x="1270200" y="325200"/>
            <a:ext cx="943500" cy="384600"/>
          </a:xfrm>
          <a:prstGeom prst="roundRect">
            <a:avLst>
              <a:gd fmla="val 5994" name="adj"/>
            </a:avLst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01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320" name="Google Shape;320;p35">
            <a:hlinkClick/>
          </p:cNvPr>
          <p:cNvSpPr/>
          <p:nvPr/>
        </p:nvSpPr>
        <p:spPr>
          <a:xfrm>
            <a:off x="3156900" y="325200"/>
            <a:ext cx="943500" cy="384600"/>
          </a:xfrm>
          <a:prstGeom prst="roundRect">
            <a:avLst>
              <a:gd fmla="val 5994" name="adj"/>
            </a:avLst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03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321" name="Google Shape;321;p35">
            <a:hlinkClick/>
          </p:cNvPr>
          <p:cNvSpPr/>
          <p:nvPr/>
        </p:nvSpPr>
        <p:spPr>
          <a:xfrm>
            <a:off x="4100250" y="325200"/>
            <a:ext cx="943500" cy="384600"/>
          </a:xfrm>
          <a:prstGeom prst="roundRect">
            <a:avLst>
              <a:gd fmla="val 5994" name="adj"/>
            </a:avLst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04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322" name="Google Shape;322;p35">
            <a:hlinkClick/>
          </p:cNvPr>
          <p:cNvSpPr/>
          <p:nvPr/>
        </p:nvSpPr>
        <p:spPr>
          <a:xfrm>
            <a:off x="5043600" y="325200"/>
            <a:ext cx="943500" cy="384600"/>
          </a:xfrm>
          <a:prstGeom prst="roundRect">
            <a:avLst>
              <a:gd fmla="val 5994" name="adj"/>
            </a:avLst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05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323" name="Google Shape;323;p35">
            <a:hlinkClick/>
          </p:cNvPr>
          <p:cNvSpPr/>
          <p:nvPr/>
        </p:nvSpPr>
        <p:spPr>
          <a:xfrm>
            <a:off x="5986950" y="325200"/>
            <a:ext cx="943500" cy="384600"/>
          </a:xfrm>
          <a:prstGeom prst="roundRect">
            <a:avLst>
              <a:gd fmla="val 5994" name="adj"/>
            </a:avLst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06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324" name="Google Shape;324;p35">
            <a:hlinkClick action="ppaction://hlinksldjump" r:id="rId4"/>
          </p:cNvPr>
          <p:cNvSpPr/>
          <p:nvPr/>
        </p:nvSpPr>
        <p:spPr>
          <a:xfrm>
            <a:off x="6930300" y="325200"/>
            <a:ext cx="943500" cy="384600"/>
          </a:xfrm>
          <a:prstGeom prst="roundRect">
            <a:avLst>
              <a:gd fmla="val 5994" name="adj"/>
            </a:avLst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07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grpSp>
        <p:nvGrpSpPr>
          <p:cNvPr id="325" name="Google Shape;325;p35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326" name="Google Shape;326;p35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35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35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9" name="Google Shape;329;p35"/>
          <p:cNvSpPr/>
          <p:nvPr/>
        </p:nvSpPr>
        <p:spPr>
          <a:xfrm>
            <a:off x="2094175" y="2162334"/>
            <a:ext cx="3603600" cy="1477800"/>
          </a:xfrm>
          <a:prstGeom prst="roundRect">
            <a:avLst>
              <a:gd fmla="val 16725" name="adj"/>
            </a:avLst>
          </a:prstGeom>
          <a:solidFill>
            <a:schemeClr val="accent6"/>
          </a:solidFill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330" name="Google Shape;330;p35"/>
          <p:cNvSpPr txBox="1"/>
          <p:nvPr>
            <p:ph idx="4294967295" type="ctrTitle"/>
          </p:nvPr>
        </p:nvSpPr>
        <p:spPr>
          <a:xfrm>
            <a:off x="787250" y="839000"/>
            <a:ext cx="7717500" cy="8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/>
              <a:t>04.</a:t>
            </a:r>
            <a:r>
              <a:rPr lang="en">
                <a:latin typeface="Manrope"/>
                <a:ea typeface="Manrope"/>
                <a:cs typeface="Manrope"/>
                <a:sym typeface="Manrope"/>
              </a:rPr>
              <a:t> </a:t>
            </a:r>
            <a:r>
              <a:rPr lang="en" sz="2800">
                <a:latin typeface="Manrope"/>
                <a:ea typeface="Manrope"/>
                <a:cs typeface="Manrope"/>
                <a:sym typeface="Manrope"/>
              </a:rPr>
              <a:t>Darbības ar masīviem</a:t>
            </a:r>
            <a:endParaRPr sz="2800"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331" name="Google Shape;331;p35"/>
          <p:cNvSpPr txBox="1"/>
          <p:nvPr/>
        </p:nvSpPr>
        <p:spPr>
          <a:xfrm>
            <a:off x="5880225" y="1895022"/>
            <a:ext cx="1317600" cy="31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Rezultāts:</a:t>
            </a:r>
            <a:endParaRPr sz="1300">
              <a:solidFill>
                <a:schemeClr val="dk1"/>
              </a:solidFill>
              <a:latin typeface="Manrope Medium"/>
              <a:ea typeface="Manrope Medium"/>
              <a:cs typeface="Manrope Medium"/>
              <a:sym typeface="Manrope Medium"/>
            </a:endParaRPr>
          </a:p>
        </p:txBody>
      </p:sp>
      <p:sp>
        <p:nvSpPr>
          <p:cNvPr id="332" name="Google Shape;332;p35">
            <a:hlinkClick action="ppaction://hlinksldjump" r:id="rId5"/>
          </p:cNvPr>
          <p:cNvSpPr/>
          <p:nvPr/>
        </p:nvSpPr>
        <p:spPr>
          <a:xfrm>
            <a:off x="2213575" y="325200"/>
            <a:ext cx="943500" cy="384600"/>
          </a:xfrm>
          <a:prstGeom prst="roundRect">
            <a:avLst>
              <a:gd fmla="val 5994" name="adj"/>
            </a:avLst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02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pic>
        <p:nvPicPr>
          <p:cNvPr id="333" name="Google Shape;333;p3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182975" y="2302186"/>
            <a:ext cx="3426000" cy="12573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  <p:sp>
        <p:nvSpPr>
          <p:cNvPr id="334" name="Google Shape;334;p35"/>
          <p:cNvSpPr/>
          <p:nvPr/>
        </p:nvSpPr>
        <p:spPr>
          <a:xfrm>
            <a:off x="6096175" y="2162325"/>
            <a:ext cx="888600" cy="1477800"/>
          </a:xfrm>
          <a:prstGeom prst="roundRect">
            <a:avLst>
              <a:gd fmla="val 15082" name="adj"/>
            </a:avLst>
          </a:prstGeom>
          <a:solidFill>
            <a:srgbClr val="000000"/>
          </a:solidFill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pic>
        <p:nvPicPr>
          <p:cNvPr id="335" name="Google Shape;335;p35"/>
          <p:cNvPicPr preferRelativeResize="0"/>
          <p:nvPr/>
        </p:nvPicPr>
        <p:blipFill rotWithShape="1">
          <a:blip r:embed="rId7">
            <a:alphaModFix/>
          </a:blip>
          <a:srcRect b="0" l="-31122" r="56523" t="0"/>
          <a:stretch/>
        </p:blipFill>
        <p:spPr>
          <a:xfrm>
            <a:off x="6191575" y="2195325"/>
            <a:ext cx="591600" cy="1411800"/>
          </a:xfrm>
          <a:prstGeom prst="roundRect">
            <a:avLst>
              <a:gd fmla="val 12840" name="adj"/>
            </a:avLst>
          </a:prstGeom>
          <a:noFill/>
          <a:ln>
            <a:noFill/>
          </a:ln>
        </p:spPr>
      </p:pic>
      <p:sp>
        <p:nvSpPr>
          <p:cNvPr id="336" name="Google Shape;336;p35">
            <a:hlinkClick action="ppaction://hlinksldjump" r:id="rId8"/>
          </p:cNvPr>
          <p:cNvSpPr/>
          <p:nvPr/>
        </p:nvSpPr>
        <p:spPr>
          <a:xfrm>
            <a:off x="4100250" y="325200"/>
            <a:ext cx="943500" cy="384600"/>
          </a:xfrm>
          <a:prstGeom prst="roundRect">
            <a:avLst>
              <a:gd fmla="val 5994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2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04</a:t>
            </a:r>
            <a:endParaRPr b="1" sz="1200">
              <a:solidFill>
                <a:schemeClr val="accent2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cxnSp>
        <p:nvCxnSpPr>
          <p:cNvPr id="337" name="Google Shape;337;p35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6">
            <a:hlinkClick action="ppaction://hlinksldjump" r:id="rId3"/>
          </p:cNvPr>
          <p:cNvSpPr/>
          <p:nvPr/>
        </p:nvSpPr>
        <p:spPr>
          <a:xfrm>
            <a:off x="1270200" y="325200"/>
            <a:ext cx="943500" cy="384600"/>
          </a:xfrm>
          <a:prstGeom prst="roundRect">
            <a:avLst>
              <a:gd fmla="val 5994" name="adj"/>
            </a:avLst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01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343" name="Google Shape;343;p36">
            <a:hlinkClick/>
          </p:cNvPr>
          <p:cNvSpPr/>
          <p:nvPr/>
        </p:nvSpPr>
        <p:spPr>
          <a:xfrm>
            <a:off x="3156900" y="325200"/>
            <a:ext cx="943500" cy="384600"/>
          </a:xfrm>
          <a:prstGeom prst="roundRect">
            <a:avLst>
              <a:gd fmla="val 5994" name="adj"/>
            </a:avLst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03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344" name="Google Shape;344;p36">
            <a:hlinkClick/>
          </p:cNvPr>
          <p:cNvSpPr/>
          <p:nvPr/>
        </p:nvSpPr>
        <p:spPr>
          <a:xfrm>
            <a:off x="5043600" y="325200"/>
            <a:ext cx="943500" cy="384600"/>
          </a:xfrm>
          <a:prstGeom prst="roundRect">
            <a:avLst>
              <a:gd fmla="val 5994" name="adj"/>
            </a:avLst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05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345" name="Google Shape;345;p36">
            <a:hlinkClick/>
          </p:cNvPr>
          <p:cNvSpPr/>
          <p:nvPr/>
        </p:nvSpPr>
        <p:spPr>
          <a:xfrm>
            <a:off x="5986950" y="325200"/>
            <a:ext cx="943500" cy="384600"/>
          </a:xfrm>
          <a:prstGeom prst="roundRect">
            <a:avLst>
              <a:gd fmla="val 5994" name="adj"/>
            </a:avLst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06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346" name="Google Shape;346;p36">
            <a:hlinkClick action="ppaction://hlinksldjump" r:id="rId4"/>
          </p:cNvPr>
          <p:cNvSpPr/>
          <p:nvPr/>
        </p:nvSpPr>
        <p:spPr>
          <a:xfrm>
            <a:off x="6930300" y="325200"/>
            <a:ext cx="943500" cy="384600"/>
          </a:xfrm>
          <a:prstGeom prst="roundRect">
            <a:avLst>
              <a:gd fmla="val 5994" name="adj"/>
            </a:avLst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07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grpSp>
        <p:nvGrpSpPr>
          <p:cNvPr id="347" name="Google Shape;347;p36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348" name="Google Shape;348;p36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36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36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1" name="Google Shape;351;p36"/>
          <p:cNvSpPr/>
          <p:nvPr/>
        </p:nvSpPr>
        <p:spPr>
          <a:xfrm>
            <a:off x="4817300" y="1832849"/>
            <a:ext cx="3603600" cy="2303700"/>
          </a:xfrm>
          <a:prstGeom prst="roundRect">
            <a:avLst>
              <a:gd fmla="val 16725" name="adj"/>
            </a:avLst>
          </a:prstGeom>
          <a:solidFill>
            <a:schemeClr val="accent6"/>
          </a:solidFill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352" name="Google Shape;352;p36"/>
          <p:cNvSpPr txBox="1"/>
          <p:nvPr>
            <p:ph idx="4294967295" type="ctrTitle"/>
          </p:nvPr>
        </p:nvSpPr>
        <p:spPr>
          <a:xfrm>
            <a:off x="787250" y="839000"/>
            <a:ext cx="7717500" cy="8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/>
              <a:t>05.</a:t>
            </a:r>
            <a:r>
              <a:rPr lang="en">
                <a:latin typeface="Manrope"/>
                <a:ea typeface="Manrope"/>
                <a:cs typeface="Manrope"/>
                <a:sym typeface="Manrope"/>
              </a:rPr>
              <a:t> </a:t>
            </a:r>
            <a:r>
              <a:rPr lang="en" sz="2800">
                <a:latin typeface="Manrope"/>
                <a:ea typeface="Manrope"/>
                <a:cs typeface="Manrope"/>
                <a:sym typeface="Manrope"/>
              </a:rPr>
              <a:t>Masīvu šķirošana</a:t>
            </a:r>
            <a:endParaRPr sz="2800"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353" name="Google Shape;353;p36"/>
          <p:cNvSpPr txBox="1"/>
          <p:nvPr/>
        </p:nvSpPr>
        <p:spPr>
          <a:xfrm>
            <a:off x="671350" y="1665975"/>
            <a:ext cx="3993300" cy="298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7</a:t>
            </a:r>
            <a:r>
              <a:rPr lang="en" sz="18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. </a:t>
            </a:r>
            <a:r>
              <a:rPr lang="en" sz="18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Ar to masīvu funkcionalitāte nebeidzas. Tos var arī šķirot. </a:t>
            </a:r>
            <a:endParaRPr sz="1800">
              <a:solidFill>
                <a:schemeClr val="dk1"/>
              </a:solidFill>
              <a:latin typeface="Manrope Medium"/>
              <a:ea typeface="Manrope Medium"/>
              <a:cs typeface="Manrope Medium"/>
              <a:sym typeface="Manrope Medium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nrope Medium"/>
              <a:ea typeface="Manrope Medium"/>
              <a:cs typeface="Manrope Medium"/>
              <a:sym typeface="Manrope Medium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Lai to izdarītu, mēs izveidojam parastu for ciklu, kurā pievienojam vēl vienu for ciklu, bet mainīgais </a:t>
            </a:r>
            <a:r>
              <a:rPr i="1" lang="en" sz="18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"j"</a:t>
            </a:r>
            <a:r>
              <a:rPr lang="en" sz="18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 tajā ir vienāds ar </a:t>
            </a:r>
            <a:r>
              <a:rPr i="1" lang="en" sz="18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"i + 1"</a:t>
            </a:r>
            <a:r>
              <a:rPr lang="en" sz="18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. </a:t>
            </a:r>
            <a:endParaRPr sz="1800">
              <a:solidFill>
                <a:schemeClr val="dk1"/>
              </a:solidFill>
              <a:latin typeface="Manrope Medium"/>
              <a:ea typeface="Manrope Medium"/>
              <a:cs typeface="Manrope Medium"/>
              <a:sym typeface="Manrope Medium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nrope Medium"/>
              <a:ea typeface="Manrope Medium"/>
              <a:cs typeface="Manrope Medium"/>
              <a:sym typeface="Manrope Medium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Tad pārbaudām, vai elements zem </a:t>
            </a:r>
            <a:r>
              <a:rPr i="1" lang="en" sz="18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"i"</a:t>
            </a:r>
            <a:r>
              <a:rPr lang="en" sz="18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 ir lielāks par elementu zem </a:t>
            </a:r>
            <a:r>
              <a:rPr i="1" lang="en" sz="18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"j"</a:t>
            </a:r>
            <a:r>
              <a:rPr lang="en" sz="18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, un tie tiek samainīti. </a:t>
            </a:r>
            <a:endParaRPr sz="1800">
              <a:solidFill>
                <a:schemeClr val="dk1"/>
              </a:solidFill>
              <a:latin typeface="Manrope Medium"/>
              <a:ea typeface="Manrope Medium"/>
              <a:cs typeface="Manrope Medium"/>
              <a:sym typeface="Manrope Medium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nrope Medium"/>
              <a:ea typeface="Manrope Medium"/>
              <a:cs typeface="Manrope Medium"/>
              <a:sym typeface="Manrope Medium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Tā notiek šķirošana augošā secībā.</a:t>
            </a:r>
            <a:endParaRPr sz="1800">
              <a:solidFill>
                <a:schemeClr val="dk1"/>
              </a:solidFill>
              <a:latin typeface="Manrope Medium"/>
              <a:ea typeface="Manrope Medium"/>
              <a:cs typeface="Manrope Medium"/>
              <a:sym typeface="Manrope Medium"/>
            </a:endParaRPr>
          </a:p>
        </p:txBody>
      </p:sp>
      <p:sp>
        <p:nvSpPr>
          <p:cNvPr id="354" name="Google Shape;354;p36">
            <a:hlinkClick action="ppaction://hlinksldjump" r:id="rId5"/>
          </p:cNvPr>
          <p:cNvSpPr/>
          <p:nvPr/>
        </p:nvSpPr>
        <p:spPr>
          <a:xfrm>
            <a:off x="2213575" y="325200"/>
            <a:ext cx="943500" cy="384600"/>
          </a:xfrm>
          <a:prstGeom prst="roundRect">
            <a:avLst>
              <a:gd fmla="val 5994" name="adj"/>
            </a:avLst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02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pic>
        <p:nvPicPr>
          <p:cNvPr id="355" name="Google Shape;355;p36"/>
          <p:cNvPicPr preferRelativeResize="0"/>
          <p:nvPr/>
        </p:nvPicPr>
        <p:blipFill rotWithShape="1">
          <a:blip r:embed="rId6">
            <a:alphaModFix/>
          </a:blip>
          <a:srcRect b="2619" l="2893" r="4966" t="0"/>
          <a:stretch/>
        </p:blipFill>
        <p:spPr>
          <a:xfrm>
            <a:off x="4951437" y="2109775"/>
            <a:ext cx="3335326" cy="1749850"/>
          </a:xfrm>
          <a:prstGeom prst="rect">
            <a:avLst/>
          </a:prstGeom>
          <a:noFill/>
          <a:ln>
            <a:noFill/>
          </a:ln>
        </p:spPr>
      </p:pic>
      <p:sp>
        <p:nvSpPr>
          <p:cNvPr id="356" name="Google Shape;356;p36">
            <a:hlinkClick action="ppaction://hlinksldjump" r:id="rId7"/>
          </p:cNvPr>
          <p:cNvSpPr/>
          <p:nvPr/>
        </p:nvSpPr>
        <p:spPr>
          <a:xfrm>
            <a:off x="5043600" y="325200"/>
            <a:ext cx="943500" cy="384600"/>
          </a:xfrm>
          <a:prstGeom prst="roundRect">
            <a:avLst>
              <a:gd fmla="val 5994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3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05</a:t>
            </a:r>
            <a:endParaRPr b="1" sz="1200">
              <a:solidFill>
                <a:schemeClr val="accent3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cxnSp>
        <p:nvCxnSpPr>
          <p:cNvPr id="357" name="Google Shape;357;p36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8" name="Google Shape;358;p36">
            <a:hlinkClick/>
          </p:cNvPr>
          <p:cNvSpPr/>
          <p:nvPr/>
        </p:nvSpPr>
        <p:spPr>
          <a:xfrm>
            <a:off x="4100250" y="325200"/>
            <a:ext cx="943500" cy="384600"/>
          </a:xfrm>
          <a:prstGeom prst="roundRect">
            <a:avLst>
              <a:gd fmla="val 5994" name="adj"/>
            </a:avLst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04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37">
            <a:hlinkClick action="ppaction://hlinksldjump" r:id="rId3"/>
          </p:cNvPr>
          <p:cNvSpPr/>
          <p:nvPr/>
        </p:nvSpPr>
        <p:spPr>
          <a:xfrm>
            <a:off x="1270200" y="325200"/>
            <a:ext cx="943500" cy="384600"/>
          </a:xfrm>
          <a:prstGeom prst="roundRect">
            <a:avLst>
              <a:gd fmla="val 5994" name="adj"/>
            </a:avLst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01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364" name="Google Shape;364;p37">
            <a:hlinkClick/>
          </p:cNvPr>
          <p:cNvSpPr/>
          <p:nvPr/>
        </p:nvSpPr>
        <p:spPr>
          <a:xfrm>
            <a:off x="3156900" y="325200"/>
            <a:ext cx="943500" cy="384600"/>
          </a:xfrm>
          <a:prstGeom prst="roundRect">
            <a:avLst>
              <a:gd fmla="val 5994" name="adj"/>
            </a:avLst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03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365" name="Google Shape;365;p37">
            <a:hlinkClick/>
          </p:cNvPr>
          <p:cNvSpPr/>
          <p:nvPr/>
        </p:nvSpPr>
        <p:spPr>
          <a:xfrm>
            <a:off x="4100250" y="325200"/>
            <a:ext cx="943500" cy="384600"/>
          </a:xfrm>
          <a:prstGeom prst="roundRect">
            <a:avLst>
              <a:gd fmla="val 5994" name="adj"/>
            </a:avLst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04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366" name="Google Shape;366;p37">
            <a:hlinkClick/>
          </p:cNvPr>
          <p:cNvSpPr/>
          <p:nvPr/>
        </p:nvSpPr>
        <p:spPr>
          <a:xfrm>
            <a:off x="5043600" y="325200"/>
            <a:ext cx="943500" cy="384600"/>
          </a:xfrm>
          <a:prstGeom prst="roundRect">
            <a:avLst>
              <a:gd fmla="val 5994" name="adj"/>
            </a:avLst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05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367" name="Google Shape;367;p37">
            <a:hlinkClick/>
          </p:cNvPr>
          <p:cNvSpPr/>
          <p:nvPr/>
        </p:nvSpPr>
        <p:spPr>
          <a:xfrm>
            <a:off x="5986950" y="325200"/>
            <a:ext cx="943500" cy="384600"/>
          </a:xfrm>
          <a:prstGeom prst="roundRect">
            <a:avLst>
              <a:gd fmla="val 5994" name="adj"/>
            </a:avLst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06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368" name="Google Shape;368;p37">
            <a:hlinkClick action="ppaction://hlinksldjump" r:id="rId4"/>
          </p:cNvPr>
          <p:cNvSpPr/>
          <p:nvPr/>
        </p:nvSpPr>
        <p:spPr>
          <a:xfrm>
            <a:off x="6930300" y="325200"/>
            <a:ext cx="943500" cy="384600"/>
          </a:xfrm>
          <a:prstGeom prst="roundRect">
            <a:avLst>
              <a:gd fmla="val 5994" name="adj"/>
            </a:avLst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07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grpSp>
        <p:nvGrpSpPr>
          <p:cNvPr id="369" name="Google Shape;369;p37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370" name="Google Shape;370;p37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37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37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3" name="Google Shape;373;p37"/>
          <p:cNvSpPr txBox="1"/>
          <p:nvPr>
            <p:ph idx="4294967295" type="ctrTitle"/>
          </p:nvPr>
        </p:nvSpPr>
        <p:spPr>
          <a:xfrm>
            <a:off x="787250" y="839000"/>
            <a:ext cx="7717500" cy="8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/>
              <a:t>05.</a:t>
            </a:r>
            <a:r>
              <a:rPr lang="en">
                <a:latin typeface="Manrope"/>
                <a:ea typeface="Manrope"/>
                <a:cs typeface="Manrope"/>
                <a:sym typeface="Manrope"/>
              </a:rPr>
              <a:t> </a:t>
            </a:r>
            <a:r>
              <a:rPr lang="en" sz="2800">
                <a:latin typeface="Manrope"/>
                <a:ea typeface="Manrope"/>
                <a:cs typeface="Manrope"/>
                <a:sym typeface="Manrope"/>
              </a:rPr>
              <a:t>Masīvu šķirošana</a:t>
            </a:r>
            <a:endParaRPr sz="2800"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374" name="Google Shape;374;p37">
            <a:hlinkClick action="ppaction://hlinksldjump" r:id="rId5"/>
          </p:cNvPr>
          <p:cNvSpPr/>
          <p:nvPr/>
        </p:nvSpPr>
        <p:spPr>
          <a:xfrm>
            <a:off x="2213575" y="325200"/>
            <a:ext cx="943500" cy="384600"/>
          </a:xfrm>
          <a:prstGeom prst="roundRect">
            <a:avLst>
              <a:gd fmla="val 5994" name="adj"/>
            </a:avLst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02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grpSp>
        <p:nvGrpSpPr>
          <p:cNvPr id="375" name="Google Shape;375;p37"/>
          <p:cNvGrpSpPr/>
          <p:nvPr/>
        </p:nvGrpSpPr>
        <p:grpSpPr>
          <a:xfrm>
            <a:off x="6769607" y="1591856"/>
            <a:ext cx="1317600" cy="2549644"/>
            <a:chOff x="6061245" y="1526281"/>
            <a:chExt cx="1317600" cy="2549644"/>
          </a:xfrm>
        </p:grpSpPr>
        <p:sp>
          <p:nvSpPr>
            <p:cNvPr id="376" name="Google Shape;376;p37"/>
            <p:cNvSpPr txBox="1"/>
            <p:nvPr/>
          </p:nvSpPr>
          <p:spPr>
            <a:xfrm>
              <a:off x="6061245" y="1526281"/>
              <a:ext cx="1317600" cy="31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dk1"/>
                  </a:solidFill>
                  <a:latin typeface="Manrope Medium"/>
                  <a:ea typeface="Manrope Medium"/>
                  <a:cs typeface="Manrope Medium"/>
                  <a:sym typeface="Manrope Medium"/>
                </a:rPr>
                <a:t>Rezultāts:</a:t>
              </a:r>
              <a:endParaRPr sz="13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endParaRPr>
            </a:p>
          </p:txBody>
        </p:sp>
        <p:sp>
          <p:nvSpPr>
            <p:cNvPr id="377" name="Google Shape;377;p37"/>
            <p:cNvSpPr/>
            <p:nvPr/>
          </p:nvSpPr>
          <p:spPr>
            <a:xfrm>
              <a:off x="6174203" y="1785725"/>
              <a:ext cx="1091700" cy="2290200"/>
            </a:xfrm>
            <a:prstGeom prst="roundRect">
              <a:avLst>
                <a:gd fmla="val 15082" name="adj"/>
              </a:avLst>
            </a:prstGeom>
            <a:solidFill>
              <a:srgbClr val="000000"/>
            </a:solidFill>
            <a:ln cap="flat" cmpd="sng" w="285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endParaRPr>
            </a:p>
          </p:txBody>
        </p:sp>
      </p:grpSp>
      <p:grpSp>
        <p:nvGrpSpPr>
          <p:cNvPr id="378" name="Google Shape;378;p37"/>
          <p:cNvGrpSpPr/>
          <p:nvPr/>
        </p:nvGrpSpPr>
        <p:grpSpPr>
          <a:xfrm>
            <a:off x="1330928" y="1851300"/>
            <a:ext cx="5415600" cy="2290200"/>
            <a:chOff x="661453" y="1851300"/>
            <a:chExt cx="5415600" cy="2290200"/>
          </a:xfrm>
        </p:grpSpPr>
        <p:sp>
          <p:nvSpPr>
            <p:cNvPr id="379" name="Google Shape;379;p37"/>
            <p:cNvSpPr/>
            <p:nvPr/>
          </p:nvSpPr>
          <p:spPr>
            <a:xfrm>
              <a:off x="661453" y="1851300"/>
              <a:ext cx="5415600" cy="2290200"/>
            </a:xfrm>
            <a:prstGeom prst="roundRect">
              <a:avLst>
                <a:gd fmla="val 16725" name="adj"/>
              </a:avLst>
            </a:prstGeom>
            <a:solidFill>
              <a:schemeClr val="accent6"/>
            </a:solidFill>
            <a:ln cap="flat" cmpd="sng" w="285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endParaRPr>
            </a:p>
          </p:txBody>
        </p:sp>
        <p:pic>
          <p:nvPicPr>
            <p:cNvPr id="380" name="Google Shape;380;p37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694025" y="2195975"/>
              <a:ext cx="5350500" cy="1609200"/>
            </a:xfrm>
            <a:prstGeom prst="roundRect">
              <a:avLst>
                <a:gd fmla="val 4417" name="adj"/>
              </a:avLst>
            </a:prstGeom>
            <a:noFill/>
            <a:ln>
              <a:noFill/>
            </a:ln>
          </p:spPr>
        </p:pic>
      </p:grpSp>
      <p:pic>
        <p:nvPicPr>
          <p:cNvPr id="381" name="Google Shape;381;p37"/>
          <p:cNvPicPr preferRelativeResize="0"/>
          <p:nvPr/>
        </p:nvPicPr>
        <p:blipFill rotWithShape="1">
          <a:blip r:embed="rId7">
            <a:alphaModFix/>
          </a:blip>
          <a:srcRect b="0" l="6306" r="45440" t="0"/>
          <a:stretch/>
        </p:blipFill>
        <p:spPr>
          <a:xfrm>
            <a:off x="6956650" y="1908308"/>
            <a:ext cx="943500" cy="2176200"/>
          </a:xfrm>
          <a:prstGeom prst="roundRect">
            <a:avLst>
              <a:gd fmla="val 12488" name="adj"/>
            </a:avLst>
          </a:prstGeom>
          <a:noFill/>
          <a:ln>
            <a:noFill/>
          </a:ln>
        </p:spPr>
      </p:pic>
      <p:sp>
        <p:nvSpPr>
          <p:cNvPr id="382" name="Google Shape;382;p37">
            <a:hlinkClick action="ppaction://hlinksldjump" r:id="rId8"/>
          </p:cNvPr>
          <p:cNvSpPr/>
          <p:nvPr/>
        </p:nvSpPr>
        <p:spPr>
          <a:xfrm>
            <a:off x="5043600" y="325200"/>
            <a:ext cx="943500" cy="384600"/>
          </a:xfrm>
          <a:prstGeom prst="roundRect">
            <a:avLst>
              <a:gd fmla="val 5994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3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05</a:t>
            </a:r>
            <a:endParaRPr b="1" sz="1200">
              <a:solidFill>
                <a:schemeClr val="accent3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cxnSp>
        <p:nvCxnSpPr>
          <p:cNvPr id="383" name="Google Shape;383;p37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38">
            <a:hlinkClick action="ppaction://hlinksldjump" r:id="rId3"/>
          </p:cNvPr>
          <p:cNvSpPr/>
          <p:nvPr/>
        </p:nvSpPr>
        <p:spPr>
          <a:xfrm>
            <a:off x="1270200" y="325200"/>
            <a:ext cx="943500" cy="384600"/>
          </a:xfrm>
          <a:prstGeom prst="roundRect">
            <a:avLst>
              <a:gd fmla="val 5994" name="adj"/>
            </a:avLst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01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389" name="Google Shape;389;p38">
            <a:hlinkClick/>
          </p:cNvPr>
          <p:cNvSpPr/>
          <p:nvPr/>
        </p:nvSpPr>
        <p:spPr>
          <a:xfrm>
            <a:off x="3156900" y="325200"/>
            <a:ext cx="943500" cy="384600"/>
          </a:xfrm>
          <a:prstGeom prst="roundRect">
            <a:avLst>
              <a:gd fmla="val 5994" name="adj"/>
            </a:avLst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03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390" name="Google Shape;390;p38">
            <a:hlinkClick/>
          </p:cNvPr>
          <p:cNvSpPr/>
          <p:nvPr/>
        </p:nvSpPr>
        <p:spPr>
          <a:xfrm>
            <a:off x="5043600" y="325200"/>
            <a:ext cx="943500" cy="384600"/>
          </a:xfrm>
          <a:prstGeom prst="roundRect">
            <a:avLst>
              <a:gd fmla="val 5994" name="adj"/>
            </a:avLst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05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391" name="Google Shape;391;p38">
            <a:hlinkClick/>
          </p:cNvPr>
          <p:cNvSpPr/>
          <p:nvPr/>
        </p:nvSpPr>
        <p:spPr>
          <a:xfrm>
            <a:off x="5986950" y="325200"/>
            <a:ext cx="943500" cy="384600"/>
          </a:xfrm>
          <a:prstGeom prst="roundRect">
            <a:avLst>
              <a:gd fmla="val 5994" name="adj"/>
            </a:avLst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06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392" name="Google Shape;392;p38">
            <a:hlinkClick action="ppaction://hlinksldjump" r:id="rId4"/>
          </p:cNvPr>
          <p:cNvSpPr/>
          <p:nvPr/>
        </p:nvSpPr>
        <p:spPr>
          <a:xfrm>
            <a:off x="6930300" y="325200"/>
            <a:ext cx="943500" cy="384600"/>
          </a:xfrm>
          <a:prstGeom prst="roundRect">
            <a:avLst>
              <a:gd fmla="val 5994" name="adj"/>
            </a:avLst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07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grpSp>
        <p:nvGrpSpPr>
          <p:cNvPr id="393" name="Google Shape;393;p38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394" name="Google Shape;394;p38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38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38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7" name="Google Shape;397;p38"/>
          <p:cNvSpPr/>
          <p:nvPr/>
        </p:nvSpPr>
        <p:spPr>
          <a:xfrm>
            <a:off x="4817300" y="1832849"/>
            <a:ext cx="3603600" cy="2303700"/>
          </a:xfrm>
          <a:prstGeom prst="roundRect">
            <a:avLst>
              <a:gd fmla="val 16725" name="adj"/>
            </a:avLst>
          </a:prstGeom>
          <a:solidFill>
            <a:schemeClr val="accent6"/>
          </a:solidFill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398" name="Google Shape;398;p38"/>
          <p:cNvSpPr txBox="1"/>
          <p:nvPr>
            <p:ph idx="4294967295" type="ctrTitle"/>
          </p:nvPr>
        </p:nvSpPr>
        <p:spPr>
          <a:xfrm>
            <a:off x="787250" y="839000"/>
            <a:ext cx="7717500" cy="8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/>
              <a:t>05.</a:t>
            </a:r>
            <a:r>
              <a:rPr lang="en">
                <a:latin typeface="Manrope"/>
                <a:ea typeface="Manrope"/>
                <a:cs typeface="Manrope"/>
                <a:sym typeface="Manrope"/>
              </a:rPr>
              <a:t> </a:t>
            </a:r>
            <a:r>
              <a:rPr lang="en" sz="2800">
                <a:latin typeface="Manrope"/>
                <a:ea typeface="Manrope"/>
                <a:cs typeface="Manrope"/>
                <a:sym typeface="Manrope"/>
              </a:rPr>
              <a:t>Masīvu šķirošana</a:t>
            </a:r>
            <a:endParaRPr sz="2800"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399" name="Google Shape;399;p38"/>
          <p:cNvSpPr txBox="1"/>
          <p:nvPr/>
        </p:nvSpPr>
        <p:spPr>
          <a:xfrm>
            <a:off x="671350" y="2043575"/>
            <a:ext cx="3993300" cy="26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8</a:t>
            </a:r>
            <a:r>
              <a:rPr lang="en" sz="18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. </a:t>
            </a:r>
            <a:r>
              <a:rPr lang="en" sz="18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Domāju, ka jūs jau uzminējāt, ka masīvus var šķirot ne tikai augošā, bet arī dilstošā secībā! </a:t>
            </a:r>
            <a:endParaRPr sz="1800">
              <a:solidFill>
                <a:schemeClr val="dk1"/>
              </a:solidFill>
              <a:latin typeface="Manrope Medium"/>
              <a:ea typeface="Manrope Medium"/>
              <a:cs typeface="Manrope Medium"/>
              <a:sym typeface="Manrope Medium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nrope Medium"/>
              <a:ea typeface="Manrope Medium"/>
              <a:cs typeface="Manrope Medium"/>
              <a:sym typeface="Manrope Medium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To var izdarīt ļoti vienkārši!</a:t>
            </a:r>
            <a:endParaRPr sz="1800">
              <a:solidFill>
                <a:schemeClr val="dk1"/>
              </a:solidFill>
              <a:latin typeface="Manrope Medium"/>
              <a:ea typeface="Manrope Medium"/>
              <a:cs typeface="Manrope Medium"/>
              <a:sym typeface="Manrope Medium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nrope Medium"/>
              <a:ea typeface="Manrope Medium"/>
              <a:cs typeface="Manrope Medium"/>
              <a:sym typeface="Manrope Medium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Vajag tikai…</a:t>
            </a:r>
            <a:endParaRPr sz="1800">
              <a:solidFill>
                <a:schemeClr val="dk1"/>
              </a:solidFill>
              <a:latin typeface="Manrope Medium"/>
              <a:ea typeface="Manrope Medium"/>
              <a:cs typeface="Manrope Medium"/>
              <a:sym typeface="Manrope Medium"/>
            </a:endParaRPr>
          </a:p>
        </p:txBody>
      </p:sp>
      <p:sp>
        <p:nvSpPr>
          <p:cNvPr id="400" name="Google Shape;400;p38">
            <a:hlinkClick action="ppaction://hlinksldjump" r:id="rId5"/>
          </p:cNvPr>
          <p:cNvSpPr/>
          <p:nvPr/>
        </p:nvSpPr>
        <p:spPr>
          <a:xfrm>
            <a:off x="2213575" y="325200"/>
            <a:ext cx="943500" cy="384600"/>
          </a:xfrm>
          <a:prstGeom prst="roundRect">
            <a:avLst>
              <a:gd fmla="val 5994" name="adj"/>
            </a:avLst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02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pic>
        <p:nvPicPr>
          <p:cNvPr id="401" name="Google Shape;401;p38"/>
          <p:cNvPicPr preferRelativeResize="0"/>
          <p:nvPr/>
        </p:nvPicPr>
        <p:blipFill rotWithShape="1">
          <a:blip r:embed="rId6">
            <a:alphaModFix/>
          </a:blip>
          <a:srcRect b="2619" l="2893" r="4966" t="0"/>
          <a:stretch/>
        </p:blipFill>
        <p:spPr>
          <a:xfrm>
            <a:off x="4951437" y="2109775"/>
            <a:ext cx="3335326" cy="174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2" name="Google Shape;402;p38"/>
          <p:cNvPicPr preferRelativeResize="0"/>
          <p:nvPr/>
        </p:nvPicPr>
        <p:blipFill rotWithShape="1">
          <a:blip r:embed="rId7">
            <a:alphaModFix/>
          </a:blip>
          <a:srcRect b="66047" l="57558" r="38075" t="23513"/>
          <a:stretch/>
        </p:blipFill>
        <p:spPr>
          <a:xfrm>
            <a:off x="6930294" y="2532250"/>
            <a:ext cx="158051" cy="187575"/>
          </a:xfrm>
          <a:prstGeom prst="rect">
            <a:avLst/>
          </a:prstGeom>
          <a:noFill/>
          <a:ln>
            <a:noFill/>
          </a:ln>
        </p:spPr>
      </p:pic>
      <p:sp>
        <p:nvSpPr>
          <p:cNvPr id="403" name="Google Shape;403;p38">
            <a:hlinkClick action="ppaction://hlinksldjump" r:id="rId8"/>
          </p:cNvPr>
          <p:cNvSpPr/>
          <p:nvPr/>
        </p:nvSpPr>
        <p:spPr>
          <a:xfrm>
            <a:off x="5043600" y="325200"/>
            <a:ext cx="943500" cy="384600"/>
          </a:xfrm>
          <a:prstGeom prst="roundRect">
            <a:avLst>
              <a:gd fmla="val 5994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3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05</a:t>
            </a:r>
            <a:endParaRPr b="1" sz="1200">
              <a:solidFill>
                <a:schemeClr val="accent3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cxnSp>
        <p:nvCxnSpPr>
          <p:cNvPr id="404" name="Google Shape;404;p38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5" name="Google Shape;405;p38">
            <a:hlinkClick/>
          </p:cNvPr>
          <p:cNvSpPr/>
          <p:nvPr/>
        </p:nvSpPr>
        <p:spPr>
          <a:xfrm>
            <a:off x="4100250" y="325200"/>
            <a:ext cx="943500" cy="384600"/>
          </a:xfrm>
          <a:prstGeom prst="roundRect">
            <a:avLst>
              <a:gd fmla="val 5994" name="adj"/>
            </a:avLst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04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39">
            <a:hlinkClick action="ppaction://hlinksldjump" r:id="rId3"/>
          </p:cNvPr>
          <p:cNvSpPr/>
          <p:nvPr/>
        </p:nvSpPr>
        <p:spPr>
          <a:xfrm>
            <a:off x="1270200" y="325200"/>
            <a:ext cx="943500" cy="384600"/>
          </a:xfrm>
          <a:prstGeom prst="roundRect">
            <a:avLst>
              <a:gd fmla="val 5994" name="adj"/>
            </a:avLst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01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411" name="Google Shape;411;p39">
            <a:hlinkClick/>
          </p:cNvPr>
          <p:cNvSpPr/>
          <p:nvPr/>
        </p:nvSpPr>
        <p:spPr>
          <a:xfrm>
            <a:off x="3156900" y="325200"/>
            <a:ext cx="943500" cy="384600"/>
          </a:xfrm>
          <a:prstGeom prst="roundRect">
            <a:avLst>
              <a:gd fmla="val 5994" name="adj"/>
            </a:avLst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03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412" name="Google Shape;412;p39">
            <a:hlinkClick/>
          </p:cNvPr>
          <p:cNvSpPr/>
          <p:nvPr/>
        </p:nvSpPr>
        <p:spPr>
          <a:xfrm>
            <a:off x="4100250" y="325200"/>
            <a:ext cx="943500" cy="384600"/>
          </a:xfrm>
          <a:prstGeom prst="roundRect">
            <a:avLst>
              <a:gd fmla="val 5994" name="adj"/>
            </a:avLst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04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413" name="Google Shape;413;p39">
            <a:hlinkClick/>
          </p:cNvPr>
          <p:cNvSpPr/>
          <p:nvPr/>
        </p:nvSpPr>
        <p:spPr>
          <a:xfrm>
            <a:off x="5043600" y="325200"/>
            <a:ext cx="943500" cy="384600"/>
          </a:xfrm>
          <a:prstGeom prst="roundRect">
            <a:avLst>
              <a:gd fmla="val 5994" name="adj"/>
            </a:avLst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05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414" name="Google Shape;414;p39">
            <a:hlinkClick/>
          </p:cNvPr>
          <p:cNvSpPr/>
          <p:nvPr/>
        </p:nvSpPr>
        <p:spPr>
          <a:xfrm>
            <a:off x="5986950" y="325200"/>
            <a:ext cx="943500" cy="384600"/>
          </a:xfrm>
          <a:prstGeom prst="roundRect">
            <a:avLst>
              <a:gd fmla="val 5994" name="adj"/>
            </a:avLst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06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415" name="Google Shape;415;p39">
            <a:hlinkClick action="ppaction://hlinksldjump" r:id="rId4"/>
          </p:cNvPr>
          <p:cNvSpPr/>
          <p:nvPr/>
        </p:nvSpPr>
        <p:spPr>
          <a:xfrm>
            <a:off x="6930300" y="325200"/>
            <a:ext cx="943500" cy="384600"/>
          </a:xfrm>
          <a:prstGeom prst="roundRect">
            <a:avLst>
              <a:gd fmla="val 5994" name="adj"/>
            </a:avLst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07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grpSp>
        <p:nvGrpSpPr>
          <p:cNvPr id="416" name="Google Shape;416;p39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417" name="Google Shape;417;p39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39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39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20" name="Google Shape;420;p39"/>
          <p:cNvSpPr txBox="1"/>
          <p:nvPr>
            <p:ph idx="4294967295" type="ctrTitle"/>
          </p:nvPr>
        </p:nvSpPr>
        <p:spPr>
          <a:xfrm>
            <a:off x="787250" y="839000"/>
            <a:ext cx="7717500" cy="8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/>
              <a:t>05.</a:t>
            </a:r>
            <a:r>
              <a:rPr lang="en">
                <a:latin typeface="Manrope"/>
                <a:ea typeface="Manrope"/>
                <a:cs typeface="Manrope"/>
                <a:sym typeface="Manrope"/>
              </a:rPr>
              <a:t> </a:t>
            </a:r>
            <a:r>
              <a:rPr lang="en" sz="2800">
                <a:latin typeface="Manrope"/>
                <a:ea typeface="Manrope"/>
                <a:cs typeface="Manrope"/>
                <a:sym typeface="Manrope"/>
              </a:rPr>
              <a:t>Masīvu šķirošana</a:t>
            </a:r>
            <a:endParaRPr sz="2800"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421" name="Google Shape;421;p39">
            <a:hlinkClick action="ppaction://hlinksldjump" r:id="rId5"/>
          </p:cNvPr>
          <p:cNvSpPr/>
          <p:nvPr/>
        </p:nvSpPr>
        <p:spPr>
          <a:xfrm>
            <a:off x="2213575" y="325200"/>
            <a:ext cx="943500" cy="384600"/>
          </a:xfrm>
          <a:prstGeom prst="roundRect">
            <a:avLst>
              <a:gd fmla="val 5994" name="adj"/>
            </a:avLst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02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422" name="Google Shape;422;p39"/>
          <p:cNvSpPr/>
          <p:nvPr/>
        </p:nvSpPr>
        <p:spPr>
          <a:xfrm>
            <a:off x="3081203" y="1811800"/>
            <a:ext cx="5415600" cy="2290200"/>
          </a:xfrm>
          <a:prstGeom prst="roundRect">
            <a:avLst>
              <a:gd fmla="val 16725" name="adj"/>
            </a:avLst>
          </a:prstGeom>
          <a:solidFill>
            <a:schemeClr val="accent6"/>
          </a:solidFill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423" name="Google Shape;423;p39">
            <a:hlinkClick action="ppaction://hlinksldjump" r:id="rId6"/>
          </p:cNvPr>
          <p:cNvSpPr/>
          <p:nvPr/>
        </p:nvSpPr>
        <p:spPr>
          <a:xfrm>
            <a:off x="5043600" y="325200"/>
            <a:ext cx="943500" cy="384600"/>
          </a:xfrm>
          <a:prstGeom prst="roundRect">
            <a:avLst>
              <a:gd fmla="val 5994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3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05</a:t>
            </a:r>
            <a:endParaRPr b="1" sz="1200">
              <a:solidFill>
                <a:schemeClr val="accent3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cxnSp>
        <p:nvCxnSpPr>
          <p:cNvPr id="424" name="Google Shape;424;p39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425" name="Google Shape;425;p39"/>
          <p:cNvPicPr preferRelativeResize="0"/>
          <p:nvPr/>
        </p:nvPicPr>
        <p:blipFill rotWithShape="1">
          <a:blip r:embed="rId7">
            <a:alphaModFix/>
          </a:blip>
          <a:srcRect b="15321" l="33008" r="30602" t="15973"/>
          <a:stretch/>
        </p:blipFill>
        <p:spPr>
          <a:xfrm>
            <a:off x="5075550" y="2277700"/>
            <a:ext cx="1278900" cy="135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6" name="Google Shape;426;p39"/>
          <p:cNvPicPr preferRelativeResize="0"/>
          <p:nvPr/>
        </p:nvPicPr>
        <p:blipFill rotWithShape="1">
          <a:blip r:embed="rId7">
            <a:alphaModFix/>
          </a:blip>
          <a:srcRect b="15321" l="33008" r="30602" t="15973"/>
          <a:stretch/>
        </p:blipFill>
        <p:spPr>
          <a:xfrm flipH="1">
            <a:off x="5075550" y="2277700"/>
            <a:ext cx="1278900" cy="135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7" name="Google Shape;427;p3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722337" y="1904549"/>
            <a:ext cx="4133324" cy="210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4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40">
            <a:hlinkClick action="ppaction://hlinksldjump" r:id="rId3"/>
          </p:cNvPr>
          <p:cNvSpPr/>
          <p:nvPr/>
        </p:nvSpPr>
        <p:spPr>
          <a:xfrm>
            <a:off x="1270200" y="325200"/>
            <a:ext cx="943500" cy="384600"/>
          </a:xfrm>
          <a:prstGeom prst="roundRect">
            <a:avLst>
              <a:gd fmla="val 5994" name="adj"/>
            </a:avLst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01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433" name="Google Shape;433;p40">
            <a:hlinkClick/>
          </p:cNvPr>
          <p:cNvSpPr/>
          <p:nvPr/>
        </p:nvSpPr>
        <p:spPr>
          <a:xfrm>
            <a:off x="3156900" y="325200"/>
            <a:ext cx="943500" cy="384600"/>
          </a:xfrm>
          <a:prstGeom prst="roundRect">
            <a:avLst>
              <a:gd fmla="val 5994" name="adj"/>
            </a:avLst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03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434" name="Google Shape;434;p40">
            <a:hlinkClick/>
          </p:cNvPr>
          <p:cNvSpPr/>
          <p:nvPr/>
        </p:nvSpPr>
        <p:spPr>
          <a:xfrm>
            <a:off x="4100250" y="325200"/>
            <a:ext cx="943500" cy="384600"/>
          </a:xfrm>
          <a:prstGeom prst="roundRect">
            <a:avLst>
              <a:gd fmla="val 5994" name="adj"/>
            </a:avLst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04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435" name="Google Shape;435;p40">
            <a:hlinkClick/>
          </p:cNvPr>
          <p:cNvSpPr/>
          <p:nvPr/>
        </p:nvSpPr>
        <p:spPr>
          <a:xfrm>
            <a:off x="5043600" y="325200"/>
            <a:ext cx="943500" cy="384600"/>
          </a:xfrm>
          <a:prstGeom prst="roundRect">
            <a:avLst>
              <a:gd fmla="val 5994" name="adj"/>
            </a:avLst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05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436" name="Google Shape;436;p40">
            <a:hlinkClick/>
          </p:cNvPr>
          <p:cNvSpPr/>
          <p:nvPr/>
        </p:nvSpPr>
        <p:spPr>
          <a:xfrm>
            <a:off x="5986950" y="325200"/>
            <a:ext cx="943500" cy="384600"/>
          </a:xfrm>
          <a:prstGeom prst="roundRect">
            <a:avLst>
              <a:gd fmla="val 5994" name="adj"/>
            </a:avLst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06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437" name="Google Shape;437;p40">
            <a:hlinkClick action="ppaction://hlinksldjump" r:id="rId4"/>
          </p:cNvPr>
          <p:cNvSpPr/>
          <p:nvPr/>
        </p:nvSpPr>
        <p:spPr>
          <a:xfrm>
            <a:off x="6930300" y="325200"/>
            <a:ext cx="943500" cy="384600"/>
          </a:xfrm>
          <a:prstGeom prst="roundRect">
            <a:avLst>
              <a:gd fmla="val 5994" name="adj"/>
            </a:avLst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07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grpSp>
        <p:nvGrpSpPr>
          <p:cNvPr id="438" name="Google Shape;438;p40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439" name="Google Shape;439;p40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40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40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42" name="Google Shape;442;p40"/>
          <p:cNvSpPr txBox="1"/>
          <p:nvPr>
            <p:ph idx="4294967295" type="ctrTitle"/>
          </p:nvPr>
        </p:nvSpPr>
        <p:spPr>
          <a:xfrm>
            <a:off x="787250" y="839000"/>
            <a:ext cx="7717500" cy="8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/>
              <a:t>05.</a:t>
            </a:r>
            <a:r>
              <a:rPr lang="en">
                <a:latin typeface="Manrope"/>
                <a:ea typeface="Manrope"/>
                <a:cs typeface="Manrope"/>
                <a:sym typeface="Manrope"/>
              </a:rPr>
              <a:t> </a:t>
            </a:r>
            <a:r>
              <a:rPr lang="en" sz="2800">
                <a:latin typeface="Manrope"/>
                <a:ea typeface="Manrope"/>
                <a:cs typeface="Manrope"/>
                <a:sym typeface="Manrope"/>
              </a:rPr>
              <a:t>Masīvu šķirošana</a:t>
            </a:r>
            <a:endParaRPr sz="2800"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443" name="Google Shape;443;p40">
            <a:hlinkClick action="ppaction://hlinksldjump" r:id="rId5"/>
          </p:cNvPr>
          <p:cNvSpPr/>
          <p:nvPr/>
        </p:nvSpPr>
        <p:spPr>
          <a:xfrm>
            <a:off x="2213575" y="325200"/>
            <a:ext cx="943500" cy="384600"/>
          </a:xfrm>
          <a:prstGeom prst="roundRect">
            <a:avLst>
              <a:gd fmla="val 5994" name="adj"/>
            </a:avLst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02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444" name="Google Shape;444;p40"/>
          <p:cNvSpPr/>
          <p:nvPr/>
        </p:nvSpPr>
        <p:spPr>
          <a:xfrm>
            <a:off x="3081201" y="1811800"/>
            <a:ext cx="3384000" cy="2290200"/>
          </a:xfrm>
          <a:prstGeom prst="roundRect">
            <a:avLst>
              <a:gd fmla="val 16725" name="adj"/>
            </a:avLst>
          </a:prstGeom>
          <a:solidFill>
            <a:schemeClr val="accent6"/>
          </a:solidFill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445" name="Google Shape;445;p40">
            <a:hlinkClick action="ppaction://hlinksldjump" r:id="rId6"/>
          </p:cNvPr>
          <p:cNvSpPr/>
          <p:nvPr/>
        </p:nvSpPr>
        <p:spPr>
          <a:xfrm>
            <a:off x="5043600" y="325200"/>
            <a:ext cx="943500" cy="384600"/>
          </a:xfrm>
          <a:prstGeom prst="roundRect">
            <a:avLst>
              <a:gd fmla="val 5994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3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05</a:t>
            </a:r>
            <a:endParaRPr b="1" sz="1200">
              <a:solidFill>
                <a:schemeClr val="accent3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cxnSp>
        <p:nvCxnSpPr>
          <p:cNvPr id="446" name="Google Shape;446;p40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447" name="Google Shape;447;p40"/>
          <p:cNvPicPr preferRelativeResize="0"/>
          <p:nvPr/>
        </p:nvPicPr>
        <p:blipFill rotWithShape="1">
          <a:blip r:embed="rId7">
            <a:alphaModFix/>
          </a:blip>
          <a:srcRect b="0" l="0" r="2638" t="0"/>
          <a:stretch/>
        </p:blipFill>
        <p:spPr>
          <a:xfrm>
            <a:off x="3135512" y="2176625"/>
            <a:ext cx="3275375" cy="1712951"/>
          </a:xfrm>
          <a:prstGeom prst="rect">
            <a:avLst/>
          </a:prstGeom>
          <a:noFill/>
          <a:ln>
            <a:noFill/>
          </a:ln>
        </p:spPr>
      </p:pic>
      <p:sp>
        <p:nvSpPr>
          <p:cNvPr id="448" name="Google Shape;448;p40"/>
          <p:cNvSpPr txBox="1"/>
          <p:nvPr/>
        </p:nvSpPr>
        <p:spPr>
          <a:xfrm>
            <a:off x="442750" y="1814975"/>
            <a:ext cx="2485800" cy="26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9. Tieši tā! </a:t>
            </a:r>
            <a:endParaRPr sz="1800">
              <a:solidFill>
                <a:schemeClr val="dk1"/>
              </a:solidFill>
              <a:latin typeface="Manrope Medium"/>
              <a:ea typeface="Manrope Medium"/>
              <a:cs typeface="Manrope Medium"/>
              <a:sym typeface="Manrope Medium"/>
            </a:endParaRPr>
          </a:p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nrope Medium"/>
              <a:ea typeface="Manrope Medium"/>
              <a:cs typeface="Manrope Medium"/>
              <a:sym typeface="Manrope Medium"/>
            </a:endParaRPr>
          </a:p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Viss, kas jums ir jādara, ir jānomaina zīme "vairāk" pret zīmi "mazāk"!</a:t>
            </a:r>
            <a:endParaRPr sz="1800">
              <a:solidFill>
                <a:schemeClr val="dk1"/>
              </a:solidFill>
              <a:latin typeface="Manrope Medium"/>
              <a:ea typeface="Manrope Medium"/>
              <a:cs typeface="Manrope Medium"/>
              <a:sym typeface="Manrope Medium"/>
            </a:endParaRPr>
          </a:p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nrope Medium"/>
              <a:ea typeface="Manrope Medium"/>
              <a:cs typeface="Manrope Medium"/>
              <a:sym typeface="Manrope Medium"/>
            </a:endParaRPr>
          </a:p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Tagad masīvs ir sakārtots dilstošā secībā!</a:t>
            </a:r>
            <a:endParaRPr sz="1800">
              <a:solidFill>
                <a:schemeClr val="dk1"/>
              </a:solidFill>
              <a:latin typeface="Manrope Medium"/>
              <a:ea typeface="Manrope Medium"/>
              <a:cs typeface="Manrope Medium"/>
              <a:sym typeface="Manrope Medium"/>
            </a:endParaRPr>
          </a:p>
        </p:txBody>
      </p:sp>
      <p:sp>
        <p:nvSpPr>
          <p:cNvPr id="449" name="Google Shape;449;p40"/>
          <p:cNvSpPr/>
          <p:nvPr/>
        </p:nvSpPr>
        <p:spPr>
          <a:xfrm>
            <a:off x="6584850" y="1811800"/>
            <a:ext cx="1054800" cy="2290200"/>
          </a:xfrm>
          <a:prstGeom prst="roundRect">
            <a:avLst>
              <a:gd fmla="val 20001" name="adj"/>
            </a:avLst>
          </a:prstGeom>
          <a:solidFill>
            <a:srgbClr val="000000"/>
          </a:solidFill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pic>
        <p:nvPicPr>
          <p:cNvPr id="450" name="Google Shape;450;p40"/>
          <p:cNvPicPr preferRelativeResize="0"/>
          <p:nvPr/>
        </p:nvPicPr>
        <p:blipFill rotWithShape="1">
          <a:blip r:embed="rId8">
            <a:alphaModFix/>
          </a:blip>
          <a:srcRect b="9909" l="0" r="36988" t="0"/>
          <a:stretch/>
        </p:blipFill>
        <p:spPr>
          <a:xfrm>
            <a:off x="6780975" y="1925875"/>
            <a:ext cx="635250" cy="2007500"/>
          </a:xfrm>
          <a:prstGeom prst="rect">
            <a:avLst/>
          </a:prstGeom>
          <a:noFill/>
          <a:ln>
            <a:noFill/>
          </a:ln>
        </p:spPr>
      </p:pic>
      <p:sp>
        <p:nvSpPr>
          <p:cNvPr id="451" name="Google Shape;451;p40"/>
          <p:cNvSpPr txBox="1"/>
          <p:nvPr/>
        </p:nvSpPr>
        <p:spPr>
          <a:xfrm>
            <a:off x="6453457" y="1540323"/>
            <a:ext cx="1317600" cy="31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Rezultāts:</a:t>
            </a:r>
            <a:endParaRPr sz="1300">
              <a:solidFill>
                <a:schemeClr val="dk1"/>
              </a:solidFill>
              <a:latin typeface="Manrope Medium"/>
              <a:ea typeface="Manrope Medium"/>
              <a:cs typeface="Manrope Medium"/>
              <a:sym typeface="Manrope Medium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41">
            <a:hlinkClick action="ppaction://hlinksldjump" r:id="rId3"/>
          </p:cNvPr>
          <p:cNvSpPr/>
          <p:nvPr/>
        </p:nvSpPr>
        <p:spPr>
          <a:xfrm>
            <a:off x="1270200" y="325200"/>
            <a:ext cx="943500" cy="384600"/>
          </a:xfrm>
          <a:prstGeom prst="roundRect">
            <a:avLst>
              <a:gd fmla="val 5994" name="adj"/>
            </a:avLst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01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457" name="Google Shape;457;p41">
            <a:hlinkClick/>
          </p:cNvPr>
          <p:cNvSpPr/>
          <p:nvPr/>
        </p:nvSpPr>
        <p:spPr>
          <a:xfrm>
            <a:off x="3156900" y="325200"/>
            <a:ext cx="943500" cy="384600"/>
          </a:xfrm>
          <a:prstGeom prst="roundRect">
            <a:avLst>
              <a:gd fmla="val 5994" name="adj"/>
            </a:avLst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03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458" name="Google Shape;458;p41">
            <a:hlinkClick/>
          </p:cNvPr>
          <p:cNvSpPr/>
          <p:nvPr/>
        </p:nvSpPr>
        <p:spPr>
          <a:xfrm>
            <a:off x="5043600" y="325200"/>
            <a:ext cx="943500" cy="384600"/>
          </a:xfrm>
          <a:prstGeom prst="roundRect">
            <a:avLst>
              <a:gd fmla="val 5994" name="adj"/>
            </a:avLst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05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459" name="Google Shape;459;p41">
            <a:hlinkClick/>
          </p:cNvPr>
          <p:cNvSpPr/>
          <p:nvPr/>
        </p:nvSpPr>
        <p:spPr>
          <a:xfrm>
            <a:off x="5986950" y="325200"/>
            <a:ext cx="943500" cy="384600"/>
          </a:xfrm>
          <a:prstGeom prst="roundRect">
            <a:avLst>
              <a:gd fmla="val 5994" name="adj"/>
            </a:avLst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06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460" name="Google Shape;460;p41">
            <a:hlinkClick action="ppaction://hlinksldjump" r:id="rId4"/>
          </p:cNvPr>
          <p:cNvSpPr/>
          <p:nvPr/>
        </p:nvSpPr>
        <p:spPr>
          <a:xfrm>
            <a:off x="6930300" y="325200"/>
            <a:ext cx="943500" cy="384600"/>
          </a:xfrm>
          <a:prstGeom prst="roundRect">
            <a:avLst>
              <a:gd fmla="val 5994" name="adj"/>
            </a:avLst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07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grpSp>
        <p:nvGrpSpPr>
          <p:cNvPr id="461" name="Google Shape;461;p41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462" name="Google Shape;462;p41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41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41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5" name="Google Shape;465;p41"/>
          <p:cNvSpPr/>
          <p:nvPr/>
        </p:nvSpPr>
        <p:spPr>
          <a:xfrm>
            <a:off x="3505049" y="1684000"/>
            <a:ext cx="2133900" cy="2937600"/>
          </a:xfrm>
          <a:prstGeom prst="roundRect">
            <a:avLst>
              <a:gd fmla="val 16725" name="adj"/>
            </a:avLst>
          </a:prstGeom>
          <a:solidFill>
            <a:schemeClr val="accent6"/>
          </a:solidFill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466" name="Google Shape;466;p41"/>
          <p:cNvSpPr txBox="1"/>
          <p:nvPr>
            <p:ph idx="4294967295" type="ctrTitle"/>
          </p:nvPr>
        </p:nvSpPr>
        <p:spPr>
          <a:xfrm>
            <a:off x="787250" y="839000"/>
            <a:ext cx="1404300" cy="8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/>
              <a:t>06.</a:t>
            </a:r>
            <a:endParaRPr sz="2800"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467" name="Google Shape;467;p41"/>
          <p:cNvSpPr txBox="1"/>
          <p:nvPr/>
        </p:nvSpPr>
        <p:spPr>
          <a:xfrm>
            <a:off x="1990350" y="989574"/>
            <a:ext cx="5163300" cy="8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Lieliski! Tagad aplūkosim iegūto kodu un vēlreiz to </a:t>
            </a:r>
            <a:r>
              <a:rPr i="1" lang="en" sz="18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pārrunāsim</a:t>
            </a:r>
            <a:r>
              <a:rPr lang="en" sz="18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!</a:t>
            </a:r>
            <a:endParaRPr sz="1800">
              <a:solidFill>
                <a:schemeClr val="dk1"/>
              </a:solidFill>
              <a:latin typeface="Manrope Medium"/>
              <a:ea typeface="Manrope Medium"/>
              <a:cs typeface="Manrope Medium"/>
              <a:sym typeface="Manrope Medium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nrope Medium"/>
              <a:ea typeface="Manrope Medium"/>
              <a:cs typeface="Manrope Medium"/>
              <a:sym typeface="Manrope Medium"/>
            </a:endParaRPr>
          </a:p>
        </p:txBody>
      </p:sp>
      <p:sp>
        <p:nvSpPr>
          <p:cNvPr id="468" name="Google Shape;468;p41">
            <a:hlinkClick action="ppaction://hlinksldjump" r:id="rId5"/>
          </p:cNvPr>
          <p:cNvSpPr/>
          <p:nvPr/>
        </p:nvSpPr>
        <p:spPr>
          <a:xfrm>
            <a:off x="2213575" y="325200"/>
            <a:ext cx="943500" cy="384600"/>
          </a:xfrm>
          <a:prstGeom prst="roundRect">
            <a:avLst>
              <a:gd fmla="val 5994" name="adj"/>
            </a:avLst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02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469" name="Google Shape;469;p41">
            <a:hlinkClick/>
          </p:cNvPr>
          <p:cNvSpPr/>
          <p:nvPr/>
        </p:nvSpPr>
        <p:spPr>
          <a:xfrm>
            <a:off x="4100250" y="325200"/>
            <a:ext cx="943500" cy="384600"/>
          </a:xfrm>
          <a:prstGeom prst="roundRect">
            <a:avLst>
              <a:gd fmla="val 5994" name="adj"/>
            </a:avLst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04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470" name="Google Shape;470;p41">
            <a:hlinkClick action="ppaction://hlinksldjump" r:id="rId6"/>
          </p:cNvPr>
          <p:cNvSpPr/>
          <p:nvPr/>
        </p:nvSpPr>
        <p:spPr>
          <a:xfrm>
            <a:off x="5986950" y="325200"/>
            <a:ext cx="943500" cy="384600"/>
          </a:xfrm>
          <a:prstGeom prst="roundRect">
            <a:avLst>
              <a:gd fmla="val 5994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4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06</a:t>
            </a:r>
            <a:endParaRPr b="1" sz="1200">
              <a:solidFill>
                <a:schemeClr val="accent4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cxnSp>
        <p:nvCxnSpPr>
          <p:cNvPr id="471" name="Google Shape;471;p41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472" name="Google Shape;472;p4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754140" y="1851662"/>
            <a:ext cx="1635722" cy="26022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7" name="Google Shape;477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6733" y="355438"/>
            <a:ext cx="2786250" cy="44326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78" name="Google Shape;478;p42"/>
          <p:cNvCxnSpPr/>
          <p:nvPr/>
        </p:nvCxnSpPr>
        <p:spPr>
          <a:xfrm>
            <a:off x="2482900" y="908250"/>
            <a:ext cx="15450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79" name="Google Shape;479;p42"/>
          <p:cNvSpPr txBox="1"/>
          <p:nvPr/>
        </p:nvSpPr>
        <p:spPr>
          <a:xfrm>
            <a:off x="4112900" y="735450"/>
            <a:ext cx="36072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1.</a:t>
            </a:r>
            <a:r>
              <a:rPr lang="en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 </a:t>
            </a:r>
            <a:r>
              <a:rPr lang="en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Izveidojam viendimansiju masīvu</a:t>
            </a:r>
            <a:endParaRPr>
              <a:solidFill>
                <a:schemeClr val="dk1"/>
              </a:solidFill>
              <a:latin typeface="Manrope Medium"/>
              <a:ea typeface="Manrope Medium"/>
              <a:cs typeface="Manrope Medium"/>
              <a:sym typeface="Manrope Medium"/>
            </a:endParaRPr>
          </a:p>
        </p:txBody>
      </p:sp>
      <p:cxnSp>
        <p:nvCxnSpPr>
          <p:cNvPr id="480" name="Google Shape;480;p42"/>
          <p:cNvCxnSpPr/>
          <p:nvPr/>
        </p:nvCxnSpPr>
        <p:spPr>
          <a:xfrm>
            <a:off x="2452700" y="1262631"/>
            <a:ext cx="15753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1" name="Google Shape;481;p42"/>
          <p:cNvSpPr txBox="1"/>
          <p:nvPr/>
        </p:nvSpPr>
        <p:spPr>
          <a:xfrm>
            <a:off x="4112900" y="1089831"/>
            <a:ext cx="36072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2</a:t>
            </a:r>
            <a:r>
              <a:rPr b="1"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.</a:t>
            </a:r>
            <a:r>
              <a:rPr lang="en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 Izvadijam masīvu izmanojot ciklu “for”</a:t>
            </a:r>
            <a:endParaRPr>
              <a:solidFill>
                <a:schemeClr val="dk1"/>
              </a:solidFill>
              <a:latin typeface="Manrope Medium"/>
              <a:ea typeface="Manrope Medium"/>
              <a:cs typeface="Manrope Medium"/>
              <a:sym typeface="Manrope Medium"/>
            </a:endParaRPr>
          </a:p>
        </p:txBody>
      </p:sp>
      <p:cxnSp>
        <p:nvCxnSpPr>
          <p:cNvPr id="482" name="Google Shape;482;p42"/>
          <p:cNvCxnSpPr/>
          <p:nvPr/>
        </p:nvCxnSpPr>
        <p:spPr>
          <a:xfrm>
            <a:off x="2005025" y="1681975"/>
            <a:ext cx="20229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3" name="Google Shape;483;p42"/>
          <p:cNvSpPr txBox="1"/>
          <p:nvPr/>
        </p:nvSpPr>
        <p:spPr>
          <a:xfrm>
            <a:off x="4112900" y="1509175"/>
            <a:ext cx="36072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3</a:t>
            </a:r>
            <a:r>
              <a:rPr b="1"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.</a:t>
            </a:r>
            <a:r>
              <a:rPr lang="en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 Samainījam masīva elementus</a:t>
            </a:r>
            <a:endParaRPr>
              <a:solidFill>
                <a:schemeClr val="dk1"/>
              </a:solidFill>
              <a:latin typeface="Manrope Medium"/>
              <a:ea typeface="Manrope Medium"/>
              <a:cs typeface="Manrope Medium"/>
              <a:sym typeface="Manrope Medium"/>
            </a:endParaRPr>
          </a:p>
        </p:txBody>
      </p:sp>
      <p:cxnSp>
        <p:nvCxnSpPr>
          <p:cNvPr id="484" name="Google Shape;484;p42"/>
          <p:cNvCxnSpPr/>
          <p:nvPr/>
        </p:nvCxnSpPr>
        <p:spPr>
          <a:xfrm>
            <a:off x="2400300" y="2216463"/>
            <a:ext cx="16275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5" name="Google Shape;485;p42"/>
          <p:cNvSpPr txBox="1"/>
          <p:nvPr/>
        </p:nvSpPr>
        <p:spPr>
          <a:xfrm>
            <a:off x="4112900" y="2043663"/>
            <a:ext cx="36072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4</a:t>
            </a:r>
            <a:r>
              <a:rPr b="1"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.</a:t>
            </a:r>
            <a:r>
              <a:rPr lang="en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 Izvadijam masīvu pēc mainīšanas</a:t>
            </a:r>
            <a:endParaRPr>
              <a:solidFill>
                <a:schemeClr val="dk1"/>
              </a:solidFill>
              <a:latin typeface="Manrope Medium"/>
              <a:ea typeface="Manrope Medium"/>
              <a:cs typeface="Manrope Medium"/>
              <a:sym typeface="Manrope Medium"/>
            </a:endParaRPr>
          </a:p>
        </p:txBody>
      </p:sp>
      <p:cxnSp>
        <p:nvCxnSpPr>
          <p:cNvPr id="486" name="Google Shape;486;p42"/>
          <p:cNvCxnSpPr/>
          <p:nvPr/>
        </p:nvCxnSpPr>
        <p:spPr>
          <a:xfrm>
            <a:off x="2724775" y="2867947"/>
            <a:ext cx="13032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7" name="Google Shape;487;p42"/>
          <p:cNvSpPr txBox="1"/>
          <p:nvPr/>
        </p:nvSpPr>
        <p:spPr>
          <a:xfrm>
            <a:off x="4112900" y="2695150"/>
            <a:ext cx="36072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5</a:t>
            </a:r>
            <a:r>
              <a:rPr b="1"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.</a:t>
            </a:r>
            <a:r>
              <a:rPr lang="en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 Sašķirojam</a:t>
            </a:r>
            <a:r>
              <a:rPr lang="en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 masīvu augošā secībā</a:t>
            </a:r>
            <a:endParaRPr>
              <a:solidFill>
                <a:schemeClr val="dk1"/>
              </a:solidFill>
              <a:latin typeface="Manrope Medium"/>
              <a:ea typeface="Manrope Medium"/>
              <a:cs typeface="Manrope Medium"/>
              <a:sym typeface="Manrope Medium"/>
            </a:endParaRPr>
          </a:p>
        </p:txBody>
      </p:sp>
      <p:cxnSp>
        <p:nvCxnSpPr>
          <p:cNvPr id="488" name="Google Shape;488;p42"/>
          <p:cNvCxnSpPr/>
          <p:nvPr/>
        </p:nvCxnSpPr>
        <p:spPr>
          <a:xfrm>
            <a:off x="2490800" y="3375425"/>
            <a:ext cx="15372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9" name="Google Shape;489;p42"/>
          <p:cNvSpPr txBox="1"/>
          <p:nvPr/>
        </p:nvSpPr>
        <p:spPr>
          <a:xfrm>
            <a:off x="4112900" y="3202625"/>
            <a:ext cx="44760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6</a:t>
            </a:r>
            <a:r>
              <a:rPr b="1"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.</a:t>
            </a:r>
            <a:r>
              <a:rPr lang="en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 Izvadijam masīvu pēc šķirošanas augošā secībā</a:t>
            </a:r>
            <a:endParaRPr>
              <a:solidFill>
                <a:schemeClr val="dk1"/>
              </a:solidFill>
              <a:latin typeface="Manrope Medium"/>
              <a:ea typeface="Manrope Medium"/>
              <a:cs typeface="Manrope Medium"/>
              <a:sym typeface="Manrope Medium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anrope Medium"/>
              <a:ea typeface="Manrope Medium"/>
              <a:cs typeface="Manrope Medium"/>
              <a:sym typeface="Manrope Medium"/>
            </a:endParaRPr>
          </a:p>
        </p:txBody>
      </p:sp>
      <p:cxnSp>
        <p:nvCxnSpPr>
          <p:cNvPr id="490" name="Google Shape;490;p42"/>
          <p:cNvCxnSpPr/>
          <p:nvPr/>
        </p:nvCxnSpPr>
        <p:spPr>
          <a:xfrm>
            <a:off x="2709875" y="3919588"/>
            <a:ext cx="13182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91" name="Google Shape;491;p42"/>
          <p:cNvSpPr txBox="1"/>
          <p:nvPr/>
        </p:nvSpPr>
        <p:spPr>
          <a:xfrm>
            <a:off x="4112900" y="3746788"/>
            <a:ext cx="36072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5. </a:t>
            </a:r>
            <a:r>
              <a:rPr lang="en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Sašķirojam masīvu dilstošā secībā</a:t>
            </a:r>
            <a:endParaRPr>
              <a:solidFill>
                <a:schemeClr val="dk1"/>
              </a:solidFill>
              <a:latin typeface="Manrope Medium"/>
              <a:ea typeface="Manrope Medium"/>
              <a:cs typeface="Manrope Medium"/>
              <a:sym typeface="Manrope Medium"/>
            </a:endParaRPr>
          </a:p>
        </p:txBody>
      </p:sp>
      <p:cxnSp>
        <p:nvCxnSpPr>
          <p:cNvPr id="492" name="Google Shape;492;p42"/>
          <p:cNvCxnSpPr/>
          <p:nvPr/>
        </p:nvCxnSpPr>
        <p:spPr>
          <a:xfrm>
            <a:off x="2418725" y="4512143"/>
            <a:ext cx="16092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93" name="Google Shape;493;p42"/>
          <p:cNvSpPr txBox="1"/>
          <p:nvPr/>
        </p:nvSpPr>
        <p:spPr>
          <a:xfrm>
            <a:off x="4112900" y="4287947"/>
            <a:ext cx="44070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6.</a:t>
            </a:r>
            <a:r>
              <a:rPr lang="en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 Izvadijam masīvu pēc šķirošanas dilstošā secībā</a:t>
            </a:r>
            <a:endParaRPr>
              <a:solidFill>
                <a:schemeClr val="dk1"/>
              </a:solidFill>
              <a:latin typeface="Manrope Medium"/>
              <a:ea typeface="Manrope Medium"/>
              <a:cs typeface="Manrope Medium"/>
              <a:sym typeface="Manrope Medium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anrope Medium"/>
              <a:ea typeface="Manrope Medium"/>
              <a:cs typeface="Manrope Medium"/>
              <a:sym typeface="Manrope Medium"/>
            </a:endParaRPr>
          </a:p>
        </p:txBody>
      </p:sp>
      <p:grpSp>
        <p:nvGrpSpPr>
          <p:cNvPr id="494" name="Google Shape;494;p42"/>
          <p:cNvGrpSpPr/>
          <p:nvPr/>
        </p:nvGrpSpPr>
        <p:grpSpPr>
          <a:xfrm>
            <a:off x="2640875" y="3657600"/>
            <a:ext cx="69000" cy="533400"/>
            <a:chOff x="2659925" y="3657600"/>
            <a:chExt cx="69000" cy="533400"/>
          </a:xfrm>
        </p:grpSpPr>
        <p:cxnSp>
          <p:nvCxnSpPr>
            <p:cNvPr id="495" name="Google Shape;495;p42"/>
            <p:cNvCxnSpPr/>
            <p:nvPr/>
          </p:nvCxnSpPr>
          <p:spPr>
            <a:xfrm rot="10800000">
              <a:off x="2724775" y="3657600"/>
              <a:ext cx="0" cy="5334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6" name="Google Shape;496;p42"/>
            <p:cNvCxnSpPr/>
            <p:nvPr/>
          </p:nvCxnSpPr>
          <p:spPr>
            <a:xfrm rot="10800000">
              <a:off x="2659925" y="4186250"/>
              <a:ext cx="690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7" name="Google Shape;497;p42"/>
            <p:cNvCxnSpPr/>
            <p:nvPr/>
          </p:nvCxnSpPr>
          <p:spPr>
            <a:xfrm rot="10800000">
              <a:off x="2659925" y="3657600"/>
              <a:ext cx="690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498" name="Google Shape;498;p42"/>
          <p:cNvGrpSpPr/>
          <p:nvPr/>
        </p:nvGrpSpPr>
        <p:grpSpPr>
          <a:xfrm>
            <a:off x="2427175" y="3276609"/>
            <a:ext cx="69000" cy="209626"/>
            <a:chOff x="2659925" y="3657600"/>
            <a:chExt cx="69000" cy="533400"/>
          </a:xfrm>
        </p:grpSpPr>
        <p:cxnSp>
          <p:nvCxnSpPr>
            <p:cNvPr id="499" name="Google Shape;499;p42"/>
            <p:cNvCxnSpPr/>
            <p:nvPr/>
          </p:nvCxnSpPr>
          <p:spPr>
            <a:xfrm rot="10800000">
              <a:off x="2724775" y="3657600"/>
              <a:ext cx="0" cy="5334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0" name="Google Shape;500;p42"/>
            <p:cNvCxnSpPr/>
            <p:nvPr/>
          </p:nvCxnSpPr>
          <p:spPr>
            <a:xfrm rot="10800000">
              <a:off x="2659925" y="4186250"/>
              <a:ext cx="690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1" name="Google Shape;501;p42"/>
            <p:cNvCxnSpPr/>
            <p:nvPr/>
          </p:nvCxnSpPr>
          <p:spPr>
            <a:xfrm rot="10800000">
              <a:off x="2659925" y="3657600"/>
              <a:ext cx="690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502" name="Google Shape;502;p42"/>
          <p:cNvGrpSpPr/>
          <p:nvPr/>
        </p:nvGrpSpPr>
        <p:grpSpPr>
          <a:xfrm>
            <a:off x="2655775" y="2525241"/>
            <a:ext cx="69000" cy="689420"/>
            <a:chOff x="2659925" y="3657600"/>
            <a:chExt cx="69000" cy="533400"/>
          </a:xfrm>
        </p:grpSpPr>
        <p:cxnSp>
          <p:nvCxnSpPr>
            <p:cNvPr id="503" name="Google Shape;503;p42"/>
            <p:cNvCxnSpPr/>
            <p:nvPr/>
          </p:nvCxnSpPr>
          <p:spPr>
            <a:xfrm rot="10800000">
              <a:off x="2724775" y="3657600"/>
              <a:ext cx="0" cy="5334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4" name="Google Shape;504;p42"/>
            <p:cNvCxnSpPr/>
            <p:nvPr/>
          </p:nvCxnSpPr>
          <p:spPr>
            <a:xfrm rot="10800000">
              <a:off x="2659925" y="4186250"/>
              <a:ext cx="690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5" name="Google Shape;505;p42"/>
            <p:cNvCxnSpPr/>
            <p:nvPr/>
          </p:nvCxnSpPr>
          <p:spPr>
            <a:xfrm rot="10800000">
              <a:off x="2659925" y="3657600"/>
              <a:ext cx="690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506" name="Google Shape;506;p42"/>
          <p:cNvGrpSpPr/>
          <p:nvPr/>
        </p:nvGrpSpPr>
        <p:grpSpPr>
          <a:xfrm>
            <a:off x="2331300" y="2083334"/>
            <a:ext cx="69000" cy="271554"/>
            <a:chOff x="2659925" y="3657600"/>
            <a:chExt cx="69000" cy="533400"/>
          </a:xfrm>
        </p:grpSpPr>
        <p:cxnSp>
          <p:nvCxnSpPr>
            <p:cNvPr id="507" name="Google Shape;507;p42"/>
            <p:cNvCxnSpPr/>
            <p:nvPr/>
          </p:nvCxnSpPr>
          <p:spPr>
            <a:xfrm rot="10800000">
              <a:off x="2724775" y="3657600"/>
              <a:ext cx="0" cy="5334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8" name="Google Shape;508;p42"/>
            <p:cNvCxnSpPr/>
            <p:nvPr/>
          </p:nvCxnSpPr>
          <p:spPr>
            <a:xfrm rot="10800000">
              <a:off x="2659925" y="4186250"/>
              <a:ext cx="690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9" name="Google Shape;509;p42"/>
            <p:cNvCxnSpPr/>
            <p:nvPr/>
          </p:nvCxnSpPr>
          <p:spPr>
            <a:xfrm rot="10800000">
              <a:off x="2659925" y="3657600"/>
              <a:ext cx="690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510" name="Google Shape;510;p42"/>
          <p:cNvGrpSpPr/>
          <p:nvPr/>
        </p:nvGrpSpPr>
        <p:grpSpPr>
          <a:xfrm>
            <a:off x="1936025" y="1440575"/>
            <a:ext cx="69000" cy="485821"/>
            <a:chOff x="2659925" y="3657600"/>
            <a:chExt cx="69000" cy="533400"/>
          </a:xfrm>
        </p:grpSpPr>
        <p:cxnSp>
          <p:nvCxnSpPr>
            <p:cNvPr id="511" name="Google Shape;511;p42"/>
            <p:cNvCxnSpPr/>
            <p:nvPr/>
          </p:nvCxnSpPr>
          <p:spPr>
            <a:xfrm rot="10800000">
              <a:off x="2724775" y="3657600"/>
              <a:ext cx="0" cy="5334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12" name="Google Shape;512;p42"/>
            <p:cNvCxnSpPr/>
            <p:nvPr/>
          </p:nvCxnSpPr>
          <p:spPr>
            <a:xfrm rot="10800000">
              <a:off x="2659925" y="4186250"/>
              <a:ext cx="690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13" name="Google Shape;513;p42"/>
            <p:cNvCxnSpPr/>
            <p:nvPr/>
          </p:nvCxnSpPr>
          <p:spPr>
            <a:xfrm rot="10800000">
              <a:off x="2659925" y="3657600"/>
              <a:ext cx="690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514" name="Google Shape;514;p42"/>
          <p:cNvGrpSpPr/>
          <p:nvPr/>
        </p:nvGrpSpPr>
        <p:grpSpPr>
          <a:xfrm>
            <a:off x="2386075" y="1133405"/>
            <a:ext cx="69000" cy="271554"/>
            <a:chOff x="2659925" y="3657600"/>
            <a:chExt cx="69000" cy="533400"/>
          </a:xfrm>
        </p:grpSpPr>
        <p:cxnSp>
          <p:nvCxnSpPr>
            <p:cNvPr id="515" name="Google Shape;515;p42"/>
            <p:cNvCxnSpPr/>
            <p:nvPr/>
          </p:nvCxnSpPr>
          <p:spPr>
            <a:xfrm rot="10800000">
              <a:off x="2724775" y="3657600"/>
              <a:ext cx="0" cy="5334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16" name="Google Shape;516;p42"/>
            <p:cNvCxnSpPr/>
            <p:nvPr/>
          </p:nvCxnSpPr>
          <p:spPr>
            <a:xfrm rot="10800000">
              <a:off x="2659925" y="4186250"/>
              <a:ext cx="690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17" name="Google Shape;517;p42"/>
            <p:cNvCxnSpPr/>
            <p:nvPr/>
          </p:nvCxnSpPr>
          <p:spPr>
            <a:xfrm rot="10800000">
              <a:off x="2659925" y="3657600"/>
              <a:ext cx="690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518" name="Google Shape;518;p42"/>
          <p:cNvGrpSpPr/>
          <p:nvPr/>
        </p:nvGrpSpPr>
        <p:grpSpPr>
          <a:xfrm>
            <a:off x="2418725" y="826438"/>
            <a:ext cx="69000" cy="184770"/>
            <a:chOff x="2659925" y="3657600"/>
            <a:chExt cx="69000" cy="533400"/>
          </a:xfrm>
        </p:grpSpPr>
        <p:cxnSp>
          <p:nvCxnSpPr>
            <p:cNvPr id="519" name="Google Shape;519;p42"/>
            <p:cNvCxnSpPr/>
            <p:nvPr/>
          </p:nvCxnSpPr>
          <p:spPr>
            <a:xfrm rot="10800000">
              <a:off x="2724775" y="3657600"/>
              <a:ext cx="0" cy="5334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20" name="Google Shape;520;p42"/>
            <p:cNvCxnSpPr/>
            <p:nvPr/>
          </p:nvCxnSpPr>
          <p:spPr>
            <a:xfrm rot="10800000">
              <a:off x="2659925" y="4186250"/>
              <a:ext cx="690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21" name="Google Shape;521;p42"/>
            <p:cNvCxnSpPr/>
            <p:nvPr/>
          </p:nvCxnSpPr>
          <p:spPr>
            <a:xfrm rot="10800000">
              <a:off x="2659925" y="3657600"/>
              <a:ext cx="690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522" name="Google Shape;522;p42"/>
          <p:cNvGrpSpPr/>
          <p:nvPr/>
        </p:nvGrpSpPr>
        <p:grpSpPr>
          <a:xfrm>
            <a:off x="2358175" y="4382727"/>
            <a:ext cx="69000" cy="259552"/>
            <a:chOff x="2659925" y="3657600"/>
            <a:chExt cx="69000" cy="533400"/>
          </a:xfrm>
        </p:grpSpPr>
        <p:cxnSp>
          <p:nvCxnSpPr>
            <p:cNvPr id="523" name="Google Shape;523;p42"/>
            <p:cNvCxnSpPr/>
            <p:nvPr/>
          </p:nvCxnSpPr>
          <p:spPr>
            <a:xfrm rot="10800000">
              <a:off x="2724775" y="3657600"/>
              <a:ext cx="0" cy="5334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24" name="Google Shape;524;p42"/>
            <p:cNvCxnSpPr/>
            <p:nvPr/>
          </p:nvCxnSpPr>
          <p:spPr>
            <a:xfrm rot="10800000">
              <a:off x="2659925" y="4186250"/>
              <a:ext cx="690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25" name="Google Shape;525;p42"/>
            <p:cNvCxnSpPr/>
            <p:nvPr/>
          </p:nvCxnSpPr>
          <p:spPr>
            <a:xfrm rot="10800000">
              <a:off x="2659925" y="3657600"/>
              <a:ext cx="690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43">
            <a:hlinkClick action="ppaction://hlinksldjump" r:id="rId3"/>
          </p:cNvPr>
          <p:cNvSpPr/>
          <p:nvPr/>
        </p:nvSpPr>
        <p:spPr>
          <a:xfrm>
            <a:off x="1270200" y="325200"/>
            <a:ext cx="943500" cy="384600"/>
          </a:xfrm>
          <a:prstGeom prst="roundRect">
            <a:avLst>
              <a:gd fmla="val 5994" name="adj"/>
            </a:avLst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01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531" name="Google Shape;531;p43">
            <a:hlinkClick/>
          </p:cNvPr>
          <p:cNvSpPr/>
          <p:nvPr/>
        </p:nvSpPr>
        <p:spPr>
          <a:xfrm>
            <a:off x="3156900" y="325200"/>
            <a:ext cx="943500" cy="384600"/>
          </a:xfrm>
          <a:prstGeom prst="roundRect">
            <a:avLst>
              <a:gd fmla="val 5994" name="adj"/>
            </a:avLst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03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532" name="Google Shape;532;p43">
            <a:hlinkClick/>
          </p:cNvPr>
          <p:cNvSpPr/>
          <p:nvPr/>
        </p:nvSpPr>
        <p:spPr>
          <a:xfrm>
            <a:off x="5043600" y="325200"/>
            <a:ext cx="943500" cy="384600"/>
          </a:xfrm>
          <a:prstGeom prst="roundRect">
            <a:avLst>
              <a:gd fmla="val 5994" name="adj"/>
            </a:avLst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05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533" name="Google Shape;533;p43">
            <a:hlinkClick/>
          </p:cNvPr>
          <p:cNvSpPr/>
          <p:nvPr/>
        </p:nvSpPr>
        <p:spPr>
          <a:xfrm>
            <a:off x="5986950" y="325200"/>
            <a:ext cx="943500" cy="384600"/>
          </a:xfrm>
          <a:prstGeom prst="roundRect">
            <a:avLst>
              <a:gd fmla="val 5994" name="adj"/>
            </a:avLst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06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534" name="Google Shape;534;p43">
            <a:hlinkClick action="ppaction://hlinksldjump" r:id="rId4"/>
          </p:cNvPr>
          <p:cNvSpPr/>
          <p:nvPr/>
        </p:nvSpPr>
        <p:spPr>
          <a:xfrm>
            <a:off x="6930300" y="325200"/>
            <a:ext cx="943500" cy="384600"/>
          </a:xfrm>
          <a:prstGeom prst="roundRect">
            <a:avLst>
              <a:gd fmla="val 5994" name="adj"/>
            </a:avLst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07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grpSp>
        <p:nvGrpSpPr>
          <p:cNvPr id="535" name="Google Shape;535;p43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536" name="Google Shape;536;p43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43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43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39" name="Google Shape;539;p43"/>
          <p:cNvSpPr txBox="1"/>
          <p:nvPr/>
        </p:nvSpPr>
        <p:spPr>
          <a:xfrm>
            <a:off x="3871950" y="802034"/>
            <a:ext cx="1400100" cy="8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Rezultāts:</a:t>
            </a:r>
            <a:endParaRPr sz="1800">
              <a:solidFill>
                <a:schemeClr val="dk1"/>
              </a:solidFill>
              <a:latin typeface="Manrope Medium"/>
              <a:ea typeface="Manrope Medium"/>
              <a:cs typeface="Manrope Medium"/>
              <a:sym typeface="Manrope Medium"/>
            </a:endParaRPr>
          </a:p>
        </p:txBody>
      </p:sp>
      <p:sp>
        <p:nvSpPr>
          <p:cNvPr id="540" name="Google Shape;540;p43">
            <a:hlinkClick action="ppaction://hlinksldjump" r:id="rId5"/>
          </p:cNvPr>
          <p:cNvSpPr/>
          <p:nvPr/>
        </p:nvSpPr>
        <p:spPr>
          <a:xfrm>
            <a:off x="2213575" y="325200"/>
            <a:ext cx="943500" cy="384600"/>
          </a:xfrm>
          <a:prstGeom prst="roundRect">
            <a:avLst>
              <a:gd fmla="val 5994" name="adj"/>
            </a:avLst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02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541" name="Google Shape;541;p43">
            <a:hlinkClick/>
          </p:cNvPr>
          <p:cNvSpPr/>
          <p:nvPr/>
        </p:nvSpPr>
        <p:spPr>
          <a:xfrm>
            <a:off x="4100250" y="325200"/>
            <a:ext cx="943500" cy="384600"/>
          </a:xfrm>
          <a:prstGeom prst="roundRect">
            <a:avLst>
              <a:gd fmla="val 5994" name="adj"/>
            </a:avLst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04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542" name="Google Shape;542;p43">
            <a:hlinkClick action="ppaction://hlinksldjump" r:id="rId6"/>
          </p:cNvPr>
          <p:cNvSpPr/>
          <p:nvPr/>
        </p:nvSpPr>
        <p:spPr>
          <a:xfrm>
            <a:off x="5986950" y="325200"/>
            <a:ext cx="943500" cy="384600"/>
          </a:xfrm>
          <a:prstGeom prst="roundRect">
            <a:avLst>
              <a:gd fmla="val 5994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4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06</a:t>
            </a:r>
            <a:endParaRPr b="1" sz="1200">
              <a:solidFill>
                <a:schemeClr val="accent4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cxnSp>
        <p:nvCxnSpPr>
          <p:cNvPr id="543" name="Google Shape;543;p43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44" name="Google Shape;544;p43"/>
          <p:cNvGrpSpPr/>
          <p:nvPr/>
        </p:nvGrpSpPr>
        <p:grpSpPr>
          <a:xfrm>
            <a:off x="3166750" y="1199298"/>
            <a:ext cx="2810511" cy="3543771"/>
            <a:chOff x="863675" y="1014100"/>
            <a:chExt cx="2457600" cy="3349500"/>
          </a:xfrm>
        </p:grpSpPr>
        <p:sp>
          <p:nvSpPr>
            <p:cNvPr id="545" name="Google Shape;545;p43"/>
            <p:cNvSpPr/>
            <p:nvPr/>
          </p:nvSpPr>
          <p:spPr>
            <a:xfrm>
              <a:off x="863675" y="1014100"/>
              <a:ext cx="2457600" cy="3349500"/>
            </a:xfrm>
            <a:prstGeom prst="roundRect">
              <a:avLst>
                <a:gd fmla="val 6361" name="adj"/>
              </a:avLst>
            </a:prstGeom>
            <a:solidFill>
              <a:srgbClr val="000000"/>
            </a:solidFill>
            <a:ln cap="flat" cmpd="sng" w="285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endParaRPr>
            </a:p>
          </p:txBody>
        </p:sp>
        <p:pic>
          <p:nvPicPr>
            <p:cNvPr id="546" name="Google Shape;546;p43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962373" y="1067975"/>
              <a:ext cx="2223500" cy="326422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47" name="Google Shape;547;p43"/>
          <p:cNvSpPr txBox="1"/>
          <p:nvPr/>
        </p:nvSpPr>
        <p:spPr>
          <a:xfrm>
            <a:off x="5928075" y="4453977"/>
            <a:ext cx="14700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6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*Atvainojos par dīvainajiem simboliem</a:t>
            </a:r>
            <a:endParaRPr i="1" sz="600">
              <a:solidFill>
                <a:schemeClr val="dk1"/>
              </a:solidFill>
              <a:latin typeface="Manrope Medium"/>
              <a:ea typeface="Manrope Medium"/>
              <a:cs typeface="Manrope Medium"/>
              <a:sym typeface="Manrope Medium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44">
            <a:hlinkClick action="ppaction://hlinksldjump" r:id="rId3"/>
          </p:cNvPr>
          <p:cNvSpPr/>
          <p:nvPr/>
        </p:nvSpPr>
        <p:spPr>
          <a:xfrm>
            <a:off x="1270200" y="325200"/>
            <a:ext cx="943500" cy="384600"/>
          </a:xfrm>
          <a:prstGeom prst="roundRect">
            <a:avLst>
              <a:gd fmla="val 5994" name="adj"/>
            </a:avLst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01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553" name="Google Shape;553;p44">
            <a:hlinkClick action="ppaction://hlinksldjump" r:id="rId4"/>
          </p:cNvPr>
          <p:cNvSpPr/>
          <p:nvPr/>
        </p:nvSpPr>
        <p:spPr>
          <a:xfrm>
            <a:off x="2213575" y="325200"/>
            <a:ext cx="943500" cy="384600"/>
          </a:xfrm>
          <a:prstGeom prst="roundRect">
            <a:avLst>
              <a:gd fmla="val 5994" name="adj"/>
            </a:avLst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02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554" name="Google Shape;554;p44">
            <a:hlinkClick/>
          </p:cNvPr>
          <p:cNvSpPr/>
          <p:nvPr/>
        </p:nvSpPr>
        <p:spPr>
          <a:xfrm>
            <a:off x="3156900" y="325200"/>
            <a:ext cx="943500" cy="384600"/>
          </a:xfrm>
          <a:prstGeom prst="roundRect">
            <a:avLst>
              <a:gd fmla="val 5994" name="adj"/>
            </a:avLst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03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555" name="Google Shape;555;p44">
            <a:hlinkClick/>
          </p:cNvPr>
          <p:cNvSpPr/>
          <p:nvPr/>
        </p:nvSpPr>
        <p:spPr>
          <a:xfrm>
            <a:off x="4100250" y="325200"/>
            <a:ext cx="943500" cy="384600"/>
          </a:xfrm>
          <a:prstGeom prst="roundRect">
            <a:avLst>
              <a:gd fmla="val 5994" name="adj"/>
            </a:avLst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04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556" name="Google Shape;556;p44">
            <a:hlinkClick/>
          </p:cNvPr>
          <p:cNvSpPr/>
          <p:nvPr/>
        </p:nvSpPr>
        <p:spPr>
          <a:xfrm>
            <a:off x="5043600" y="325200"/>
            <a:ext cx="943500" cy="384600"/>
          </a:xfrm>
          <a:prstGeom prst="roundRect">
            <a:avLst>
              <a:gd fmla="val 5994" name="adj"/>
            </a:avLst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05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557" name="Google Shape;557;p44">
            <a:hlinkClick/>
          </p:cNvPr>
          <p:cNvSpPr/>
          <p:nvPr/>
        </p:nvSpPr>
        <p:spPr>
          <a:xfrm>
            <a:off x="5986950" y="325200"/>
            <a:ext cx="943500" cy="384600"/>
          </a:xfrm>
          <a:prstGeom prst="roundRect">
            <a:avLst>
              <a:gd fmla="val 5994" name="adj"/>
            </a:avLst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06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558" name="Google Shape;558;p44">
            <a:hlinkClick action="ppaction://hlinksldjump" r:id="rId5"/>
          </p:cNvPr>
          <p:cNvSpPr/>
          <p:nvPr/>
        </p:nvSpPr>
        <p:spPr>
          <a:xfrm>
            <a:off x="6930300" y="325200"/>
            <a:ext cx="943500" cy="384600"/>
          </a:xfrm>
          <a:prstGeom prst="roundRect">
            <a:avLst>
              <a:gd fmla="val 5994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07</a:t>
            </a:r>
            <a:endParaRPr b="1" sz="1200">
              <a:solidFill>
                <a:schemeClr val="accen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grpSp>
        <p:nvGrpSpPr>
          <p:cNvPr id="559" name="Google Shape;559;p44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560" name="Google Shape;560;p44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44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44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563" name="Google Shape;563;p44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64" name="Google Shape;564;p44"/>
          <p:cNvSpPr txBox="1"/>
          <p:nvPr>
            <p:ph idx="1" type="body"/>
          </p:nvPr>
        </p:nvSpPr>
        <p:spPr>
          <a:xfrm>
            <a:off x="2363400" y="2601484"/>
            <a:ext cx="4417200" cy="187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Es pats veidoju šo prezentāciju un centos neizmantot gandrīz nekādus avotus!</a:t>
            </a:r>
            <a:endParaRPr sz="1600"/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/>
              <a:t>Šie ir visi avoti, kurus es izmantoju:</a:t>
            </a:r>
            <a:endParaRPr sz="1600"/>
          </a:p>
          <a:p>
            <a:pPr indent="-342900" lvl="0" marL="320040" rtl="0" algn="ctr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Manrope Medium"/>
              <a:buChar char="●"/>
            </a:pPr>
            <a:r>
              <a:rPr lang="en" sz="1800" u="sng">
                <a:solidFill>
                  <a:schemeClr val="lt2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w3schools</a:t>
            </a:r>
            <a:endParaRPr sz="1800">
              <a:solidFill>
                <a:schemeClr val="lt2"/>
              </a:solidFill>
            </a:endParaRPr>
          </a:p>
          <a:p>
            <a:pPr indent="-342900" lvl="0" marL="320040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Manrope Medium"/>
              <a:buChar char="●"/>
            </a:pPr>
            <a:r>
              <a:rPr lang="en" sz="1800" u="sng">
                <a:solidFill>
                  <a:schemeClr val="accent3"/>
                </a:solid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prepinsta</a:t>
            </a:r>
            <a:endParaRPr sz="1800">
              <a:solidFill>
                <a:schemeClr val="accent3"/>
              </a:solidFill>
            </a:endParaRPr>
          </a:p>
        </p:txBody>
      </p:sp>
      <p:sp>
        <p:nvSpPr>
          <p:cNvPr id="565" name="Google Shape;565;p44"/>
          <p:cNvSpPr txBox="1"/>
          <p:nvPr>
            <p:ph idx="4294967295" type="ctrTitle"/>
          </p:nvPr>
        </p:nvSpPr>
        <p:spPr>
          <a:xfrm>
            <a:off x="725100" y="1024325"/>
            <a:ext cx="7693800" cy="146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accent3"/>
                </a:solidFill>
              </a:rPr>
              <a:t>#</a:t>
            </a:r>
            <a:r>
              <a:rPr lang="en" sz="6000"/>
              <a:t>Paldies par uzmanību!</a:t>
            </a:r>
            <a:endParaRPr sz="6000"/>
          </a:p>
        </p:txBody>
      </p:sp>
      <p:pic>
        <p:nvPicPr>
          <p:cNvPr id="566" name="Google Shape;566;p44"/>
          <p:cNvPicPr preferRelativeResize="0"/>
          <p:nvPr/>
        </p:nvPicPr>
        <p:blipFill rotWithShape="1">
          <a:blip r:embed="rId8">
            <a:alphaModFix amt="37000"/>
          </a:blip>
          <a:srcRect b="38339" l="31385" r="31356" t="36021"/>
          <a:stretch/>
        </p:blipFill>
        <p:spPr>
          <a:xfrm>
            <a:off x="455374" y="4487078"/>
            <a:ext cx="929800" cy="233375"/>
          </a:xfrm>
          <a:prstGeom prst="rect">
            <a:avLst/>
          </a:prstGeom>
          <a:noFill/>
          <a:ln>
            <a:noFill/>
          </a:ln>
        </p:spPr>
      </p:pic>
      <p:sp>
        <p:nvSpPr>
          <p:cNvPr id="567" name="Google Shape;567;p44">
            <a:hlinkClick action="ppaction://hlinksldjump" r:id="rId9"/>
          </p:cNvPr>
          <p:cNvSpPr/>
          <p:nvPr/>
        </p:nvSpPr>
        <p:spPr>
          <a:xfrm>
            <a:off x="7705700" y="4365475"/>
            <a:ext cx="943500" cy="384600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Ēriks Cariks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7">
            <a:hlinkClick action="ppaction://hlinksldjump" r:id="rId3"/>
          </p:cNvPr>
          <p:cNvSpPr/>
          <p:nvPr/>
        </p:nvSpPr>
        <p:spPr>
          <a:xfrm>
            <a:off x="2213575" y="325200"/>
            <a:ext cx="943500" cy="384600"/>
          </a:xfrm>
          <a:prstGeom prst="roundRect">
            <a:avLst>
              <a:gd fmla="val 5994" name="adj"/>
            </a:avLst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02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48" name="Google Shape;148;p27">
            <a:hlinkClick/>
          </p:cNvPr>
          <p:cNvSpPr/>
          <p:nvPr/>
        </p:nvSpPr>
        <p:spPr>
          <a:xfrm>
            <a:off x="3156750" y="325200"/>
            <a:ext cx="943500" cy="384600"/>
          </a:xfrm>
          <a:prstGeom prst="roundRect">
            <a:avLst>
              <a:gd fmla="val 5994" name="adj"/>
            </a:avLst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03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49" name="Google Shape;149;p27">
            <a:hlinkClick/>
          </p:cNvPr>
          <p:cNvSpPr/>
          <p:nvPr/>
        </p:nvSpPr>
        <p:spPr>
          <a:xfrm>
            <a:off x="4100250" y="325200"/>
            <a:ext cx="943500" cy="384600"/>
          </a:xfrm>
          <a:prstGeom prst="roundRect">
            <a:avLst>
              <a:gd fmla="val 5994" name="adj"/>
            </a:avLst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04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50" name="Google Shape;150;p27">
            <a:hlinkClick/>
          </p:cNvPr>
          <p:cNvSpPr/>
          <p:nvPr/>
        </p:nvSpPr>
        <p:spPr>
          <a:xfrm>
            <a:off x="5043600" y="325200"/>
            <a:ext cx="943500" cy="384600"/>
          </a:xfrm>
          <a:prstGeom prst="roundRect">
            <a:avLst>
              <a:gd fmla="val 5994" name="adj"/>
            </a:avLst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05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51" name="Google Shape;151;p27">
            <a:hlinkClick/>
          </p:cNvPr>
          <p:cNvSpPr/>
          <p:nvPr/>
        </p:nvSpPr>
        <p:spPr>
          <a:xfrm>
            <a:off x="5986950" y="325200"/>
            <a:ext cx="943500" cy="384600"/>
          </a:xfrm>
          <a:prstGeom prst="roundRect">
            <a:avLst>
              <a:gd fmla="val 5994" name="adj"/>
            </a:avLst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06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52" name="Google Shape;152;p27">
            <a:hlinkClick action="ppaction://hlinksldjump" r:id="rId4"/>
          </p:cNvPr>
          <p:cNvSpPr/>
          <p:nvPr/>
        </p:nvSpPr>
        <p:spPr>
          <a:xfrm>
            <a:off x="6930300" y="325200"/>
            <a:ext cx="943500" cy="384600"/>
          </a:xfrm>
          <a:prstGeom prst="roundRect">
            <a:avLst>
              <a:gd fmla="val 5994" name="adj"/>
            </a:avLst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07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53" name="Google Shape;153;p27"/>
          <p:cNvSpPr/>
          <p:nvPr/>
        </p:nvSpPr>
        <p:spPr>
          <a:xfrm>
            <a:off x="1270200" y="325200"/>
            <a:ext cx="943500" cy="384600"/>
          </a:xfrm>
          <a:prstGeom prst="roundRect">
            <a:avLst>
              <a:gd fmla="val 5994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2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01</a:t>
            </a:r>
            <a:endParaRPr b="1" sz="1200">
              <a:solidFill>
                <a:schemeClr val="lt2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grpSp>
        <p:nvGrpSpPr>
          <p:cNvPr id="154" name="Google Shape;154;p27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155" name="Google Shape;155;p27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27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27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58" name="Google Shape;158;p27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9" name="Google Shape;159;p27"/>
          <p:cNvSpPr txBox="1"/>
          <p:nvPr>
            <p:ph idx="1" type="body"/>
          </p:nvPr>
        </p:nvSpPr>
        <p:spPr>
          <a:xfrm>
            <a:off x="1309175" y="1826600"/>
            <a:ext cx="5103000" cy="87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anrope"/>
                <a:ea typeface="Manrope"/>
                <a:cs typeface="Manrope"/>
                <a:sym typeface="Manrope"/>
              </a:rPr>
              <a:t>Viendimensiju masīvu</a:t>
            </a:r>
            <a:r>
              <a:rPr lang="en"/>
              <a:t> var iedomāties kā </a:t>
            </a:r>
            <a:r>
              <a:rPr b="1" lang="en">
                <a:latin typeface="Manrope"/>
                <a:ea typeface="Manrope"/>
                <a:cs typeface="Manrope"/>
                <a:sym typeface="Manrope"/>
              </a:rPr>
              <a:t>plauktu </a:t>
            </a:r>
            <a:r>
              <a:rPr lang="en"/>
              <a:t>ar nodalījumiem, kas izkārtoti vienā rindā, kurā var ievietot </a:t>
            </a:r>
            <a:r>
              <a:rPr b="1" lang="en">
                <a:latin typeface="Manrope"/>
                <a:ea typeface="Manrope"/>
                <a:cs typeface="Manrope"/>
                <a:sym typeface="Manrope"/>
              </a:rPr>
              <a:t>viena tipa</a:t>
            </a:r>
            <a:r>
              <a:rPr lang="en"/>
              <a:t> datus. </a:t>
            </a:r>
            <a:endParaRPr/>
          </a:p>
        </p:txBody>
      </p:sp>
      <p:sp>
        <p:nvSpPr>
          <p:cNvPr id="160" name="Google Shape;160;p27"/>
          <p:cNvSpPr txBox="1"/>
          <p:nvPr>
            <p:ph type="ctrTitle"/>
          </p:nvPr>
        </p:nvSpPr>
        <p:spPr>
          <a:xfrm>
            <a:off x="713225" y="972550"/>
            <a:ext cx="7717500" cy="59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558800" lvl="0" marL="4572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AutoNum type="arabicPeriod"/>
            </a:pPr>
            <a:r>
              <a:rPr lang="en"/>
              <a:t>Kas ir viendimensiju massīvs?</a:t>
            </a:r>
            <a:endParaRPr/>
          </a:p>
        </p:txBody>
      </p:sp>
      <p:sp>
        <p:nvSpPr>
          <p:cNvPr id="161" name="Google Shape;161;p27"/>
          <p:cNvSpPr txBox="1"/>
          <p:nvPr>
            <p:ph idx="1" type="body"/>
          </p:nvPr>
        </p:nvSpPr>
        <p:spPr>
          <a:xfrm>
            <a:off x="1309195" y="2967466"/>
            <a:ext cx="5103000" cy="8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anrope"/>
                <a:ea typeface="Manrope"/>
                <a:cs typeface="Manrope"/>
                <a:sym typeface="Manrope"/>
              </a:rPr>
              <a:t>Dati šajā plauktā tiek izvietoti </a:t>
            </a:r>
            <a:r>
              <a:rPr b="1" lang="en">
                <a:latin typeface="Manrope"/>
                <a:ea typeface="Manrope"/>
                <a:cs typeface="Manrope"/>
                <a:sym typeface="Manrope"/>
              </a:rPr>
              <a:t>secīgi</a:t>
            </a:r>
            <a:r>
              <a:rPr lang="en">
                <a:latin typeface="Manrope"/>
                <a:ea typeface="Manrope"/>
                <a:cs typeface="Manrope"/>
                <a:sym typeface="Manrope"/>
              </a:rPr>
              <a:t>, un </a:t>
            </a:r>
            <a:r>
              <a:rPr b="1" lang="en">
                <a:latin typeface="Manrope"/>
                <a:ea typeface="Manrope"/>
                <a:cs typeface="Manrope"/>
                <a:sym typeface="Manrope"/>
              </a:rPr>
              <a:t>katram elementam ir savs indekss, sākot no nulles</a:t>
            </a:r>
            <a:r>
              <a:rPr lang="en">
                <a:latin typeface="Manrope"/>
                <a:ea typeface="Manrope"/>
                <a:cs typeface="Manrope"/>
                <a:sym typeface="Manrope"/>
              </a:rPr>
              <a:t>. Tātad, ja mēs vēlamies paņemt masīva </a:t>
            </a:r>
            <a:r>
              <a:rPr b="1" lang="en">
                <a:latin typeface="Manrope"/>
                <a:ea typeface="Manrope"/>
                <a:cs typeface="Manrope"/>
                <a:sym typeface="Manrope"/>
              </a:rPr>
              <a:t>ceturto elementu</a:t>
            </a:r>
            <a:r>
              <a:rPr lang="en">
                <a:latin typeface="Manrope"/>
                <a:ea typeface="Manrope"/>
                <a:cs typeface="Manrope"/>
                <a:sym typeface="Manrope"/>
              </a:rPr>
              <a:t>, tā </a:t>
            </a:r>
            <a:r>
              <a:rPr b="1" lang="en">
                <a:latin typeface="Manrope"/>
                <a:ea typeface="Manrope"/>
                <a:cs typeface="Manrope"/>
                <a:sym typeface="Manrope"/>
              </a:rPr>
              <a:t>indekss </a:t>
            </a:r>
            <a:r>
              <a:rPr lang="en">
                <a:latin typeface="Manrope"/>
                <a:ea typeface="Manrope"/>
                <a:cs typeface="Manrope"/>
                <a:sym typeface="Manrope"/>
              </a:rPr>
              <a:t>būs </a:t>
            </a:r>
            <a:r>
              <a:rPr b="1" lang="en">
                <a:latin typeface="Manrope"/>
                <a:ea typeface="Manrope"/>
                <a:cs typeface="Manrope"/>
                <a:sym typeface="Manrope"/>
              </a:rPr>
              <a:t>3</a:t>
            </a:r>
            <a:r>
              <a:rPr lang="en">
                <a:latin typeface="Manrope"/>
                <a:ea typeface="Manrope"/>
                <a:cs typeface="Manrope"/>
                <a:sym typeface="Manrope"/>
              </a:rPr>
              <a:t>.</a:t>
            </a:r>
            <a:endParaRPr>
              <a:latin typeface="Manrope"/>
              <a:ea typeface="Manrope"/>
              <a:cs typeface="Manrope"/>
              <a:sym typeface="Manrope"/>
            </a:endParaRPr>
          </a:p>
        </p:txBody>
      </p:sp>
      <p:pic>
        <p:nvPicPr>
          <p:cNvPr id="162" name="Google Shape;162;p27"/>
          <p:cNvPicPr preferRelativeResize="0"/>
          <p:nvPr/>
        </p:nvPicPr>
        <p:blipFill rotWithShape="1">
          <a:blip r:embed="rId5">
            <a:alphaModFix/>
          </a:blip>
          <a:srcRect b="5360" l="36689" r="40704" t="5297"/>
          <a:stretch/>
        </p:blipFill>
        <p:spPr>
          <a:xfrm flipH="1">
            <a:off x="6614599" y="1713100"/>
            <a:ext cx="917282" cy="2719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8">
            <a:hlinkClick action="ppaction://hlinksldjump" r:id="rId3"/>
          </p:cNvPr>
          <p:cNvSpPr/>
          <p:nvPr/>
        </p:nvSpPr>
        <p:spPr>
          <a:xfrm>
            <a:off x="2213575" y="325200"/>
            <a:ext cx="943500" cy="384600"/>
          </a:xfrm>
          <a:prstGeom prst="roundRect">
            <a:avLst>
              <a:gd fmla="val 5994" name="adj"/>
            </a:avLst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02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68" name="Google Shape;168;p28">
            <a:hlinkClick/>
          </p:cNvPr>
          <p:cNvSpPr/>
          <p:nvPr/>
        </p:nvSpPr>
        <p:spPr>
          <a:xfrm>
            <a:off x="3156900" y="325200"/>
            <a:ext cx="943500" cy="384600"/>
          </a:xfrm>
          <a:prstGeom prst="roundRect">
            <a:avLst>
              <a:gd fmla="val 5994" name="adj"/>
            </a:avLst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03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69" name="Google Shape;169;p28">
            <a:hlinkClick/>
          </p:cNvPr>
          <p:cNvSpPr/>
          <p:nvPr/>
        </p:nvSpPr>
        <p:spPr>
          <a:xfrm>
            <a:off x="4100250" y="325200"/>
            <a:ext cx="943500" cy="384600"/>
          </a:xfrm>
          <a:prstGeom prst="roundRect">
            <a:avLst>
              <a:gd fmla="val 5994" name="adj"/>
            </a:avLst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04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70" name="Google Shape;170;p28">
            <a:hlinkClick/>
          </p:cNvPr>
          <p:cNvSpPr/>
          <p:nvPr/>
        </p:nvSpPr>
        <p:spPr>
          <a:xfrm>
            <a:off x="5043600" y="325200"/>
            <a:ext cx="943500" cy="384600"/>
          </a:xfrm>
          <a:prstGeom prst="roundRect">
            <a:avLst>
              <a:gd fmla="val 5994" name="adj"/>
            </a:avLst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05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71" name="Google Shape;171;p28">
            <a:hlinkClick/>
          </p:cNvPr>
          <p:cNvSpPr/>
          <p:nvPr/>
        </p:nvSpPr>
        <p:spPr>
          <a:xfrm>
            <a:off x="5986950" y="325200"/>
            <a:ext cx="943500" cy="384600"/>
          </a:xfrm>
          <a:prstGeom prst="roundRect">
            <a:avLst>
              <a:gd fmla="val 5994" name="adj"/>
            </a:avLst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06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72" name="Google Shape;172;p28">
            <a:hlinkClick action="ppaction://hlinksldjump" r:id="rId4"/>
          </p:cNvPr>
          <p:cNvSpPr/>
          <p:nvPr/>
        </p:nvSpPr>
        <p:spPr>
          <a:xfrm>
            <a:off x="6930300" y="325200"/>
            <a:ext cx="943500" cy="384600"/>
          </a:xfrm>
          <a:prstGeom prst="roundRect">
            <a:avLst>
              <a:gd fmla="val 5994" name="adj"/>
            </a:avLst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07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73" name="Google Shape;173;p28"/>
          <p:cNvSpPr/>
          <p:nvPr/>
        </p:nvSpPr>
        <p:spPr>
          <a:xfrm>
            <a:off x="1270200" y="325200"/>
            <a:ext cx="943500" cy="384600"/>
          </a:xfrm>
          <a:prstGeom prst="roundRect">
            <a:avLst>
              <a:gd fmla="val 5994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2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01</a:t>
            </a:r>
            <a:endParaRPr b="1" sz="1200">
              <a:solidFill>
                <a:schemeClr val="lt2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grpSp>
        <p:nvGrpSpPr>
          <p:cNvPr id="174" name="Google Shape;174;p28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175" name="Google Shape;175;p28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28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28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78" name="Google Shape;178;p28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9" name="Google Shape;179;p28"/>
          <p:cNvSpPr txBox="1"/>
          <p:nvPr>
            <p:ph idx="1" type="body"/>
          </p:nvPr>
        </p:nvSpPr>
        <p:spPr>
          <a:xfrm>
            <a:off x="1781184" y="1152828"/>
            <a:ext cx="5103000" cy="38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latin typeface="Manrope"/>
                <a:ea typeface="Manrope"/>
                <a:cs typeface="Manrope"/>
                <a:sym typeface="Manrope"/>
              </a:rPr>
              <a:t>Tas izskatas apmēram šādi:</a:t>
            </a:r>
            <a:endParaRPr sz="2800"/>
          </a:p>
        </p:txBody>
      </p:sp>
      <p:sp>
        <p:nvSpPr>
          <p:cNvPr id="180" name="Google Shape;180;p28"/>
          <p:cNvSpPr txBox="1"/>
          <p:nvPr>
            <p:ph type="ctrTitle"/>
          </p:nvPr>
        </p:nvSpPr>
        <p:spPr>
          <a:xfrm>
            <a:off x="1533911" y="972550"/>
            <a:ext cx="237300" cy="59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558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AutoNum type="arabicPeriod"/>
            </a:pPr>
            <a:r>
              <a:rPr lang="en"/>
              <a:t> </a:t>
            </a:r>
            <a:endParaRPr/>
          </a:p>
        </p:txBody>
      </p:sp>
      <p:grpSp>
        <p:nvGrpSpPr>
          <p:cNvPr id="181" name="Google Shape;181;p28"/>
          <p:cNvGrpSpPr/>
          <p:nvPr/>
        </p:nvGrpSpPr>
        <p:grpSpPr>
          <a:xfrm>
            <a:off x="1404850" y="2132850"/>
            <a:ext cx="6669900" cy="1938900"/>
            <a:chOff x="1237100" y="1825250"/>
            <a:chExt cx="6669900" cy="1938900"/>
          </a:xfrm>
        </p:grpSpPr>
        <p:pic>
          <p:nvPicPr>
            <p:cNvPr id="182" name="Google Shape;182;p28"/>
            <p:cNvPicPr preferRelativeResize="0"/>
            <p:nvPr/>
          </p:nvPicPr>
          <p:blipFill rotWithShape="1">
            <a:blip r:embed="rId5">
              <a:alphaModFix/>
            </a:blip>
            <a:srcRect b="0" l="0" r="0" t="27351"/>
            <a:stretch/>
          </p:blipFill>
          <p:spPr>
            <a:xfrm>
              <a:off x="1237100" y="1825250"/>
              <a:ext cx="6669900" cy="19389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</p:pic>
        <p:sp>
          <p:nvSpPr>
            <p:cNvPr id="183" name="Google Shape;183;p28"/>
            <p:cNvSpPr txBox="1"/>
            <p:nvPr/>
          </p:nvSpPr>
          <p:spPr>
            <a:xfrm>
              <a:off x="3233225" y="1826600"/>
              <a:ext cx="2013900" cy="4464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700">
                  <a:solidFill>
                    <a:schemeClr val="dk1"/>
                  </a:solidFill>
                  <a:highlight>
                    <a:schemeClr val="accent6"/>
                  </a:highlight>
                  <a:latin typeface="Manrope"/>
                  <a:ea typeface="Manrope"/>
                  <a:cs typeface="Manrope"/>
                  <a:sym typeface="Manrope"/>
                </a:rPr>
                <a:t>Masīva elementi</a:t>
              </a:r>
              <a:endParaRPr b="1" sz="1700">
                <a:solidFill>
                  <a:schemeClr val="dk1"/>
                </a:solidFill>
                <a:highlight>
                  <a:schemeClr val="accent6"/>
                </a:highlight>
                <a:latin typeface="Manrope"/>
                <a:ea typeface="Manrope"/>
                <a:cs typeface="Manrope"/>
                <a:sym typeface="Manrope"/>
              </a:endParaRPr>
            </a:p>
          </p:txBody>
        </p:sp>
        <p:sp>
          <p:nvSpPr>
            <p:cNvPr id="184" name="Google Shape;184;p28"/>
            <p:cNvSpPr txBox="1"/>
            <p:nvPr/>
          </p:nvSpPr>
          <p:spPr>
            <a:xfrm>
              <a:off x="1564025" y="2729300"/>
              <a:ext cx="943500" cy="4464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700">
                  <a:solidFill>
                    <a:srgbClr val="2C8C44"/>
                  </a:solidFill>
                  <a:highlight>
                    <a:schemeClr val="accent6"/>
                  </a:highlight>
                  <a:latin typeface="Manrope"/>
                  <a:ea typeface="Manrope"/>
                  <a:cs typeface="Manrope"/>
                  <a:sym typeface="Manrope"/>
                </a:rPr>
                <a:t>Masīvs</a:t>
              </a:r>
              <a:endParaRPr b="1" sz="1700">
                <a:solidFill>
                  <a:srgbClr val="2C8C44"/>
                </a:solidFill>
                <a:highlight>
                  <a:schemeClr val="accent6"/>
                </a:highlight>
                <a:latin typeface="Manrope"/>
                <a:ea typeface="Manrope"/>
                <a:cs typeface="Manrope"/>
                <a:sym typeface="Manrope"/>
              </a:endParaRPr>
            </a:p>
          </p:txBody>
        </p:sp>
        <p:sp>
          <p:nvSpPr>
            <p:cNvPr id="185" name="Google Shape;185;p28"/>
            <p:cNvSpPr txBox="1"/>
            <p:nvPr/>
          </p:nvSpPr>
          <p:spPr>
            <a:xfrm>
              <a:off x="6193700" y="3119275"/>
              <a:ext cx="1570800" cy="4155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500">
                  <a:solidFill>
                    <a:schemeClr val="dk1"/>
                  </a:solidFill>
                  <a:highlight>
                    <a:schemeClr val="accent6"/>
                  </a:highlight>
                  <a:latin typeface="Manrope"/>
                  <a:ea typeface="Manrope"/>
                  <a:cs typeface="Manrope"/>
                  <a:sym typeface="Manrope"/>
                </a:rPr>
                <a:t>Masīva indeksi</a:t>
              </a:r>
              <a:endParaRPr b="1" sz="1500">
                <a:solidFill>
                  <a:schemeClr val="dk1"/>
                </a:solidFill>
                <a:highlight>
                  <a:schemeClr val="accent6"/>
                </a:highlight>
                <a:latin typeface="Manrope"/>
                <a:ea typeface="Manrope"/>
                <a:cs typeface="Manrope"/>
                <a:sym typeface="Manrope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9">
            <a:hlinkClick action="ppaction://hlinksldjump" r:id="rId3"/>
          </p:cNvPr>
          <p:cNvSpPr/>
          <p:nvPr/>
        </p:nvSpPr>
        <p:spPr>
          <a:xfrm>
            <a:off x="1270200" y="325200"/>
            <a:ext cx="943500" cy="384600"/>
          </a:xfrm>
          <a:prstGeom prst="roundRect">
            <a:avLst>
              <a:gd fmla="val 5994" name="adj"/>
            </a:avLst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01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91" name="Google Shape;191;p29">
            <a:hlinkClick action="ppaction://hlinksldjump" r:id="rId4"/>
          </p:cNvPr>
          <p:cNvSpPr/>
          <p:nvPr/>
        </p:nvSpPr>
        <p:spPr>
          <a:xfrm>
            <a:off x="2213575" y="325200"/>
            <a:ext cx="943500" cy="384600"/>
          </a:xfrm>
          <a:prstGeom prst="roundRect">
            <a:avLst>
              <a:gd fmla="val 5994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4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02</a:t>
            </a:r>
            <a:endParaRPr b="1" sz="1200">
              <a:solidFill>
                <a:schemeClr val="accent4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92" name="Google Shape;192;p29">
            <a:hlinkClick/>
          </p:cNvPr>
          <p:cNvSpPr/>
          <p:nvPr/>
        </p:nvSpPr>
        <p:spPr>
          <a:xfrm>
            <a:off x="3156900" y="325200"/>
            <a:ext cx="943500" cy="384600"/>
          </a:xfrm>
          <a:prstGeom prst="roundRect">
            <a:avLst>
              <a:gd fmla="val 5994" name="adj"/>
            </a:avLst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03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93" name="Google Shape;193;p29">
            <a:hlinkClick/>
          </p:cNvPr>
          <p:cNvSpPr/>
          <p:nvPr/>
        </p:nvSpPr>
        <p:spPr>
          <a:xfrm>
            <a:off x="4100250" y="325200"/>
            <a:ext cx="943500" cy="384600"/>
          </a:xfrm>
          <a:prstGeom prst="roundRect">
            <a:avLst>
              <a:gd fmla="val 5994" name="adj"/>
            </a:avLst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04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94" name="Google Shape;194;p29">
            <a:hlinkClick/>
          </p:cNvPr>
          <p:cNvSpPr/>
          <p:nvPr/>
        </p:nvSpPr>
        <p:spPr>
          <a:xfrm>
            <a:off x="5043600" y="325200"/>
            <a:ext cx="943500" cy="384600"/>
          </a:xfrm>
          <a:prstGeom prst="roundRect">
            <a:avLst>
              <a:gd fmla="val 5994" name="adj"/>
            </a:avLst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05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95" name="Google Shape;195;p29">
            <a:hlinkClick/>
          </p:cNvPr>
          <p:cNvSpPr/>
          <p:nvPr/>
        </p:nvSpPr>
        <p:spPr>
          <a:xfrm>
            <a:off x="5986950" y="325200"/>
            <a:ext cx="943500" cy="384600"/>
          </a:xfrm>
          <a:prstGeom prst="roundRect">
            <a:avLst>
              <a:gd fmla="val 5994" name="adj"/>
            </a:avLst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06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96" name="Google Shape;196;p29">
            <a:hlinkClick action="ppaction://hlinksldjump" r:id="rId5"/>
          </p:cNvPr>
          <p:cNvSpPr/>
          <p:nvPr/>
        </p:nvSpPr>
        <p:spPr>
          <a:xfrm>
            <a:off x="6930300" y="325200"/>
            <a:ext cx="943500" cy="384600"/>
          </a:xfrm>
          <a:prstGeom prst="roundRect">
            <a:avLst>
              <a:gd fmla="val 5994" name="adj"/>
            </a:avLst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07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grpSp>
        <p:nvGrpSpPr>
          <p:cNvPr id="197" name="Google Shape;197;p29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198" name="Google Shape;198;p29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29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29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01" name="Google Shape;201;p29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2" name="Google Shape;202;p29"/>
          <p:cNvSpPr/>
          <p:nvPr/>
        </p:nvSpPr>
        <p:spPr>
          <a:xfrm>
            <a:off x="4817300" y="1832853"/>
            <a:ext cx="3603600" cy="1477800"/>
          </a:xfrm>
          <a:prstGeom prst="roundRect">
            <a:avLst>
              <a:gd fmla="val 16725" name="adj"/>
            </a:avLst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203" name="Google Shape;203;p29"/>
          <p:cNvSpPr txBox="1"/>
          <p:nvPr>
            <p:ph idx="4294967295" type="ctrTitle"/>
          </p:nvPr>
        </p:nvSpPr>
        <p:spPr>
          <a:xfrm>
            <a:off x="787250" y="839000"/>
            <a:ext cx="7717500" cy="8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/>
              <a:t>02.</a:t>
            </a:r>
            <a:r>
              <a:rPr lang="en">
                <a:latin typeface="Manrope"/>
                <a:ea typeface="Manrope"/>
                <a:cs typeface="Manrope"/>
                <a:sym typeface="Manrope"/>
              </a:rPr>
              <a:t> </a:t>
            </a:r>
            <a:r>
              <a:rPr lang="en" sz="2800">
                <a:latin typeface="Manrope"/>
                <a:ea typeface="Manrope"/>
                <a:cs typeface="Manrope"/>
                <a:sym typeface="Manrope"/>
              </a:rPr>
              <a:t>Viendimensiju masīva izveide.</a:t>
            </a:r>
            <a:endParaRPr sz="2800"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204" name="Google Shape;204;p29"/>
          <p:cNvSpPr txBox="1"/>
          <p:nvPr/>
        </p:nvSpPr>
        <p:spPr>
          <a:xfrm>
            <a:off x="671350" y="1970775"/>
            <a:ext cx="3993300" cy="22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1.</a:t>
            </a:r>
            <a:r>
              <a:rPr lang="en" sz="18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 Lai izveidotu viendimensiju masīvu, vispirms ir jānorāda, kāda veida datus tajā glabāsim. </a:t>
            </a:r>
            <a:endParaRPr sz="1800">
              <a:solidFill>
                <a:schemeClr val="dk1"/>
              </a:solidFill>
              <a:latin typeface="Manrope Medium"/>
              <a:ea typeface="Manrope Medium"/>
              <a:cs typeface="Manrope Medium"/>
              <a:sym typeface="Manrope Medium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nrope Medium"/>
              <a:ea typeface="Manrope Medium"/>
              <a:cs typeface="Manrope Medium"/>
              <a:sym typeface="Manrope Medium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nrope Medium"/>
              <a:ea typeface="Manrope Medium"/>
              <a:cs typeface="Manrope Medium"/>
              <a:sym typeface="Manrope Medium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Masīvos var glabāt tikai 1 datu tipu, mūsu gadījumā mēs izmantosim </a:t>
            </a:r>
            <a:r>
              <a:rPr i="1" lang="en" sz="18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int </a:t>
            </a:r>
            <a:r>
              <a:rPr lang="en" sz="18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tipu, lai ierakstītu skolēnu vērtējumus.</a:t>
            </a:r>
            <a:endParaRPr sz="1800">
              <a:solidFill>
                <a:schemeClr val="dk1"/>
              </a:solidFill>
              <a:latin typeface="Manrope Medium"/>
              <a:ea typeface="Manrope Medium"/>
              <a:cs typeface="Manrope Medium"/>
              <a:sym typeface="Manrope Medium"/>
            </a:endParaRPr>
          </a:p>
        </p:txBody>
      </p:sp>
      <p:pic>
        <p:nvPicPr>
          <p:cNvPr id="205" name="Google Shape;205;p29"/>
          <p:cNvPicPr preferRelativeResize="0"/>
          <p:nvPr/>
        </p:nvPicPr>
        <p:blipFill rotWithShape="1">
          <a:blip r:embed="rId6">
            <a:alphaModFix amt="20000"/>
          </a:blip>
          <a:srcRect b="59314" l="21400" r="73418" t="35064"/>
          <a:stretch/>
        </p:blipFill>
        <p:spPr>
          <a:xfrm>
            <a:off x="7251091" y="2403675"/>
            <a:ext cx="660900" cy="336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29"/>
          <p:cNvPicPr preferRelativeResize="0"/>
          <p:nvPr/>
        </p:nvPicPr>
        <p:blipFill rotWithShape="1">
          <a:blip r:embed="rId6">
            <a:alphaModFix amt="20000"/>
          </a:blip>
          <a:srcRect b="60061" l="12076" r="78366" t="35064"/>
          <a:stretch/>
        </p:blipFill>
        <p:spPr>
          <a:xfrm>
            <a:off x="6061625" y="2403675"/>
            <a:ext cx="1219250" cy="29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29"/>
          <p:cNvPicPr preferRelativeResize="0"/>
          <p:nvPr/>
        </p:nvPicPr>
        <p:blipFill rotWithShape="1">
          <a:blip r:embed="rId6">
            <a:alphaModFix/>
          </a:blip>
          <a:srcRect b="59314" l="6313" r="88506" t="35064"/>
          <a:stretch/>
        </p:blipFill>
        <p:spPr>
          <a:xfrm>
            <a:off x="5326200" y="2403675"/>
            <a:ext cx="660900" cy="33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0">
            <a:hlinkClick action="ppaction://hlinksldjump" r:id="rId3"/>
          </p:cNvPr>
          <p:cNvSpPr/>
          <p:nvPr/>
        </p:nvSpPr>
        <p:spPr>
          <a:xfrm>
            <a:off x="1270200" y="325200"/>
            <a:ext cx="943500" cy="384600"/>
          </a:xfrm>
          <a:prstGeom prst="roundRect">
            <a:avLst>
              <a:gd fmla="val 5994" name="adj"/>
            </a:avLst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01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213" name="Google Shape;213;p30">
            <a:hlinkClick action="ppaction://hlinksldjump" r:id="rId4"/>
          </p:cNvPr>
          <p:cNvSpPr/>
          <p:nvPr/>
        </p:nvSpPr>
        <p:spPr>
          <a:xfrm>
            <a:off x="2213575" y="325200"/>
            <a:ext cx="943500" cy="384600"/>
          </a:xfrm>
          <a:prstGeom prst="roundRect">
            <a:avLst>
              <a:gd fmla="val 5994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4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02</a:t>
            </a:r>
            <a:endParaRPr b="1" sz="1200">
              <a:solidFill>
                <a:schemeClr val="accent4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214" name="Google Shape;214;p30">
            <a:hlinkClick/>
          </p:cNvPr>
          <p:cNvSpPr/>
          <p:nvPr/>
        </p:nvSpPr>
        <p:spPr>
          <a:xfrm>
            <a:off x="3156900" y="325200"/>
            <a:ext cx="943500" cy="384600"/>
          </a:xfrm>
          <a:prstGeom prst="roundRect">
            <a:avLst>
              <a:gd fmla="val 5994" name="adj"/>
            </a:avLst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03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215" name="Google Shape;215;p30">
            <a:hlinkClick/>
          </p:cNvPr>
          <p:cNvSpPr/>
          <p:nvPr/>
        </p:nvSpPr>
        <p:spPr>
          <a:xfrm>
            <a:off x="4100250" y="325200"/>
            <a:ext cx="943500" cy="384600"/>
          </a:xfrm>
          <a:prstGeom prst="roundRect">
            <a:avLst>
              <a:gd fmla="val 5994" name="adj"/>
            </a:avLst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04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216" name="Google Shape;216;p30">
            <a:hlinkClick/>
          </p:cNvPr>
          <p:cNvSpPr/>
          <p:nvPr/>
        </p:nvSpPr>
        <p:spPr>
          <a:xfrm>
            <a:off x="5043600" y="325200"/>
            <a:ext cx="943500" cy="384600"/>
          </a:xfrm>
          <a:prstGeom prst="roundRect">
            <a:avLst>
              <a:gd fmla="val 5994" name="adj"/>
            </a:avLst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05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217" name="Google Shape;217;p30">
            <a:hlinkClick/>
          </p:cNvPr>
          <p:cNvSpPr/>
          <p:nvPr/>
        </p:nvSpPr>
        <p:spPr>
          <a:xfrm>
            <a:off x="5986950" y="325200"/>
            <a:ext cx="943500" cy="384600"/>
          </a:xfrm>
          <a:prstGeom prst="roundRect">
            <a:avLst>
              <a:gd fmla="val 5994" name="adj"/>
            </a:avLst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06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218" name="Google Shape;218;p30">
            <a:hlinkClick action="ppaction://hlinksldjump" r:id="rId5"/>
          </p:cNvPr>
          <p:cNvSpPr/>
          <p:nvPr/>
        </p:nvSpPr>
        <p:spPr>
          <a:xfrm>
            <a:off x="6930300" y="325200"/>
            <a:ext cx="943500" cy="384600"/>
          </a:xfrm>
          <a:prstGeom prst="roundRect">
            <a:avLst>
              <a:gd fmla="val 5994" name="adj"/>
            </a:avLst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07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grpSp>
        <p:nvGrpSpPr>
          <p:cNvPr id="219" name="Google Shape;219;p30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220" name="Google Shape;220;p30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30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30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23" name="Google Shape;223;p30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4" name="Google Shape;224;p30"/>
          <p:cNvSpPr/>
          <p:nvPr/>
        </p:nvSpPr>
        <p:spPr>
          <a:xfrm>
            <a:off x="4817300" y="1832853"/>
            <a:ext cx="3603600" cy="1477800"/>
          </a:xfrm>
          <a:prstGeom prst="roundRect">
            <a:avLst>
              <a:gd fmla="val 16725" name="adj"/>
            </a:avLst>
          </a:prstGeom>
          <a:solidFill>
            <a:schemeClr val="accent6"/>
          </a:solidFill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225" name="Google Shape;225;p30"/>
          <p:cNvSpPr txBox="1"/>
          <p:nvPr>
            <p:ph idx="4294967295" type="ctrTitle"/>
          </p:nvPr>
        </p:nvSpPr>
        <p:spPr>
          <a:xfrm>
            <a:off x="787250" y="839000"/>
            <a:ext cx="7717500" cy="8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/>
              <a:t>02.</a:t>
            </a:r>
            <a:r>
              <a:rPr lang="en">
                <a:latin typeface="Manrope"/>
                <a:ea typeface="Manrope"/>
                <a:cs typeface="Manrope"/>
                <a:sym typeface="Manrope"/>
              </a:rPr>
              <a:t> </a:t>
            </a:r>
            <a:r>
              <a:rPr lang="en" sz="2800">
                <a:latin typeface="Manrope"/>
                <a:ea typeface="Manrope"/>
                <a:cs typeface="Manrope"/>
                <a:sym typeface="Manrope"/>
              </a:rPr>
              <a:t>Viendimensiju masīva izveide.</a:t>
            </a:r>
            <a:endParaRPr sz="2800"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226" name="Google Shape;226;p30"/>
          <p:cNvSpPr txBox="1"/>
          <p:nvPr/>
        </p:nvSpPr>
        <p:spPr>
          <a:xfrm>
            <a:off x="671350" y="1970774"/>
            <a:ext cx="3993300" cy="169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2. </a:t>
            </a:r>
            <a:r>
              <a:rPr lang="en" sz="18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Pēc tam mēs izdomājam mūsu masīva nosaukumu. Mūsu gadījumā tas ir vienkārši </a:t>
            </a:r>
            <a:r>
              <a:rPr i="1" lang="en" sz="18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"atzimes"</a:t>
            </a:r>
            <a:r>
              <a:rPr lang="en" sz="18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.</a:t>
            </a:r>
            <a:endParaRPr sz="1800">
              <a:solidFill>
                <a:schemeClr val="dk1"/>
              </a:solidFill>
              <a:latin typeface="Manrope Medium"/>
              <a:ea typeface="Manrope Medium"/>
              <a:cs typeface="Manrope Medium"/>
              <a:sym typeface="Manrope Medium"/>
            </a:endParaRPr>
          </a:p>
        </p:txBody>
      </p:sp>
      <p:pic>
        <p:nvPicPr>
          <p:cNvPr id="227" name="Google Shape;227;p30"/>
          <p:cNvPicPr preferRelativeResize="0"/>
          <p:nvPr/>
        </p:nvPicPr>
        <p:blipFill rotWithShape="1">
          <a:blip r:embed="rId6">
            <a:alphaModFix amt="20000"/>
          </a:blip>
          <a:srcRect b="59314" l="21400" r="73418" t="35064"/>
          <a:stretch/>
        </p:blipFill>
        <p:spPr>
          <a:xfrm>
            <a:off x="7251091" y="2403675"/>
            <a:ext cx="660900" cy="336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30"/>
          <p:cNvPicPr preferRelativeResize="0"/>
          <p:nvPr/>
        </p:nvPicPr>
        <p:blipFill rotWithShape="1">
          <a:blip r:embed="rId6">
            <a:alphaModFix/>
          </a:blip>
          <a:srcRect b="60061" l="12076" r="78366" t="35064"/>
          <a:stretch/>
        </p:blipFill>
        <p:spPr>
          <a:xfrm>
            <a:off x="6061625" y="2403675"/>
            <a:ext cx="1219250" cy="29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30"/>
          <p:cNvPicPr preferRelativeResize="0"/>
          <p:nvPr/>
        </p:nvPicPr>
        <p:blipFill rotWithShape="1">
          <a:blip r:embed="rId6">
            <a:alphaModFix amt="20000"/>
          </a:blip>
          <a:srcRect b="59314" l="6313" r="88506" t="35064"/>
          <a:stretch/>
        </p:blipFill>
        <p:spPr>
          <a:xfrm>
            <a:off x="5326200" y="2403675"/>
            <a:ext cx="660900" cy="33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1">
            <a:hlinkClick action="ppaction://hlinksldjump" r:id="rId3"/>
          </p:cNvPr>
          <p:cNvSpPr/>
          <p:nvPr/>
        </p:nvSpPr>
        <p:spPr>
          <a:xfrm>
            <a:off x="1270200" y="325200"/>
            <a:ext cx="943500" cy="384600"/>
          </a:xfrm>
          <a:prstGeom prst="roundRect">
            <a:avLst>
              <a:gd fmla="val 5994" name="adj"/>
            </a:avLst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01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235" name="Google Shape;235;p31">
            <a:hlinkClick action="ppaction://hlinksldjump" r:id="rId4"/>
          </p:cNvPr>
          <p:cNvSpPr/>
          <p:nvPr/>
        </p:nvSpPr>
        <p:spPr>
          <a:xfrm>
            <a:off x="2213575" y="325200"/>
            <a:ext cx="943500" cy="384600"/>
          </a:xfrm>
          <a:prstGeom prst="roundRect">
            <a:avLst>
              <a:gd fmla="val 5994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4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02</a:t>
            </a:r>
            <a:endParaRPr b="1" sz="1200">
              <a:solidFill>
                <a:schemeClr val="accent4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236" name="Google Shape;236;p31">
            <a:hlinkClick/>
          </p:cNvPr>
          <p:cNvSpPr/>
          <p:nvPr/>
        </p:nvSpPr>
        <p:spPr>
          <a:xfrm>
            <a:off x="3156900" y="325200"/>
            <a:ext cx="943500" cy="384600"/>
          </a:xfrm>
          <a:prstGeom prst="roundRect">
            <a:avLst>
              <a:gd fmla="val 5994" name="adj"/>
            </a:avLst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03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237" name="Google Shape;237;p31">
            <a:hlinkClick/>
          </p:cNvPr>
          <p:cNvSpPr/>
          <p:nvPr/>
        </p:nvSpPr>
        <p:spPr>
          <a:xfrm>
            <a:off x="4100250" y="325200"/>
            <a:ext cx="943500" cy="384600"/>
          </a:xfrm>
          <a:prstGeom prst="roundRect">
            <a:avLst>
              <a:gd fmla="val 5994" name="adj"/>
            </a:avLst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04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238" name="Google Shape;238;p31">
            <a:hlinkClick/>
          </p:cNvPr>
          <p:cNvSpPr/>
          <p:nvPr/>
        </p:nvSpPr>
        <p:spPr>
          <a:xfrm>
            <a:off x="5043600" y="325200"/>
            <a:ext cx="943500" cy="384600"/>
          </a:xfrm>
          <a:prstGeom prst="roundRect">
            <a:avLst>
              <a:gd fmla="val 5994" name="adj"/>
            </a:avLst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05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239" name="Google Shape;239;p31">
            <a:hlinkClick/>
          </p:cNvPr>
          <p:cNvSpPr/>
          <p:nvPr/>
        </p:nvSpPr>
        <p:spPr>
          <a:xfrm>
            <a:off x="5986950" y="325200"/>
            <a:ext cx="943500" cy="384600"/>
          </a:xfrm>
          <a:prstGeom prst="roundRect">
            <a:avLst>
              <a:gd fmla="val 5994" name="adj"/>
            </a:avLst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06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240" name="Google Shape;240;p31">
            <a:hlinkClick action="ppaction://hlinksldjump" r:id="rId5"/>
          </p:cNvPr>
          <p:cNvSpPr/>
          <p:nvPr/>
        </p:nvSpPr>
        <p:spPr>
          <a:xfrm>
            <a:off x="6930300" y="325200"/>
            <a:ext cx="943500" cy="384600"/>
          </a:xfrm>
          <a:prstGeom prst="roundRect">
            <a:avLst>
              <a:gd fmla="val 5994" name="adj"/>
            </a:avLst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07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grpSp>
        <p:nvGrpSpPr>
          <p:cNvPr id="241" name="Google Shape;241;p31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242" name="Google Shape;242;p31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31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31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45" name="Google Shape;245;p31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6" name="Google Shape;246;p31"/>
          <p:cNvSpPr/>
          <p:nvPr/>
        </p:nvSpPr>
        <p:spPr>
          <a:xfrm>
            <a:off x="4817300" y="1832853"/>
            <a:ext cx="3603600" cy="1477800"/>
          </a:xfrm>
          <a:prstGeom prst="roundRect">
            <a:avLst>
              <a:gd fmla="val 16725" name="adj"/>
            </a:avLst>
          </a:prstGeom>
          <a:solidFill>
            <a:schemeClr val="accent6"/>
          </a:solidFill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247" name="Google Shape;247;p31"/>
          <p:cNvSpPr txBox="1"/>
          <p:nvPr>
            <p:ph idx="4294967295" type="ctrTitle"/>
          </p:nvPr>
        </p:nvSpPr>
        <p:spPr>
          <a:xfrm>
            <a:off x="787250" y="839000"/>
            <a:ext cx="7717500" cy="8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/>
              <a:t>02.</a:t>
            </a:r>
            <a:r>
              <a:rPr lang="en">
                <a:latin typeface="Manrope"/>
                <a:ea typeface="Manrope"/>
                <a:cs typeface="Manrope"/>
                <a:sym typeface="Manrope"/>
              </a:rPr>
              <a:t> </a:t>
            </a:r>
            <a:r>
              <a:rPr lang="en" sz="2800">
                <a:latin typeface="Manrope"/>
                <a:ea typeface="Manrope"/>
                <a:cs typeface="Manrope"/>
                <a:sym typeface="Manrope"/>
              </a:rPr>
              <a:t>Viendimensiju masīva izveide.</a:t>
            </a:r>
            <a:endParaRPr sz="2800"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248" name="Google Shape;248;p31"/>
          <p:cNvSpPr txBox="1"/>
          <p:nvPr/>
        </p:nvSpPr>
        <p:spPr>
          <a:xfrm>
            <a:off x="671350" y="1970775"/>
            <a:ext cx="3993300" cy="23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3</a:t>
            </a:r>
            <a:r>
              <a:rPr lang="en" sz="18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. </a:t>
            </a:r>
            <a:r>
              <a:rPr lang="en" sz="18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Tad kvadrātiekavās definējam mūsu masīva lielumu. </a:t>
            </a:r>
            <a:endParaRPr sz="1800">
              <a:solidFill>
                <a:schemeClr val="dk1"/>
              </a:solidFill>
              <a:latin typeface="Manrope Medium"/>
              <a:ea typeface="Manrope Medium"/>
              <a:cs typeface="Manrope Medium"/>
              <a:sym typeface="Manrope Medium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nrope Medium"/>
              <a:ea typeface="Manrope Medium"/>
              <a:cs typeface="Manrope Medium"/>
              <a:sym typeface="Manrope Medium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*Svarīgi ir nesajaukt, ka masīva lielums ir vienāds ar elementu skaitu, ko vēlamies tajā ievietot! </a:t>
            </a:r>
            <a:endParaRPr i="1" sz="1800">
              <a:solidFill>
                <a:schemeClr val="dk1"/>
              </a:solidFill>
              <a:latin typeface="Manrope Medium"/>
              <a:ea typeface="Manrope Medium"/>
              <a:cs typeface="Manrope Medium"/>
              <a:sym typeface="Manrope Medium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nrope Medium"/>
              <a:ea typeface="Manrope Medium"/>
              <a:cs typeface="Manrope Medium"/>
              <a:sym typeface="Manrope Medium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Mūsu gadījumā es gribu pievienot </a:t>
            </a:r>
            <a:r>
              <a:rPr i="1" lang="en" sz="18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5</a:t>
            </a:r>
            <a:r>
              <a:rPr lang="en" sz="18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 atzīmes, tāpēc mūsu masīva lielums būs </a:t>
            </a:r>
            <a:r>
              <a:rPr i="1" lang="en" sz="18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5</a:t>
            </a:r>
            <a:r>
              <a:rPr lang="en" sz="18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.</a:t>
            </a:r>
            <a:endParaRPr sz="1800">
              <a:solidFill>
                <a:schemeClr val="dk1"/>
              </a:solidFill>
              <a:latin typeface="Manrope Medium"/>
              <a:ea typeface="Manrope Medium"/>
              <a:cs typeface="Manrope Medium"/>
              <a:sym typeface="Manrope Medium"/>
            </a:endParaRPr>
          </a:p>
        </p:txBody>
      </p:sp>
      <p:pic>
        <p:nvPicPr>
          <p:cNvPr id="249" name="Google Shape;249;p31"/>
          <p:cNvPicPr preferRelativeResize="0"/>
          <p:nvPr/>
        </p:nvPicPr>
        <p:blipFill rotWithShape="1">
          <a:blip r:embed="rId6">
            <a:alphaModFix/>
          </a:blip>
          <a:srcRect b="59314" l="21400" r="73418" t="35064"/>
          <a:stretch/>
        </p:blipFill>
        <p:spPr>
          <a:xfrm>
            <a:off x="7251091" y="2403675"/>
            <a:ext cx="660900" cy="336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31"/>
          <p:cNvPicPr preferRelativeResize="0"/>
          <p:nvPr/>
        </p:nvPicPr>
        <p:blipFill rotWithShape="1">
          <a:blip r:embed="rId6">
            <a:alphaModFix amt="20000"/>
          </a:blip>
          <a:srcRect b="60061" l="12076" r="78366" t="35064"/>
          <a:stretch/>
        </p:blipFill>
        <p:spPr>
          <a:xfrm>
            <a:off x="6061625" y="2403675"/>
            <a:ext cx="1219250" cy="29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31"/>
          <p:cNvPicPr preferRelativeResize="0"/>
          <p:nvPr/>
        </p:nvPicPr>
        <p:blipFill rotWithShape="1">
          <a:blip r:embed="rId6">
            <a:alphaModFix amt="20000"/>
          </a:blip>
          <a:srcRect b="59314" l="6313" r="88506" t="35064"/>
          <a:stretch/>
        </p:blipFill>
        <p:spPr>
          <a:xfrm>
            <a:off x="5326200" y="2403675"/>
            <a:ext cx="660900" cy="33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2">
            <a:hlinkClick action="ppaction://hlinksldjump" r:id="rId3"/>
          </p:cNvPr>
          <p:cNvSpPr/>
          <p:nvPr/>
        </p:nvSpPr>
        <p:spPr>
          <a:xfrm>
            <a:off x="1270200" y="325200"/>
            <a:ext cx="943500" cy="384600"/>
          </a:xfrm>
          <a:prstGeom prst="roundRect">
            <a:avLst>
              <a:gd fmla="val 5994" name="adj"/>
            </a:avLst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01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257" name="Google Shape;257;p32">
            <a:hlinkClick/>
          </p:cNvPr>
          <p:cNvSpPr/>
          <p:nvPr/>
        </p:nvSpPr>
        <p:spPr>
          <a:xfrm>
            <a:off x="4100250" y="325200"/>
            <a:ext cx="943500" cy="384600"/>
          </a:xfrm>
          <a:prstGeom prst="roundRect">
            <a:avLst>
              <a:gd fmla="val 5994" name="adj"/>
            </a:avLst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04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258" name="Google Shape;258;p32">
            <a:hlinkClick/>
          </p:cNvPr>
          <p:cNvSpPr/>
          <p:nvPr/>
        </p:nvSpPr>
        <p:spPr>
          <a:xfrm>
            <a:off x="5043600" y="325200"/>
            <a:ext cx="943500" cy="384600"/>
          </a:xfrm>
          <a:prstGeom prst="roundRect">
            <a:avLst>
              <a:gd fmla="val 5994" name="adj"/>
            </a:avLst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05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259" name="Google Shape;259;p32">
            <a:hlinkClick/>
          </p:cNvPr>
          <p:cNvSpPr/>
          <p:nvPr/>
        </p:nvSpPr>
        <p:spPr>
          <a:xfrm>
            <a:off x="5986950" y="325200"/>
            <a:ext cx="943500" cy="384600"/>
          </a:xfrm>
          <a:prstGeom prst="roundRect">
            <a:avLst>
              <a:gd fmla="val 5994" name="adj"/>
            </a:avLst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06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260" name="Google Shape;260;p32">
            <a:hlinkClick action="ppaction://hlinksldjump" r:id="rId4"/>
          </p:cNvPr>
          <p:cNvSpPr/>
          <p:nvPr/>
        </p:nvSpPr>
        <p:spPr>
          <a:xfrm>
            <a:off x="6930300" y="325200"/>
            <a:ext cx="943500" cy="384600"/>
          </a:xfrm>
          <a:prstGeom prst="roundRect">
            <a:avLst>
              <a:gd fmla="val 5994" name="adj"/>
            </a:avLst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07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grpSp>
        <p:nvGrpSpPr>
          <p:cNvPr id="261" name="Google Shape;261;p32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262" name="Google Shape;262;p32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32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32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5" name="Google Shape;265;p32"/>
          <p:cNvSpPr/>
          <p:nvPr/>
        </p:nvSpPr>
        <p:spPr>
          <a:xfrm>
            <a:off x="4817300" y="1832853"/>
            <a:ext cx="3603600" cy="1477800"/>
          </a:xfrm>
          <a:prstGeom prst="roundRect">
            <a:avLst>
              <a:gd fmla="val 16725" name="adj"/>
            </a:avLst>
          </a:prstGeom>
          <a:solidFill>
            <a:schemeClr val="accent6"/>
          </a:solidFill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266" name="Google Shape;266;p32"/>
          <p:cNvSpPr txBox="1"/>
          <p:nvPr>
            <p:ph idx="4294967295" type="ctrTitle"/>
          </p:nvPr>
        </p:nvSpPr>
        <p:spPr>
          <a:xfrm>
            <a:off x="787250" y="839000"/>
            <a:ext cx="7717500" cy="8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/>
              <a:t>03.</a:t>
            </a:r>
            <a:r>
              <a:rPr lang="en">
                <a:latin typeface="Manrope"/>
                <a:ea typeface="Manrope"/>
                <a:cs typeface="Manrope"/>
                <a:sym typeface="Manrope"/>
              </a:rPr>
              <a:t> </a:t>
            </a:r>
            <a:r>
              <a:rPr lang="en" sz="2800">
                <a:latin typeface="Manrope"/>
                <a:ea typeface="Manrope"/>
                <a:cs typeface="Manrope"/>
                <a:sym typeface="Manrope"/>
              </a:rPr>
              <a:t>Elementu pievienošana</a:t>
            </a:r>
            <a:endParaRPr sz="2800"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267" name="Google Shape;267;p32"/>
          <p:cNvSpPr txBox="1"/>
          <p:nvPr/>
        </p:nvSpPr>
        <p:spPr>
          <a:xfrm>
            <a:off x="671350" y="1970775"/>
            <a:ext cx="3993300" cy="18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4</a:t>
            </a:r>
            <a:r>
              <a:rPr lang="en" sz="18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. </a:t>
            </a:r>
            <a:r>
              <a:rPr lang="en" sz="18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Šobrīd mūsu masīvs ir tukšs, jo mēs vēl neesam pievienojuši elementus, bet tikai izveidojuši to. </a:t>
            </a:r>
            <a:endParaRPr sz="1800">
              <a:solidFill>
                <a:schemeClr val="dk1"/>
              </a:solidFill>
              <a:latin typeface="Manrope Medium"/>
              <a:ea typeface="Manrope Medium"/>
              <a:cs typeface="Manrope Medium"/>
              <a:sym typeface="Manrope Medium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nrope Medium"/>
              <a:ea typeface="Manrope Medium"/>
              <a:cs typeface="Manrope Medium"/>
              <a:sym typeface="Manrope Medium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Lai masīvam pievienotu elementus, tos var ierakstīt iekavās. </a:t>
            </a:r>
            <a:endParaRPr sz="1800">
              <a:solidFill>
                <a:schemeClr val="dk1"/>
              </a:solidFill>
              <a:latin typeface="Manrope Medium"/>
              <a:ea typeface="Manrope Medium"/>
              <a:cs typeface="Manrope Medium"/>
              <a:sym typeface="Manrope Medium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nrope Medium"/>
              <a:ea typeface="Manrope Medium"/>
              <a:cs typeface="Manrope Medium"/>
              <a:sym typeface="Manrope Medium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Tas izskatās apmēram šādi:</a:t>
            </a:r>
            <a:endParaRPr sz="1800">
              <a:solidFill>
                <a:schemeClr val="dk1"/>
              </a:solidFill>
              <a:latin typeface="Manrope Medium"/>
              <a:ea typeface="Manrope Medium"/>
              <a:cs typeface="Manrope Medium"/>
              <a:sym typeface="Manrope Medium"/>
            </a:endParaRPr>
          </a:p>
        </p:txBody>
      </p:sp>
      <p:pic>
        <p:nvPicPr>
          <p:cNvPr id="268" name="Google Shape;268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86188" y="2445777"/>
            <a:ext cx="3465825" cy="251925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32">
            <a:hlinkClick action="ppaction://hlinksldjump" r:id="rId6"/>
          </p:cNvPr>
          <p:cNvSpPr/>
          <p:nvPr/>
        </p:nvSpPr>
        <p:spPr>
          <a:xfrm>
            <a:off x="3156900" y="325200"/>
            <a:ext cx="943500" cy="384600"/>
          </a:xfrm>
          <a:prstGeom prst="roundRect">
            <a:avLst>
              <a:gd fmla="val 5994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03</a:t>
            </a:r>
            <a:endParaRPr b="1" sz="1200">
              <a:solidFill>
                <a:schemeClr val="accen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270" name="Google Shape;270;p32">
            <a:hlinkClick action="ppaction://hlinksldjump" r:id="rId7"/>
          </p:cNvPr>
          <p:cNvSpPr/>
          <p:nvPr/>
        </p:nvSpPr>
        <p:spPr>
          <a:xfrm>
            <a:off x="2213575" y="325200"/>
            <a:ext cx="943500" cy="384600"/>
          </a:xfrm>
          <a:prstGeom prst="roundRect">
            <a:avLst>
              <a:gd fmla="val 5994" name="adj"/>
            </a:avLst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02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cxnSp>
        <p:nvCxnSpPr>
          <p:cNvPr id="271" name="Google Shape;271;p32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2" name="Google Shape;272;p32"/>
          <p:cNvSpPr txBox="1"/>
          <p:nvPr/>
        </p:nvSpPr>
        <p:spPr>
          <a:xfrm>
            <a:off x="4467250" y="3357900"/>
            <a:ext cx="4037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(ja mēs ierakstām mazāk elementu, nekā ir mūsu masīva lielums, tad elementi, kurus neesam definējuši, būs 0).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3">
            <a:hlinkClick action="ppaction://hlinksldjump" r:id="rId3"/>
          </p:cNvPr>
          <p:cNvSpPr/>
          <p:nvPr/>
        </p:nvSpPr>
        <p:spPr>
          <a:xfrm>
            <a:off x="1270200" y="325200"/>
            <a:ext cx="943500" cy="384600"/>
          </a:xfrm>
          <a:prstGeom prst="roundRect">
            <a:avLst>
              <a:gd fmla="val 5994" name="adj"/>
            </a:avLst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01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278" name="Google Shape;278;p33">
            <a:hlinkClick/>
          </p:cNvPr>
          <p:cNvSpPr/>
          <p:nvPr/>
        </p:nvSpPr>
        <p:spPr>
          <a:xfrm>
            <a:off x="3156900" y="325200"/>
            <a:ext cx="943500" cy="384600"/>
          </a:xfrm>
          <a:prstGeom prst="roundRect">
            <a:avLst>
              <a:gd fmla="val 5994" name="adj"/>
            </a:avLst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03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279" name="Google Shape;279;p33">
            <a:hlinkClick/>
          </p:cNvPr>
          <p:cNvSpPr/>
          <p:nvPr/>
        </p:nvSpPr>
        <p:spPr>
          <a:xfrm>
            <a:off x="4100250" y="325200"/>
            <a:ext cx="943500" cy="384600"/>
          </a:xfrm>
          <a:prstGeom prst="roundRect">
            <a:avLst>
              <a:gd fmla="val 5994" name="adj"/>
            </a:avLst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04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280" name="Google Shape;280;p33">
            <a:hlinkClick/>
          </p:cNvPr>
          <p:cNvSpPr/>
          <p:nvPr/>
        </p:nvSpPr>
        <p:spPr>
          <a:xfrm>
            <a:off x="5043600" y="325200"/>
            <a:ext cx="943500" cy="384600"/>
          </a:xfrm>
          <a:prstGeom prst="roundRect">
            <a:avLst>
              <a:gd fmla="val 5994" name="adj"/>
            </a:avLst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05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281" name="Google Shape;281;p33">
            <a:hlinkClick/>
          </p:cNvPr>
          <p:cNvSpPr/>
          <p:nvPr/>
        </p:nvSpPr>
        <p:spPr>
          <a:xfrm>
            <a:off x="5986950" y="325200"/>
            <a:ext cx="943500" cy="384600"/>
          </a:xfrm>
          <a:prstGeom prst="roundRect">
            <a:avLst>
              <a:gd fmla="val 5994" name="adj"/>
            </a:avLst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06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282" name="Google Shape;282;p33">
            <a:hlinkClick action="ppaction://hlinksldjump" r:id="rId4"/>
          </p:cNvPr>
          <p:cNvSpPr/>
          <p:nvPr/>
        </p:nvSpPr>
        <p:spPr>
          <a:xfrm>
            <a:off x="6930300" y="325200"/>
            <a:ext cx="943500" cy="384600"/>
          </a:xfrm>
          <a:prstGeom prst="roundRect">
            <a:avLst>
              <a:gd fmla="val 5994" name="adj"/>
            </a:avLst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07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grpSp>
        <p:nvGrpSpPr>
          <p:cNvPr id="283" name="Google Shape;283;p33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284" name="Google Shape;284;p33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33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33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7" name="Google Shape;287;p33"/>
          <p:cNvSpPr/>
          <p:nvPr/>
        </p:nvSpPr>
        <p:spPr>
          <a:xfrm>
            <a:off x="4817300" y="1832853"/>
            <a:ext cx="3603600" cy="1477800"/>
          </a:xfrm>
          <a:prstGeom prst="roundRect">
            <a:avLst>
              <a:gd fmla="val 16725" name="adj"/>
            </a:avLst>
          </a:prstGeom>
          <a:solidFill>
            <a:schemeClr val="accent6"/>
          </a:solidFill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288" name="Google Shape;288;p33"/>
          <p:cNvSpPr txBox="1"/>
          <p:nvPr>
            <p:ph idx="4294967295" type="ctrTitle"/>
          </p:nvPr>
        </p:nvSpPr>
        <p:spPr>
          <a:xfrm>
            <a:off x="787250" y="839000"/>
            <a:ext cx="7717500" cy="8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/>
              <a:t>03.</a:t>
            </a:r>
            <a:r>
              <a:rPr lang="en">
                <a:latin typeface="Manrope"/>
                <a:ea typeface="Manrope"/>
                <a:cs typeface="Manrope"/>
                <a:sym typeface="Manrope"/>
              </a:rPr>
              <a:t> </a:t>
            </a:r>
            <a:r>
              <a:rPr lang="en" sz="2800">
                <a:latin typeface="Manrope"/>
                <a:ea typeface="Manrope"/>
                <a:cs typeface="Manrope"/>
                <a:sym typeface="Manrope"/>
              </a:rPr>
              <a:t>Elementu pievienošana</a:t>
            </a:r>
            <a:endParaRPr sz="2800"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289" name="Google Shape;289;p33"/>
          <p:cNvSpPr txBox="1"/>
          <p:nvPr/>
        </p:nvSpPr>
        <p:spPr>
          <a:xfrm>
            <a:off x="671350" y="1742175"/>
            <a:ext cx="3993300" cy="28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5</a:t>
            </a:r>
            <a:r>
              <a:rPr lang="en" sz="18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. Bet ko darīt, ja programmas gaitā vēlamies mainīt dažu masīva elementu vērtības? </a:t>
            </a:r>
            <a:endParaRPr sz="1800">
              <a:solidFill>
                <a:schemeClr val="dk1"/>
              </a:solidFill>
              <a:latin typeface="Manrope Medium"/>
              <a:ea typeface="Manrope Medium"/>
              <a:cs typeface="Manrope Medium"/>
              <a:sym typeface="Manrope Medium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nrope Medium"/>
              <a:ea typeface="Manrope Medium"/>
              <a:cs typeface="Manrope Medium"/>
              <a:sym typeface="Manrope Medium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Tas ir ļoti vienkārši, vispirms mēs ierakstām mūsu masīva nosaukumu, tad tā elementa indeksu, kuru vēlamies mainīt, un tad ierakstām vērtību, kuru vēlamies iegūt. </a:t>
            </a:r>
            <a:endParaRPr sz="1800">
              <a:solidFill>
                <a:schemeClr val="dk1"/>
              </a:solidFill>
              <a:latin typeface="Manrope Medium"/>
              <a:ea typeface="Manrope Medium"/>
              <a:cs typeface="Manrope Medium"/>
              <a:sym typeface="Manrope Medium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nrope Medium"/>
              <a:ea typeface="Manrope Medium"/>
              <a:cs typeface="Manrope Medium"/>
              <a:sym typeface="Manrope Medium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Tas izskatās šādi:</a:t>
            </a:r>
            <a:endParaRPr sz="1800">
              <a:solidFill>
                <a:schemeClr val="dk1"/>
              </a:solidFill>
              <a:latin typeface="Manrope Medium"/>
              <a:ea typeface="Manrope Medium"/>
              <a:cs typeface="Manrope Medium"/>
              <a:sym typeface="Manrope Medium"/>
            </a:endParaRPr>
          </a:p>
        </p:txBody>
      </p:sp>
      <p:sp>
        <p:nvSpPr>
          <p:cNvPr id="290" name="Google Shape;290;p33">
            <a:hlinkClick action="ppaction://hlinksldjump" r:id="rId5"/>
          </p:cNvPr>
          <p:cNvSpPr/>
          <p:nvPr/>
        </p:nvSpPr>
        <p:spPr>
          <a:xfrm>
            <a:off x="3156900" y="325200"/>
            <a:ext cx="943500" cy="384600"/>
          </a:xfrm>
          <a:prstGeom prst="roundRect">
            <a:avLst>
              <a:gd fmla="val 5994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03</a:t>
            </a:r>
            <a:endParaRPr b="1" sz="1200">
              <a:solidFill>
                <a:schemeClr val="accen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cxnSp>
        <p:nvCxnSpPr>
          <p:cNvPr id="291" name="Google Shape;291;p33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2" name="Google Shape;292;p33">
            <a:hlinkClick action="ppaction://hlinksldjump" r:id="rId6"/>
          </p:cNvPr>
          <p:cNvSpPr/>
          <p:nvPr/>
        </p:nvSpPr>
        <p:spPr>
          <a:xfrm>
            <a:off x="2213575" y="325200"/>
            <a:ext cx="943500" cy="384600"/>
          </a:xfrm>
          <a:prstGeom prst="roundRect">
            <a:avLst>
              <a:gd fmla="val 5994" name="adj"/>
            </a:avLst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02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pic>
        <p:nvPicPr>
          <p:cNvPr id="293" name="Google Shape;293;p3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558500" y="1905375"/>
            <a:ext cx="1980975" cy="1324625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33"/>
          <p:cNvSpPr txBox="1"/>
          <p:nvPr/>
        </p:nvSpPr>
        <p:spPr>
          <a:xfrm>
            <a:off x="5183600" y="3383450"/>
            <a:ext cx="3237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(ja mēs mēģināsim iziet ārpus masīva, programma vai nu aizvērsies, vai arī radīs kādu nejaušu skaitli, kas atrodas datoras atmiņā).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4">
            <a:hlinkClick action="ppaction://hlinksldjump" r:id="rId3"/>
          </p:cNvPr>
          <p:cNvSpPr/>
          <p:nvPr/>
        </p:nvSpPr>
        <p:spPr>
          <a:xfrm>
            <a:off x="1270200" y="325200"/>
            <a:ext cx="943500" cy="384600"/>
          </a:xfrm>
          <a:prstGeom prst="roundRect">
            <a:avLst>
              <a:gd fmla="val 5994" name="adj"/>
            </a:avLst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01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300" name="Google Shape;300;p34">
            <a:hlinkClick/>
          </p:cNvPr>
          <p:cNvSpPr/>
          <p:nvPr/>
        </p:nvSpPr>
        <p:spPr>
          <a:xfrm>
            <a:off x="3156900" y="325200"/>
            <a:ext cx="943500" cy="384600"/>
          </a:xfrm>
          <a:prstGeom prst="roundRect">
            <a:avLst>
              <a:gd fmla="val 5994" name="adj"/>
            </a:avLst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03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301" name="Google Shape;301;p34">
            <a:hlinkClick/>
          </p:cNvPr>
          <p:cNvSpPr/>
          <p:nvPr/>
        </p:nvSpPr>
        <p:spPr>
          <a:xfrm>
            <a:off x="5043600" y="325200"/>
            <a:ext cx="943500" cy="384600"/>
          </a:xfrm>
          <a:prstGeom prst="roundRect">
            <a:avLst>
              <a:gd fmla="val 5994" name="adj"/>
            </a:avLst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05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302" name="Google Shape;302;p34">
            <a:hlinkClick/>
          </p:cNvPr>
          <p:cNvSpPr/>
          <p:nvPr/>
        </p:nvSpPr>
        <p:spPr>
          <a:xfrm>
            <a:off x="5986950" y="325200"/>
            <a:ext cx="943500" cy="384600"/>
          </a:xfrm>
          <a:prstGeom prst="roundRect">
            <a:avLst>
              <a:gd fmla="val 5994" name="adj"/>
            </a:avLst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06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303" name="Google Shape;303;p34">
            <a:hlinkClick action="ppaction://hlinksldjump" r:id="rId4"/>
          </p:cNvPr>
          <p:cNvSpPr/>
          <p:nvPr/>
        </p:nvSpPr>
        <p:spPr>
          <a:xfrm>
            <a:off x="6930300" y="325200"/>
            <a:ext cx="943500" cy="384600"/>
          </a:xfrm>
          <a:prstGeom prst="roundRect">
            <a:avLst>
              <a:gd fmla="val 5994" name="adj"/>
            </a:avLst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07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grpSp>
        <p:nvGrpSpPr>
          <p:cNvPr id="304" name="Google Shape;304;p34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305" name="Google Shape;305;p34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34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34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8" name="Google Shape;308;p34"/>
          <p:cNvSpPr/>
          <p:nvPr/>
        </p:nvSpPr>
        <p:spPr>
          <a:xfrm>
            <a:off x="4817300" y="2061453"/>
            <a:ext cx="3603600" cy="1477800"/>
          </a:xfrm>
          <a:prstGeom prst="roundRect">
            <a:avLst>
              <a:gd fmla="val 16725" name="adj"/>
            </a:avLst>
          </a:prstGeom>
          <a:solidFill>
            <a:schemeClr val="accent6"/>
          </a:solidFill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309" name="Google Shape;309;p34"/>
          <p:cNvSpPr txBox="1"/>
          <p:nvPr>
            <p:ph idx="4294967295" type="ctrTitle"/>
          </p:nvPr>
        </p:nvSpPr>
        <p:spPr>
          <a:xfrm>
            <a:off x="787250" y="839000"/>
            <a:ext cx="7717500" cy="8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/>
              <a:t>04</a:t>
            </a:r>
            <a:r>
              <a:rPr lang="en" sz="5200"/>
              <a:t>.</a:t>
            </a:r>
            <a:r>
              <a:rPr lang="en">
                <a:latin typeface="Manrope"/>
                <a:ea typeface="Manrope"/>
                <a:cs typeface="Manrope"/>
                <a:sym typeface="Manrope"/>
              </a:rPr>
              <a:t> </a:t>
            </a:r>
            <a:r>
              <a:rPr lang="en" sz="2800">
                <a:latin typeface="Manrope"/>
                <a:ea typeface="Manrope"/>
                <a:cs typeface="Manrope"/>
                <a:sym typeface="Manrope"/>
              </a:rPr>
              <a:t>Darbības ar masīviem</a:t>
            </a:r>
            <a:endParaRPr sz="2800"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310" name="Google Shape;310;p34"/>
          <p:cNvSpPr txBox="1"/>
          <p:nvPr/>
        </p:nvSpPr>
        <p:spPr>
          <a:xfrm>
            <a:off x="671350" y="1970775"/>
            <a:ext cx="3993300" cy="21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6</a:t>
            </a:r>
            <a:r>
              <a:rPr lang="en" sz="18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.</a:t>
            </a:r>
            <a:r>
              <a:rPr lang="en" sz="18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 Mēģināsim izvadīt mūsu masīvu. Lai to izdarītu, mums ir jāizsauc katrs elements pēc tā indeksa. </a:t>
            </a:r>
            <a:endParaRPr sz="1800">
              <a:solidFill>
                <a:schemeClr val="dk1"/>
              </a:solidFill>
              <a:latin typeface="Manrope Medium"/>
              <a:ea typeface="Manrope Medium"/>
              <a:cs typeface="Manrope Medium"/>
              <a:sym typeface="Manrope Medium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nrope Medium"/>
              <a:ea typeface="Manrope Medium"/>
              <a:cs typeface="Manrope Medium"/>
              <a:sym typeface="Manrope Medium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Parasti, lai izvadītu lielu elementu skaitu, mēs izmantojam for ciklu, to arī izdarīsim:</a:t>
            </a:r>
            <a:endParaRPr sz="1800">
              <a:solidFill>
                <a:schemeClr val="dk1"/>
              </a:solidFill>
              <a:latin typeface="Manrope Medium"/>
              <a:ea typeface="Manrope Medium"/>
              <a:cs typeface="Manrope Medium"/>
              <a:sym typeface="Manrope Medium"/>
            </a:endParaRPr>
          </a:p>
        </p:txBody>
      </p:sp>
      <p:sp>
        <p:nvSpPr>
          <p:cNvPr id="311" name="Google Shape;311;p34">
            <a:hlinkClick action="ppaction://hlinksldjump" r:id="rId5"/>
          </p:cNvPr>
          <p:cNvSpPr/>
          <p:nvPr/>
        </p:nvSpPr>
        <p:spPr>
          <a:xfrm>
            <a:off x="2213575" y="325200"/>
            <a:ext cx="943500" cy="384600"/>
          </a:xfrm>
          <a:prstGeom prst="roundRect">
            <a:avLst>
              <a:gd fmla="val 5994" name="adj"/>
            </a:avLst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02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pic>
        <p:nvPicPr>
          <p:cNvPr id="312" name="Google Shape;312;p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06100" y="2201305"/>
            <a:ext cx="3426000" cy="12573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  <p:sp>
        <p:nvSpPr>
          <p:cNvPr id="313" name="Google Shape;313;p34">
            <a:hlinkClick action="ppaction://hlinksldjump" r:id="rId7"/>
          </p:cNvPr>
          <p:cNvSpPr/>
          <p:nvPr/>
        </p:nvSpPr>
        <p:spPr>
          <a:xfrm>
            <a:off x="4100250" y="325200"/>
            <a:ext cx="943500" cy="384600"/>
          </a:xfrm>
          <a:prstGeom prst="roundRect">
            <a:avLst>
              <a:gd fmla="val 5994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2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04</a:t>
            </a:r>
            <a:endParaRPr b="1" sz="1200">
              <a:solidFill>
                <a:schemeClr val="accent2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cxnSp>
        <p:nvCxnSpPr>
          <p:cNvPr id="314" name="Google Shape;314;p34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Hyperdocs by Slidesgo">
  <a:themeElements>
    <a:clrScheme name="Simple Light">
      <a:dk1>
        <a:srgbClr val="313131"/>
      </a:dk1>
      <a:lt1>
        <a:srgbClr val="888888"/>
      </a:lt1>
      <a:dk2>
        <a:srgbClr val="EEEEEE"/>
      </a:dk2>
      <a:lt2>
        <a:srgbClr val="5F5FF5"/>
      </a:lt2>
      <a:accent1>
        <a:srgbClr val="EA4335"/>
      </a:accent1>
      <a:accent2>
        <a:srgbClr val="FBBC05"/>
      </a:accent2>
      <a:accent3>
        <a:srgbClr val="34A853"/>
      </a:accent3>
      <a:accent4>
        <a:srgbClr val="5796FD"/>
      </a:accent4>
      <a:accent5>
        <a:srgbClr val="FCFCFC"/>
      </a:accent5>
      <a:accent6>
        <a:srgbClr val="FFFFFF"/>
      </a:accent6>
      <a:hlink>
        <a:srgbClr val="31313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