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71422-337A-F36B-48D2-D237C0800F66}" v="143" dt="2024-05-22T04:01:21.280"/>
    <p1510:client id="{E40D1F5F-DBA9-7494-E22B-6CC3D6D5BE52}" v="49" dt="2024-05-21T22:36:45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70537-8640-4504-B814-95AEBF7402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09CD8A-3E4A-4196-81A8-753B78AFC868}">
      <dgm:prSet/>
      <dgm:spPr/>
      <dgm:t>
        <a:bodyPr/>
        <a:lstStyle/>
        <a:p>
          <a:r>
            <a:rPr lang="ru-RU"/>
            <a:t>Designed an interface of Event Management System</a:t>
          </a:r>
          <a:endParaRPr lang="en-US"/>
        </a:p>
      </dgm:t>
    </dgm:pt>
    <dgm:pt modelId="{DC6B8AB1-D7CD-44CC-A12B-2F6FFBA6246D}" type="parTrans" cxnId="{16E43062-8962-46BE-8108-A32D8CFC55EA}">
      <dgm:prSet/>
      <dgm:spPr/>
      <dgm:t>
        <a:bodyPr/>
        <a:lstStyle/>
        <a:p>
          <a:endParaRPr lang="en-US"/>
        </a:p>
      </dgm:t>
    </dgm:pt>
    <dgm:pt modelId="{FBDAE2E8-9931-40B0-A987-E1936408A51A}" type="sibTrans" cxnId="{16E43062-8962-46BE-8108-A32D8CFC55EA}">
      <dgm:prSet/>
      <dgm:spPr/>
      <dgm:t>
        <a:bodyPr/>
        <a:lstStyle/>
        <a:p>
          <a:endParaRPr lang="en-US"/>
        </a:p>
      </dgm:t>
    </dgm:pt>
    <dgm:pt modelId="{157AE547-5EDE-416E-BD75-C7D9F0361E82}">
      <dgm:prSet/>
      <dgm:spPr/>
      <dgm:t>
        <a:bodyPr/>
        <a:lstStyle/>
        <a:p>
          <a:r>
            <a:rPr lang="ru-RU"/>
            <a:t>Registration of users</a:t>
          </a:r>
          <a:endParaRPr lang="en-US"/>
        </a:p>
      </dgm:t>
    </dgm:pt>
    <dgm:pt modelId="{C2A34C77-55A2-4DA7-AAA7-52174AE55574}" type="parTrans" cxnId="{122B37A3-BE60-44E4-8A43-1E8538C1949F}">
      <dgm:prSet/>
      <dgm:spPr/>
      <dgm:t>
        <a:bodyPr/>
        <a:lstStyle/>
        <a:p>
          <a:endParaRPr lang="en-US"/>
        </a:p>
      </dgm:t>
    </dgm:pt>
    <dgm:pt modelId="{66D3B808-B502-4DD6-8423-4225027CB8DD}" type="sibTrans" cxnId="{122B37A3-BE60-44E4-8A43-1E8538C1949F}">
      <dgm:prSet/>
      <dgm:spPr/>
      <dgm:t>
        <a:bodyPr/>
        <a:lstStyle/>
        <a:p>
          <a:endParaRPr lang="en-US"/>
        </a:p>
      </dgm:t>
    </dgm:pt>
    <dgm:pt modelId="{09FE5072-8F32-4C8F-8956-B4A89D29FC05}">
      <dgm:prSet/>
      <dgm:spPr/>
      <dgm:t>
        <a:bodyPr/>
        <a:lstStyle/>
        <a:p>
          <a:r>
            <a:rPr lang="ru-RU"/>
            <a:t>Log-in/ Log-out </a:t>
          </a:r>
          <a:endParaRPr lang="en-US"/>
        </a:p>
      </dgm:t>
    </dgm:pt>
    <dgm:pt modelId="{044C15E2-61D9-4C97-8777-24CDCE506AC6}" type="parTrans" cxnId="{C7488A31-0F32-4E62-A93F-B195BF592C0C}">
      <dgm:prSet/>
      <dgm:spPr/>
      <dgm:t>
        <a:bodyPr/>
        <a:lstStyle/>
        <a:p>
          <a:endParaRPr lang="en-US"/>
        </a:p>
      </dgm:t>
    </dgm:pt>
    <dgm:pt modelId="{008DC8C1-0910-4250-8114-8D76CDC6A0B7}" type="sibTrans" cxnId="{C7488A31-0F32-4E62-A93F-B195BF592C0C}">
      <dgm:prSet/>
      <dgm:spPr/>
      <dgm:t>
        <a:bodyPr/>
        <a:lstStyle/>
        <a:p>
          <a:endParaRPr lang="en-US"/>
        </a:p>
      </dgm:t>
    </dgm:pt>
    <dgm:pt modelId="{3AAD2EFD-FF90-40FD-9F7F-962F553F4E6C}">
      <dgm:prSet/>
      <dgm:spPr/>
      <dgm:t>
        <a:bodyPr/>
        <a:lstStyle/>
        <a:p>
          <a:r>
            <a:rPr lang="ru-RU"/>
            <a:t>Create a new event</a:t>
          </a:r>
          <a:endParaRPr lang="en-US"/>
        </a:p>
      </dgm:t>
    </dgm:pt>
    <dgm:pt modelId="{AD6B34AF-A3C8-413D-A05B-F4A2B0141E6A}" type="parTrans" cxnId="{096A62D3-4CF1-4A12-9E62-625AE853C31A}">
      <dgm:prSet/>
      <dgm:spPr/>
      <dgm:t>
        <a:bodyPr/>
        <a:lstStyle/>
        <a:p>
          <a:endParaRPr lang="en-US"/>
        </a:p>
      </dgm:t>
    </dgm:pt>
    <dgm:pt modelId="{DB064A96-FA2F-46A2-B408-0B01FF35A8A1}" type="sibTrans" cxnId="{096A62D3-4CF1-4A12-9E62-625AE853C31A}">
      <dgm:prSet/>
      <dgm:spPr/>
      <dgm:t>
        <a:bodyPr/>
        <a:lstStyle/>
        <a:p>
          <a:endParaRPr lang="en-US"/>
        </a:p>
      </dgm:t>
    </dgm:pt>
    <dgm:pt modelId="{6B2C600A-0D90-4D5E-B676-366A719F86A1}" type="pres">
      <dgm:prSet presAssocID="{DFF70537-8640-4504-B814-95AEBF7402AC}" presName="linear" presStyleCnt="0">
        <dgm:presLayoutVars>
          <dgm:animLvl val="lvl"/>
          <dgm:resizeHandles val="exact"/>
        </dgm:presLayoutVars>
      </dgm:prSet>
      <dgm:spPr/>
    </dgm:pt>
    <dgm:pt modelId="{E6250BA9-ED3E-4CE3-AEE7-BD5A4FFAA5E7}" type="pres">
      <dgm:prSet presAssocID="{1909CD8A-3E4A-4196-81A8-753B78AFC8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756355-8952-4808-B2D2-C36A0FE85414}" type="pres">
      <dgm:prSet presAssocID="{FBDAE2E8-9931-40B0-A987-E1936408A51A}" presName="spacer" presStyleCnt="0"/>
      <dgm:spPr/>
    </dgm:pt>
    <dgm:pt modelId="{2D1D294D-B477-4453-9DB1-B1A956ACCBA5}" type="pres">
      <dgm:prSet presAssocID="{157AE547-5EDE-416E-BD75-C7D9F0361E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33530A-9E23-4C62-B801-E80526154E27}" type="pres">
      <dgm:prSet presAssocID="{66D3B808-B502-4DD6-8423-4225027CB8DD}" presName="spacer" presStyleCnt="0"/>
      <dgm:spPr/>
    </dgm:pt>
    <dgm:pt modelId="{5AB5779F-872E-433E-8C65-BB8288541D66}" type="pres">
      <dgm:prSet presAssocID="{09FE5072-8F32-4C8F-8956-B4A89D29FC0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53EFFA-B969-46FB-A42C-723610761668}" type="pres">
      <dgm:prSet presAssocID="{008DC8C1-0910-4250-8114-8D76CDC6A0B7}" presName="spacer" presStyleCnt="0"/>
      <dgm:spPr/>
    </dgm:pt>
    <dgm:pt modelId="{9EB9AE77-7940-4241-8066-C484370DA6C4}" type="pres">
      <dgm:prSet presAssocID="{3AAD2EFD-FF90-40FD-9F7F-962F553F4E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F1A325-BDC8-49DE-BB64-91D6661C5420}" type="presOf" srcId="{3AAD2EFD-FF90-40FD-9F7F-962F553F4E6C}" destId="{9EB9AE77-7940-4241-8066-C484370DA6C4}" srcOrd="0" destOrd="0" presId="urn:microsoft.com/office/officeart/2005/8/layout/vList2"/>
    <dgm:cxn modelId="{C7488A31-0F32-4E62-A93F-B195BF592C0C}" srcId="{DFF70537-8640-4504-B814-95AEBF7402AC}" destId="{09FE5072-8F32-4C8F-8956-B4A89D29FC05}" srcOrd="2" destOrd="0" parTransId="{044C15E2-61D9-4C97-8777-24CDCE506AC6}" sibTransId="{008DC8C1-0910-4250-8114-8D76CDC6A0B7}"/>
    <dgm:cxn modelId="{16E43062-8962-46BE-8108-A32D8CFC55EA}" srcId="{DFF70537-8640-4504-B814-95AEBF7402AC}" destId="{1909CD8A-3E4A-4196-81A8-753B78AFC868}" srcOrd="0" destOrd="0" parTransId="{DC6B8AB1-D7CD-44CC-A12B-2F6FFBA6246D}" sibTransId="{FBDAE2E8-9931-40B0-A987-E1936408A51A}"/>
    <dgm:cxn modelId="{C97B1664-90C0-48CC-91A5-C27223A2618D}" type="presOf" srcId="{DFF70537-8640-4504-B814-95AEBF7402AC}" destId="{6B2C600A-0D90-4D5E-B676-366A719F86A1}" srcOrd="0" destOrd="0" presId="urn:microsoft.com/office/officeart/2005/8/layout/vList2"/>
    <dgm:cxn modelId="{0E30546B-D4EB-454D-8A29-04DA929C3796}" type="presOf" srcId="{1909CD8A-3E4A-4196-81A8-753B78AFC868}" destId="{E6250BA9-ED3E-4CE3-AEE7-BD5A4FFAA5E7}" srcOrd="0" destOrd="0" presId="urn:microsoft.com/office/officeart/2005/8/layout/vList2"/>
    <dgm:cxn modelId="{122B37A3-BE60-44E4-8A43-1E8538C1949F}" srcId="{DFF70537-8640-4504-B814-95AEBF7402AC}" destId="{157AE547-5EDE-416E-BD75-C7D9F0361E82}" srcOrd="1" destOrd="0" parTransId="{C2A34C77-55A2-4DA7-AAA7-52174AE55574}" sibTransId="{66D3B808-B502-4DD6-8423-4225027CB8DD}"/>
    <dgm:cxn modelId="{829AA0C2-D89C-490C-B973-8DC133FC9302}" type="presOf" srcId="{09FE5072-8F32-4C8F-8956-B4A89D29FC05}" destId="{5AB5779F-872E-433E-8C65-BB8288541D66}" srcOrd="0" destOrd="0" presId="urn:microsoft.com/office/officeart/2005/8/layout/vList2"/>
    <dgm:cxn modelId="{096A62D3-4CF1-4A12-9E62-625AE853C31A}" srcId="{DFF70537-8640-4504-B814-95AEBF7402AC}" destId="{3AAD2EFD-FF90-40FD-9F7F-962F553F4E6C}" srcOrd="3" destOrd="0" parTransId="{AD6B34AF-A3C8-413D-A05B-F4A2B0141E6A}" sibTransId="{DB064A96-FA2F-46A2-B408-0B01FF35A8A1}"/>
    <dgm:cxn modelId="{1D746AD5-8780-40FA-8C25-08A6D6D18675}" type="presOf" srcId="{157AE547-5EDE-416E-BD75-C7D9F0361E82}" destId="{2D1D294D-B477-4453-9DB1-B1A956ACCBA5}" srcOrd="0" destOrd="0" presId="urn:microsoft.com/office/officeart/2005/8/layout/vList2"/>
    <dgm:cxn modelId="{EC2404E9-F375-4ECC-9C09-29C398B8BD5C}" type="presParOf" srcId="{6B2C600A-0D90-4D5E-B676-366A719F86A1}" destId="{E6250BA9-ED3E-4CE3-AEE7-BD5A4FFAA5E7}" srcOrd="0" destOrd="0" presId="urn:microsoft.com/office/officeart/2005/8/layout/vList2"/>
    <dgm:cxn modelId="{E1E6483B-46D7-400D-80B1-CFA48073CCF6}" type="presParOf" srcId="{6B2C600A-0D90-4D5E-B676-366A719F86A1}" destId="{0C756355-8952-4808-B2D2-C36A0FE85414}" srcOrd="1" destOrd="0" presId="urn:microsoft.com/office/officeart/2005/8/layout/vList2"/>
    <dgm:cxn modelId="{920D9166-D4AA-4F46-AC47-272FCACD27E5}" type="presParOf" srcId="{6B2C600A-0D90-4D5E-B676-366A719F86A1}" destId="{2D1D294D-B477-4453-9DB1-B1A956ACCBA5}" srcOrd="2" destOrd="0" presId="urn:microsoft.com/office/officeart/2005/8/layout/vList2"/>
    <dgm:cxn modelId="{02E8B375-A49E-4B58-B81B-789C062D8DE1}" type="presParOf" srcId="{6B2C600A-0D90-4D5E-B676-366A719F86A1}" destId="{C933530A-9E23-4C62-B801-E80526154E27}" srcOrd="3" destOrd="0" presId="urn:microsoft.com/office/officeart/2005/8/layout/vList2"/>
    <dgm:cxn modelId="{2E27B434-0C9E-4474-BC84-890C3678CBAC}" type="presParOf" srcId="{6B2C600A-0D90-4D5E-B676-366A719F86A1}" destId="{5AB5779F-872E-433E-8C65-BB8288541D66}" srcOrd="4" destOrd="0" presId="urn:microsoft.com/office/officeart/2005/8/layout/vList2"/>
    <dgm:cxn modelId="{39A157DA-8685-4AA5-8A96-95DE3594B4A2}" type="presParOf" srcId="{6B2C600A-0D90-4D5E-B676-366A719F86A1}" destId="{5153EFFA-B969-46FB-A42C-723610761668}" srcOrd="5" destOrd="0" presId="urn:microsoft.com/office/officeart/2005/8/layout/vList2"/>
    <dgm:cxn modelId="{598778B8-4F93-491A-A525-60636BF201C0}" type="presParOf" srcId="{6B2C600A-0D90-4D5E-B676-366A719F86A1}" destId="{9EB9AE77-7940-4241-8066-C484370DA6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50BA9-ED3E-4CE3-AEE7-BD5A4FFAA5E7}">
      <dsp:nvSpPr>
        <dsp:cNvPr id="0" name=""/>
        <dsp:cNvSpPr/>
      </dsp:nvSpPr>
      <dsp:spPr>
        <a:xfrm>
          <a:off x="0" y="35633"/>
          <a:ext cx="6245265" cy="131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Designed an interface of Event Management System</a:t>
          </a:r>
          <a:endParaRPr lang="en-US" sz="3200" kern="1200"/>
        </a:p>
      </dsp:txBody>
      <dsp:txXfrm>
        <a:off x="63968" y="99601"/>
        <a:ext cx="6117329" cy="1182464"/>
      </dsp:txXfrm>
    </dsp:sp>
    <dsp:sp modelId="{2D1D294D-B477-4453-9DB1-B1A956ACCBA5}">
      <dsp:nvSpPr>
        <dsp:cNvPr id="0" name=""/>
        <dsp:cNvSpPr/>
      </dsp:nvSpPr>
      <dsp:spPr>
        <a:xfrm>
          <a:off x="0" y="1438193"/>
          <a:ext cx="6245265" cy="131040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Registration of users</a:t>
          </a:r>
          <a:endParaRPr lang="en-US" sz="3200" kern="1200"/>
        </a:p>
      </dsp:txBody>
      <dsp:txXfrm>
        <a:off x="63968" y="1502161"/>
        <a:ext cx="6117329" cy="1182464"/>
      </dsp:txXfrm>
    </dsp:sp>
    <dsp:sp modelId="{5AB5779F-872E-433E-8C65-BB8288541D66}">
      <dsp:nvSpPr>
        <dsp:cNvPr id="0" name=""/>
        <dsp:cNvSpPr/>
      </dsp:nvSpPr>
      <dsp:spPr>
        <a:xfrm>
          <a:off x="0" y="2840753"/>
          <a:ext cx="6245265" cy="131040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Log-in/ Log-out </a:t>
          </a:r>
          <a:endParaRPr lang="en-US" sz="3200" kern="1200"/>
        </a:p>
      </dsp:txBody>
      <dsp:txXfrm>
        <a:off x="63968" y="2904721"/>
        <a:ext cx="6117329" cy="1182464"/>
      </dsp:txXfrm>
    </dsp:sp>
    <dsp:sp modelId="{9EB9AE77-7940-4241-8066-C484370DA6C4}">
      <dsp:nvSpPr>
        <dsp:cNvPr id="0" name=""/>
        <dsp:cNvSpPr/>
      </dsp:nvSpPr>
      <dsp:spPr>
        <a:xfrm>
          <a:off x="0" y="4243313"/>
          <a:ext cx="6245265" cy="1310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Create a new event</a:t>
          </a:r>
          <a:endParaRPr lang="en-US" sz="3200" kern="1200"/>
        </a:p>
      </dsp:txBody>
      <dsp:txXfrm>
        <a:off x="63968" y="4307281"/>
        <a:ext cx="6117329" cy="1182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8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3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0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9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3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8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ru-RU" sz="7200">
                <a:solidFill>
                  <a:schemeClr val="bg1"/>
                </a:solidFill>
              </a:rPr>
              <a:t>Event Management System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err="1">
                <a:solidFill>
                  <a:schemeClr val="bg1"/>
                </a:solidFill>
              </a:rPr>
              <a:t>Karina</a:t>
            </a:r>
            <a:r>
              <a:rPr lang="ru-RU" sz="2000">
                <a:solidFill>
                  <a:schemeClr val="bg1"/>
                </a:solidFill>
              </a:rPr>
              <a:t> </a:t>
            </a:r>
            <a:r>
              <a:rPr lang="ru-RU" sz="2000" err="1">
                <a:solidFill>
                  <a:schemeClr val="bg1"/>
                </a:solidFill>
              </a:rPr>
              <a:t>Bakhtiyarova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D6310-D8B8-99DA-D584-18F2484A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7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41BA9-2B42-AE9E-1244-DF79D3A5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ru-RU" sz="3200" err="1"/>
              <a:t>Tasks</a:t>
            </a:r>
            <a:endParaRPr lang="ru-RU" sz="3200"/>
          </a:p>
          <a:p>
            <a:pPr marL="514350" indent="-514350">
              <a:buAutoNum type="arabicPeriod"/>
            </a:pPr>
            <a:r>
              <a:rPr lang="ru-RU" sz="3200" err="1"/>
              <a:t>Diagrams</a:t>
            </a:r>
            <a:endParaRPr lang="ru-RU" sz="3200"/>
          </a:p>
          <a:p>
            <a:pPr marL="514350" indent="-514350">
              <a:buAutoNum type="arabicPeriod"/>
            </a:pPr>
            <a:r>
              <a:rPr lang="ru-RU" sz="3200" err="1"/>
              <a:t>Demo</a:t>
            </a:r>
            <a:endParaRPr lang="ru-RU" sz="320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9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F77BC-955C-069C-EAD4-F4D29757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ru-RU" sz="720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E7CEA4B-AC1D-D948-1B1A-0AEBD2F38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64671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0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40222C0B-563A-11FC-63D0-D0AFA50A1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44" b="10054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число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35F5FAC-F3DC-5AA1-D88D-6B63BA86D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22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9ADA25-078F-42AB-B92D-4535AA44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1676400" y="-87137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6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C77AD-0FEA-F38A-B016-906CBD9B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4269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GradientVTI</vt:lpstr>
      <vt:lpstr>Event Management System</vt:lpstr>
      <vt:lpstr>Agenda</vt:lpstr>
      <vt:lpstr>Tasks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45</cp:revision>
  <dcterms:created xsi:type="dcterms:W3CDTF">2024-05-21T22:33:37Z</dcterms:created>
  <dcterms:modified xsi:type="dcterms:W3CDTF">2024-05-28T20:08:12Z</dcterms:modified>
</cp:coreProperties>
</file>