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9CE2-F736-4448-8DCB-27EEDBB94DF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A700-A87E-483A-AEC2-E9465B97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04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27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kb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40"/>
            <a:ext cx="12192000" cy="6747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815" y="607271"/>
            <a:ext cx="110131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yriad Pro Semibold"/>
                <a:cs typeface="Myriad Pro Semibold"/>
              </a:rPr>
              <a:t>Credits:</a:t>
            </a:r>
          </a:p>
          <a:p>
            <a:endParaRPr lang="en-US" sz="2800" b="1" dirty="0">
              <a:solidFill>
                <a:schemeClr val="bg1"/>
              </a:solidFill>
              <a:latin typeface="Myriad Pro Semibold"/>
              <a:cs typeface="Myriad Pro Semibold"/>
            </a:endParaRP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Jeff </a:t>
            </a:r>
            <a:r>
              <a:rPr lang="en-US" sz="2800" b="1" dirty="0" smtClean="0">
                <a:solidFill>
                  <a:srgbClr val="FFFFFF"/>
                </a:solidFill>
                <a:latin typeface="Myriad Pro Semibold"/>
                <a:cs typeface="Myriad Pro Semibold"/>
              </a:rPr>
              <a:t>DeVince -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Web &amp; Back-end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D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evelopment</a:t>
            </a: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Olivia James </a:t>
            </a:r>
            <a:r>
              <a:rPr lang="en-US" sz="2800" b="1" dirty="0" smtClean="0">
                <a:solidFill>
                  <a:srgbClr val="FFFFFF"/>
                </a:solidFill>
                <a:latin typeface="Myriad Pro Semibold"/>
                <a:cs typeface="Myriad Pro Semibold"/>
              </a:rPr>
              <a:t>-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Content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Management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&amp;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Presentation</a:t>
            </a: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Tiffany </a:t>
            </a:r>
            <a:r>
              <a:rPr lang="en-US" sz="2800" b="1" dirty="0" smtClean="0">
                <a:solidFill>
                  <a:srgbClr val="FFFFFF"/>
                </a:solidFill>
                <a:latin typeface="Myriad Pro Semibold"/>
                <a:cs typeface="Myriad Pro Semibold"/>
              </a:rPr>
              <a:t>Lambert -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Database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Implementation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&amp;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Video Editing</a:t>
            </a:r>
          </a:p>
          <a:p>
            <a:pPr>
              <a:lnSpc>
                <a:spcPct val="200000"/>
              </a:lnSpc>
            </a:pPr>
            <a:r>
              <a:rPr lang="en-US" sz="2800" b="1" dirty="0" err="1">
                <a:solidFill>
                  <a:srgbClr val="FFFFFF"/>
                </a:solidFill>
                <a:latin typeface="Myriad Pro Semibold"/>
                <a:cs typeface="Myriad Pro Semibold"/>
              </a:rPr>
              <a:t>Caridad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Myriad Pro Semibold"/>
                <a:cs typeface="Myriad Pro Semibold"/>
              </a:rPr>
              <a:t>Zegarra - Wire Frames &amp; CSS Styling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5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18" y="36573"/>
            <a:ext cx="3399604" cy="68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37" y="21273"/>
            <a:ext cx="3390929" cy="68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5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09" y="0"/>
            <a:ext cx="4015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0"/>
            <a:ext cx="8670537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9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Myriad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DeVince</dc:creator>
  <cp:lastModifiedBy>Jeffrey DeVince</cp:lastModifiedBy>
  <cp:revision>5</cp:revision>
  <dcterms:created xsi:type="dcterms:W3CDTF">2015-09-13T16:46:21Z</dcterms:created>
  <dcterms:modified xsi:type="dcterms:W3CDTF">2015-09-13T17:18:03Z</dcterms:modified>
</cp:coreProperties>
</file>