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61" r:id="rId8"/>
    <p:sldId id="266" r:id="rId9"/>
    <p:sldId id="297" r:id="rId10"/>
    <p:sldId id="295" r:id="rId11"/>
    <p:sldId id="264" r:id="rId12"/>
    <p:sldId id="268" r:id="rId13"/>
    <p:sldId id="289" r:id="rId14"/>
    <p:sldId id="298" r:id="rId15"/>
    <p:sldId id="299" r:id="rId16"/>
    <p:sldId id="275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- Eliza Ganea" userId="bf70b519c39a4c36" providerId="LiveId" clId="{3176AC6C-87D0-40C8-8A18-3E780A926273}"/>
    <pc:docChg chg="undo redo custSel addSld delSld modSld sldOrd">
      <pc:chgData name="Carina - Eliza Ganea" userId="bf70b519c39a4c36" providerId="LiveId" clId="{3176AC6C-87D0-40C8-8A18-3E780A926273}" dt="2022-06-28T20:00:48.902" v="4152" actId="20577"/>
      <pc:docMkLst>
        <pc:docMk/>
      </pc:docMkLst>
      <pc:sldChg chg="addSp delSp modSp mod">
        <pc:chgData name="Carina - Eliza Ganea" userId="bf70b519c39a4c36" providerId="LiveId" clId="{3176AC6C-87D0-40C8-8A18-3E780A926273}" dt="2022-06-28T19:28:59.605" v="4148" actId="20577"/>
        <pc:sldMkLst>
          <pc:docMk/>
          <pc:sldMk cId="1642425379" sldId="256"/>
        </pc:sldMkLst>
        <pc:spChg chg="mod">
          <ac:chgData name="Carina - Eliza Ganea" userId="bf70b519c39a4c36" providerId="LiveId" clId="{3176AC6C-87D0-40C8-8A18-3E780A926273}" dt="2022-06-28T18:01:09.782" v="3885" actId="403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Carina - Eliza Ganea" userId="bf70b519c39a4c36" providerId="LiveId" clId="{3176AC6C-87D0-40C8-8A18-3E780A926273}" dt="2022-06-28T18:01:20.098" v="3890" actId="27636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Carina - Eliza Ganea" userId="bf70b519c39a4c36" providerId="LiveId" clId="{3176AC6C-87D0-40C8-8A18-3E780A926273}" dt="2022-06-28T17:35:53.817" v="3532" actId="207"/>
          <ac:spMkLst>
            <pc:docMk/>
            <pc:sldMk cId="1642425379" sldId="256"/>
            <ac:spMk id="5" creationId="{3AB87680-19F1-6A25-5008-04E672C255FC}"/>
          </ac:spMkLst>
        </pc:spChg>
        <pc:spChg chg="add mod">
          <ac:chgData name="Carina - Eliza Ganea" userId="bf70b519c39a4c36" providerId="LiveId" clId="{3176AC6C-87D0-40C8-8A18-3E780A926273}" dt="2022-06-28T19:28:59.605" v="4148" actId="20577"/>
          <ac:spMkLst>
            <pc:docMk/>
            <pc:sldMk cId="1642425379" sldId="256"/>
            <ac:spMk id="6" creationId="{AE9C7325-1DA6-0889-9DB1-DBE7BAA7AF7C}"/>
          </ac:spMkLst>
        </pc:spChg>
        <pc:graphicFrameChg chg="add del">
          <ac:chgData name="Carina - Eliza Ganea" userId="bf70b519c39a4c36" providerId="LiveId" clId="{3176AC6C-87D0-40C8-8A18-3E780A926273}" dt="2022-06-28T16:56:32.841" v="3170" actId="3680"/>
          <ac:graphicFrameMkLst>
            <pc:docMk/>
            <pc:sldMk cId="1642425379" sldId="256"/>
            <ac:graphicFrameMk id="4" creationId="{B6F12A76-9AB1-85AB-DD05-B4765F8AE942}"/>
          </ac:graphicFrameMkLst>
        </pc:graphicFrameChg>
        <pc:picChg chg="add mod">
          <ac:chgData name="Carina - Eliza Ganea" userId="bf70b519c39a4c36" providerId="LiveId" clId="{3176AC6C-87D0-40C8-8A18-3E780A926273}" dt="2022-06-28T17:34:49.502" v="3517" actId="1076"/>
          <ac:picMkLst>
            <pc:docMk/>
            <pc:sldMk cId="1642425379" sldId="256"/>
            <ac:picMk id="7" creationId="{DA329F03-88E8-F7BA-0333-BC9052776470}"/>
          </ac:picMkLst>
        </pc:picChg>
      </pc:sldChg>
      <pc:sldChg chg="del">
        <pc:chgData name="Carina - Eliza Ganea" userId="bf70b519c39a4c36" providerId="LiveId" clId="{3176AC6C-87D0-40C8-8A18-3E780A926273}" dt="2022-06-14T15:49:38.131" v="991" actId="47"/>
        <pc:sldMkLst>
          <pc:docMk/>
          <pc:sldMk cId="707789176" sldId="258"/>
        </pc:sldMkLst>
      </pc:sldChg>
      <pc:sldChg chg="del">
        <pc:chgData name="Carina - Eliza Ganea" userId="bf70b519c39a4c36" providerId="LiveId" clId="{3176AC6C-87D0-40C8-8A18-3E780A926273}" dt="2022-06-14T16:28:14.679" v="2711" actId="47"/>
        <pc:sldMkLst>
          <pc:docMk/>
          <pc:sldMk cId="566997565" sldId="260"/>
        </pc:sldMkLst>
      </pc:sldChg>
      <pc:sldChg chg="modSp mod">
        <pc:chgData name="Carina - Eliza Ganea" userId="bf70b519c39a4c36" providerId="LiveId" clId="{3176AC6C-87D0-40C8-8A18-3E780A926273}" dt="2022-06-28T18:11:53.061" v="4032" actId="1076"/>
        <pc:sldMkLst>
          <pc:docMk/>
          <pc:sldMk cId="1738561688" sldId="261"/>
        </pc:sldMkLst>
        <pc:spChg chg="mod">
          <ac:chgData name="Carina - Eliza Ganea" userId="bf70b519c39a4c36" providerId="LiveId" clId="{3176AC6C-87D0-40C8-8A18-3E780A926273}" dt="2022-06-28T18:02:03.965" v="3892" actId="2711"/>
          <ac:spMkLst>
            <pc:docMk/>
            <pc:sldMk cId="1738561688" sldId="261"/>
            <ac:spMk id="2" creationId="{67708C79-A4AC-4B5D-92DF-600737E4D11A}"/>
          </ac:spMkLst>
        </pc:spChg>
        <pc:spChg chg="mod">
          <ac:chgData name="Carina - Eliza Ganea" userId="bf70b519c39a4c36" providerId="LiveId" clId="{3176AC6C-87D0-40C8-8A18-3E780A926273}" dt="2022-06-28T17:01:07.704" v="3305" actId="14100"/>
          <ac:spMkLst>
            <pc:docMk/>
            <pc:sldMk cId="1738561688" sldId="261"/>
            <ac:spMk id="3" creationId="{7D779DE4-CAEA-4617-897E-FEC9A2AC2D6A}"/>
          </ac:spMkLst>
        </pc:spChg>
        <pc:spChg chg="mod">
          <ac:chgData name="Carina - Eliza Ganea" userId="bf70b519c39a4c36" providerId="LiveId" clId="{3176AC6C-87D0-40C8-8A18-3E780A926273}" dt="2022-06-28T18:11:24.776" v="4025" actId="1076"/>
          <ac:spMkLst>
            <pc:docMk/>
            <pc:sldMk cId="1738561688" sldId="261"/>
            <ac:spMk id="4" creationId="{F5FF1291-56EB-4A7B-A198-1D91F9ECC5D3}"/>
          </ac:spMkLst>
        </pc:spChg>
        <pc:spChg chg="mod">
          <ac:chgData name="Carina - Eliza Ganea" userId="bf70b519c39a4c36" providerId="LiveId" clId="{3176AC6C-87D0-40C8-8A18-3E780A926273}" dt="2022-06-28T18:11:19.902" v="4024" actId="1076"/>
          <ac:spMkLst>
            <pc:docMk/>
            <pc:sldMk cId="1738561688" sldId="261"/>
            <ac:spMk id="5" creationId="{6184E21C-7534-4FB5-9709-F7D1A11034F3}"/>
          </ac:spMkLst>
        </pc:spChg>
        <pc:spChg chg="mod">
          <ac:chgData name="Carina - Eliza Ganea" userId="bf70b519c39a4c36" providerId="LiveId" clId="{3176AC6C-87D0-40C8-8A18-3E780A926273}" dt="2022-06-28T18:11:46.167" v="4030" actId="1076"/>
          <ac:spMkLst>
            <pc:docMk/>
            <pc:sldMk cId="1738561688" sldId="261"/>
            <ac:spMk id="6" creationId="{5C594564-4FC6-401A-8586-44735EE819EC}"/>
          </ac:spMkLst>
        </pc:spChg>
        <pc:spChg chg="mod">
          <ac:chgData name="Carina - Eliza Ganea" userId="bf70b519c39a4c36" providerId="LiveId" clId="{3176AC6C-87D0-40C8-8A18-3E780A926273}" dt="2022-06-28T18:10:56.549" v="4023" actId="20577"/>
          <ac:spMkLst>
            <pc:docMk/>
            <pc:sldMk cId="1738561688" sldId="261"/>
            <ac:spMk id="7" creationId="{D7EB25CA-DA83-483D-AF83-0001BDF2DE2B}"/>
          </ac:spMkLst>
        </pc:spChg>
        <pc:spChg chg="mod">
          <ac:chgData name="Carina - Eliza Ganea" userId="bf70b519c39a4c36" providerId="LiveId" clId="{3176AC6C-87D0-40C8-8A18-3E780A926273}" dt="2022-06-28T18:11:30.983" v="4027" actId="1076"/>
          <ac:spMkLst>
            <pc:docMk/>
            <pc:sldMk cId="1738561688" sldId="261"/>
            <ac:spMk id="8" creationId="{B46CE8C6-E12D-4A0D-8553-7FFA31941D56}"/>
          </ac:spMkLst>
        </pc:spChg>
        <pc:spChg chg="mod">
          <ac:chgData name="Carina - Eliza Ganea" userId="bf70b519c39a4c36" providerId="LiveId" clId="{3176AC6C-87D0-40C8-8A18-3E780A926273}" dt="2022-06-28T18:11:53.061" v="4032" actId="1076"/>
          <ac:spMkLst>
            <pc:docMk/>
            <pc:sldMk cId="1738561688" sldId="261"/>
            <ac:spMk id="9" creationId="{1C7D5285-85DF-4331-A6FA-1AE847CA47AE}"/>
          </ac:spMkLst>
        </pc:spChg>
        <pc:spChg chg="mod">
          <ac:chgData name="Carina - Eliza Ganea" userId="bf70b519c39a4c36" providerId="LiveId" clId="{3176AC6C-87D0-40C8-8A18-3E780A926273}" dt="2022-06-28T18:11:43.400" v="4029" actId="1076"/>
          <ac:spMkLst>
            <pc:docMk/>
            <pc:sldMk cId="1738561688" sldId="261"/>
            <ac:spMk id="10" creationId="{02D305EF-9A88-496B-BFC1-D589A01EE381}"/>
          </ac:spMkLst>
        </pc:spChg>
      </pc:sldChg>
      <pc:sldChg chg="addSp delSp modSp mod ord">
        <pc:chgData name="Carina - Eliza Ganea" userId="bf70b519c39a4c36" providerId="LiveId" clId="{3176AC6C-87D0-40C8-8A18-3E780A926273}" dt="2022-06-28T18:01:50.762" v="3891" actId="2711"/>
        <pc:sldMkLst>
          <pc:docMk/>
          <pc:sldMk cId="1593920805" sldId="262"/>
        </pc:sldMkLst>
        <pc:spChg chg="mod">
          <ac:chgData name="Carina - Eliza Ganea" userId="bf70b519c39a4c36" providerId="LiveId" clId="{3176AC6C-87D0-40C8-8A18-3E780A926273}" dt="2022-06-28T18:01:50.762" v="3891" actId="2711"/>
          <ac:spMkLst>
            <pc:docMk/>
            <pc:sldMk cId="1593920805" sldId="262"/>
            <ac:spMk id="2" creationId="{75031FE9-9059-4FE8-B4AC-9771F23A1B89}"/>
          </ac:spMkLst>
        </pc:spChg>
        <pc:spChg chg="del mod">
          <ac:chgData name="Carina - Eliza Ganea" userId="bf70b519c39a4c36" providerId="LiveId" clId="{3176AC6C-87D0-40C8-8A18-3E780A926273}" dt="2022-06-28T17:43:05.683" v="3575" actId="478"/>
          <ac:spMkLst>
            <pc:docMk/>
            <pc:sldMk cId="1593920805" sldId="262"/>
            <ac:spMk id="3" creationId="{D4A2EB3F-4D60-451F-8F45-7D6654D2FCD9}"/>
          </ac:spMkLst>
        </pc:spChg>
        <pc:spChg chg="del mod">
          <ac:chgData name="Carina - Eliza Ganea" userId="bf70b519c39a4c36" providerId="LiveId" clId="{3176AC6C-87D0-40C8-8A18-3E780A926273}" dt="2022-06-28T17:40:58.335" v="3560" actId="478"/>
          <ac:spMkLst>
            <pc:docMk/>
            <pc:sldMk cId="1593920805" sldId="262"/>
            <ac:spMk id="4" creationId="{AC1C80FB-53F9-42EE-B1E6-D0F998EC5DFA}"/>
          </ac:spMkLst>
        </pc:spChg>
        <pc:spChg chg="del mod">
          <ac:chgData name="Carina - Eliza Ganea" userId="bf70b519c39a4c36" providerId="LiveId" clId="{3176AC6C-87D0-40C8-8A18-3E780A926273}" dt="2022-06-28T17:43:52.811" v="3591" actId="478"/>
          <ac:spMkLst>
            <pc:docMk/>
            <pc:sldMk cId="1593920805" sldId="262"/>
            <ac:spMk id="5" creationId="{E81BA2B5-6A90-4204-ABDD-7183FBB03A02}"/>
          </ac:spMkLst>
        </pc:spChg>
        <pc:spChg chg="del mod">
          <ac:chgData name="Carina - Eliza Ganea" userId="bf70b519c39a4c36" providerId="LiveId" clId="{3176AC6C-87D0-40C8-8A18-3E780A926273}" dt="2022-06-28T17:41:01.446" v="3562" actId="478"/>
          <ac:spMkLst>
            <pc:docMk/>
            <pc:sldMk cId="1593920805" sldId="262"/>
            <ac:spMk id="6" creationId="{7E7D4C34-22A0-4D54-A07D-E1E9A11463E5}"/>
          </ac:spMkLst>
        </pc:spChg>
        <pc:spChg chg="del mod">
          <ac:chgData name="Carina - Eliza Ganea" userId="bf70b519c39a4c36" providerId="LiveId" clId="{3176AC6C-87D0-40C8-8A18-3E780A926273}" dt="2022-06-28T17:43:49.668" v="3588" actId="478"/>
          <ac:spMkLst>
            <pc:docMk/>
            <pc:sldMk cId="1593920805" sldId="262"/>
            <ac:spMk id="7" creationId="{301D392D-FB66-47A0-B628-5ADE822A2CFF}"/>
          </ac:spMkLst>
        </pc:spChg>
        <pc:spChg chg="del mod">
          <ac:chgData name="Carina - Eliza Ganea" userId="bf70b519c39a4c36" providerId="LiveId" clId="{3176AC6C-87D0-40C8-8A18-3E780A926273}" dt="2022-06-28T17:40:53.987" v="3558" actId="478"/>
          <ac:spMkLst>
            <pc:docMk/>
            <pc:sldMk cId="1593920805" sldId="262"/>
            <ac:spMk id="8" creationId="{51C26CE0-2506-4B44-A26F-C12BFA5B18B5}"/>
          </ac:spMkLst>
        </pc:spChg>
        <pc:spChg chg="del">
          <ac:chgData name="Carina - Eliza Ganea" userId="bf70b519c39a4c36" providerId="LiveId" clId="{3176AC6C-87D0-40C8-8A18-3E780A926273}" dt="2022-06-14T16:05:21.986" v="1779" actId="478"/>
          <ac:spMkLst>
            <pc:docMk/>
            <pc:sldMk cId="1593920805" sldId="262"/>
            <ac:spMk id="9" creationId="{868F40F8-BF35-45E9-B3DD-5436362D746E}"/>
          </ac:spMkLst>
        </pc:spChg>
        <pc:spChg chg="add del mod">
          <ac:chgData name="Carina - Eliza Ganea" userId="bf70b519c39a4c36" providerId="LiveId" clId="{3176AC6C-87D0-40C8-8A18-3E780A926273}" dt="2022-06-28T17:40:56.558" v="3559" actId="478"/>
          <ac:spMkLst>
            <pc:docMk/>
            <pc:sldMk cId="1593920805" sldId="262"/>
            <ac:spMk id="10" creationId="{38915360-6B6C-0434-6E05-E3193D4EC94E}"/>
          </ac:spMkLst>
        </pc:spChg>
        <pc:spChg chg="del">
          <ac:chgData name="Carina - Eliza Ganea" userId="bf70b519c39a4c36" providerId="LiveId" clId="{3176AC6C-87D0-40C8-8A18-3E780A926273}" dt="2022-06-14T16:05:24.717" v="1782" actId="478"/>
          <ac:spMkLst>
            <pc:docMk/>
            <pc:sldMk cId="1593920805" sldId="262"/>
            <ac:spMk id="10" creationId="{7F39C97C-2DDC-4706-B96C-B02FAE53A426}"/>
          </ac:spMkLst>
        </pc:spChg>
        <pc:spChg chg="add del mod">
          <ac:chgData name="Carina - Eliza Ganea" userId="bf70b519c39a4c36" providerId="LiveId" clId="{3176AC6C-87D0-40C8-8A18-3E780A926273}" dt="2022-06-28T17:40:59.741" v="3561" actId="478"/>
          <ac:spMkLst>
            <pc:docMk/>
            <pc:sldMk cId="1593920805" sldId="262"/>
            <ac:spMk id="12" creationId="{33611500-AC0C-9D41-57C5-D91C01143DC4}"/>
          </ac:spMkLst>
        </pc:spChg>
        <pc:spChg chg="add del mod">
          <ac:chgData name="Carina - Eliza Ganea" userId="bf70b519c39a4c36" providerId="LiveId" clId="{3176AC6C-87D0-40C8-8A18-3E780A926273}" dt="2022-06-14T16:05:23.532" v="1781" actId="478"/>
          <ac:spMkLst>
            <pc:docMk/>
            <pc:sldMk cId="1593920805" sldId="262"/>
            <ac:spMk id="12" creationId="{3E93DA82-CB3C-B5C3-71FF-9DB9376F4E79}"/>
          </ac:spMkLst>
        </pc:spChg>
        <pc:spChg chg="add del mod">
          <ac:chgData name="Carina - Eliza Ganea" userId="bf70b519c39a4c36" providerId="LiveId" clId="{3176AC6C-87D0-40C8-8A18-3E780A926273}" dt="2022-06-28T17:41:02.880" v="3563" actId="478"/>
          <ac:spMkLst>
            <pc:docMk/>
            <pc:sldMk cId="1593920805" sldId="262"/>
            <ac:spMk id="14" creationId="{535E26B9-DD43-1FB8-BA7F-E03D10F495F8}"/>
          </ac:spMkLst>
        </pc:spChg>
        <pc:spChg chg="add del mod">
          <ac:chgData name="Carina - Eliza Ganea" userId="bf70b519c39a4c36" providerId="LiveId" clId="{3176AC6C-87D0-40C8-8A18-3E780A926273}" dt="2022-06-14T16:05:25.350" v="1783" actId="478"/>
          <ac:spMkLst>
            <pc:docMk/>
            <pc:sldMk cId="1593920805" sldId="262"/>
            <ac:spMk id="14" creationId="{B330779A-AD55-F875-AAAE-530C48BB1DE2}"/>
          </ac:spMkLst>
        </pc:spChg>
        <pc:spChg chg="add del mod">
          <ac:chgData name="Carina - Eliza Ganea" userId="bf70b519c39a4c36" providerId="LiveId" clId="{3176AC6C-87D0-40C8-8A18-3E780A926273}" dt="2022-06-28T17:43:08.650" v="3577" actId="478"/>
          <ac:spMkLst>
            <pc:docMk/>
            <pc:sldMk cId="1593920805" sldId="262"/>
            <ac:spMk id="19" creationId="{CBB7A6AB-99BE-A133-62D1-D9D4D0D1CB75}"/>
          </ac:spMkLst>
        </pc:spChg>
        <pc:spChg chg="add del mod">
          <ac:chgData name="Carina - Eliza Ganea" userId="bf70b519c39a4c36" providerId="LiveId" clId="{3176AC6C-87D0-40C8-8A18-3E780A926273}" dt="2022-06-28T17:43:51.255" v="3590" actId="478"/>
          <ac:spMkLst>
            <pc:docMk/>
            <pc:sldMk cId="1593920805" sldId="262"/>
            <ac:spMk id="22" creationId="{1B15AA53-0696-14F3-47E8-207D979F5D71}"/>
          </ac:spMkLst>
        </pc:spChg>
        <pc:spChg chg="add del mod">
          <ac:chgData name="Carina - Eliza Ganea" userId="bf70b519c39a4c36" providerId="LiveId" clId="{3176AC6C-87D0-40C8-8A18-3E780A926273}" dt="2022-06-28T17:43:53.836" v="3593" actId="478"/>
          <ac:spMkLst>
            <pc:docMk/>
            <pc:sldMk cId="1593920805" sldId="262"/>
            <ac:spMk id="24" creationId="{51AA3117-61B0-CE06-597D-71B5E535CD89}"/>
          </ac:spMkLst>
        </pc:spChg>
        <pc:picChg chg="add del mod">
          <ac:chgData name="Carina - Eliza Ganea" userId="bf70b519c39a4c36" providerId="LiveId" clId="{3176AC6C-87D0-40C8-8A18-3E780A926273}" dt="2022-06-28T17:41:34.538" v="3567"/>
          <ac:picMkLst>
            <pc:docMk/>
            <pc:sldMk cId="1593920805" sldId="262"/>
            <ac:picMk id="15" creationId="{A3250943-D3CC-79C4-A0EB-43502F2EB56C}"/>
          </ac:picMkLst>
        </pc:picChg>
        <pc:picChg chg="add mod">
          <ac:chgData name="Carina - Eliza Ganea" userId="bf70b519c39a4c36" providerId="LiveId" clId="{3176AC6C-87D0-40C8-8A18-3E780A926273}" dt="2022-06-28T17:44:54.084" v="3613" actId="1076"/>
          <ac:picMkLst>
            <pc:docMk/>
            <pc:sldMk cId="1593920805" sldId="262"/>
            <ac:picMk id="16" creationId="{5E4D5CDE-E577-0CC4-4972-E35F177A8D22}"/>
          </ac:picMkLst>
        </pc:picChg>
        <pc:picChg chg="add mod">
          <ac:chgData name="Carina - Eliza Ganea" userId="bf70b519c39a4c36" providerId="LiveId" clId="{3176AC6C-87D0-40C8-8A18-3E780A926273}" dt="2022-06-28T17:44:34.244" v="3605" actId="1076"/>
          <ac:picMkLst>
            <pc:docMk/>
            <pc:sldMk cId="1593920805" sldId="262"/>
            <ac:picMk id="17" creationId="{53F44791-5CFF-DFF6-7665-7FA4C35595E0}"/>
          </ac:picMkLst>
        </pc:picChg>
        <pc:picChg chg="add mod">
          <ac:chgData name="Carina - Eliza Ganea" userId="bf70b519c39a4c36" providerId="LiveId" clId="{3176AC6C-87D0-40C8-8A18-3E780A926273}" dt="2022-06-28T17:44:59.782" v="3614" actId="1076"/>
          <ac:picMkLst>
            <pc:docMk/>
            <pc:sldMk cId="1593920805" sldId="262"/>
            <ac:picMk id="20" creationId="{16CEB3F0-6808-02FA-F40A-61F0C81872CA}"/>
          </ac:picMkLst>
        </pc:picChg>
        <pc:picChg chg="add mod">
          <ac:chgData name="Carina - Eliza Ganea" userId="bf70b519c39a4c36" providerId="LiveId" clId="{3176AC6C-87D0-40C8-8A18-3E780A926273}" dt="2022-06-28T17:44:43.404" v="3610" actId="14100"/>
          <ac:picMkLst>
            <pc:docMk/>
            <pc:sldMk cId="1593920805" sldId="262"/>
            <ac:picMk id="25" creationId="{1AD582AD-9AF3-5E34-5887-4F26C4FDA691}"/>
          </ac:picMkLst>
        </pc:picChg>
      </pc:sldChg>
      <pc:sldChg chg="modSp mod ord">
        <pc:chgData name="Carina - Eliza Ganea" userId="bf70b519c39a4c36" providerId="LiveId" clId="{3176AC6C-87D0-40C8-8A18-3E780A926273}" dt="2022-06-28T18:08:44.331" v="3952" actId="27636"/>
        <pc:sldMkLst>
          <pc:docMk/>
          <pc:sldMk cId="1346372204" sldId="264"/>
        </pc:sldMkLst>
        <pc:spChg chg="mod">
          <ac:chgData name="Carina - Eliza Ganea" userId="bf70b519c39a4c36" providerId="LiveId" clId="{3176AC6C-87D0-40C8-8A18-3E780A926273}" dt="2022-06-28T18:02:20.511" v="3894" actId="2711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Carina - Eliza Ganea" userId="bf70b519c39a4c36" providerId="LiveId" clId="{3176AC6C-87D0-40C8-8A18-3E780A926273}" dt="2022-06-28T18:08:44.331" v="3952" actId="27636"/>
          <ac:spMkLst>
            <pc:docMk/>
            <pc:sldMk cId="1346372204" sldId="264"/>
            <ac:spMk id="3" creationId="{033634FE-ADF0-4BC3-A0A9-447EA9DD096B}"/>
          </ac:spMkLst>
        </pc:spChg>
      </pc:sldChg>
      <pc:sldChg chg="addSp delSp modSp mod">
        <pc:chgData name="Carina - Eliza Ganea" userId="bf70b519c39a4c36" providerId="LiveId" clId="{3176AC6C-87D0-40C8-8A18-3E780A926273}" dt="2022-06-28T18:00:41.268" v="3876" actId="403"/>
        <pc:sldMkLst>
          <pc:docMk/>
          <pc:sldMk cId="2121178069" sldId="266"/>
        </pc:sldMkLst>
        <pc:spChg chg="mod">
          <ac:chgData name="Carina - Eliza Ganea" userId="bf70b519c39a4c36" providerId="LiveId" clId="{3176AC6C-87D0-40C8-8A18-3E780A926273}" dt="2022-06-28T18:00:41.268" v="3876" actId="403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Carina - Eliza Ganea" userId="bf70b519c39a4c36" providerId="LiveId" clId="{3176AC6C-87D0-40C8-8A18-3E780A926273}" dt="2022-06-28T17:47:40.239" v="3656" actId="1076"/>
          <ac:spMkLst>
            <pc:docMk/>
            <pc:sldMk cId="2121178069" sldId="266"/>
            <ac:spMk id="4" creationId="{A112B089-A8F9-45B1-BE6E-EAC10163F082}"/>
          </ac:spMkLst>
        </pc:spChg>
        <pc:spChg chg="add del mod">
          <ac:chgData name="Carina - Eliza Ganea" userId="bf70b519c39a4c36" providerId="LiveId" clId="{3176AC6C-87D0-40C8-8A18-3E780A926273}" dt="2022-06-28T17:46:30.165" v="3634" actId="478"/>
          <ac:spMkLst>
            <pc:docMk/>
            <pc:sldMk cId="2121178069" sldId="266"/>
            <ac:spMk id="5" creationId="{660D996D-2136-1F95-E351-B7D5458C5D37}"/>
          </ac:spMkLst>
        </pc:spChg>
        <pc:spChg chg="del mod">
          <ac:chgData name="Carina - Eliza Ganea" userId="bf70b519c39a4c36" providerId="LiveId" clId="{3176AC6C-87D0-40C8-8A18-3E780A926273}" dt="2022-06-28T17:46:25.226" v="3632" actId="478"/>
          <ac:spMkLst>
            <pc:docMk/>
            <pc:sldMk cId="2121178069" sldId="266"/>
            <ac:spMk id="7" creationId="{6B35F89A-6CDF-41F7-BD87-18B45BD7330B}"/>
          </ac:spMkLst>
        </pc:spChg>
        <pc:spChg chg="mod">
          <ac:chgData name="Carina - Eliza Ganea" userId="bf70b519c39a4c36" providerId="LiveId" clId="{3176AC6C-87D0-40C8-8A18-3E780A926273}" dt="2022-06-28T17:48:07.975" v="3663" actId="1076"/>
          <ac:spMkLst>
            <pc:docMk/>
            <pc:sldMk cId="2121178069" sldId="266"/>
            <ac:spMk id="20" creationId="{645A6017-3E8F-A3AB-8E8A-4DA91C07FC5B}"/>
          </ac:spMkLst>
        </pc:spChg>
        <pc:spChg chg="del mod">
          <ac:chgData name="Carina - Eliza Ganea" userId="bf70b519c39a4c36" providerId="LiveId" clId="{3176AC6C-87D0-40C8-8A18-3E780A926273}" dt="2022-06-28T17:46:22.548" v="3631" actId="478"/>
          <ac:spMkLst>
            <pc:docMk/>
            <pc:sldMk cId="2121178069" sldId="266"/>
            <ac:spMk id="21" creationId="{339154B9-3BD3-A37C-469C-8F2768A7DA32}"/>
          </ac:spMkLst>
        </pc:spChg>
        <pc:spChg chg="mod">
          <ac:chgData name="Carina - Eliza Ganea" userId="bf70b519c39a4c36" providerId="LiveId" clId="{3176AC6C-87D0-40C8-8A18-3E780A926273}" dt="2022-06-28T17:46:49.789" v="3642" actId="1076"/>
          <ac:spMkLst>
            <pc:docMk/>
            <pc:sldMk cId="2121178069" sldId="266"/>
            <ac:spMk id="22" creationId="{27C59E35-BC44-6984-C69C-FA740033AA03}"/>
          </ac:spMkLst>
        </pc:spChg>
        <pc:spChg chg="del mod">
          <ac:chgData name="Carina - Eliza Ganea" userId="bf70b519c39a4c36" providerId="LiveId" clId="{3176AC6C-87D0-40C8-8A18-3E780A926273}" dt="2022-06-28T17:46:27.705" v="3633" actId="478"/>
          <ac:spMkLst>
            <pc:docMk/>
            <pc:sldMk cId="2121178069" sldId="266"/>
            <ac:spMk id="23" creationId="{B9ACA90D-1EB1-4D01-89DF-8CB7EB7B17D2}"/>
          </ac:spMkLst>
        </pc:spChg>
        <pc:spChg chg="mod">
          <ac:chgData name="Carina - Eliza Ganea" userId="bf70b519c39a4c36" providerId="LiveId" clId="{3176AC6C-87D0-40C8-8A18-3E780A926273}" dt="2022-06-28T17:47:38.096" v="3655" actId="14100"/>
          <ac:spMkLst>
            <pc:docMk/>
            <pc:sldMk cId="2121178069" sldId="266"/>
            <ac:spMk id="25" creationId="{1F418D34-7999-C954-5F1F-5A6A65598ACD}"/>
          </ac:spMkLst>
        </pc:spChg>
        <pc:spChg chg="mod">
          <ac:chgData name="Carina - Eliza Ganea" userId="bf70b519c39a4c36" providerId="LiveId" clId="{3176AC6C-87D0-40C8-8A18-3E780A926273}" dt="2022-06-28T17:48:12.108" v="3664" actId="14100"/>
          <ac:spMkLst>
            <pc:docMk/>
            <pc:sldMk cId="2121178069" sldId="266"/>
            <ac:spMk id="26" creationId="{50692AC1-05B3-450B-3F8F-2E9A1B113814}"/>
          </ac:spMkLst>
        </pc:spChg>
        <pc:spChg chg="mod">
          <ac:chgData name="Carina - Eliza Ganea" userId="bf70b519c39a4c36" providerId="LiveId" clId="{3176AC6C-87D0-40C8-8A18-3E780A926273}" dt="2022-06-28T17:47:30.029" v="3652" actId="14100"/>
          <ac:spMkLst>
            <pc:docMk/>
            <pc:sldMk cId="2121178069" sldId="266"/>
            <ac:spMk id="27" creationId="{A69C8F38-6028-A2C1-405F-6AD56467C504}"/>
          </ac:spMkLst>
        </pc:spChg>
      </pc:sldChg>
      <pc:sldChg chg="addSp delSp modSp mod ord">
        <pc:chgData name="Carina - Eliza Ganea" userId="bf70b519c39a4c36" providerId="LiveId" clId="{3176AC6C-87D0-40C8-8A18-3E780A926273}" dt="2022-06-28T18:08:39.991" v="3950" actId="403"/>
        <pc:sldMkLst>
          <pc:docMk/>
          <pc:sldMk cId="4151694508" sldId="268"/>
        </pc:sldMkLst>
        <pc:spChg chg="mod">
          <ac:chgData name="Carina - Eliza Ganea" userId="bf70b519c39a4c36" providerId="LiveId" clId="{3176AC6C-87D0-40C8-8A18-3E780A926273}" dt="2022-06-28T18:02:26.408" v="3895" actId="2711"/>
          <ac:spMkLst>
            <pc:docMk/>
            <pc:sldMk cId="4151694508" sldId="268"/>
            <ac:spMk id="4" creationId="{FAD2AE59-5630-4D5C-83A9-4CDEF4D7DCFB}"/>
          </ac:spMkLst>
        </pc:spChg>
        <pc:spChg chg="del">
          <ac:chgData name="Carina - Eliza Ganea" userId="bf70b519c39a4c36" providerId="LiveId" clId="{3176AC6C-87D0-40C8-8A18-3E780A926273}" dt="2022-06-14T15:46:24.627" v="963" actId="478"/>
          <ac:spMkLst>
            <pc:docMk/>
            <pc:sldMk cId="4151694508" sldId="268"/>
            <ac:spMk id="5" creationId="{F8657664-A458-4DDD-ACC2-1D87FCD6FCA9}"/>
          </ac:spMkLst>
        </pc:spChg>
        <pc:spChg chg="mod">
          <ac:chgData name="Carina - Eliza Ganea" userId="bf70b519c39a4c36" providerId="LiveId" clId="{3176AC6C-87D0-40C8-8A18-3E780A926273}" dt="2022-06-28T18:08:39.991" v="3950" actId="403"/>
          <ac:spMkLst>
            <pc:docMk/>
            <pc:sldMk cId="4151694508" sldId="268"/>
            <ac:spMk id="6" creationId="{5A6B31B0-7B84-475D-961F-09C0191F91A2}"/>
          </ac:spMkLst>
        </pc:spChg>
        <pc:spChg chg="del">
          <ac:chgData name="Carina - Eliza Ganea" userId="bf70b519c39a4c36" providerId="LiveId" clId="{3176AC6C-87D0-40C8-8A18-3E780A926273}" dt="2022-06-14T15:40:19.407" v="595" actId="478"/>
          <ac:spMkLst>
            <pc:docMk/>
            <pc:sldMk cId="4151694508" sldId="268"/>
            <ac:spMk id="7" creationId="{578017FE-712E-4E95-B483-B700F1AA4B2A}"/>
          </ac:spMkLst>
        </pc:spChg>
        <pc:spChg chg="add del mod">
          <ac:chgData name="Carina - Eliza Ganea" userId="bf70b519c39a4c36" providerId="LiveId" clId="{3176AC6C-87D0-40C8-8A18-3E780A926273}" dt="2022-06-14T15:40:11.470" v="592" actId="478"/>
          <ac:spMkLst>
            <pc:docMk/>
            <pc:sldMk cId="4151694508" sldId="268"/>
            <ac:spMk id="8" creationId="{1B57F472-39AF-D41D-742E-BC1626994467}"/>
          </ac:spMkLst>
        </pc:spChg>
        <pc:spChg chg="add del mod">
          <ac:chgData name="Carina - Eliza Ganea" userId="bf70b519c39a4c36" providerId="LiveId" clId="{3176AC6C-87D0-40C8-8A18-3E780A926273}" dt="2022-06-14T15:40:21.561" v="596" actId="478"/>
          <ac:spMkLst>
            <pc:docMk/>
            <pc:sldMk cId="4151694508" sldId="268"/>
            <ac:spMk id="10" creationId="{457335E1-D802-4059-7063-9E3F4430FE00}"/>
          </ac:spMkLst>
        </pc:spChg>
        <pc:spChg chg="del mod">
          <ac:chgData name="Carina - Eliza Ganea" userId="bf70b519c39a4c36" providerId="LiveId" clId="{3176AC6C-87D0-40C8-8A18-3E780A926273}" dt="2022-06-14T15:40:08.816" v="591" actId="478"/>
          <ac:spMkLst>
            <pc:docMk/>
            <pc:sldMk cId="4151694508" sldId="268"/>
            <ac:spMk id="11" creationId="{D0E0ACA0-9139-4C37-920D-BF3C1FF461C1}"/>
          </ac:spMkLst>
        </pc:spChg>
        <pc:spChg chg="add del mod">
          <ac:chgData name="Carina - Eliza Ganea" userId="bf70b519c39a4c36" providerId="LiveId" clId="{3176AC6C-87D0-40C8-8A18-3E780A926273}" dt="2022-06-14T15:46:26.726" v="964" actId="478"/>
          <ac:spMkLst>
            <pc:docMk/>
            <pc:sldMk cId="4151694508" sldId="268"/>
            <ac:spMk id="16" creationId="{E1162D06-DACC-CA66-137F-C5B3FCBF7F85}"/>
          </ac:spMkLst>
        </pc:spChg>
        <pc:picChg chg="add mod">
          <ac:chgData name="Carina - Eliza Ganea" userId="bf70b519c39a4c36" providerId="LiveId" clId="{3176AC6C-87D0-40C8-8A18-3E780A926273}" dt="2022-06-28T17:53:22.648" v="3812" actId="1076"/>
          <ac:picMkLst>
            <pc:docMk/>
            <pc:sldMk cId="4151694508" sldId="268"/>
            <ac:picMk id="2" creationId="{04B9E3FA-717C-E8A1-EB82-910D125ACCA0}"/>
          </ac:picMkLst>
        </pc:picChg>
      </pc:sldChg>
      <pc:sldChg chg="del">
        <pc:chgData name="Carina - Eliza Ganea" userId="bf70b519c39a4c36" providerId="LiveId" clId="{3176AC6C-87D0-40C8-8A18-3E780A926273}" dt="2022-06-14T16:13:53.371" v="1821" actId="47"/>
        <pc:sldMkLst>
          <pc:docMk/>
          <pc:sldMk cId="1472106130" sldId="270"/>
        </pc:sldMkLst>
      </pc:sldChg>
      <pc:sldChg chg="modSp mod">
        <pc:chgData name="Carina - Eliza Ganea" userId="bf70b519c39a4c36" providerId="LiveId" clId="{3176AC6C-87D0-40C8-8A18-3E780A926273}" dt="2022-06-28T18:06:20.795" v="3939" actId="2711"/>
        <pc:sldMkLst>
          <pc:docMk/>
          <pc:sldMk cId="920173932" sldId="275"/>
        </pc:sldMkLst>
        <pc:spChg chg="mod">
          <ac:chgData name="Carina - Eliza Ganea" userId="bf70b519c39a4c36" providerId="LiveId" clId="{3176AC6C-87D0-40C8-8A18-3E780A926273}" dt="2022-06-28T18:06:20.795" v="3939" actId="2711"/>
          <ac:spMkLst>
            <pc:docMk/>
            <pc:sldMk cId="920173932" sldId="275"/>
            <ac:spMk id="2" creationId="{38FFA191-5CCC-43CB-BD83-4F80ED362608}"/>
          </ac:spMkLst>
        </pc:spChg>
        <pc:spChg chg="mod">
          <ac:chgData name="Carina - Eliza Ganea" userId="bf70b519c39a4c36" providerId="LiveId" clId="{3176AC6C-87D0-40C8-8A18-3E780A926273}" dt="2022-06-28T16:50:18.570" v="3152" actId="403"/>
          <ac:spMkLst>
            <pc:docMk/>
            <pc:sldMk cId="920173932" sldId="275"/>
            <ac:spMk id="3" creationId="{E14BBEAF-B516-45F4-9EF6-A9F65111580F}"/>
          </ac:spMkLst>
        </pc:spChg>
      </pc:sldChg>
      <pc:sldChg chg="addSp delSp modSp del mod">
        <pc:chgData name="Carina - Eliza Ganea" userId="bf70b519c39a4c36" providerId="LiveId" clId="{3176AC6C-87D0-40C8-8A18-3E780A926273}" dt="2022-06-28T08:28:54.076" v="3122" actId="47"/>
        <pc:sldMkLst>
          <pc:docMk/>
          <pc:sldMk cId="2436493926" sldId="276"/>
        </pc:sldMkLst>
        <pc:spChg chg="mod">
          <ac:chgData name="Carina - Eliza Ganea" userId="bf70b519c39a4c36" providerId="LiveId" clId="{3176AC6C-87D0-40C8-8A18-3E780A926273}" dt="2022-06-14T16:36:46.351" v="3069" actId="20577"/>
          <ac:spMkLst>
            <pc:docMk/>
            <pc:sldMk cId="2436493926" sldId="276"/>
            <ac:spMk id="2" creationId="{BCCAEE93-8585-46D4-A7EC-F184E317CB2E}"/>
          </ac:spMkLst>
        </pc:spChg>
        <pc:spChg chg="del">
          <ac:chgData name="Carina - Eliza Ganea" userId="bf70b519c39a4c36" providerId="LiveId" clId="{3176AC6C-87D0-40C8-8A18-3E780A926273}" dt="2022-06-14T16:32:59.158" v="3020" actId="478"/>
          <ac:spMkLst>
            <pc:docMk/>
            <pc:sldMk cId="2436493926" sldId="276"/>
            <ac:spMk id="3" creationId="{24AFFC60-19C3-4901-93F7-7AAF4C09F8C6}"/>
          </ac:spMkLst>
        </pc:spChg>
        <pc:spChg chg="mod">
          <ac:chgData name="Carina - Eliza Ganea" userId="bf70b519c39a4c36" providerId="LiveId" clId="{3176AC6C-87D0-40C8-8A18-3E780A926273}" dt="2022-06-14T16:36:53.282" v="3073" actId="20577"/>
          <ac:spMkLst>
            <pc:docMk/>
            <pc:sldMk cId="2436493926" sldId="276"/>
            <ac:spMk id="4" creationId="{72DA7980-C870-4C9A-84FA-4120D8AF5DE8}"/>
          </ac:spMkLst>
        </pc:spChg>
        <pc:spChg chg="add del mod">
          <ac:chgData name="Carina - Eliza Ganea" userId="bf70b519c39a4c36" providerId="LiveId" clId="{3176AC6C-87D0-40C8-8A18-3E780A926273}" dt="2022-06-14T16:32:59.918" v="3021" actId="478"/>
          <ac:spMkLst>
            <pc:docMk/>
            <pc:sldMk cId="2436493926" sldId="276"/>
            <ac:spMk id="8" creationId="{D9629B55-E4A1-FBD1-7710-C490FE60A149}"/>
          </ac:spMkLst>
        </pc:spChg>
      </pc:sldChg>
      <pc:sldChg chg="modSp mod modNotesTx">
        <pc:chgData name="Carina - Eliza Ganea" userId="bf70b519c39a4c36" providerId="LiveId" clId="{3176AC6C-87D0-40C8-8A18-3E780A926273}" dt="2022-06-28T18:01:06.209" v="3884" actId="403"/>
        <pc:sldMkLst>
          <pc:docMk/>
          <pc:sldMk cId="2243494996" sldId="277"/>
        </pc:sldMkLst>
        <pc:spChg chg="mod">
          <ac:chgData name="Carina - Eliza Ganea" userId="bf70b519c39a4c36" providerId="LiveId" clId="{3176AC6C-87D0-40C8-8A18-3E780A926273}" dt="2022-06-28T18:01:06.209" v="3884" actId="403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Carina - Eliza Ganea" userId="bf70b519c39a4c36" providerId="LiveId" clId="{3176AC6C-87D0-40C8-8A18-3E780A926273}" dt="2022-06-28T17:40:16.765" v="3548" actId="14100"/>
          <ac:spMkLst>
            <pc:docMk/>
            <pc:sldMk cId="2243494996" sldId="277"/>
            <ac:spMk id="3" creationId="{35E3EA69-4E0E-41BD-8095-A124225A2647}"/>
          </ac:spMkLst>
        </pc:spChg>
      </pc:sldChg>
      <pc:sldChg chg="del">
        <pc:chgData name="Carina - Eliza Ganea" userId="bf70b519c39a4c36" providerId="LiveId" clId="{3176AC6C-87D0-40C8-8A18-3E780A926273}" dt="2022-06-14T15:49:45.945" v="992" actId="47"/>
        <pc:sldMkLst>
          <pc:docMk/>
          <pc:sldMk cId="2069393026" sldId="278"/>
        </pc:sldMkLst>
      </pc:sldChg>
      <pc:sldChg chg="addSp delSp modSp del mod">
        <pc:chgData name="Carina - Eliza Ganea" userId="bf70b519c39a4c36" providerId="LiveId" clId="{3176AC6C-87D0-40C8-8A18-3E780A926273}" dt="2022-06-14T16:13:44.076" v="1820" actId="47"/>
        <pc:sldMkLst>
          <pc:docMk/>
          <pc:sldMk cId="1417396711" sldId="280"/>
        </pc:sldMkLst>
        <pc:spChg chg="mod">
          <ac:chgData name="Carina - Eliza Ganea" userId="bf70b519c39a4c36" providerId="LiveId" clId="{3176AC6C-87D0-40C8-8A18-3E780A926273}" dt="2022-06-14T16:13:34.064" v="1818" actId="1076"/>
          <ac:spMkLst>
            <pc:docMk/>
            <pc:sldMk cId="1417396711" sldId="280"/>
            <ac:spMk id="2" creationId="{935C0770-A36E-4500-AA2E-F3DE8416AD1E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6" creationId="{7F0BD43D-EBFD-48E7-A1D3-EB9228D4C58B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7" creationId="{E9C0C8B1-2DBC-40B1-BBA7-7B3D396478A1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8" creationId="{B2F06784-6A30-4941-B70A-A58B611950D4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10" creationId="{A1A17DCF-C1CD-883B-DB5F-71C737C41B5C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12" creationId="{9267BFCA-0FB5-72F9-07F9-532A9EF2FEC3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14" creationId="{7E12B4B6-16A5-8DA8-F56D-0F6D99536B1D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16" creationId="{4FAE9FEA-06CA-E2D9-A55C-18F357007B4B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18" creationId="{845A8089-CCE0-2A19-6C8C-CA8B20ABF1DB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0" creationId="{1A2291BE-0D7C-FB4B-F245-0F15489D7468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2" creationId="{A7A665E8-D8F6-4B89-4FD5-DD954C955887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4" creationId="{568D7422-F48C-4829-8937-7DA701F3303B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5" creationId="{225FED20-8F0E-4B86-88AD-F902806B2CA0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6" creationId="{2329531A-E68A-4913-9B66-062FBAC6D24D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7" creationId="{69ADCED5-CED8-4991-9B1E-DB7381BE7431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8" creationId="{E8BD1918-91E9-45FF-B758-93DAFA9EAFE9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29" creationId="{BF7EE2E1-DA9E-4645-BC0D-305C1F12118B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0" creationId="{8BA06C13-AFFE-CF81-3862-D0E55BCC83FB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1" creationId="{F116CCE2-DE5B-4D04-8780-DE09E03B8A28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3" creationId="{1930BF4B-0565-4413-BDB0-116E9B84F127}"/>
          </ac:spMkLst>
        </pc:spChg>
        <pc:spChg chg="add mod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4" creationId="{FAE35304-D514-4365-31BF-7A72B39EFFD9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5" creationId="{AEC73B38-496F-4951-89EB-38E1A77E186B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7" creationId="{8658B547-4844-4FC2-9B4E-C8A8DF4D66D8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39" creationId="{B7890BF0-461E-41CE-AFC1-AD52C6B9549E}"/>
          </ac:spMkLst>
        </pc:spChg>
        <pc:spChg chg="del">
          <ac:chgData name="Carina - Eliza Ganea" userId="bf70b519c39a4c36" providerId="LiveId" clId="{3176AC6C-87D0-40C8-8A18-3E780A926273}" dt="2022-06-14T16:13:38.301" v="1819" actId="478"/>
          <ac:spMkLst>
            <pc:docMk/>
            <pc:sldMk cId="1417396711" sldId="280"/>
            <ac:spMk id="63" creationId="{9201E1F5-4143-449F-8629-751D360010A3}"/>
          </ac:spMkLst>
        </pc:spChg>
      </pc:sldChg>
      <pc:sldChg chg="del">
        <pc:chgData name="Carina - Eliza Ganea" userId="bf70b519c39a4c36" providerId="LiveId" clId="{3176AC6C-87D0-40C8-8A18-3E780A926273}" dt="2022-06-14T15:47:50.657" v="990" actId="47"/>
        <pc:sldMkLst>
          <pc:docMk/>
          <pc:sldMk cId="3477453048" sldId="282"/>
        </pc:sldMkLst>
      </pc:sldChg>
      <pc:sldChg chg="del">
        <pc:chgData name="Carina - Eliza Ganea" userId="bf70b519c39a4c36" providerId="LiveId" clId="{3176AC6C-87D0-40C8-8A18-3E780A926273}" dt="2022-06-14T15:47:49.725" v="989" actId="47"/>
        <pc:sldMkLst>
          <pc:docMk/>
          <pc:sldMk cId="3396266754" sldId="283"/>
        </pc:sldMkLst>
      </pc:sldChg>
      <pc:sldChg chg="addSp delSp modSp mod ord">
        <pc:chgData name="Carina - Eliza Ganea" userId="bf70b519c39a4c36" providerId="LiveId" clId="{3176AC6C-87D0-40C8-8A18-3E780A926273}" dt="2022-06-28T18:13:10.560" v="4040" actId="1076"/>
        <pc:sldMkLst>
          <pc:docMk/>
          <pc:sldMk cId="1844941827" sldId="289"/>
        </pc:sldMkLst>
        <pc:spChg chg="mod">
          <ac:chgData name="Carina - Eliza Ganea" userId="bf70b519c39a4c36" providerId="LiveId" clId="{3176AC6C-87D0-40C8-8A18-3E780A926273}" dt="2022-06-28T18:02:31.066" v="3896" actId="2711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Carina - Eliza Ganea" userId="bf70b519c39a4c36" providerId="LiveId" clId="{3176AC6C-87D0-40C8-8A18-3E780A926273}" dt="2022-06-28T18:02:51.311" v="3897" actId="1076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Carina - Eliza Ganea" userId="bf70b519c39a4c36" providerId="LiveId" clId="{3176AC6C-87D0-40C8-8A18-3E780A926273}" dt="2022-06-28T18:13:10.560" v="4040" actId="1076"/>
          <ac:spMkLst>
            <pc:docMk/>
            <pc:sldMk cId="1844941827" sldId="289"/>
            <ac:spMk id="4" creationId="{AC1C80FB-53F9-42EE-B1E6-D0F998EC5DFA}"/>
          </ac:spMkLst>
        </pc:spChg>
        <pc:spChg chg="mod">
          <ac:chgData name="Carina - Eliza Ganea" userId="bf70b519c39a4c36" providerId="LiveId" clId="{3176AC6C-87D0-40C8-8A18-3E780A926273}" dt="2022-06-28T18:04:14.280" v="3906" actId="1076"/>
          <ac:spMkLst>
            <pc:docMk/>
            <pc:sldMk cId="1844941827" sldId="289"/>
            <ac:spMk id="5" creationId="{E81BA2B5-6A90-4204-ABDD-7183FBB03A02}"/>
          </ac:spMkLst>
        </pc:spChg>
        <pc:spChg chg="mod">
          <ac:chgData name="Carina - Eliza Ganea" userId="bf70b519c39a4c36" providerId="LiveId" clId="{3176AC6C-87D0-40C8-8A18-3E780A926273}" dt="2022-06-28T18:12:55.995" v="4038" actId="403"/>
          <ac:spMkLst>
            <pc:docMk/>
            <pc:sldMk cId="1844941827" sldId="289"/>
            <ac:spMk id="6" creationId="{7E7D4C34-22A0-4D54-A07D-E1E9A11463E5}"/>
          </ac:spMkLst>
        </pc:spChg>
        <pc:spChg chg="mod">
          <ac:chgData name="Carina - Eliza Ganea" userId="bf70b519c39a4c36" providerId="LiveId" clId="{3176AC6C-87D0-40C8-8A18-3E780A926273}" dt="2022-06-28T18:05:23.538" v="3932" actId="403"/>
          <ac:spMkLst>
            <pc:docMk/>
            <pc:sldMk cId="1844941827" sldId="289"/>
            <ac:spMk id="7" creationId="{301D392D-FB66-47A0-B628-5ADE822A2CFF}"/>
          </ac:spMkLst>
        </pc:spChg>
        <pc:spChg chg="mod">
          <ac:chgData name="Carina - Eliza Ganea" userId="bf70b519c39a4c36" providerId="LiveId" clId="{3176AC6C-87D0-40C8-8A18-3E780A926273}" dt="2022-06-28T18:13:02.557" v="4039" actId="403"/>
          <ac:spMkLst>
            <pc:docMk/>
            <pc:sldMk cId="1844941827" sldId="289"/>
            <ac:spMk id="8" creationId="{51C26CE0-2506-4B44-A26F-C12BFA5B18B5}"/>
          </ac:spMkLst>
        </pc:spChg>
        <pc:spChg chg="del">
          <ac:chgData name="Carina - Eliza Ganea" userId="bf70b519c39a4c36" providerId="LiveId" clId="{3176AC6C-87D0-40C8-8A18-3E780A926273}" dt="2022-06-14T16:02:49.587" v="1702" actId="478"/>
          <ac:spMkLst>
            <pc:docMk/>
            <pc:sldMk cId="1844941827" sldId="289"/>
            <ac:spMk id="9" creationId="{868F40F8-BF35-45E9-B3DD-5436362D746E}"/>
          </ac:spMkLst>
        </pc:spChg>
        <pc:spChg chg="del">
          <ac:chgData name="Carina - Eliza Ganea" userId="bf70b519c39a4c36" providerId="LiveId" clId="{3176AC6C-87D0-40C8-8A18-3E780A926273}" dt="2022-06-14T16:02:53.122" v="1705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Carina - Eliza Ganea" userId="bf70b519c39a4c36" providerId="LiveId" clId="{3176AC6C-87D0-40C8-8A18-3E780A926273}" dt="2022-06-14T16:02:51.253" v="1704" actId="478"/>
          <ac:spMkLst>
            <pc:docMk/>
            <pc:sldMk cId="1844941827" sldId="289"/>
            <ac:spMk id="12" creationId="{FB4CE267-067F-9FAA-3F63-E70DF1F8DBFA}"/>
          </ac:spMkLst>
        </pc:spChg>
        <pc:spChg chg="add del mod">
          <ac:chgData name="Carina - Eliza Ganea" userId="bf70b519c39a4c36" providerId="LiveId" clId="{3176AC6C-87D0-40C8-8A18-3E780A926273}" dt="2022-06-14T16:02:54.779" v="1706" actId="478"/>
          <ac:spMkLst>
            <pc:docMk/>
            <pc:sldMk cId="1844941827" sldId="289"/>
            <ac:spMk id="14" creationId="{3F090317-0305-6A92-091A-D5FED448689D}"/>
          </ac:spMkLst>
        </pc:spChg>
      </pc:sldChg>
      <pc:sldChg chg="del">
        <pc:chgData name="Carina - Eliza Ganea" userId="bf70b519c39a4c36" providerId="LiveId" clId="{3176AC6C-87D0-40C8-8A18-3E780A926273}" dt="2022-06-14T16:28:16.626" v="2712" actId="47"/>
        <pc:sldMkLst>
          <pc:docMk/>
          <pc:sldMk cId="1177824853" sldId="290"/>
        </pc:sldMkLst>
      </pc:sldChg>
      <pc:sldChg chg="del">
        <pc:chgData name="Carina - Eliza Ganea" userId="bf70b519c39a4c36" providerId="LiveId" clId="{3176AC6C-87D0-40C8-8A18-3E780A926273}" dt="2022-06-14T16:12:54.431" v="1816" actId="47"/>
        <pc:sldMkLst>
          <pc:docMk/>
          <pc:sldMk cId="404854312" sldId="292"/>
        </pc:sldMkLst>
      </pc:sldChg>
      <pc:sldChg chg="del">
        <pc:chgData name="Carina - Eliza Ganea" userId="bf70b519c39a4c36" providerId="LiveId" clId="{3176AC6C-87D0-40C8-8A18-3E780A926273}" dt="2022-06-14T16:28:12.879" v="2710" actId="47"/>
        <pc:sldMkLst>
          <pc:docMk/>
          <pc:sldMk cId="473871986" sldId="293"/>
        </pc:sldMkLst>
      </pc:sldChg>
      <pc:sldChg chg="del">
        <pc:chgData name="Carina - Eliza Ganea" userId="bf70b519c39a4c36" providerId="LiveId" clId="{3176AC6C-87D0-40C8-8A18-3E780A926273}" dt="2022-06-14T16:11:38.548" v="1815" actId="47"/>
        <pc:sldMkLst>
          <pc:docMk/>
          <pc:sldMk cId="3084972071" sldId="294"/>
        </pc:sldMkLst>
      </pc:sldChg>
      <pc:sldChg chg="delSp modSp mod">
        <pc:chgData name="Carina - Eliza Ganea" userId="bf70b519c39a4c36" providerId="LiveId" clId="{3176AC6C-87D0-40C8-8A18-3E780A926273}" dt="2022-06-28T18:02:15.097" v="3893" actId="2711"/>
        <pc:sldMkLst>
          <pc:docMk/>
          <pc:sldMk cId="3304935797" sldId="295"/>
        </pc:sldMkLst>
        <pc:spChg chg="mod">
          <ac:chgData name="Carina - Eliza Ganea" userId="bf70b519c39a4c36" providerId="LiveId" clId="{3176AC6C-87D0-40C8-8A18-3E780A926273}" dt="2022-06-28T18:02:15.097" v="3893" actId="2711"/>
          <ac:spMkLst>
            <pc:docMk/>
            <pc:sldMk cId="3304935797" sldId="295"/>
            <ac:spMk id="2" creationId="{5CE54ABB-4929-4810-950B-2DAEA0A5BAB4}"/>
          </ac:spMkLst>
        </pc:spChg>
        <pc:spChg chg="mod">
          <ac:chgData name="Carina - Eliza Ganea" userId="bf70b519c39a4c36" providerId="LiveId" clId="{3176AC6C-87D0-40C8-8A18-3E780A926273}" dt="2022-06-28T17:50:43.399" v="3704" actId="1076"/>
          <ac:spMkLst>
            <pc:docMk/>
            <pc:sldMk cId="3304935797" sldId="295"/>
            <ac:spMk id="13" creationId="{B0D87C3E-3702-1A17-9A3D-DAEA477CFF25}"/>
          </ac:spMkLst>
        </pc:spChg>
        <pc:spChg chg="mod">
          <ac:chgData name="Carina - Eliza Ganea" userId="bf70b519c39a4c36" providerId="LiveId" clId="{3176AC6C-87D0-40C8-8A18-3E780A926273}" dt="2022-06-28T17:51:06.104" v="3708" actId="1076"/>
          <ac:spMkLst>
            <pc:docMk/>
            <pc:sldMk cId="3304935797" sldId="295"/>
            <ac:spMk id="17" creationId="{E20B07F2-5E75-7698-1807-1656CF66C6A6}"/>
          </ac:spMkLst>
        </pc:spChg>
        <pc:spChg chg="mod">
          <ac:chgData name="Carina - Eliza Ganea" userId="bf70b519c39a4c36" providerId="LiveId" clId="{3176AC6C-87D0-40C8-8A18-3E780A926273}" dt="2022-06-28T17:50:54.525" v="3706" actId="1076"/>
          <ac:spMkLst>
            <pc:docMk/>
            <pc:sldMk cId="3304935797" sldId="295"/>
            <ac:spMk id="18" creationId="{C7A44DF1-088B-B05C-8D8A-715FB196BD3B}"/>
          </ac:spMkLst>
        </pc:spChg>
        <pc:spChg chg="mod">
          <ac:chgData name="Carina - Eliza Ganea" userId="bf70b519c39a4c36" providerId="LiveId" clId="{3176AC6C-87D0-40C8-8A18-3E780A926273}" dt="2022-06-28T17:50:46.428" v="3705" actId="1076"/>
          <ac:spMkLst>
            <pc:docMk/>
            <pc:sldMk cId="3304935797" sldId="295"/>
            <ac:spMk id="21" creationId="{339154B9-3BD3-A37C-469C-8F2768A7DA32}"/>
          </ac:spMkLst>
        </pc:spChg>
        <pc:spChg chg="mod">
          <ac:chgData name="Carina - Eliza Ganea" userId="bf70b519c39a4c36" providerId="LiveId" clId="{3176AC6C-87D0-40C8-8A18-3E780A926273}" dt="2022-06-28T17:50:57.298" v="3707" actId="1076"/>
          <ac:spMkLst>
            <pc:docMk/>
            <pc:sldMk cId="3304935797" sldId="295"/>
            <ac:spMk id="26" creationId="{441B5765-595E-8423-22AA-44D183E9F85C}"/>
          </ac:spMkLst>
        </pc:spChg>
        <pc:spChg chg="del">
          <ac:chgData name="Carina - Eliza Ganea" userId="bf70b519c39a4c36" providerId="LiveId" clId="{3176AC6C-87D0-40C8-8A18-3E780A926273}" dt="2022-06-28T17:02:05.405" v="3324" actId="478"/>
          <ac:spMkLst>
            <pc:docMk/>
            <pc:sldMk cId="3304935797" sldId="295"/>
            <ac:spMk id="28" creationId="{7B34661A-7909-5FFC-5807-CFA94DDE12FA}"/>
          </ac:spMkLst>
        </pc:spChg>
        <pc:spChg chg="del">
          <ac:chgData name="Carina - Eliza Ganea" userId="bf70b519c39a4c36" providerId="LiveId" clId="{3176AC6C-87D0-40C8-8A18-3E780A926273}" dt="2022-06-28T17:03:48.810" v="3360" actId="478"/>
          <ac:spMkLst>
            <pc:docMk/>
            <pc:sldMk cId="3304935797" sldId="295"/>
            <ac:spMk id="29" creationId="{6CD6A4F3-9C39-1A54-C6E4-5516BE3BD64B}"/>
          </ac:spMkLst>
        </pc:spChg>
        <pc:picChg chg="mod">
          <ac:chgData name="Carina - Eliza Ganea" userId="bf70b519c39a4c36" providerId="LiveId" clId="{3176AC6C-87D0-40C8-8A18-3E780A926273}" dt="2022-06-28T17:51:08.656" v="3709" actId="1076"/>
          <ac:picMkLst>
            <pc:docMk/>
            <pc:sldMk cId="3304935797" sldId="295"/>
            <ac:picMk id="3" creationId="{CEA2983B-4F84-24C4-325F-F8D2C3DF7B3C}"/>
          </ac:picMkLst>
        </pc:picChg>
      </pc:sldChg>
      <pc:sldChg chg="modSp mod">
        <pc:chgData name="Carina - Eliza Ganea" userId="bf70b519c39a4c36" providerId="LiveId" clId="{3176AC6C-87D0-40C8-8A18-3E780A926273}" dt="2022-06-28T18:00:36.965" v="3875" actId="14100"/>
        <pc:sldMkLst>
          <pc:docMk/>
          <pc:sldMk cId="3592780904" sldId="297"/>
        </pc:sldMkLst>
        <pc:spChg chg="mod">
          <ac:chgData name="Carina - Eliza Ganea" userId="bf70b519c39a4c36" providerId="LiveId" clId="{3176AC6C-87D0-40C8-8A18-3E780A926273}" dt="2022-06-28T18:00:36.965" v="3875" actId="14100"/>
          <ac:spMkLst>
            <pc:docMk/>
            <pc:sldMk cId="3592780904" sldId="297"/>
            <ac:spMk id="2" creationId="{8A4E0A63-A388-49B1-A04E-27CE9BD622EF}"/>
          </ac:spMkLst>
        </pc:spChg>
        <pc:spChg chg="mod">
          <ac:chgData name="Carina - Eliza Ganea" userId="bf70b519c39a4c36" providerId="LiveId" clId="{3176AC6C-87D0-40C8-8A18-3E780A926273}" dt="2022-06-28T17:04:04.649" v="3372" actId="27636"/>
          <ac:spMkLst>
            <pc:docMk/>
            <pc:sldMk cId="3592780904" sldId="297"/>
            <ac:spMk id="5" creationId="{06E82690-B145-4D4F-B2D1-0B2A8C50FD71}"/>
          </ac:spMkLst>
        </pc:spChg>
        <pc:spChg chg="mod">
          <ac:chgData name="Carina - Eliza Ganea" userId="bf70b519c39a4c36" providerId="LiveId" clId="{3176AC6C-87D0-40C8-8A18-3E780A926273}" dt="2022-06-28T17:49:02.463" v="3671" actId="2711"/>
          <ac:spMkLst>
            <pc:docMk/>
            <pc:sldMk cId="3592780904" sldId="297"/>
            <ac:spMk id="6" creationId="{7640DF9D-0C9E-4C5D-9635-6B4DE10CCEE5}"/>
          </ac:spMkLst>
        </pc:spChg>
        <pc:spChg chg="mod">
          <ac:chgData name="Carina - Eliza Ganea" userId="bf70b519c39a4c36" providerId="LiveId" clId="{3176AC6C-87D0-40C8-8A18-3E780A926273}" dt="2022-06-28T17:04:49.849" v="3404" actId="1076"/>
          <ac:spMkLst>
            <pc:docMk/>
            <pc:sldMk cId="3592780904" sldId="297"/>
            <ac:spMk id="7" creationId="{40297407-CE4E-4284-879D-AEC395713625}"/>
          </ac:spMkLst>
        </pc:spChg>
        <pc:spChg chg="mod">
          <ac:chgData name="Carina - Eliza Ganea" userId="bf70b519c39a4c36" providerId="LiveId" clId="{3176AC6C-87D0-40C8-8A18-3E780A926273}" dt="2022-06-28T17:48:56.800" v="3670" actId="2711"/>
          <ac:spMkLst>
            <pc:docMk/>
            <pc:sldMk cId="3592780904" sldId="297"/>
            <ac:spMk id="8" creationId="{F5C3A7BE-F7FC-4942-A31A-491A8A806103}"/>
          </ac:spMkLst>
        </pc:spChg>
        <pc:spChg chg="mod">
          <ac:chgData name="Carina - Eliza Ganea" userId="bf70b519c39a4c36" providerId="LiveId" clId="{3176AC6C-87D0-40C8-8A18-3E780A926273}" dt="2022-06-28T17:04:53.900" v="3406" actId="1076"/>
          <ac:spMkLst>
            <pc:docMk/>
            <pc:sldMk cId="3592780904" sldId="297"/>
            <ac:spMk id="9" creationId="{95CCE699-03D1-4642-B46A-B14EF17DA183}"/>
          </ac:spMkLst>
        </pc:spChg>
        <pc:spChg chg="mod">
          <ac:chgData name="Carina - Eliza Ganea" userId="bf70b519c39a4c36" providerId="LiveId" clId="{3176AC6C-87D0-40C8-8A18-3E780A926273}" dt="2022-06-28T17:49:06.765" v="3672" actId="2711"/>
          <ac:spMkLst>
            <pc:docMk/>
            <pc:sldMk cId="3592780904" sldId="297"/>
            <ac:spMk id="10" creationId="{BC1DF189-6F2F-4C21-88CC-C82D3D0D147B}"/>
          </ac:spMkLst>
        </pc:spChg>
      </pc:sldChg>
      <pc:sldChg chg="new del">
        <pc:chgData name="Carina - Eliza Ganea" userId="bf70b519c39a4c36" providerId="LiveId" clId="{3176AC6C-87D0-40C8-8A18-3E780A926273}" dt="2022-06-14T16:14:12.753" v="1823" actId="680"/>
        <pc:sldMkLst>
          <pc:docMk/>
          <pc:sldMk cId="248957766" sldId="298"/>
        </pc:sldMkLst>
      </pc:sldChg>
      <pc:sldChg chg="addSp delSp modSp new mod">
        <pc:chgData name="Carina - Eliza Ganea" userId="bf70b519c39a4c36" providerId="LiveId" clId="{3176AC6C-87D0-40C8-8A18-3E780A926273}" dt="2022-06-28T20:00:48.902" v="4152" actId="20577"/>
        <pc:sldMkLst>
          <pc:docMk/>
          <pc:sldMk cId="1576724459" sldId="298"/>
        </pc:sldMkLst>
        <pc:spChg chg="mod">
          <ac:chgData name="Carina - Eliza Ganea" userId="bf70b519c39a4c36" providerId="LiveId" clId="{3176AC6C-87D0-40C8-8A18-3E780A926273}" dt="2022-06-28T18:17:07.315" v="4068" actId="1076"/>
          <ac:spMkLst>
            <pc:docMk/>
            <pc:sldMk cId="1576724459" sldId="298"/>
            <ac:spMk id="2" creationId="{61D18D96-ED38-F81B-9893-4919B1094386}"/>
          </ac:spMkLst>
        </pc:spChg>
        <pc:spChg chg="mod">
          <ac:chgData name="Carina - Eliza Ganea" userId="bf70b519c39a4c36" providerId="LiveId" clId="{3176AC6C-87D0-40C8-8A18-3E780A926273}" dt="2022-06-28T18:20:50.168" v="4126" actId="27636"/>
          <ac:spMkLst>
            <pc:docMk/>
            <pc:sldMk cId="1576724459" sldId="298"/>
            <ac:spMk id="3" creationId="{D358AF7A-BD1E-ECE8-7B2A-9D2E4E7BB71A}"/>
          </ac:spMkLst>
        </pc:spChg>
        <pc:spChg chg="add del mod">
          <ac:chgData name="Carina - Eliza Ganea" userId="bf70b519c39a4c36" providerId="LiveId" clId="{3176AC6C-87D0-40C8-8A18-3E780A926273}" dt="2022-06-28T17:54:22.747" v="3813" actId="478"/>
          <ac:spMkLst>
            <pc:docMk/>
            <pc:sldMk cId="1576724459" sldId="298"/>
            <ac:spMk id="4" creationId="{FA3FE087-34DE-7AF8-43FF-F79B2ECE173D}"/>
          </ac:spMkLst>
        </pc:spChg>
        <pc:spChg chg="mod">
          <ac:chgData name="Carina - Eliza Ganea" userId="bf70b519c39a4c36" providerId="LiveId" clId="{3176AC6C-87D0-40C8-8A18-3E780A926273}" dt="2022-06-28T18:20:57.837" v="4128" actId="1076"/>
          <ac:spMkLst>
            <pc:docMk/>
            <pc:sldMk cId="1576724459" sldId="298"/>
            <ac:spMk id="5" creationId="{B850EADF-7D87-5CE7-049E-FF1B47C2E3B2}"/>
          </ac:spMkLst>
        </pc:spChg>
        <pc:spChg chg="del mod">
          <ac:chgData name="Carina - Eliza Ganea" userId="bf70b519c39a4c36" providerId="LiveId" clId="{3176AC6C-87D0-40C8-8A18-3E780A926273}" dt="2022-06-28T17:54:26.416" v="3815" actId="478"/>
          <ac:spMkLst>
            <pc:docMk/>
            <pc:sldMk cId="1576724459" sldId="298"/>
            <ac:spMk id="6" creationId="{68881A40-177E-3D61-4E00-D7A0BEEE7ABC}"/>
          </ac:spMkLst>
        </pc:spChg>
        <pc:spChg chg="mod">
          <ac:chgData name="Carina - Eliza Ganea" userId="bf70b519c39a4c36" providerId="LiveId" clId="{3176AC6C-87D0-40C8-8A18-3E780A926273}" dt="2022-06-28T20:00:48.902" v="4152" actId="20577"/>
          <ac:spMkLst>
            <pc:docMk/>
            <pc:sldMk cId="1576724459" sldId="298"/>
            <ac:spMk id="7" creationId="{3CCAEE62-F17D-6144-7264-CA03EF685826}"/>
          </ac:spMkLst>
        </pc:spChg>
        <pc:spChg chg="add del mod">
          <ac:chgData name="Carina - Eliza Ganea" userId="bf70b519c39a4c36" providerId="LiveId" clId="{3176AC6C-87D0-40C8-8A18-3E780A926273}" dt="2022-06-28T17:54:30.413" v="3817" actId="478"/>
          <ac:spMkLst>
            <pc:docMk/>
            <pc:sldMk cId="1576724459" sldId="298"/>
            <ac:spMk id="8" creationId="{F8775067-42A4-3D71-5654-AD97D47707F2}"/>
          </ac:spMkLst>
        </pc:spChg>
        <pc:spChg chg="mod">
          <ac:chgData name="Carina - Eliza Ganea" userId="bf70b519c39a4c36" providerId="LiveId" clId="{3176AC6C-87D0-40C8-8A18-3E780A926273}" dt="2022-06-28T18:21:12.361" v="4132" actId="1076"/>
          <ac:spMkLst>
            <pc:docMk/>
            <pc:sldMk cId="1576724459" sldId="298"/>
            <ac:spMk id="9" creationId="{0E4D73EC-0CCD-159E-C2E0-2CA8288C8D14}"/>
          </ac:spMkLst>
        </pc:spChg>
        <pc:spChg chg="del mod">
          <ac:chgData name="Carina - Eliza Ganea" userId="bf70b519c39a4c36" providerId="LiveId" clId="{3176AC6C-87D0-40C8-8A18-3E780A926273}" dt="2022-06-28T17:54:34.483" v="3819" actId="478"/>
          <ac:spMkLst>
            <pc:docMk/>
            <pc:sldMk cId="1576724459" sldId="298"/>
            <ac:spMk id="10" creationId="{DF23E877-4384-171F-13FD-B7C8BEF4C6AC}"/>
          </ac:spMkLst>
        </pc:spChg>
        <pc:spChg chg="add del mod">
          <ac:chgData name="Carina - Eliza Ganea" userId="bf70b519c39a4c36" providerId="LiveId" clId="{3176AC6C-87D0-40C8-8A18-3E780A926273}" dt="2022-06-28T17:05:33.845" v="3416" actId="478"/>
          <ac:spMkLst>
            <pc:docMk/>
            <pc:sldMk cId="1576724459" sldId="298"/>
            <ac:spMk id="15" creationId="{2BDB3AB3-E2C2-420E-4C21-C4F515041A19}"/>
          </ac:spMkLst>
        </pc:spChg>
        <pc:spChg chg="add del mod">
          <ac:chgData name="Carina - Eliza Ganea" userId="bf70b519c39a4c36" providerId="LiveId" clId="{3176AC6C-87D0-40C8-8A18-3E780A926273}" dt="2022-06-28T17:05:33.139" v="3414" actId="478"/>
          <ac:spMkLst>
            <pc:docMk/>
            <pc:sldMk cId="1576724459" sldId="298"/>
            <ac:spMk id="17" creationId="{3DB0FB85-D96E-7E96-F11F-38E6AB859D44}"/>
          </ac:spMkLst>
        </pc:spChg>
        <pc:spChg chg="add del mod">
          <ac:chgData name="Carina - Eliza Ganea" userId="bf70b519c39a4c36" providerId="LiveId" clId="{3176AC6C-87D0-40C8-8A18-3E780A926273}" dt="2022-06-28T17:54:24.545" v="3814" actId="478"/>
          <ac:spMkLst>
            <pc:docMk/>
            <pc:sldMk cId="1576724459" sldId="298"/>
            <ac:spMk id="19" creationId="{C7BFB037-4622-6155-6724-AFAEFA4ABBA6}"/>
          </ac:spMkLst>
        </pc:spChg>
        <pc:spChg chg="add del mod">
          <ac:chgData name="Carina - Eliza Ganea" userId="bf70b519c39a4c36" providerId="LiveId" clId="{3176AC6C-87D0-40C8-8A18-3E780A926273}" dt="2022-06-28T17:54:28.675" v="3816" actId="478"/>
          <ac:spMkLst>
            <pc:docMk/>
            <pc:sldMk cId="1576724459" sldId="298"/>
            <ac:spMk id="21" creationId="{0C8356F8-D4BE-D24D-0A7F-AB1CB7D0BE5D}"/>
          </ac:spMkLst>
        </pc:spChg>
        <pc:spChg chg="add del mod">
          <ac:chgData name="Carina - Eliza Ganea" userId="bf70b519c39a4c36" providerId="LiveId" clId="{3176AC6C-87D0-40C8-8A18-3E780A926273}" dt="2022-06-28T17:54:31.841" v="3818" actId="478"/>
          <ac:spMkLst>
            <pc:docMk/>
            <pc:sldMk cId="1576724459" sldId="298"/>
            <ac:spMk id="23" creationId="{2E0FB61E-1840-44BC-2719-C5FB7B0BCA60}"/>
          </ac:spMkLst>
        </pc:spChg>
        <pc:spChg chg="add del mod">
          <ac:chgData name="Carina - Eliza Ganea" userId="bf70b519c39a4c36" providerId="LiveId" clId="{3176AC6C-87D0-40C8-8A18-3E780A926273}" dt="2022-06-28T17:54:35.836" v="3820" actId="478"/>
          <ac:spMkLst>
            <pc:docMk/>
            <pc:sldMk cId="1576724459" sldId="298"/>
            <ac:spMk id="25" creationId="{C5493A14-0509-1B47-13FE-D7D6D1CBE5C3}"/>
          </ac:spMkLst>
        </pc:spChg>
        <pc:spChg chg="add del mod">
          <ac:chgData name="Carina - Eliza Ganea" userId="bf70b519c39a4c36" providerId="LiveId" clId="{3176AC6C-87D0-40C8-8A18-3E780A926273}" dt="2022-06-28T17:57:48.480" v="3832"/>
          <ac:spMkLst>
            <pc:docMk/>
            <pc:sldMk cId="1576724459" sldId="298"/>
            <ac:spMk id="27" creationId="{3346A6FC-5339-1DB2-F3C6-BDD13A82B2F9}"/>
          </ac:spMkLst>
        </pc:spChg>
        <pc:spChg chg="add del mod">
          <ac:chgData name="Carina - Eliza Ganea" userId="bf70b519c39a4c36" providerId="LiveId" clId="{3176AC6C-87D0-40C8-8A18-3E780A926273}" dt="2022-06-28T18:15:40.590" v="4060" actId="11529"/>
          <ac:spMkLst>
            <pc:docMk/>
            <pc:sldMk cId="1576724459" sldId="298"/>
            <ac:spMk id="28" creationId="{2AD830D9-885D-4749-740E-53AAD700AF55}"/>
          </ac:spMkLst>
        </pc:spChg>
        <pc:spChg chg="add mod">
          <ac:chgData name="Carina - Eliza Ganea" userId="bf70b519c39a4c36" providerId="LiveId" clId="{3176AC6C-87D0-40C8-8A18-3E780A926273}" dt="2022-06-28T18:20:54.196" v="4127" actId="1076"/>
          <ac:spMkLst>
            <pc:docMk/>
            <pc:sldMk cId="1576724459" sldId="298"/>
            <ac:spMk id="30" creationId="{B561DAE0-8F1E-817C-70BF-41CEEE7CB02F}"/>
          </ac:spMkLst>
        </pc:spChg>
        <pc:spChg chg="add mod">
          <ac:chgData name="Carina - Eliza Ganea" userId="bf70b519c39a4c36" providerId="LiveId" clId="{3176AC6C-87D0-40C8-8A18-3E780A926273}" dt="2022-06-28T18:21:07.576" v="4131" actId="1076"/>
          <ac:spMkLst>
            <pc:docMk/>
            <pc:sldMk cId="1576724459" sldId="298"/>
            <ac:spMk id="32" creationId="{C4B16A17-3EA6-52AB-09C7-2E1375AE0882}"/>
          </ac:spMkLst>
        </pc:spChg>
        <pc:graphicFrameChg chg="add del modGraphic">
          <ac:chgData name="Carina - Eliza Ganea" userId="bf70b519c39a4c36" providerId="LiveId" clId="{3176AC6C-87D0-40C8-8A18-3E780A926273}" dt="2022-06-28T17:56:22.309" v="3828" actId="1032"/>
          <ac:graphicFrameMkLst>
            <pc:docMk/>
            <pc:sldMk cId="1576724459" sldId="298"/>
            <ac:graphicFrameMk id="26" creationId="{54FAA0A8-A28A-CE6B-F7A9-E13BCCED2132}"/>
          </ac:graphicFrameMkLst>
        </pc:graphicFrameChg>
        <pc:picChg chg="add del mod">
          <ac:chgData name="Carina - Eliza Ganea" userId="bf70b519c39a4c36" providerId="LiveId" clId="{3176AC6C-87D0-40C8-8A18-3E780A926273}" dt="2022-06-28T18:15:02.611" v="4057"/>
          <ac:picMkLst>
            <pc:docMk/>
            <pc:sldMk cId="1576724459" sldId="298"/>
            <ac:picMk id="29" creationId="{BCCC54EF-2BDE-85A5-F836-6E4B55DE8964}"/>
          </ac:picMkLst>
        </pc:picChg>
        <pc:picChg chg="add mod">
          <ac:chgData name="Carina - Eliza Ganea" userId="bf70b519c39a4c36" providerId="LiveId" clId="{3176AC6C-87D0-40C8-8A18-3E780A926273}" dt="2022-06-28T18:21:01.733" v="4129" actId="1076"/>
          <ac:picMkLst>
            <pc:docMk/>
            <pc:sldMk cId="1576724459" sldId="298"/>
            <ac:picMk id="31" creationId="{D99AD702-50BA-12CB-C87A-E7376B265573}"/>
          </ac:picMkLst>
        </pc:picChg>
      </pc:sldChg>
      <pc:sldChg chg="addSp delSp modSp new del mod">
        <pc:chgData name="Carina - Eliza Ganea" userId="bf70b519c39a4c36" providerId="LiveId" clId="{3176AC6C-87D0-40C8-8A18-3E780A926273}" dt="2022-06-28T08:28:30.794" v="3120" actId="47"/>
        <pc:sldMkLst>
          <pc:docMk/>
          <pc:sldMk cId="1145433588" sldId="299"/>
        </pc:sldMkLst>
        <pc:spChg chg="add del mod">
          <ac:chgData name="Carina - Eliza Ganea" userId="bf70b519c39a4c36" providerId="LiveId" clId="{3176AC6C-87D0-40C8-8A18-3E780A926273}" dt="2022-06-14T16:34:42.489" v="3063" actId="2711"/>
          <ac:spMkLst>
            <pc:docMk/>
            <pc:sldMk cId="1145433588" sldId="299"/>
            <ac:spMk id="2" creationId="{EFF25A9D-C2F0-BEC7-2C0B-50DBEE6839A3}"/>
          </ac:spMkLst>
        </pc:spChg>
        <pc:spChg chg="del mod">
          <ac:chgData name="Carina - Eliza Ganea" userId="bf70b519c39a4c36" providerId="LiveId" clId="{3176AC6C-87D0-40C8-8A18-3E780A926273}" dt="2022-06-14T16:23:22.698" v="2616" actId="478"/>
          <ac:spMkLst>
            <pc:docMk/>
            <pc:sldMk cId="1145433588" sldId="299"/>
            <ac:spMk id="3" creationId="{32D22C3E-6064-65C3-ADC3-A319DD7C46DC}"/>
          </ac:spMkLst>
        </pc:spChg>
        <pc:spChg chg="del">
          <ac:chgData name="Carina - Eliza Ganea" userId="bf70b519c39a4c36" providerId="LiveId" clId="{3176AC6C-87D0-40C8-8A18-3E780A926273}" dt="2022-06-14T16:24:47.437" v="2631" actId="478"/>
          <ac:spMkLst>
            <pc:docMk/>
            <pc:sldMk cId="1145433588" sldId="299"/>
            <ac:spMk id="4" creationId="{1C815546-81A3-90ED-A604-76A6E6F9E8FE}"/>
          </ac:spMkLst>
        </pc:spChg>
        <pc:spChg chg="add del mod">
          <ac:chgData name="Carina - Eliza Ganea" userId="bf70b519c39a4c36" providerId="LiveId" clId="{3176AC6C-87D0-40C8-8A18-3E780A926273}" dt="2022-06-14T16:23:08.292" v="2608" actId="478"/>
          <ac:spMkLst>
            <pc:docMk/>
            <pc:sldMk cId="1145433588" sldId="299"/>
            <ac:spMk id="5" creationId="{C6532699-396A-3FAF-4112-1FFFB0653142}"/>
          </ac:spMkLst>
        </pc:spChg>
        <pc:spChg chg="add del">
          <ac:chgData name="Carina - Eliza Ganea" userId="bf70b519c39a4c36" providerId="LiveId" clId="{3176AC6C-87D0-40C8-8A18-3E780A926273}" dt="2022-06-14T16:23:09.698" v="2609" actId="478"/>
          <ac:spMkLst>
            <pc:docMk/>
            <pc:sldMk cId="1145433588" sldId="299"/>
            <ac:spMk id="6" creationId="{EA560FD8-4836-EC17-68B8-A0446AB14AC7}"/>
          </ac:spMkLst>
        </pc:spChg>
        <pc:spChg chg="add del mod">
          <ac:chgData name="Carina - Eliza Ganea" userId="bf70b519c39a4c36" providerId="LiveId" clId="{3176AC6C-87D0-40C8-8A18-3E780A926273}" dt="2022-06-14T16:23:15.185" v="2613" actId="478"/>
          <ac:spMkLst>
            <pc:docMk/>
            <pc:sldMk cId="1145433588" sldId="299"/>
            <ac:spMk id="7" creationId="{6092A77F-DEE9-6B8E-874A-DC15007F1D02}"/>
          </ac:spMkLst>
        </pc:spChg>
        <pc:spChg chg="add del">
          <ac:chgData name="Carina - Eliza Ganea" userId="bf70b519c39a4c36" providerId="LiveId" clId="{3176AC6C-87D0-40C8-8A18-3E780A926273}" dt="2022-06-14T16:23:13.688" v="2612" actId="478"/>
          <ac:spMkLst>
            <pc:docMk/>
            <pc:sldMk cId="1145433588" sldId="299"/>
            <ac:spMk id="8" creationId="{7757A038-23C5-73EA-3FE6-FE2616A2F38E}"/>
          </ac:spMkLst>
        </pc:spChg>
        <pc:spChg chg="add del mod">
          <ac:chgData name="Carina - Eliza Ganea" userId="bf70b519c39a4c36" providerId="LiveId" clId="{3176AC6C-87D0-40C8-8A18-3E780A926273}" dt="2022-06-14T16:23:11.369" v="2610" actId="478"/>
          <ac:spMkLst>
            <pc:docMk/>
            <pc:sldMk cId="1145433588" sldId="299"/>
            <ac:spMk id="9" creationId="{E6E8912A-354F-6E12-E56F-E988E26AC94F}"/>
          </ac:spMkLst>
        </pc:spChg>
        <pc:spChg chg="add del">
          <ac:chgData name="Carina - Eliza Ganea" userId="bf70b519c39a4c36" providerId="LiveId" clId="{3176AC6C-87D0-40C8-8A18-3E780A926273}" dt="2022-06-14T16:23:12.452" v="2611" actId="478"/>
          <ac:spMkLst>
            <pc:docMk/>
            <pc:sldMk cId="1145433588" sldId="299"/>
            <ac:spMk id="10" creationId="{8A842A70-C1E2-93A0-8A5E-65FADE444A44}"/>
          </ac:spMkLst>
        </pc:spChg>
        <pc:picChg chg="add mod">
          <ac:chgData name="Carina - Eliza Ganea" userId="bf70b519c39a4c36" providerId="LiveId" clId="{3176AC6C-87D0-40C8-8A18-3E780A926273}" dt="2022-06-14T16:27:38.881" v="2699" actId="1076"/>
          <ac:picMkLst>
            <pc:docMk/>
            <pc:sldMk cId="1145433588" sldId="299"/>
            <ac:picMk id="14" creationId="{3BC3EBE2-840C-D026-D63F-2E52155D9C8A}"/>
          </ac:picMkLst>
        </pc:picChg>
        <pc:picChg chg="add del mod">
          <ac:chgData name="Carina - Eliza Ganea" userId="bf70b519c39a4c36" providerId="LiveId" clId="{3176AC6C-87D0-40C8-8A18-3E780A926273}" dt="2022-06-14T16:27:08.931" v="2688" actId="478"/>
          <ac:picMkLst>
            <pc:docMk/>
            <pc:sldMk cId="1145433588" sldId="299"/>
            <ac:picMk id="15" creationId="{147AED1C-CC81-ADC4-1943-9E43718F8640}"/>
          </ac:picMkLst>
        </pc:picChg>
        <pc:picChg chg="add del mod">
          <ac:chgData name="Carina - Eliza Ganea" userId="bf70b519c39a4c36" providerId="LiveId" clId="{3176AC6C-87D0-40C8-8A18-3E780A926273}" dt="2022-06-14T16:27:07.602" v="2687" actId="478"/>
          <ac:picMkLst>
            <pc:docMk/>
            <pc:sldMk cId="1145433588" sldId="299"/>
            <ac:picMk id="16" creationId="{2B86452D-8EAC-29FB-932A-BB70DFEADE63}"/>
          </ac:picMkLst>
        </pc:picChg>
        <pc:picChg chg="add mod">
          <ac:chgData name="Carina - Eliza Ganea" userId="bf70b519c39a4c36" providerId="LiveId" clId="{3176AC6C-87D0-40C8-8A18-3E780A926273}" dt="2022-06-14T16:27:43.536" v="2700" actId="1076"/>
          <ac:picMkLst>
            <pc:docMk/>
            <pc:sldMk cId="1145433588" sldId="299"/>
            <ac:picMk id="17" creationId="{F0190CAD-CC92-929C-F342-FE04ADC105B1}"/>
          </ac:picMkLst>
        </pc:picChg>
      </pc:sldChg>
      <pc:sldChg chg="addSp delSp modSp mod">
        <pc:chgData name="Carina - Eliza Ganea" userId="bf70b519c39a4c36" providerId="LiveId" clId="{3176AC6C-87D0-40C8-8A18-3E780A926273}" dt="2022-06-28T18:08:02.490" v="3948" actId="1076"/>
        <pc:sldMkLst>
          <pc:docMk/>
          <pc:sldMk cId="1740218067" sldId="299"/>
        </pc:sldMkLst>
        <pc:spChg chg="del mod">
          <ac:chgData name="Carina - Eliza Ganea" userId="bf70b519c39a4c36" providerId="LiveId" clId="{3176AC6C-87D0-40C8-8A18-3E780A926273}" dt="2022-06-28T18:07:43.764" v="3944" actId="478"/>
          <ac:spMkLst>
            <pc:docMk/>
            <pc:sldMk cId="1740218067" sldId="299"/>
            <ac:spMk id="2" creationId="{537E1C88-627C-4655-A4FB-0BB02EDB078A}"/>
          </ac:spMkLst>
        </pc:spChg>
        <pc:spChg chg="del mod">
          <ac:chgData name="Carina - Eliza Ganea" userId="bf70b519c39a4c36" providerId="LiveId" clId="{3176AC6C-87D0-40C8-8A18-3E780A926273}" dt="2022-06-28T17:00:26.011" v="3287" actId="478"/>
          <ac:spMkLst>
            <pc:docMk/>
            <pc:sldMk cId="1740218067" sldId="299"/>
            <ac:spMk id="3" creationId="{033634FE-ADF0-4BC3-A0A9-447EA9DD096B}"/>
          </ac:spMkLst>
        </pc:spChg>
        <pc:spChg chg="add del mod">
          <ac:chgData name="Carina - Eliza Ganea" userId="bf70b519c39a4c36" providerId="LiveId" clId="{3176AC6C-87D0-40C8-8A18-3E780A926273}" dt="2022-06-28T18:07:44.971" v="3945" actId="478"/>
          <ac:spMkLst>
            <pc:docMk/>
            <pc:sldMk cId="1740218067" sldId="299"/>
            <ac:spMk id="9" creationId="{4FA16A59-E61C-D4A5-1E8D-920D01AF70EF}"/>
          </ac:spMkLst>
        </pc:spChg>
        <pc:picChg chg="add mod">
          <ac:chgData name="Carina - Eliza Ganea" userId="bf70b519c39a4c36" providerId="LiveId" clId="{3176AC6C-87D0-40C8-8A18-3E780A926273}" dt="2022-06-28T18:08:02.490" v="3948" actId="1076"/>
          <ac:picMkLst>
            <pc:docMk/>
            <pc:sldMk cId="1740218067" sldId="299"/>
            <ac:picMk id="7" creationId="{4E819AEB-341B-D9B7-386B-287B2BDD8D03}"/>
          </ac:picMkLst>
        </pc:picChg>
      </pc:sldChg>
      <pc:sldChg chg="delSp modSp add del mod">
        <pc:chgData name="Carina - Eliza Ganea" userId="bf70b519c39a4c36" providerId="LiveId" clId="{3176AC6C-87D0-40C8-8A18-3E780A926273}" dt="2022-06-28T08:28:32.760" v="3121" actId="47"/>
        <pc:sldMkLst>
          <pc:docMk/>
          <pc:sldMk cId="1994490630" sldId="300"/>
        </pc:sldMkLst>
        <pc:spChg chg="mod">
          <ac:chgData name="Carina - Eliza Ganea" userId="bf70b519c39a4c36" providerId="LiveId" clId="{3176AC6C-87D0-40C8-8A18-3E780A926273}" dt="2022-06-14T16:34:37.598" v="3062" actId="2711"/>
          <ac:spMkLst>
            <pc:docMk/>
            <pc:sldMk cId="1994490630" sldId="300"/>
            <ac:spMk id="2" creationId="{EFF25A9D-C2F0-BEC7-2C0B-50DBEE6839A3}"/>
          </ac:spMkLst>
        </pc:spChg>
        <pc:picChg chg="del">
          <ac:chgData name="Carina - Eliza Ganea" userId="bf70b519c39a4c36" providerId="LiveId" clId="{3176AC6C-87D0-40C8-8A18-3E780A926273}" dt="2022-06-14T16:27:04.592" v="2686" actId="478"/>
          <ac:picMkLst>
            <pc:docMk/>
            <pc:sldMk cId="1994490630" sldId="300"/>
            <ac:picMk id="14" creationId="{3BC3EBE2-840C-D026-D63F-2E52155D9C8A}"/>
          </ac:picMkLst>
        </pc:picChg>
        <pc:picChg chg="del mod">
          <ac:chgData name="Carina - Eliza Ganea" userId="bf70b519c39a4c36" providerId="LiveId" clId="{3176AC6C-87D0-40C8-8A18-3E780A926273}" dt="2022-06-14T16:27:25.499" v="2692" actId="21"/>
          <ac:picMkLst>
            <pc:docMk/>
            <pc:sldMk cId="1994490630" sldId="300"/>
            <ac:picMk id="15" creationId="{147AED1C-CC81-ADC4-1943-9E43718F8640}"/>
          </ac:picMkLst>
        </pc:picChg>
        <pc:picChg chg="mod">
          <ac:chgData name="Carina - Eliza Ganea" userId="bf70b519c39a4c36" providerId="LiveId" clId="{3176AC6C-87D0-40C8-8A18-3E780A926273}" dt="2022-06-14T16:28:57.533" v="2720" actId="1076"/>
          <ac:picMkLst>
            <pc:docMk/>
            <pc:sldMk cId="1994490630" sldId="300"/>
            <ac:picMk id="16" creationId="{2B86452D-8EAC-29FB-932A-BB70DFEADE63}"/>
          </ac:picMkLst>
        </pc:picChg>
      </pc:sldChg>
      <pc:sldChg chg="new del">
        <pc:chgData name="Carina - Eliza Ganea" userId="bf70b519c39a4c36" providerId="LiveId" clId="{3176AC6C-87D0-40C8-8A18-3E780A926273}" dt="2022-06-28T17:09:44.579" v="3418" actId="47"/>
        <pc:sldMkLst>
          <pc:docMk/>
          <pc:sldMk cId="3162184339" sldId="300"/>
        </pc:sldMkLst>
      </pc:sldChg>
      <pc:sldChg chg="delSp modSp new mod">
        <pc:chgData name="Carina - Eliza Ganea" userId="bf70b519c39a4c36" providerId="LiveId" clId="{3176AC6C-87D0-40C8-8A18-3E780A926273}" dt="2022-06-28T17:16:56.244" v="3505" actId="27636"/>
        <pc:sldMkLst>
          <pc:docMk/>
          <pc:sldMk cId="3450407489" sldId="300"/>
        </pc:sldMkLst>
        <pc:spChg chg="mod">
          <ac:chgData name="Carina - Eliza Ganea" userId="bf70b519c39a4c36" providerId="LiveId" clId="{3176AC6C-87D0-40C8-8A18-3E780A926273}" dt="2022-06-28T17:16:15.660" v="3495" actId="1076"/>
          <ac:spMkLst>
            <pc:docMk/>
            <pc:sldMk cId="3450407489" sldId="300"/>
            <ac:spMk id="2" creationId="{5E15AB68-947B-440C-D281-245CE2EF9AC2}"/>
          </ac:spMkLst>
        </pc:spChg>
        <pc:spChg chg="del">
          <ac:chgData name="Carina - Eliza Ganea" userId="bf70b519c39a4c36" providerId="LiveId" clId="{3176AC6C-87D0-40C8-8A18-3E780A926273}" dt="2022-06-28T17:13:40.979" v="3455" actId="478"/>
          <ac:spMkLst>
            <pc:docMk/>
            <pc:sldMk cId="3450407489" sldId="300"/>
            <ac:spMk id="3" creationId="{D4864E67-5F5D-23B1-37DC-88740417FB98}"/>
          </ac:spMkLst>
        </pc:spChg>
        <pc:spChg chg="mod">
          <ac:chgData name="Carina - Eliza Ganea" userId="bf70b519c39a4c36" providerId="LiveId" clId="{3176AC6C-87D0-40C8-8A18-3E780A926273}" dt="2022-06-28T17:16:56.244" v="3505" actId="27636"/>
          <ac:spMkLst>
            <pc:docMk/>
            <pc:sldMk cId="3450407489" sldId="300"/>
            <ac:spMk id="4" creationId="{F0BDAC50-4260-5B83-D8B3-51A2B3C7F777}"/>
          </ac:spMkLst>
        </pc:spChg>
        <pc:spChg chg="del">
          <ac:chgData name="Carina - Eliza Ganea" userId="bf70b519c39a4c36" providerId="LiveId" clId="{3176AC6C-87D0-40C8-8A18-3E780A926273}" dt="2022-06-28T17:13:39.515" v="3454" actId="478"/>
          <ac:spMkLst>
            <pc:docMk/>
            <pc:sldMk cId="3450407489" sldId="300"/>
            <ac:spMk id="5" creationId="{1652B65D-93FF-61EC-9187-4E7FE8510E1E}"/>
          </ac:spMkLst>
        </pc:spChg>
        <pc:spChg chg="del mod">
          <ac:chgData name="Carina - Eliza Ganea" userId="bf70b519c39a4c36" providerId="LiveId" clId="{3176AC6C-87D0-40C8-8A18-3E780A926273}" dt="2022-06-28T17:14:22.006" v="3471" actId="478"/>
          <ac:spMkLst>
            <pc:docMk/>
            <pc:sldMk cId="3450407489" sldId="300"/>
            <ac:spMk id="6" creationId="{F469CCAA-51AB-56D6-0976-08CE21F38717}"/>
          </ac:spMkLst>
        </pc:spChg>
        <pc:spChg chg="del">
          <ac:chgData name="Carina - Eliza Ganea" userId="bf70b519c39a4c36" providerId="LiveId" clId="{3176AC6C-87D0-40C8-8A18-3E780A926273}" dt="2022-06-28T17:13:49.977" v="3460" actId="478"/>
          <ac:spMkLst>
            <pc:docMk/>
            <pc:sldMk cId="3450407489" sldId="300"/>
            <ac:spMk id="7" creationId="{564649E8-2982-4FB2-8ED4-F4061ADCE5F3}"/>
          </ac:spMkLst>
        </pc:spChg>
        <pc:spChg chg="del mod">
          <ac:chgData name="Carina - Eliza Ganea" userId="bf70b519c39a4c36" providerId="LiveId" clId="{3176AC6C-87D0-40C8-8A18-3E780A926273}" dt="2022-06-28T17:14:38.942" v="3477" actId="478"/>
          <ac:spMkLst>
            <pc:docMk/>
            <pc:sldMk cId="3450407489" sldId="300"/>
            <ac:spMk id="8" creationId="{4AE814CC-FB7E-9524-75C8-C394AA0567DF}"/>
          </ac:spMkLst>
        </pc:spChg>
        <pc:spChg chg="del">
          <ac:chgData name="Carina - Eliza Ganea" userId="bf70b519c39a4c36" providerId="LiveId" clId="{3176AC6C-87D0-40C8-8A18-3E780A926273}" dt="2022-06-28T17:13:51.572" v="3461" actId="478"/>
          <ac:spMkLst>
            <pc:docMk/>
            <pc:sldMk cId="3450407489" sldId="300"/>
            <ac:spMk id="9" creationId="{1376ADE0-1686-8941-6AD3-BCF93F764500}"/>
          </ac:spMkLst>
        </pc:spChg>
        <pc:spChg chg="del">
          <ac:chgData name="Carina - Eliza Ganea" userId="bf70b519c39a4c36" providerId="LiveId" clId="{3176AC6C-87D0-40C8-8A18-3E780A926273}" dt="2022-06-28T17:14:40.919" v="3478" actId="478"/>
          <ac:spMkLst>
            <pc:docMk/>
            <pc:sldMk cId="3450407489" sldId="300"/>
            <ac:spMk id="10" creationId="{BFA9069D-1FE0-C20C-6062-5B546CA980F4}"/>
          </ac:spMkLst>
        </pc:spChg>
      </pc:sldChg>
      <pc:sldChg chg="new del">
        <pc:chgData name="Carina - Eliza Ganea" userId="bf70b519c39a4c36" providerId="LiveId" clId="{3176AC6C-87D0-40C8-8A18-3E780A926273}" dt="2022-06-28T19:33:17.736" v="4150" actId="680"/>
        <pc:sldMkLst>
          <pc:docMk/>
          <pc:sldMk cId="103932054" sldId="301"/>
        </pc:sldMkLst>
      </pc:sldChg>
      <pc:sldMasterChg chg="delSldLayout">
        <pc:chgData name="Carina - Eliza Ganea" userId="bf70b519c39a4c36" providerId="LiveId" clId="{3176AC6C-87D0-40C8-8A18-3E780A926273}" dt="2022-06-14T16:28:12.879" v="2710" actId="47"/>
        <pc:sldMasterMkLst>
          <pc:docMk/>
          <pc:sldMasterMk cId="1928452137" sldId="2147483666"/>
        </pc:sldMasterMkLst>
        <pc:sldLayoutChg chg="del">
          <pc:chgData name="Carina - Eliza Ganea" userId="bf70b519c39a4c36" providerId="LiveId" clId="{3176AC6C-87D0-40C8-8A18-3E780A926273}" dt="2022-06-14T16:13:44.076" v="1820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Carina - Eliza Ganea" userId="bf70b519c39a4c36" providerId="LiveId" clId="{3176AC6C-87D0-40C8-8A18-3E780A926273}" dt="2022-06-14T16:28:12.879" v="2710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9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4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999" y="2856802"/>
            <a:ext cx="4103998" cy="572198"/>
          </a:xfrm>
        </p:spPr>
        <p:txBody>
          <a:bodyPr/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Fashionizer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975" y="3704414"/>
            <a:ext cx="9712171" cy="82085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200" dirty="0" err="1"/>
              <a:t>Aplica</a:t>
            </a:r>
            <a:r>
              <a:rPr lang="ro-RO" sz="3200" dirty="0"/>
              <a:t>ție web pentru consiliere în domeniul vestimentar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7680-19F1-6A25-5008-04E672C255FC}"/>
              </a:ext>
            </a:extLst>
          </p:cNvPr>
          <p:cNvSpPr txBox="1"/>
          <p:nvPr/>
        </p:nvSpPr>
        <p:spPr>
          <a:xfrm>
            <a:off x="0" y="4900474"/>
            <a:ext cx="4043999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000" dirty="0" err="1"/>
              <a:t>Coordonator</a:t>
            </a:r>
            <a:r>
              <a:rPr lang="en-GB" sz="2000" dirty="0"/>
              <a:t> </a:t>
            </a:r>
            <a:r>
              <a:rPr lang="ro-RO" sz="2000" dirty="0"/>
              <a:t>științific</a:t>
            </a:r>
            <a:endParaRPr lang="en-GB" sz="2000" dirty="0"/>
          </a:p>
          <a:p>
            <a:pPr algn="r"/>
            <a:r>
              <a:rPr lang="en-GB" sz="2000" dirty="0"/>
              <a:t>Conf.</a:t>
            </a:r>
            <a:r>
              <a:rPr lang="ro-RO" sz="2000" dirty="0"/>
              <a:t> u</a:t>
            </a:r>
            <a:r>
              <a:rPr lang="en-GB" sz="2000" dirty="0" err="1"/>
              <a:t>niv</a:t>
            </a:r>
            <a:r>
              <a:rPr lang="en-GB" sz="2000" dirty="0"/>
              <a:t>.</a:t>
            </a:r>
            <a:r>
              <a:rPr lang="ro-RO" sz="2000" dirty="0"/>
              <a:t> </a:t>
            </a:r>
            <a:r>
              <a:rPr lang="en-GB" sz="2000" dirty="0" err="1"/>
              <a:t>dr</a:t>
            </a:r>
            <a:r>
              <a:rPr lang="ro-RO" sz="2000" dirty="0"/>
              <a:t>. </a:t>
            </a:r>
            <a:r>
              <a:rPr lang="en-GB" sz="2000" dirty="0" err="1"/>
              <a:t>Boriga</a:t>
            </a:r>
            <a:r>
              <a:rPr lang="en-GB" sz="2000" dirty="0"/>
              <a:t> Radu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C7325-1DA6-0889-9DB1-DBE7BAA7AF7C}"/>
              </a:ext>
            </a:extLst>
          </p:cNvPr>
          <p:cNvSpPr txBox="1"/>
          <p:nvPr/>
        </p:nvSpPr>
        <p:spPr>
          <a:xfrm>
            <a:off x="8043169" y="4864964"/>
            <a:ext cx="4148831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000" dirty="0"/>
              <a:t>Absolvent</a:t>
            </a:r>
            <a:endParaRPr lang="en-GB" sz="2000" dirty="0"/>
          </a:p>
          <a:p>
            <a:r>
              <a:rPr lang="en-GB" sz="2000" dirty="0"/>
              <a:t>Ganea Carina-Eliza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29F03-88E8-F7BA-0333-BC905277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351" y="355769"/>
            <a:ext cx="4359812" cy="820853"/>
          </a:xfrm>
          <a:prstGeom prst="rect">
            <a:avLst/>
          </a:prstGeom>
          <a:solidFill>
            <a:schemeClr val="accent1">
              <a:lumMod val="25000"/>
            </a:schemeClr>
          </a:solidFill>
          <a:ln w="76200">
            <a:solidFill>
              <a:schemeClr val="accent1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4" y="3791280"/>
            <a:ext cx="3861786" cy="1325563"/>
          </a:xfrm>
        </p:spPr>
        <p:txBody>
          <a:bodyPr>
            <a:normAutofit/>
          </a:bodyPr>
          <a:lstStyle/>
          <a:p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Clasificare KNN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932759"/>
            <a:ext cx="5433204" cy="365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o-RO" sz="2400" dirty="0"/>
              <a:t>REDUCERE cu PCA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214" y="1462280"/>
            <a:ext cx="5745578" cy="1070558"/>
          </a:xfrm>
        </p:spPr>
        <p:txBody>
          <a:bodyPr>
            <a:normAutofit/>
          </a:bodyPr>
          <a:lstStyle/>
          <a:p>
            <a:r>
              <a:rPr lang="ro-RO" sz="2000" dirty="0"/>
              <a:t>Algoritmul PCA determină care trăsături din cele 2048 sunt cele mai relevante pentru fiecare categorie, astfel reducând complexitatea căutării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694829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/>
              <a:t>CLASIFICARE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447" y="3221262"/>
            <a:ext cx="5431971" cy="750092"/>
          </a:xfrm>
        </p:spPr>
        <p:txBody>
          <a:bodyPr>
            <a:normAutofit/>
          </a:bodyPr>
          <a:lstStyle/>
          <a:p>
            <a:r>
              <a:rPr lang="ro-RO" sz="2000" dirty="0"/>
              <a:t>Trăsăturile dominante extrase sunt clasificate cu algoritmul k-</a:t>
            </a:r>
            <a:r>
              <a:rPr lang="ro-RO" sz="2000" dirty="0" err="1"/>
              <a:t>NearestNeighbours</a:t>
            </a:r>
            <a:r>
              <a:rPr lang="ro-RO" sz="2000" dirty="0"/>
              <a:t>, cu 5 vecini</a:t>
            </a:r>
            <a:endParaRPr lang="en-US" sz="2000" dirty="0"/>
          </a:p>
          <a:p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7214" y="4133345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/>
              <a:t>PERSISTENȚĂ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79" y="4660461"/>
            <a:ext cx="5514759" cy="713075"/>
          </a:xfrm>
        </p:spPr>
        <p:txBody>
          <a:bodyPr>
            <a:normAutofit/>
          </a:bodyPr>
          <a:lstStyle/>
          <a:p>
            <a:r>
              <a:rPr lang="ro-RO" sz="2000" dirty="0"/>
              <a:t>Rezultatul este salvat pentru invocări ulterioare rapide</a:t>
            </a:r>
            <a:endParaRPr lang="en-ZA" sz="200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8D96-ED38-F81B-9893-4919B109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49078"/>
            <a:ext cx="8421688" cy="1325563"/>
          </a:xfrm>
        </p:spPr>
        <p:txBody>
          <a:bodyPr>
            <a:normAutofit/>
          </a:bodyPr>
          <a:lstStyle/>
          <a:p>
            <a:r>
              <a:rPr lang="ro-RO" sz="3200" dirty="0"/>
              <a:t>FLASK Front-</a:t>
            </a:r>
            <a:r>
              <a:rPr lang="ro-RO" sz="3200" dirty="0" err="1"/>
              <a:t>End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AF7A-BD1E-ECE8-7B2A-9D2E4E7BB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5854" y="1902073"/>
            <a:ext cx="4031945" cy="465734"/>
          </a:xfrm>
        </p:spPr>
        <p:txBody>
          <a:bodyPr>
            <a:normAutofit lnSpcReduction="10000"/>
          </a:bodyPr>
          <a:lstStyle/>
          <a:p>
            <a:r>
              <a:rPr lang="ro-RO" sz="2800" dirty="0"/>
              <a:t>Încărcarea articolului</a:t>
            </a:r>
            <a:endParaRPr lang="en-GB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EADF-7D87-5CE7-049E-FF1B47C2E3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16754" y="2682270"/>
            <a:ext cx="3275861" cy="579572"/>
          </a:xfrm>
        </p:spPr>
        <p:txBody>
          <a:bodyPr>
            <a:normAutofit/>
          </a:bodyPr>
          <a:lstStyle/>
          <a:p>
            <a:r>
              <a:rPr lang="ro-RO" sz="2800" dirty="0"/>
              <a:t>Preluarea datelor</a:t>
            </a:r>
            <a:endParaRPr lang="en-GB" sz="2800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CAEE62-F17D-6144-7264-CA03EF6858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6771" y="3688193"/>
            <a:ext cx="4031945" cy="492266"/>
          </a:xfrm>
        </p:spPr>
        <p:txBody>
          <a:bodyPr>
            <a:normAutofit/>
          </a:bodyPr>
          <a:lstStyle/>
          <a:p>
            <a:r>
              <a:rPr lang="ro-RO" sz="2800" dirty="0"/>
              <a:t>Calcularea predicțiilor</a:t>
            </a:r>
            <a:endParaRPr lang="en-GB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4D73EC-0CCD-159E-C2E0-2CA8288C8D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32743" y="4600826"/>
            <a:ext cx="3669433" cy="492267"/>
          </a:xfrm>
        </p:spPr>
        <p:txBody>
          <a:bodyPr>
            <a:normAutofit/>
          </a:bodyPr>
          <a:lstStyle/>
          <a:p>
            <a:r>
              <a:rPr lang="ro-RO" sz="2800" dirty="0"/>
              <a:t>Afișarea rezultatului</a:t>
            </a:r>
            <a:endParaRPr lang="en-GB" sz="2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707C6D-06EE-9A90-9D19-916D9732CB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91262E8-E53C-BA89-9C8B-66E51A07193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F5A3D8-48E6-75F1-3CB6-75DEFC85C9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561DAE0-8F1E-817C-70BF-41CEEE7CB02F}"/>
              </a:ext>
            </a:extLst>
          </p:cNvPr>
          <p:cNvSpPr/>
          <p:nvPr/>
        </p:nvSpPr>
        <p:spPr>
          <a:xfrm rot="5400000">
            <a:off x="1885156" y="2450349"/>
            <a:ext cx="733757" cy="729439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9AD702-50BA-12CB-C87A-E7376B26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95" y="3429000"/>
            <a:ext cx="743776" cy="755970"/>
          </a:xfrm>
          <a:prstGeom prst="rect">
            <a:avLst/>
          </a:prstGeom>
        </p:spPr>
      </p:pic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C4B16A17-3EA6-52AB-09C7-2E1375AE0882}"/>
              </a:ext>
            </a:extLst>
          </p:cNvPr>
          <p:cNvSpPr/>
          <p:nvPr/>
        </p:nvSpPr>
        <p:spPr>
          <a:xfrm rot="5400000">
            <a:off x="6401145" y="4291751"/>
            <a:ext cx="733757" cy="729439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72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19AEB-341B-D9B7-386B-287B2BDD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885"/>
            <a:ext cx="6717364" cy="47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308193"/>
            <a:ext cx="2468640" cy="568357"/>
          </a:xfrm>
        </p:spPr>
        <p:txBody>
          <a:bodyPr>
            <a:normAutofit/>
          </a:bodyPr>
          <a:lstStyle/>
          <a:p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Concluzi</a:t>
            </a:r>
            <a:r>
              <a:rPr lang="en-GB" sz="3200" dirty="0"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266983"/>
            <a:ext cx="5336127" cy="19411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2000" dirty="0"/>
              <a:t>Aplicația web </a:t>
            </a:r>
            <a:r>
              <a:rPr lang="ro-RO" sz="2000" dirty="0" err="1"/>
              <a:t>Fashionizer</a:t>
            </a:r>
            <a:r>
              <a:rPr lang="ro-RO" sz="2000" dirty="0"/>
              <a:t> analizează diferite articole vestimentare și oferă sfaturi în funcție de ținutele memorate în baza de date. Cu cât setul de ținute din care poate oferi predicții e mai mare, cu atât îi crește acuratețea.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AB68-947B-440C-D281-245CE2EF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53" y="932046"/>
            <a:ext cx="5131293" cy="648288"/>
          </a:xfrm>
        </p:spPr>
        <p:txBody>
          <a:bodyPr>
            <a:normAutofit/>
          </a:bodyPr>
          <a:lstStyle/>
          <a:p>
            <a:r>
              <a:rPr lang="ro-RO" sz="3200" dirty="0" err="1"/>
              <a:t>BibLIOGRAFIE</a:t>
            </a:r>
            <a:r>
              <a:rPr lang="ro-RO" sz="3200" dirty="0"/>
              <a:t> SELECTIVĂ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AC50-4260-5B83-D8B3-51A2B3C7F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37172" y="2164049"/>
            <a:ext cx="9206145" cy="339552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/>
              <a:t>Heba A. </a:t>
            </a:r>
            <a:r>
              <a:rPr lang="en-GB" sz="1800" dirty="0" err="1"/>
              <a:t>Elnemr</a:t>
            </a:r>
            <a:r>
              <a:rPr lang="en-GB" sz="1800" dirty="0"/>
              <a:t>, </a:t>
            </a:r>
            <a:r>
              <a:rPr lang="en-GB" sz="1800" dirty="0" err="1"/>
              <a:t>Nourhan</a:t>
            </a:r>
            <a:r>
              <a:rPr lang="en-GB" sz="1800" dirty="0"/>
              <a:t> M. Zayed, Mahmoud A. </a:t>
            </a:r>
            <a:r>
              <a:rPr lang="en-GB" sz="1800" dirty="0" err="1"/>
              <a:t>Fakhreldein</a:t>
            </a:r>
            <a:r>
              <a:rPr lang="en-GB" sz="1800" dirty="0"/>
              <a:t>, „</a:t>
            </a:r>
            <a:r>
              <a:rPr lang="en-GB" sz="1800" i="1" dirty="0"/>
              <a:t>Feature Extraction Techniques: Fundamental </a:t>
            </a:r>
            <a:r>
              <a:rPr lang="ro-RO" sz="1800" i="1" dirty="0"/>
              <a:t>C</a:t>
            </a:r>
            <a:r>
              <a:rPr lang="en-GB" sz="1800" i="1" dirty="0" err="1"/>
              <a:t>oncepts</a:t>
            </a:r>
            <a:r>
              <a:rPr lang="en-GB" sz="1800" i="1" dirty="0"/>
              <a:t> and Survey</a:t>
            </a:r>
            <a:r>
              <a:rPr lang="en-GB" sz="1800" dirty="0"/>
              <a:t>”, </a:t>
            </a:r>
            <a:r>
              <a:rPr lang="en-GB" sz="1800" dirty="0" err="1"/>
              <a:t>în</a:t>
            </a:r>
            <a:r>
              <a:rPr lang="en-GB" sz="1800" dirty="0"/>
              <a:t> Handbook of Research on Emerging Perspectives in Intelligent Pattern Recognition, Analysis, and Image Processing</a:t>
            </a:r>
            <a:endParaRPr lang="ro-RO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 err="1"/>
              <a:t>Koul</a:t>
            </a:r>
            <a:r>
              <a:rPr lang="en-GB" sz="1800" dirty="0"/>
              <a:t> Anirudh, </a:t>
            </a:r>
            <a:r>
              <a:rPr lang="en-GB" sz="1800" dirty="0" err="1"/>
              <a:t>Ganju</a:t>
            </a:r>
            <a:r>
              <a:rPr lang="en-GB" sz="1800" dirty="0"/>
              <a:t> Siddha, </a:t>
            </a:r>
            <a:r>
              <a:rPr lang="en-GB" sz="1800" dirty="0" err="1"/>
              <a:t>Kasam</a:t>
            </a:r>
            <a:r>
              <a:rPr lang="en-GB" sz="1800" dirty="0"/>
              <a:t> </a:t>
            </a:r>
            <a:r>
              <a:rPr lang="en-GB" sz="1800" dirty="0" err="1"/>
              <a:t>Meher</a:t>
            </a:r>
            <a:r>
              <a:rPr lang="en-GB" sz="1800" dirty="0"/>
              <a:t>, „</a:t>
            </a:r>
            <a:r>
              <a:rPr lang="en-GB" sz="1800" i="1" dirty="0"/>
              <a:t>Practical Deep Learning for Cloud, Mobile, and Edge: Real-World AI &amp; Computer-Vision Projects Using Python, </a:t>
            </a:r>
            <a:r>
              <a:rPr lang="en-GB" sz="1800" i="1" dirty="0" err="1"/>
              <a:t>Keras</a:t>
            </a:r>
            <a:r>
              <a:rPr lang="en-GB" sz="1800" i="1" dirty="0"/>
              <a:t> &amp; TensorFlow</a:t>
            </a:r>
            <a:r>
              <a:rPr lang="en-GB" sz="1800" dirty="0"/>
              <a:t>”, </a:t>
            </a:r>
            <a:r>
              <a:rPr lang="en-GB" sz="1800" dirty="0" err="1"/>
              <a:t>în</a:t>
            </a:r>
            <a:r>
              <a:rPr lang="en-GB" sz="1800" dirty="0"/>
              <a:t> O’Reilly Media</a:t>
            </a:r>
            <a:endParaRPr lang="ro-RO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Connor Shorten, Taghi M. </a:t>
            </a:r>
            <a:r>
              <a:rPr lang="en-GB" sz="1800" dirty="0" err="1"/>
              <a:t>Khoshgoftaar</a:t>
            </a:r>
            <a:r>
              <a:rPr lang="en-GB" sz="1800" dirty="0"/>
              <a:t>, „</a:t>
            </a:r>
            <a:r>
              <a:rPr lang="en-GB" sz="1800" i="1" dirty="0"/>
              <a:t>A survey on Image Data Augmentation for Deep Learning</a:t>
            </a:r>
            <a:r>
              <a:rPr lang="en-GB" sz="1800" dirty="0"/>
              <a:t>”, </a:t>
            </a:r>
            <a:r>
              <a:rPr lang="en-GB" sz="1800" dirty="0" err="1"/>
              <a:t>în</a:t>
            </a:r>
            <a:r>
              <a:rPr lang="en-GB" sz="1800" dirty="0"/>
              <a:t> Journal of Big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err="1"/>
              <a:t>Kaiming</a:t>
            </a:r>
            <a:r>
              <a:rPr lang="en-GB" sz="1800" dirty="0"/>
              <a:t> He, </a:t>
            </a:r>
            <a:r>
              <a:rPr lang="en-GB" sz="1800" dirty="0" err="1"/>
              <a:t>Xiangyu</a:t>
            </a:r>
            <a:r>
              <a:rPr lang="en-GB" sz="1800" dirty="0"/>
              <a:t> Zhang, </a:t>
            </a:r>
            <a:r>
              <a:rPr lang="en-GB" sz="1800" dirty="0" err="1"/>
              <a:t>Shaoqing</a:t>
            </a:r>
            <a:r>
              <a:rPr lang="en-GB" sz="1800" dirty="0"/>
              <a:t> Ren, Jian Sun, „</a:t>
            </a:r>
            <a:r>
              <a:rPr lang="en-GB" sz="1800" i="1" dirty="0"/>
              <a:t>Deep Residual Learning for Image Recognition</a:t>
            </a:r>
            <a:r>
              <a:rPr lang="en-GB" sz="1800" dirty="0"/>
              <a:t>”, </a:t>
            </a:r>
            <a:r>
              <a:rPr lang="en-GB" sz="1800" dirty="0" err="1"/>
              <a:t>în</a:t>
            </a:r>
            <a:r>
              <a:rPr lang="en-GB" sz="1800" dirty="0"/>
              <a:t> Microsoft Research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CC4C007-244D-3FDC-27AE-DE385397C3D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2460EF2-CD3E-F972-2ACA-652E1CA2400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3E2CA1-A805-7D55-1CD4-81E5566BFD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Introducere</a:t>
            </a: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63301"/>
            <a:ext cx="3602485" cy="2780237"/>
          </a:xfrm>
        </p:spPr>
        <p:txBody>
          <a:bodyPr>
            <a:normAutofit/>
          </a:bodyPr>
          <a:lstStyle/>
          <a:p>
            <a:r>
              <a:rPr lang="ro-RO" sz="1800" dirty="0"/>
              <a:t>În medie, o femeie își va petrece în jur de 17 minute zilnic căutând prin garderobă.</a:t>
            </a:r>
          </a:p>
          <a:p>
            <a:r>
              <a:rPr lang="en-GB" sz="1800" dirty="0"/>
              <a:t>A</a:t>
            </a:r>
            <a:r>
              <a:rPr lang="ro-RO" sz="1800" dirty="0" err="1"/>
              <a:t>plicația</a:t>
            </a:r>
            <a:r>
              <a:rPr lang="ro-RO" sz="1800" dirty="0"/>
              <a:t> de consultanță vestimentară a fost creată pentru a rezolva</a:t>
            </a:r>
            <a:r>
              <a:rPr lang="en-GB" sz="1800" dirty="0"/>
              <a:t> </a:t>
            </a:r>
            <a:r>
              <a:rPr lang="en-GB" sz="1800" dirty="0" err="1"/>
              <a:t>aceast</a:t>
            </a:r>
            <a:r>
              <a:rPr lang="ro-RO" sz="1800" dirty="0"/>
              <a:t>ă problemă.</a:t>
            </a:r>
            <a:endParaRPr lang="en-US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/>
              <a:t>Fashionizer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Tehnologii Și Librării Utilizate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4D5CDE-E577-0CC4-4972-E35F177A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41" y="2392197"/>
            <a:ext cx="3015318" cy="874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44791-5CFF-DFF6-7665-7FA4C3559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22" y="2217740"/>
            <a:ext cx="3817077" cy="12477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CEB3F0-6808-02FA-F40A-61F0C8187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411" y="3838930"/>
            <a:ext cx="2517977" cy="13555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D582AD-9AF3-5E34-5887-4F26C4FDA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036" y="3591361"/>
            <a:ext cx="1443508" cy="1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804012"/>
          </a:xfrm>
        </p:spPr>
        <p:txBody>
          <a:bodyPr>
            <a:normAutofit/>
          </a:bodyPr>
          <a:lstStyle/>
          <a:p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GB" sz="3200" dirty="0"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ro-RO" sz="3200" dirty="0" err="1">
                <a:ea typeface="Tahoma" panose="020B0604030504040204" pitchFamily="34" charset="0"/>
                <a:cs typeface="Tahoma" panose="020B0604030504040204" pitchFamily="34" charset="0"/>
              </a:rPr>
              <a:t>hitectura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622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2000" dirty="0" err="1"/>
              <a:t>Dataset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17" y="2682564"/>
            <a:ext cx="2141764" cy="514350"/>
          </a:xfrm>
        </p:spPr>
        <p:txBody>
          <a:bodyPr/>
          <a:lstStyle/>
          <a:p>
            <a:r>
              <a:rPr lang="ro-RO" sz="2000" dirty="0"/>
              <a:t>Resnet50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708245"/>
            <a:ext cx="2141764" cy="514350"/>
          </a:xfrm>
        </p:spPr>
        <p:txBody>
          <a:bodyPr/>
          <a:lstStyle/>
          <a:p>
            <a:r>
              <a:rPr lang="ro-RO" sz="2000" dirty="0" err="1"/>
              <a:t>Knn</a:t>
            </a:r>
            <a:r>
              <a:rPr lang="ro-RO" sz="2000" dirty="0"/>
              <a:t> cu PCA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1633" y="4766236"/>
            <a:ext cx="2141764" cy="514350"/>
          </a:xfrm>
        </p:spPr>
        <p:txBody>
          <a:bodyPr/>
          <a:lstStyle/>
          <a:p>
            <a:r>
              <a:rPr lang="ro-RO" sz="2000" dirty="0"/>
              <a:t>Front-</a:t>
            </a:r>
            <a:r>
              <a:rPr lang="ro-RO" sz="2000" dirty="0" err="1"/>
              <a:t>end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410579"/>
            <a:ext cx="5539095" cy="1010842"/>
          </a:xfrm>
        </p:spPr>
        <p:txBody>
          <a:bodyPr>
            <a:normAutofit/>
          </a:bodyPr>
          <a:lstStyle/>
          <a:p>
            <a:r>
              <a:rPr lang="ro-RO" sz="1800" dirty="0"/>
              <a:t>Colectarea a aproape 1000 de imagini reprezentative și aplicarea tehnicilor pe augmentare pentru evitarea </a:t>
            </a:r>
            <a:r>
              <a:rPr lang="ro-RO" sz="1800" dirty="0" err="1"/>
              <a:t>overfitting</a:t>
            </a:r>
            <a:r>
              <a:rPr lang="ro-RO" sz="1800" dirty="0"/>
              <a:t>-ului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566521"/>
            <a:ext cx="5539095" cy="746436"/>
          </a:xfrm>
        </p:spPr>
        <p:txBody>
          <a:bodyPr>
            <a:normAutofit/>
          </a:bodyPr>
          <a:lstStyle/>
          <a:p>
            <a:r>
              <a:rPr lang="ro-RO" sz="1800" dirty="0"/>
              <a:t>Modelul preluat și reantrenat pe setul de date proprii pentru extragerea trăsăturilor dominante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708245"/>
            <a:ext cx="5539095" cy="746436"/>
          </a:xfrm>
        </p:spPr>
        <p:txBody>
          <a:bodyPr>
            <a:normAutofit/>
          </a:bodyPr>
          <a:lstStyle/>
          <a:p>
            <a:r>
              <a:rPr lang="ro-RO" sz="1800" dirty="0"/>
              <a:t>Clasificarea ținutelor din baza de date conform trăsăturilor extrase și reduse cu algoritmul PCA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7423" y="4705406"/>
            <a:ext cx="5539095" cy="804013"/>
          </a:xfrm>
        </p:spPr>
        <p:txBody>
          <a:bodyPr/>
          <a:lstStyle/>
          <a:p>
            <a:r>
              <a:rPr lang="ro-RO" sz="1800" dirty="0"/>
              <a:t>Interfață creată cu </a:t>
            </a:r>
            <a:r>
              <a:rPr lang="ro-RO" sz="1800" dirty="0" err="1"/>
              <a:t>Flask</a:t>
            </a:r>
            <a:r>
              <a:rPr lang="ro-RO" sz="1800" dirty="0"/>
              <a:t> pentru flexibilitate și simplitate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167" y="796449"/>
            <a:ext cx="7649666" cy="1214494"/>
          </a:xfrm>
        </p:spPr>
        <p:txBody>
          <a:bodyPr>
            <a:normAutofit/>
          </a:bodyPr>
          <a:lstStyle/>
          <a:p>
            <a:r>
              <a:rPr lang="ro-RO" sz="3200" dirty="0" err="1"/>
              <a:t>Dataset</a:t>
            </a:r>
            <a:r>
              <a:rPr lang="ro-RO" sz="3200" dirty="0"/>
              <a:t> – Experimentare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890" y="4474344"/>
            <a:ext cx="3188828" cy="482995"/>
          </a:xfrm>
        </p:spPr>
        <p:txBody>
          <a:bodyPr/>
          <a:lstStyle/>
          <a:p>
            <a:r>
              <a:rPr lang="ro-RO" sz="2800" dirty="0" err="1"/>
              <a:t>Fashion</a:t>
            </a:r>
            <a:r>
              <a:rPr lang="en-GB" sz="2800" dirty="0"/>
              <a:t>-</a:t>
            </a:r>
            <a:r>
              <a:rPr lang="ro-RO" sz="2800" dirty="0"/>
              <a:t>MNIST</a:t>
            </a:r>
            <a:endParaRPr lang="en-ZA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45A6017-3E8F-A3AB-8E8A-4DA91C07FC5B}"/>
              </a:ext>
            </a:extLst>
          </p:cNvPr>
          <p:cNvSpPr txBox="1">
            <a:spLocks/>
          </p:cNvSpPr>
          <p:nvPr/>
        </p:nvSpPr>
        <p:spPr>
          <a:xfrm>
            <a:off x="8444325" y="3100410"/>
            <a:ext cx="2194803" cy="524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800" dirty="0"/>
              <a:t>CLOTHING</a:t>
            </a:r>
            <a:r>
              <a:rPr lang="ro-RO" dirty="0"/>
              <a:t> </a:t>
            </a:r>
            <a:endParaRPr lang="en-ZA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7C59E35-BC44-6984-C69C-FA740033AA03}"/>
              </a:ext>
            </a:extLst>
          </p:cNvPr>
          <p:cNvSpPr txBox="1">
            <a:spLocks/>
          </p:cNvSpPr>
          <p:nvPr/>
        </p:nvSpPr>
        <p:spPr>
          <a:xfrm>
            <a:off x="905873" y="2877030"/>
            <a:ext cx="2769669" cy="524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 dirty="0"/>
              <a:t>Deep </a:t>
            </a:r>
            <a:r>
              <a:rPr lang="ro-RO" sz="2800" dirty="0" err="1"/>
              <a:t>Fashion</a:t>
            </a:r>
            <a:endParaRPr lang="en-ZA" sz="2800" dirty="0"/>
          </a:p>
        </p:txBody>
      </p:sp>
      <p:sp>
        <p:nvSpPr>
          <p:cNvPr id="25" name="Graphic 61">
            <a:extLst>
              <a:ext uri="{FF2B5EF4-FFF2-40B4-BE49-F238E27FC236}">
                <a16:creationId xmlns:a16="http://schemas.microsoft.com/office/drawing/2014/main" id="{1F418D34-7999-C954-5F1F-5A6A65598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1399" y="3598060"/>
            <a:ext cx="4288921" cy="2463491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61">
            <a:extLst>
              <a:ext uri="{FF2B5EF4-FFF2-40B4-BE49-F238E27FC236}">
                <a16:creationId xmlns:a16="http://schemas.microsoft.com/office/drawing/2014/main" id="{50692AC1-05B3-450B-3F8F-2E9A1B11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3504" y="2305742"/>
            <a:ext cx="3891955" cy="2339090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Graphic 61">
            <a:extLst>
              <a:ext uri="{FF2B5EF4-FFF2-40B4-BE49-F238E27FC236}">
                <a16:creationId xmlns:a16="http://schemas.microsoft.com/office/drawing/2014/main" id="{A69C8F38-6028-A2C1-405F-6AD56467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995" y="2195233"/>
            <a:ext cx="4054686" cy="2119316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2"/>
            <a:ext cx="5431971" cy="580340"/>
          </a:xfrm>
        </p:spPr>
        <p:txBody>
          <a:bodyPr>
            <a:normAutofit/>
          </a:bodyPr>
          <a:lstStyle/>
          <a:p>
            <a:pPr algn="ctr"/>
            <a:r>
              <a:rPr lang="ro-RO" sz="3200" dirty="0" err="1"/>
              <a:t>Dataset</a:t>
            </a:r>
            <a:r>
              <a:rPr lang="ro-RO" sz="3200" dirty="0"/>
              <a:t> – Creare</a:t>
            </a:r>
            <a:endParaRPr lang="en-ZA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17925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Tipul de Input</a:t>
            </a:r>
            <a:endParaRPr lang="en-ZA" sz="2400" noProof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2672795"/>
            <a:ext cx="5431971" cy="630060"/>
          </a:xfrm>
        </p:spPr>
        <p:txBody>
          <a:bodyPr>
            <a:normAutofit lnSpcReduction="10000"/>
          </a:bodyPr>
          <a:lstStyle/>
          <a:p>
            <a:r>
              <a:rPr lang="ro-RO" sz="1800" noProof="1"/>
              <a:t>Bazat pe Clothing Dataset de pe Kaggle, conține 18 categorii de articole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336516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VariaȚia Datelor</a:t>
            </a:r>
            <a:endParaRPr lang="en-ZA" sz="2400" noProof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6" y="3782018"/>
            <a:ext cx="5431971" cy="770371"/>
          </a:xfrm>
        </p:spPr>
        <p:txBody>
          <a:bodyPr>
            <a:normAutofit/>
          </a:bodyPr>
          <a:lstStyle/>
          <a:p>
            <a:r>
              <a:rPr lang="ro-RO" sz="1800" noProof="1"/>
              <a:t>În medie 50 de imagini per categorie, cu până la 150 de imagini pentru categoriile mai des întâlnite</a:t>
            </a:r>
            <a:endParaRPr lang="en-ZA" sz="1800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521885"/>
            <a:ext cx="5433204" cy="512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Diminuarea Ratei de Eroare</a:t>
            </a:r>
            <a:endParaRPr lang="en-ZA" sz="2400" noProof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835568"/>
          </a:xfrm>
        </p:spPr>
        <p:txBody>
          <a:bodyPr>
            <a:normAutofit fontScale="92500" lnSpcReduction="10000"/>
          </a:bodyPr>
          <a:lstStyle/>
          <a:p>
            <a:r>
              <a:rPr lang="ro-RO" sz="1900" noProof="1"/>
              <a:t>Prin analiza tipurilor de imagini întâlnite în practică, am putut reduce bias-uri legate de formă, culori, fundaluri etc.</a:t>
            </a:r>
            <a:endParaRPr lang="en-ZA" sz="1900" noProof="1"/>
          </a:p>
          <a:p>
            <a:endParaRPr lang="en-ZA" noProof="1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/>
              <a:t>Fashionizer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27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33" y="1122692"/>
            <a:ext cx="8513684" cy="1049790"/>
          </a:xfrm>
        </p:spPr>
        <p:txBody>
          <a:bodyPr>
            <a:normAutofit/>
          </a:bodyPr>
          <a:lstStyle/>
          <a:p>
            <a:r>
              <a:rPr lang="ro-RO" sz="3200" dirty="0" err="1"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 – Tehnici de augmentare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A2983B-4F84-24C4-325F-F8D2C3DF7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9737" y="2487337"/>
            <a:ext cx="5409230" cy="313912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339154B9-3BD3-A37C-469C-8F2768A7DA32}"/>
              </a:ext>
            </a:extLst>
          </p:cNvPr>
          <p:cNvSpPr txBox="1">
            <a:spLocks/>
          </p:cNvSpPr>
          <p:nvPr/>
        </p:nvSpPr>
        <p:spPr>
          <a:xfrm>
            <a:off x="3670033" y="4012706"/>
            <a:ext cx="2689704" cy="16867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noProof="1"/>
              <a:t>Brightness, Channel Shift range</a:t>
            </a:r>
          </a:p>
          <a:p>
            <a:endParaRPr lang="en-ZA" noProof="1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0D87C3E-3702-1A17-9A3D-DAEA477CFF25}"/>
              </a:ext>
            </a:extLst>
          </p:cNvPr>
          <p:cNvSpPr txBox="1">
            <a:spLocks/>
          </p:cNvSpPr>
          <p:nvPr/>
        </p:nvSpPr>
        <p:spPr>
          <a:xfrm>
            <a:off x="838200" y="4012706"/>
            <a:ext cx="2425968" cy="16867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noProof="1">
                <a:latin typeface="+mj-lt"/>
              </a:rPr>
              <a:t>Zoom range, Shear range, Shift range, Rotation range, Horizontal Flip, Featurewise Center</a:t>
            </a:r>
          </a:p>
          <a:p>
            <a:endParaRPr lang="ro-RO" noProof="1"/>
          </a:p>
          <a:p>
            <a:endParaRPr lang="en-ZA" noProof="1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20B07F2-5E75-7698-1807-1656CF66C6A6}"/>
              </a:ext>
            </a:extLst>
          </p:cNvPr>
          <p:cNvSpPr txBox="1">
            <a:spLocks/>
          </p:cNvSpPr>
          <p:nvPr/>
        </p:nvSpPr>
        <p:spPr>
          <a:xfrm>
            <a:off x="7830144" y="5699464"/>
            <a:ext cx="2689704" cy="269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noProof="1"/>
              <a:t>Imagine după data augmentation</a:t>
            </a:r>
            <a:endParaRPr lang="en-ZA" noProof="1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C7A44DF1-088B-B05C-8D8A-715FB196BD3B}"/>
              </a:ext>
            </a:extLst>
          </p:cNvPr>
          <p:cNvSpPr txBox="1">
            <a:spLocks/>
          </p:cNvSpPr>
          <p:nvPr/>
        </p:nvSpPr>
        <p:spPr>
          <a:xfrm>
            <a:off x="838200" y="2845294"/>
            <a:ext cx="2425968" cy="66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noProof="1"/>
              <a:t>Parametri Utili</a:t>
            </a:r>
            <a:endParaRPr lang="en-ZA" noProof="1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41B5765-595E-8423-22AA-44D183E9F85C}"/>
              </a:ext>
            </a:extLst>
          </p:cNvPr>
          <p:cNvSpPr txBox="1">
            <a:spLocks/>
          </p:cNvSpPr>
          <p:nvPr/>
        </p:nvSpPr>
        <p:spPr>
          <a:xfrm>
            <a:off x="3648165" y="2829368"/>
            <a:ext cx="2711572" cy="642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noProof="1"/>
              <a:t>Parametri</a:t>
            </a:r>
            <a:r>
              <a:rPr lang="ro-RO" sz="1600" noProof="1"/>
              <a:t> </a:t>
            </a:r>
            <a:r>
              <a:rPr lang="ro-RO" noProof="1"/>
              <a:t>Inutili</a:t>
            </a:r>
            <a:endParaRPr lang="en-ZA" sz="1600" noProof="1"/>
          </a:p>
        </p:txBody>
      </p:sp>
    </p:spTree>
    <p:extLst>
      <p:ext uri="{BB962C8B-B14F-4D97-AF65-F5344CB8AC3E}">
        <p14:creationId xmlns:p14="http://schemas.microsoft.com/office/powerpoint/2010/main" val="33049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ResNet50 - Antrenare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36163"/>
            <a:ext cx="6414764" cy="2512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000" noProof="1"/>
              <a:t>ResNet50 dispune de ponderile de antrenare pe setul ImageNet – un set imens de imagini</a:t>
            </a:r>
          </a:p>
          <a:p>
            <a:r>
              <a:rPr lang="ro-RO" sz="2000" noProof="1"/>
              <a:t>Pentru a-l adapta pentru problemă, a fost reantrenat pe setul de date de îmbrăcăminte, înghețând straturile adânci</a:t>
            </a:r>
          </a:p>
          <a:p>
            <a:r>
              <a:rPr lang="ro-RO" sz="2000" noProof="1"/>
              <a:t>Varianta finală este salvată pentru utilizarea în timp real a predicțiilor </a:t>
            </a:r>
            <a:endParaRPr lang="en-ZA" sz="20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42460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ResNet50 – </a:t>
            </a:r>
            <a:r>
              <a:rPr lang="ro-RO" sz="3200" dirty="0" err="1">
                <a:ea typeface="Tahoma" panose="020B0604030504040204" pitchFamily="34" charset="0"/>
                <a:cs typeface="Tahoma" panose="020B0604030504040204" pitchFamily="34" charset="0"/>
              </a:rPr>
              <a:t>Feature</a:t>
            </a:r>
            <a:r>
              <a:rPr lang="ro-RO" sz="3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3200" dirty="0" err="1"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0225" y="2217740"/>
            <a:ext cx="4896035" cy="3526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2000" noProof="1"/>
              <a:t>Modelul ResNet50 conține straturi bottleneck, care forțează minimizarea numărului total de neuroni</a:t>
            </a:r>
          </a:p>
          <a:p>
            <a:r>
              <a:rPr lang="ro-RO" sz="2000" noProof="1"/>
              <a:t>Pe ultimul strat bottleneck, se calculează cele 2048 de trăsături dominante ale imaginii inițiale</a:t>
            </a:r>
          </a:p>
          <a:p>
            <a:r>
              <a:rPr lang="ro-RO" sz="2000" noProof="1"/>
              <a:t>Trăsăturile sunt calculate pentru fiecare ținută din baza de date</a:t>
            </a:r>
            <a:endParaRPr lang="en-ZA" sz="2000" noProof="1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Fashionizer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B9E3FA-717C-E8A1-EB82-910D125A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05" y="2432621"/>
            <a:ext cx="4344398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673</TotalTime>
  <Words>592</Words>
  <Application>Microsoft Office PowerPoint</Application>
  <PresentationFormat>Widescreen</PresentationFormat>
  <Paragraphs>109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Tenorite</vt:lpstr>
      <vt:lpstr>Monoline</vt:lpstr>
      <vt:lpstr>Fashionizer</vt:lpstr>
      <vt:lpstr>Introducere</vt:lpstr>
      <vt:lpstr>Tehnologii Și Librării Utilizate</vt:lpstr>
      <vt:lpstr>ARhitectura</vt:lpstr>
      <vt:lpstr>Dataset – Experimentare</vt:lpstr>
      <vt:lpstr>Dataset – Creare</vt:lpstr>
      <vt:lpstr>Dataset – Tehnici de augmentare</vt:lpstr>
      <vt:lpstr>ResNet50 - Antrenare</vt:lpstr>
      <vt:lpstr>ResNet50 – Feature Extraction</vt:lpstr>
      <vt:lpstr>Clasificare KNN</vt:lpstr>
      <vt:lpstr>FLASK Front-End</vt:lpstr>
      <vt:lpstr>PowerPoint Presentation</vt:lpstr>
      <vt:lpstr>ConcluziI</vt:lpstr>
      <vt:lpstr>BibLIOGRAFIE SELECTIVĂ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Fashionizer</dc:title>
  <dc:creator>Carina - Eliza Ganea</dc:creator>
  <cp:lastModifiedBy>Carina - Eliza Ganea</cp:lastModifiedBy>
  <cp:revision>21</cp:revision>
  <dcterms:created xsi:type="dcterms:W3CDTF">2022-06-14T11:48:45Z</dcterms:created>
  <dcterms:modified xsi:type="dcterms:W3CDTF">2022-06-28T20:27:26Z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