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6" r:id="rId6"/>
    <p:sldId id="259" r:id="rId7"/>
    <p:sldId id="261" r:id="rId8"/>
    <p:sldId id="260" r:id="rId9"/>
    <p:sldId id="265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B44E9-6E4F-4B92-8CA4-A5C67B1A295E}" type="datetimeFigureOut">
              <a:rPr lang="pt-PT" smtClean="0"/>
              <a:t>09/09/2022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48B6-8844-4600-AD95-195EE97298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61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48B6-8844-4600-AD95-195EE972989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507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48B6-8844-4600-AD95-195EE972989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70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A3B23-BDA2-8F8E-96EB-8E4E0B0EC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D96072-072D-6763-79A2-ADE76408A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7663CB-97BA-4A5E-7CA4-49EA9311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73F0-806A-4997-9601-5964B5D1172E}" type="datetimeFigureOut">
              <a:rPr lang="pt-PT" smtClean="0"/>
              <a:t>09/09/2022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243AC5-917D-4474-FDE0-9F96006D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200757-DA7A-CFB7-B4BF-0BC689DE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CEF8-B68C-4247-B4F6-5C76F00352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59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9736E-AD0B-5ACB-8A9C-573D9508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38660ED-A28A-F6E9-36F3-C27EE13AA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69813F-B8C0-D186-7192-98017E9E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73F0-806A-4997-9601-5964B5D1172E}" type="datetimeFigureOut">
              <a:rPr lang="pt-PT" smtClean="0"/>
              <a:t>09/09/2022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9B3301-B215-8543-00E3-DC9067A1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980C3D-FD28-5699-7251-F0599104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CEF8-B68C-4247-B4F6-5C76F00352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438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C8ACC1-5409-DC08-FAD2-ED7784B74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E89527A-7F2D-569D-C322-DB40D78D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60C801-A7F1-2C4D-B06E-86A6AC2B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73F0-806A-4997-9601-5964B5D1172E}" type="datetimeFigureOut">
              <a:rPr lang="pt-PT" smtClean="0"/>
              <a:t>09/09/2022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B7598D-926A-8955-7836-E8081D96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FA18E9-B01A-D6B8-4FFC-A413EAA8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CEF8-B68C-4247-B4F6-5C76F00352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72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FD961-7B70-A960-CF8D-27509120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8B66BF-1463-FE99-6C5D-1C959344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437E57-15F3-2B4C-DD2A-20354A4A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73F0-806A-4997-9601-5964B5D1172E}" type="datetimeFigureOut">
              <a:rPr lang="pt-PT" smtClean="0"/>
              <a:t>09/09/2022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A660C6-3EFC-1C03-3923-7A6DCE6F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B18930-E27A-1486-F7F9-E34B8F75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CEF8-B68C-4247-B4F6-5C76F00352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12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8CF58-AC29-32AF-3AAA-A5C66911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C8EAF97-AE52-509A-6F25-06D95753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2B0899-CDF8-8903-20DA-16E5F3B6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73F0-806A-4997-9601-5964B5D1172E}" type="datetimeFigureOut">
              <a:rPr lang="pt-PT" smtClean="0"/>
              <a:t>09/09/2022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7133E0-BE4D-1C31-BE0B-A78F60D1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AE6152-998F-FAE9-8AE3-159B0B40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CEF8-B68C-4247-B4F6-5C76F00352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860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48BB6-F4D9-D494-F496-5C0E04E5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2A26E7-B3ED-6A50-828A-DF20FDC0B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47E2265-8962-082A-A881-10E1E1C7E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9909B75-9950-1104-C39C-8DA50D43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73F0-806A-4997-9601-5964B5D1172E}" type="datetimeFigureOut">
              <a:rPr lang="pt-PT" smtClean="0"/>
              <a:t>09/09/2022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1617D88-F81A-A1C9-97AE-FA49F2DC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2957C3-8D4E-B3A3-F50C-7F7C6DD5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CEF8-B68C-4247-B4F6-5C76F00352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23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10DD1-0EF5-EBA9-A346-DB187E88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0925EA-2FB2-F5B9-5C07-52220D155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A35D46E-6B3F-7985-832A-6A64B34EC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10649C6-FF81-3358-66EE-E2891B8B8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00B7D81-1137-6256-B8E2-878E97DF1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2409943-4BC0-EE9D-D7C8-00082898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73F0-806A-4997-9601-5964B5D1172E}" type="datetimeFigureOut">
              <a:rPr lang="pt-PT" smtClean="0"/>
              <a:t>09/09/2022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3C83676-CBEA-2F6B-C51A-B7FE86ED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5FD5C69-8F9D-F1A5-29E8-CFAC46EC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CEF8-B68C-4247-B4F6-5C76F00352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234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C45FF-D9C0-67A2-9606-AA334C85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D7B7DCF-CC70-9C41-5C4C-A97E9FF5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73F0-806A-4997-9601-5964B5D1172E}" type="datetimeFigureOut">
              <a:rPr lang="pt-PT" smtClean="0"/>
              <a:t>09/09/2022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69C4E4-90B3-03C7-A396-5C82075F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DAC7E3C-1586-2FF2-5ABE-62589CD4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CEF8-B68C-4247-B4F6-5C76F00352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615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4C6B51C-E0F4-3B13-8722-226165F5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73F0-806A-4997-9601-5964B5D1172E}" type="datetimeFigureOut">
              <a:rPr lang="pt-PT" smtClean="0"/>
              <a:t>09/09/2022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A093DF8-B2DA-6283-E2BD-23BDA15E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3336606-9C56-8E7C-B1CE-C17BE0F9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CEF8-B68C-4247-B4F6-5C76F00352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7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FC916-40C3-D97D-D101-42EBBDEA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2D4528-F974-3CAB-C211-30941381A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DA50FA1-7C02-A418-5FFB-ADB3543DC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3B38C8-287C-65D3-4D06-FE40632A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73F0-806A-4997-9601-5964B5D1172E}" type="datetimeFigureOut">
              <a:rPr lang="pt-PT" smtClean="0"/>
              <a:t>09/09/2022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A58D951-CCA7-8279-C4C2-3884D1BD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C290CD1-6EC6-32D1-28A5-878F3AB1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CEF8-B68C-4247-B4F6-5C76F00352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5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287D1-A50F-54D7-F897-5CDD3487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AB2C9BC-7F94-EB65-8114-CE78DF8F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8058DDE-DF15-8EC0-3E2D-DA9B8AE33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EDE67A0-5417-6745-6843-3F5C825D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73F0-806A-4997-9601-5964B5D1172E}" type="datetimeFigureOut">
              <a:rPr lang="pt-PT" smtClean="0"/>
              <a:t>09/09/2022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59A3801-5203-2835-5E7C-76C838CE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BBAA79F-D2E0-6A3D-F825-F199BEF3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CEF8-B68C-4247-B4F6-5C76F00352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10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5BE1B2B-CDDF-E920-4514-59C7EB64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45CF94E-5B76-A315-130E-F395BD14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87160D5-6C58-A47F-29FA-DDA479F03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73F0-806A-4997-9601-5964B5D1172E}" type="datetimeFigureOut">
              <a:rPr lang="pt-PT" smtClean="0"/>
              <a:t>09/09/2022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D13F0E-9583-19DD-9776-FEC17A592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8178A8-149B-47B2-C8E5-F2043545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CEF8-B68C-4247-B4F6-5C76F00352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734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9CE086E4-3026-0579-96B6-7B2259FE8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366" y="1255930"/>
            <a:ext cx="1435601" cy="796310"/>
          </a:xfrm>
          <a:prstGeom prst="rect">
            <a:avLst/>
          </a:prstGeom>
        </p:spPr>
      </p:pic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290FA3DE-8544-CE1F-4C2A-BCD6F82DFFC4}"/>
              </a:ext>
            </a:extLst>
          </p:cNvPr>
          <p:cNvCxnSpPr>
            <a:cxnSpLocks/>
          </p:cNvCxnSpPr>
          <p:nvPr/>
        </p:nvCxnSpPr>
        <p:spPr>
          <a:xfrm flipH="1">
            <a:off x="5878289" y="1667464"/>
            <a:ext cx="1148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EB8E57E7-9CE4-F8F7-E7D7-E1484593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060" y="2537279"/>
            <a:ext cx="2012251" cy="6428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2F3469-B694-573B-2EBB-8FDBCF7B2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972" y="1278725"/>
            <a:ext cx="2069138" cy="639463"/>
          </a:xfrm>
          <a:prstGeom prst="rect">
            <a:avLst/>
          </a:prstGeom>
        </p:spPr>
      </p:pic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943693FF-9B4F-0C9A-5BDB-72A4B3E9678F}"/>
              </a:ext>
            </a:extLst>
          </p:cNvPr>
          <p:cNvCxnSpPr>
            <a:cxnSpLocks/>
          </p:cNvCxnSpPr>
          <p:nvPr/>
        </p:nvCxnSpPr>
        <p:spPr>
          <a:xfrm>
            <a:off x="5052451" y="2218435"/>
            <a:ext cx="372409" cy="234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D9B2CC58-3433-9B93-79E3-2D0394058A2D}"/>
              </a:ext>
            </a:extLst>
          </p:cNvPr>
          <p:cNvCxnSpPr>
            <a:cxnSpLocks/>
          </p:cNvCxnSpPr>
          <p:nvPr/>
        </p:nvCxnSpPr>
        <p:spPr>
          <a:xfrm flipH="1">
            <a:off x="3987340" y="2263488"/>
            <a:ext cx="545382" cy="168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28AC6C7F-913F-F712-B0FF-3196BEDBB343}"/>
              </a:ext>
            </a:extLst>
          </p:cNvPr>
          <p:cNvCxnSpPr>
            <a:cxnSpLocks/>
          </p:cNvCxnSpPr>
          <p:nvPr/>
        </p:nvCxnSpPr>
        <p:spPr>
          <a:xfrm>
            <a:off x="5893629" y="3431023"/>
            <a:ext cx="79991" cy="338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DFC13941-4E58-6378-22DC-ADFFDBE60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34" y="3769939"/>
            <a:ext cx="773208" cy="77320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752C96-3ECB-4A0C-91BA-ED60269D6D03}"/>
              </a:ext>
            </a:extLst>
          </p:cNvPr>
          <p:cNvSpPr txBox="1"/>
          <p:nvPr/>
        </p:nvSpPr>
        <p:spPr>
          <a:xfrm>
            <a:off x="7702824" y="2043363"/>
            <a:ext cx="7280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 err="1"/>
              <a:t>Video</a:t>
            </a:r>
            <a:endParaRPr lang="pt-PT" sz="13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35C397-9552-232A-C0BD-DE7563AAE4F9}"/>
              </a:ext>
            </a:extLst>
          </p:cNvPr>
          <p:cNvSpPr txBox="1"/>
          <p:nvPr/>
        </p:nvSpPr>
        <p:spPr>
          <a:xfrm>
            <a:off x="4385305" y="1918188"/>
            <a:ext cx="7280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 err="1"/>
              <a:t>Audio</a:t>
            </a:r>
            <a:endParaRPr lang="pt-PT" sz="13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5BA5A3-764D-2554-4AE2-660BD3E6B39F}"/>
              </a:ext>
            </a:extLst>
          </p:cNvPr>
          <p:cNvSpPr txBox="1"/>
          <p:nvPr/>
        </p:nvSpPr>
        <p:spPr>
          <a:xfrm>
            <a:off x="5148836" y="3123838"/>
            <a:ext cx="14589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 err="1"/>
              <a:t>Ball</a:t>
            </a:r>
            <a:r>
              <a:rPr lang="pt-PT" sz="1300" b="1" dirty="0"/>
              <a:t> hits </a:t>
            </a:r>
            <a:r>
              <a:rPr lang="pt-PT" sz="1300" b="1" dirty="0" err="1"/>
              <a:t>selection</a:t>
            </a:r>
            <a:endParaRPr lang="pt-PT" sz="13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D03686-7B7C-C859-70F2-C5CF0BE4F5D1}"/>
              </a:ext>
            </a:extLst>
          </p:cNvPr>
          <p:cNvSpPr txBox="1"/>
          <p:nvPr/>
        </p:nvSpPr>
        <p:spPr>
          <a:xfrm>
            <a:off x="5609047" y="4460344"/>
            <a:ext cx="13728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b="1" dirty="0" err="1"/>
              <a:t>Human</a:t>
            </a:r>
            <a:r>
              <a:rPr lang="pt-PT" sz="1300" b="1" dirty="0"/>
              <a:t> </a:t>
            </a:r>
            <a:r>
              <a:rPr lang="pt-PT" sz="1300" b="1" dirty="0" err="1"/>
              <a:t>ear</a:t>
            </a:r>
            <a:r>
              <a:rPr lang="pt-PT" sz="1300" b="1" dirty="0"/>
              <a:t> </a:t>
            </a:r>
            <a:r>
              <a:rPr lang="pt-PT" sz="1300" b="1" dirty="0" err="1"/>
              <a:t>audio</a:t>
            </a:r>
            <a:endParaRPr lang="pt-PT" sz="1300" b="1" dirty="0"/>
          </a:p>
          <a:p>
            <a:pPr algn="ctr"/>
            <a:r>
              <a:rPr lang="pt-PT" sz="1300" b="1" dirty="0" err="1"/>
              <a:t>annotattion</a:t>
            </a:r>
            <a:r>
              <a:rPr lang="pt-PT" sz="1300" b="1" dirty="0"/>
              <a:t> </a:t>
            </a:r>
          </a:p>
          <a:p>
            <a:pPr algn="ctr"/>
            <a:r>
              <a:rPr lang="pt-PT" sz="1300" b="1" dirty="0"/>
              <a:t>(A)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2CF839-DB11-34DD-4907-6543D562F8AD}"/>
              </a:ext>
            </a:extLst>
          </p:cNvPr>
          <p:cNvSpPr txBox="1"/>
          <p:nvPr/>
        </p:nvSpPr>
        <p:spPr>
          <a:xfrm>
            <a:off x="3323330" y="4468813"/>
            <a:ext cx="13280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b="1" dirty="0" err="1"/>
              <a:t>Audio</a:t>
            </a:r>
            <a:r>
              <a:rPr lang="pt-PT" sz="1300" b="1" dirty="0"/>
              <a:t> </a:t>
            </a:r>
            <a:r>
              <a:rPr lang="pt-PT" sz="1300" b="1" dirty="0" err="1"/>
              <a:t>features</a:t>
            </a:r>
            <a:r>
              <a:rPr lang="pt-PT" sz="1300" b="1" dirty="0"/>
              <a:t> </a:t>
            </a:r>
            <a:r>
              <a:rPr lang="pt-PT" sz="1300" b="1" dirty="0" err="1"/>
              <a:t>extraction</a:t>
            </a:r>
            <a:r>
              <a:rPr lang="pt-PT" sz="1300" b="1" dirty="0"/>
              <a:t> </a:t>
            </a:r>
          </a:p>
          <a:p>
            <a:pPr algn="ctr"/>
            <a:r>
              <a:rPr lang="pt-PT" sz="1300" b="1" dirty="0"/>
              <a:t>(B)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31D89-4C96-FDCF-686C-AC18C20C7634}"/>
              </a:ext>
            </a:extLst>
          </p:cNvPr>
          <p:cNvSpPr txBox="1"/>
          <p:nvPr/>
        </p:nvSpPr>
        <p:spPr>
          <a:xfrm>
            <a:off x="5206038" y="4052999"/>
            <a:ext cx="297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000" b="1" dirty="0"/>
              <a:t>+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6698907-968E-042D-9FA6-E8C7E6BB04E9}"/>
              </a:ext>
            </a:extLst>
          </p:cNvPr>
          <p:cNvSpPr txBox="1"/>
          <p:nvPr/>
        </p:nvSpPr>
        <p:spPr>
          <a:xfrm>
            <a:off x="7026725" y="4014096"/>
            <a:ext cx="297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000" b="1" dirty="0"/>
              <a:t>=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9D3F7B1-D62D-F78A-9B3E-5E4668105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466" y="3661777"/>
            <a:ext cx="781442" cy="78144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0847691-7DF0-136B-31AB-CA9CD691DC93}"/>
              </a:ext>
            </a:extLst>
          </p:cNvPr>
          <p:cNvSpPr txBox="1"/>
          <p:nvPr/>
        </p:nvSpPr>
        <p:spPr>
          <a:xfrm>
            <a:off x="7396147" y="4332458"/>
            <a:ext cx="16151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b="1" dirty="0" err="1"/>
              <a:t>Dataset</a:t>
            </a:r>
            <a:r>
              <a:rPr lang="pt-PT" sz="1300" b="1" dirty="0"/>
              <a:t> </a:t>
            </a:r>
            <a:r>
              <a:rPr lang="pt-PT" sz="1300" b="1" dirty="0" err="1"/>
              <a:t>with</a:t>
            </a:r>
            <a:r>
              <a:rPr lang="pt-PT" sz="1300" b="1" dirty="0"/>
              <a:t> </a:t>
            </a:r>
            <a:r>
              <a:rPr lang="pt-PT" sz="1300" b="1" dirty="0" err="1"/>
              <a:t>features</a:t>
            </a:r>
            <a:r>
              <a:rPr lang="pt-PT" sz="1300" b="1" dirty="0"/>
              <a:t> </a:t>
            </a:r>
            <a:r>
              <a:rPr lang="pt-PT" sz="1300" b="1" dirty="0" err="1"/>
              <a:t>and</a:t>
            </a:r>
            <a:r>
              <a:rPr lang="pt-PT" sz="1300" b="1" dirty="0"/>
              <a:t> </a:t>
            </a:r>
            <a:r>
              <a:rPr lang="pt-PT" sz="1300" b="1" dirty="0" err="1"/>
              <a:t>labels</a:t>
            </a:r>
            <a:r>
              <a:rPr lang="pt-PT" sz="1300" b="1" dirty="0"/>
              <a:t> </a:t>
            </a:r>
          </a:p>
          <a:p>
            <a:pPr algn="ctr"/>
            <a:r>
              <a:rPr lang="pt-PT" sz="1300" b="1" dirty="0"/>
              <a:t>(C)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9875E2D-A373-1210-D4AC-C65F99C39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6568" y="4163821"/>
            <a:ext cx="1860370" cy="3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0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001D745F-6EAB-F37A-5189-A85072D3D5FF}"/>
              </a:ext>
            </a:extLst>
          </p:cNvPr>
          <p:cNvSpPr txBox="1"/>
          <p:nvPr/>
        </p:nvSpPr>
        <p:spPr>
          <a:xfrm>
            <a:off x="1115006" y="1523838"/>
            <a:ext cx="7675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Ordenado por probabilidade crescente de ser batida de bola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Em “</a:t>
            </a:r>
            <a:r>
              <a:rPr lang="pt-PT" dirty="0" err="1"/>
              <a:t>All</a:t>
            </a:r>
            <a:r>
              <a:rPr lang="pt-PT" dirty="0"/>
              <a:t>” pode ter as opções: </a:t>
            </a:r>
            <a:r>
              <a:rPr lang="pt-PT" dirty="0" err="1"/>
              <a:t>ball</a:t>
            </a:r>
            <a:r>
              <a:rPr lang="pt-PT" dirty="0"/>
              <a:t>-hits, noise ou “</a:t>
            </a:r>
            <a:r>
              <a:rPr lang="pt-PT" dirty="0" err="1"/>
              <a:t>all</a:t>
            </a:r>
            <a:r>
              <a:rPr lang="pt-PT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Video</a:t>
            </a:r>
            <a:r>
              <a:rPr lang="pt-PT" dirty="0"/>
              <a:t> só apresenta a 1ª </a:t>
            </a:r>
            <a:r>
              <a:rPr lang="pt-PT" dirty="0" err="1"/>
              <a:t>frame</a:t>
            </a:r>
            <a:r>
              <a:rPr lang="pt-P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Como nome da janela aparece o nome do vídeo: Video_09_08_2022_15_48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399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63BFE83-33F1-9C9F-CFAD-D5FD57DEF828}"/>
              </a:ext>
            </a:extLst>
          </p:cNvPr>
          <p:cNvSpPr/>
          <p:nvPr/>
        </p:nvSpPr>
        <p:spPr>
          <a:xfrm>
            <a:off x="8392696" y="1728901"/>
            <a:ext cx="1873253" cy="23381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3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4C4271E-82E1-6843-E2E5-0412F212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344" y="2806149"/>
            <a:ext cx="647886" cy="64788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546ADB-811F-B7E4-97CB-ABB82C19029A}"/>
              </a:ext>
            </a:extLst>
          </p:cNvPr>
          <p:cNvSpPr txBox="1"/>
          <p:nvPr/>
        </p:nvSpPr>
        <p:spPr>
          <a:xfrm>
            <a:off x="9519862" y="3759296"/>
            <a:ext cx="865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Server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62D352D-0125-3DBF-C981-382C3CD37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973" y="2035122"/>
            <a:ext cx="766333" cy="412641"/>
          </a:xfrm>
          <a:prstGeom prst="rect">
            <a:avLst/>
          </a:prstGeom>
        </p:spPr>
      </p:pic>
      <p:pic>
        <p:nvPicPr>
          <p:cNvPr id="20" name="Gráfico 19" descr="Portátil com preenchimento sólido">
            <a:extLst>
              <a:ext uri="{FF2B5EF4-FFF2-40B4-BE49-F238E27FC236}">
                <a16:creationId xmlns:a16="http://schemas.microsoft.com/office/drawing/2014/main" id="{7C2A2F84-361F-6C32-5737-DA21C86B2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2570302"/>
            <a:ext cx="914400" cy="914400"/>
          </a:xfrm>
          <a:prstGeom prst="rect">
            <a:avLst/>
          </a:prstGeom>
        </p:spPr>
      </p:pic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9FBCA50E-4EC1-6859-0670-B31D591F6EED}"/>
              </a:ext>
            </a:extLst>
          </p:cNvPr>
          <p:cNvCxnSpPr/>
          <p:nvPr/>
        </p:nvCxnSpPr>
        <p:spPr>
          <a:xfrm>
            <a:off x="5070081" y="3027502"/>
            <a:ext cx="77892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D46EFA5C-1427-93A0-5C2A-6C0B409D3FF1}"/>
              </a:ext>
            </a:extLst>
          </p:cNvPr>
          <p:cNvCxnSpPr/>
          <p:nvPr/>
        </p:nvCxnSpPr>
        <p:spPr>
          <a:xfrm>
            <a:off x="7224701" y="3007004"/>
            <a:ext cx="77892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5DF2AA6-8972-4E6B-3959-2BFBB4229ADF}"/>
              </a:ext>
            </a:extLst>
          </p:cNvPr>
          <p:cNvSpPr/>
          <p:nvPr/>
        </p:nvSpPr>
        <p:spPr>
          <a:xfrm>
            <a:off x="8618344" y="2753984"/>
            <a:ext cx="865192" cy="91439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0F915B2-92F2-6E5B-8E1F-4D26FBA246CE}"/>
              </a:ext>
            </a:extLst>
          </p:cNvPr>
          <p:cNvSpPr txBox="1"/>
          <p:nvPr/>
        </p:nvSpPr>
        <p:spPr>
          <a:xfrm>
            <a:off x="8857100" y="3360602"/>
            <a:ext cx="865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Data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690B3E8-0904-DD9A-F129-BBCC0EE66394}"/>
              </a:ext>
            </a:extLst>
          </p:cNvPr>
          <p:cNvSpPr txBox="1"/>
          <p:nvPr/>
        </p:nvSpPr>
        <p:spPr>
          <a:xfrm>
            <a:off x="6145208" y="3275111"/>
            <a:ext cx="865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Browser</a:t>
            </a:r>
          </a:p>
        </p:txBody>
      </p:sp>
      <p:pic>
        <p:nvPicPr>
          <p:cNvPr id="30" name="Gráfico 29" descr="Utilizador com preenchimento sólido">
            <a:extLst>
              <a:ext uri="{FF2B5EF4-FFF2-40B4-BE49-F238E27FC236}">
                <a16:creationId xmlns:a16="http://schemas.microsoft.com/office/drawing/2014/main" id="{12CAB3DC-CF86-D735-0A86-BEFF01B55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2857" y="2514599"/>
            <a:ext cx="914400" cy="914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064DB0-D480-D6C6-DE14-2834F0833379}"/>
              </a:ext>
            </a:extLst>
          </p:cNvPr>
          <p:cNvSpPr txBox="1"/>
          <p:nvPr/>
        </p:nvSpPr>
        <p:spPr>
          <a:xfrm>
            <a:off x="4042857" y="3300146"/>
            <a:ext cx="865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User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55960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65AC3BC-B6C8-0BD4-2FFA-9B59178C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1" y="1647225"/>
            <a:ext cx="3517119" cy="356192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611AB2A9-568F-05CF-D1DA-7A305C953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294" y="1647225"/>
            <a:ext cx="3537345" cy="3559663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AA92BAAC-FE0B-C5FF-EFBA-AA98112E1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00" y="1647225"/>
            <a:ext cx="3517120" cy="35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F0A9927-69CA-CE72-5980-44F1ACB84B82}"/>
              </a:ext>
            </a:extLst>
          </p:cNvPr>
          <p:cNvSpPr/>
          <p:nvPr/>
        </p:nvSpPr>
        <p:spPr>
          <a:xfrm>
            <a:off x="1931437" y="2174034"/>
            <a:ext cx="970383" cy="531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Video</a:t>
            </a:r>
            <a:endParaRPr lang="pt-PT" sz="1400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86D3D84C-7221-39A1-FD8E-8CB1DB7693FC}"/>
              </a:ext>
            </a:extLst>
          </p:cNvPr>
          <p:cNvCxnSpPr>
            <a:cxnSpLocks/>
          </p:cNvCxnSpPr>
          <p:nvPr/>
        </p:nvCxnSpPr>
        <p:spPr>
          <a:xfrm>
            <a:off x="2901820" y="2449287"/>
            <a:ext cx="786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5A220D42-7F46-DAF4-BD31-8838B81741C0}"/>
              </a:ext>
            </a:extLst>
          </p:cNvPr>
          <p:cNvSpPr/>
          <p:nvPr/>
        </p:nvSpPr>
        <p:spPr>
          <a:xfrm>
            <a:off x="3688701" y="2183365"/>
            <a:ext cx="970383" cy="531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Audio</a:t>
            </a:r>
            <a:endParaRPr lang="pt-PT" sz="1400" dirty="0"/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F46342B2-569D-A9E3-D72A-0BC2263FB387}"/>
              </a:ext>
            </a:extLst>
          </p:cNvPr>
          <p:cNvCxnSpPr>
            <a:cxnSpLocks/>
          </p:cNvCxnSpPr>
          <p:nvPr/>
        </p:nvCxnSpPr>
        <p:spPr>
          <a:xfrm>
            <a:off x="4659084" y="2438402"/>
            <a:ext cx="786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C54D7C0-AC6F-5A1B-27EA-F50EF57A9E6C}"/>
              </a:ext>
            </a:extLst>
          </p:cNvPr>
          <p:cNvSpPr/>
          <p:nvPr/>
        </p:nvSpPr>
        <p:spPr>
          <a:xfrm>
            <a:off x="5445965" y="2093948"/>
            <a:ext cx="1295408" cy="710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Audio</a:t>
            </a:r>
            <a:r>
              <a:rPr lang="pt-PT" sz="1400" dirty="0"/>
              <a:t> data Processing</a:t>
            </a:r>
          </a:p>
          <a:p>
            <a:pPr algn="ctr"/>
            <a:r>
              <a:rPr lang="pt-PT" sz="1400" dirty="0"/>
              <a:t>(offline)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D713BC98-D757-B2B7-CDEE-C06FC929707F}"/>
              </a:ext>
            </a:extLst>
          </p:cNvPr>
          <p:cNvCxnSpPr>
            <a:cxnSpLocks/>
          </p:cNvCxnSpPr>
          <p:nvPr/>
        </p:nvCxnSpPr>
        <p:spPr>
          <a:xfrm>
            <a:off x="6741373" y="2429076"/>
            <a:ext cx="786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91A12246-8024-D8E0-5B4B-A012EF586F63}"/>
              </a:ext>
            </a:extLst>
          </p:cNvPr>
          <p:cNvSpPr/>
          <p:nvPr/>
        </p:nvSpPr>
        <p:spPr>
          <a:xfrm>
            <a:off x="7530588" y="2073737"/>
            <a:ext cx="1295408" cy="710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Audio</a:t>
            </a:r>
            <a:r>
              <a:rPr lang="pt-PT" sz="1400" dirty="0"/>
              <a:t> </a:t>
            </a:r>
            <a:r>
              <a:rPr lang="pt-PT" sz="1400" dirty="0" err="1"/>
              <a:t>events</a:t>
            </a:r>
            <a:r>
              <a:rPr lang="pt-PT" sz="1400" dirty="0"/>
              <a:t> </a:t>
            </a:r>
            <a:r>
              <a:rPr lang="pt-PT" sz="1400" dirty="0" err="1"/>
              <a:t>classification</a:t>
            </a:r>
            <a:endParaRPr lang="pt-PT" sz="14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173C142-25F8-5795-B446-C8543F64BE6C}"/>
              </a:ext>
            </a:extLst>
          </p:cNvPr>
          <p:cNvSpPr/>
          <p:nvPr/>
        </p:nvSpPr>
        <p:spPr>
          <a:xfrm>
            <a:off x="7530588" y="3429000"/>
            <a:ext cx="1295408" cy="710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/>
              <a:t>Show </a:t>
            </a:r>
            <a:r>
              <a:rPr lang="pt-PT" sz="1400" dirty="0" err="1"/>
              <a:t>ball</a:t>
            </a:r>
            <a:r>
              <a:rPr lang="pt-PT" sz="1400" dirty="0"/>
              <a:t> hit </a:t>
            </a:r>
            <a:r>
              <a:rPr lang="pt-PT" sz="1400" dirty="0" err="1"/>
              <a:t>highlights</a:t>
            </a:r>
            <a:endParaRPr lang="pt-PT" sz="1400" dirty="0"/>
          </a:p>
        </p:txBody>
      </p: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D1C242D3-DFE7-CA6A-EA5F-9BB54BB59F9E}"/>
              </a:ext>
            </a:extLst>
          </p:cNvPr>
          <p:cNvCxnSpPr>
            <a:stCxn id="12" idx="2"/>
          </p:cNvCxnSpPr>
          <p:nvPr/>
        </p:nvCxnSpPr>
        <p:spPr>
          <a:xfrm>
            <a:off x="8178292" y="2784414"/>
            <a:ext cx="0" cy="64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3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56FB3288-203C-9C5F-69CC-CFC06CA71CB6}"/>
              </a:ext>
            </a:extLst>
          </p:cNvPr>
          <p:cNvSpPr txBox="1"/>
          <p:nvPr/>
        </p:nvSpPr>
        <p:spPr>
          <a:xfrm>
            <a:off x="1059263" y="2736950"/>
            <a:ext cx="12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(for </a:t>
            </a:r>
            <a:r>
              <a:rPr lang="pt-PT" sz="1000" dirty="0" err="1"/>
              <a:t>each</a:t>
            </a:r>
            <a:r>
              <a:rPr lang="pt-PT" sz="1000" dirty="0"/>
              <a:t> </a:t>
            </a:r>
            <a:r>
              <a:rPr lang="pt-PT" sz="1000" dirty="0" err="1"/>
              <a:t>video</a:t>
            </a:r>
            <a:r>
              <a:rPr lang="pt-PT" sz="1000" dirty="0"/>
              <a:t>)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56F6A55-20B7-3092-327A-D87AB78604C3}"/>
              </a:ext>
            </a:extLst>
          </p:cNvPr>
          <p:cNvSpPr/>
          <p:nvPr/>
        </p:nvSpPr>
        <p:spPr>
          <a:xfrm>
            <a:off x="7369738" y="3502592"/>
            <a:ext cx="1397884" cy="54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2CFE871-A679-3032-396C-D870B25E86D6}"/>
              </a:ext>
            </a:extLst>
          </p:cNvPr>
          <p:cNvSpPr/>
          <p:nvPr/>
        </p:nvSpPr>
        <p:spPr>
          <a:xfrm>
            <a:off x="839910" y="768567"/>
            <a:ext cx="726486" cy="54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 err="1"/>
              <a:t>Video</a:t>
            </a:r>
            <a:r>
              <a:rPr lang="pt-PT" sz="1300" dirty="0"/>
              <a:t> 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EAADA914-B326-CA00-B424-D285A5C28D8D}"/>
              </a:ext>
            </a:extLst>
          </p:cNvPr>
          <p:cNvSpPr/>
          <p:nvPr/>
        </p:nvSpPr>
        <p:spPr>
          <a:xfrm>
            <a:off x="431321" y="1899845"/>
            <a:ext cx="1543664" cy="54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 err="1"/>
              <a:t>Video</a:t>
            </a:r>
            <a:r>
              <a:rPr lang="pt-PT" sz="1300" dirty="0"/>
              <a:t> </a:t>
            </a:r>
            <a:r>
              <a:rPr lang="pt-PT" sz="1300" dirty="0" err="1"/>
              <a:t>segmentation</a:t>
            </a:r>
            <a:r>
              <a:rPr lang="pt-PT" sz="1300" dirty="0"/>
              <a:t> (1 min </a:t>
            </a:r>
            <a:r>
              <a:rPr lang="pt-PT" sz="1300" dirty="0" err="1"/>
              <a:t>each</a:t>
            </a:r>
            <a:r>
              <a:rPr lang="pt-PT" sz="1300" dirty="0"/>
              <a:t>) </a:t>
            </a:r>
          </a:p>
        </p:txBody>
      </p: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C414625F-6CED-9DCC-F515-6FF033537296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1203153" y="1315603"/>
            <a:ext cx="0" cy="58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xão reta unidirecional 25">
            <a:extLst>
              <a:ext uri="{FF2B5EF4-FFF2-40B4-BE49-F238E27FC236}">
                <a16:creationId xmlns:a16="http://schemas.microsoft.com/office/drawing/2014/main" id="{7B71077B-ECCE-01A3-3362-F8D9B491719D}"/>
              </a:ext>
            </a:extLst>
          </p:cNvPr>
          <p:cNvCxnSpPr>
            <a:cxnSpLocks/>
          </p:cNvCxnSpPr>
          <p:nvPr/>
        </p:nvCxnSpPr>
        <p:spPr>
          <a:xfrm>
            <a:off x="1203153" y="2465748"/>
            <a:ext cx="938067" cy="285072"/>
          </a:xfrm>
          <a:prstGeom prst="bentConnector3">
            <a:avLst>
              <a:gd name="adj1" fmla="val -11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7EED7226-80AA-55E0-69F6-098F36B5217D}"/>
              </a:ext>
            </a:extLst>
          </p:cNvPr>
          <p:cNvSpPr/>
          <p:nvPr/>
        </p:nvSpPr>
        <p:spPr>
          <a:xfrm>
            <a:off x="2141220" y="2465436"/>
            <a:ext cx="1225848" cy="54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/>
              <a:t> </a:t>
            </a:r>
            <a:r>
              <a:rPr lang="pt-PT" sz="1300" dirty="0" err="1"/>
              <a:t>Video</a:t>
            </a:r>
            <a:r>
              <a:rPr lang="pt-PT" sz="1300" dirty="0"/>
              <a:t> to </a:t>
            </a:r>
            <a:r>
              <a:rPr lang="pt-PT" sz="1300" dirty="0" err="1"/>
              <a:t>audio</a:t>
            </a:r>
            <a:r>
              <a:rPr lang="pt-PT" sz="1300" dirty="0"/>
              <a:t> </a:t>
            </a:r>
            <a:r>
              <a:rPr lang="pt-PT" sz="1300" dirty="0" err="1"/>
              <a:t>conversion</a:t>
            </a:r>
            <a:endParaRPr lang="pt-PT" sz="1300" dirty="0"/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A81867CA-4BAC-B135-6F83-6BBEC4734491}"/>
              </a:ext>
            </a:extLst>
          </p:cNvPr>
          <p:cNvCxnSpPr>
            <a:cxnSpLocks/>
          </p:cNvCxnSpPr>
          <p:nvPr/>
        </p:nvCxnSpPr>
        <p:spPr>
          <a:xfrm flipV="1">
            <a:off x="3367068" y="2738954"/>
            <a:ext cx="586739" cy="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3C3DD5EE-4064-2AC8-392B-EABFAFDF14C7}"/>
              </a:ext>
            </a:extLst>
          </p:cNvPr>
          <p:cNvSpPr/>
          <p:nvPr/>
        </p:nvSpPr>
        <p:spPr>
          <a:xfrm>
            <a:off x="3953807" y="2465436"/>
            <a:ext cx="1204705" cy="543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/>
              <a:t> </a:t>
            </a:r>
            <a:r>
              <a:rPr lang="pt-PT" sz="1300" dirty="0" err="1"/>
              <a:t>Human</a:t>
            </a:r>
            <a:r>
              <a:rPr lang="pt-PT" sz="1300" dirty="0"/>
              <a:t> </a:t>
            </a:r>
            <a:r>
              <a:rPr lang="pt-PT" sz="1300" dirty="0" err="1"/>
              <a:t>ear</a:t>
            </a:r>
            <a:r>
              <a:rPr lang="pt-PT" sz="1300" dirty="0"/>
              <a:t> </a:t>
            </a:r>
            <a:r>
              <a:rPr lang="pt-PT" sz="1300" dirty="0" err="1"/>
              <a:t>annotation</a:t>
            </a:r>
            <a:endParaRPr lang="pt-PT" sz="1300" dirty="0"/>
          </a:p>
        </p:txBody>
      </p: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03B3F78D-89CF-A8C4-B187-62BF06364753}"/>
              </a:ext>
            </a:extLst>
          </p:cNvPr>
          <p:cNvCxnSpPr>
            <a:cxnSpLocks/>
          </p:cNvCxnSpPr>
          <p:nvPr/>
        </p:nvCxnSpPr>
        <p:spPr>
          <a:xfrm flipV="1">
            <a:off x="5158512" y="2723748"/>
            <a:ext cx="586739" cy="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C055F99F-1319-33C0-7EA7-2FB6E82F177A}"/>
              </a:ext>
            </a:extLst>
          </p:cNvPr>
          <p:cNvSpPr/>
          <p:nvPr/>
        </p:nvSpPr>
        <p:spPr>
          <a:xfrm>
            <a:off x="5742571" y="2465437"/>
            <a:ext cx="1193628" cy="54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 err="1"/>
              <a:t>Feature</a:t>
            </a:r>
            <a:r>
              <a:rPr lang="pt-PT" sz="1300" dirty="0"/>
              <a:t> </a:t>
            </a:r>
            <a:r>
              <a:rPr lang="pt-PT" sz="1300" dirty="0" err="1"/>
              <a:t>extraction</a:t>
            </a:r>
            <a:endParaRPr lang="pt-PT" sz="1300" dirty="0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447035E5-F124-AE94-28DE-84B5ADD2D123}"/>
              </a:ext>
            </a:extLst>
          </p:cNvPr>
          <p:cNvSpPr/>
          <p:nvPr/>
        </p:nvSpPr>
        <p:spPr>
          <a:xfrm>
            <a:off x="7506859" y="2465436"/>
            <a:ext cx="1123642" cy="543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 err="1"/>
              <a:t>Labeling</a:t>
            </a:r>
            <a:endParaRPr lang="pt-PT" sz="1300" dirty="0"/>
          </a:p>
        </p:txBody>
      </p:sp>
      <p:cxnSp>
        <p:nvCxnSpPr>
          <p:cNvPr id="69" name="Conexão reta unidirecional 68">
            <a:extLst>
              <a:ext uri="{FF2B5EF4-FFF2-40B4-BE49-F238E27FC236}">
                <a16:creationId xmlns:a16="http://schemas.microsoft.com/office/drawing/2014/main" id="{9B63C243-B1D3-0145-FF2F-75A00849B129}"/>
              </a:ext>
            </a:extLst>
          </p:cNvPr>
          <p:cNvCxnSpPr>
            <a:cxnSpLocks/>
          </p:cNvCxnSpPr>
          <p:nvPr/>
        </p:nvCxnSpPr>
        <p:spPr>
          <a:xfrm flipV="1">
            <a:off x="6932425" y="2730316"/>
            <a:ext cx="586739" cy="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8E8B5F27-DA08-09EB-7A93-DB4EF6EB397A}"/>
              </a:ext>
            </a:extLst>
          </p:cNvPr>
          <p:cNvCxnSpPr>
            <a:cxnSpLocks/>
            <a:stCxn id="68" idx="2"/>
            <a:endCxn id="36" idx="0"/>
          </p:cNvCxnSpPr>
          <p:nvPr/>
        </p:nvCxnSpPr>
        <p:spPr>
          <a:xfrm>
            <a:off x="8068680" y="3008464"/>
            <a:ext cx="0" cy="49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6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710380D-2EC8-2BC0-B8BD-64C7D78AD415}"/>
              </a:ext>
            </a:extLst>
          </p:cNvPr>
          <p:cNvSpPr/>
          <p:nvPr/>
        </p:nvSpPr>
        <p:spPr>
          <a:xfrm>
            <a:off x="1622322" y="1688452"/>
            <a:ext cx="1441903" cy="54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/>
              <a:t>ML </a:t>
            </a:r>
            <a:r>
              <a:rPr lang="pt-PT" sz="1300" dirty="0" err="1"/>
              <a:t>algoritm</a:t>
            </a:r>
            <a:r>
              <a:rPr lang="pt-PT" sz="1300" dirty="0"/>
              <a:t> </a:t>
            </a:r>
            <a:r>
              <a:rPr lang="pt-PT" sz="1300" dirty="0" err="1"/>
              <a:t>choice</a:t>
            </a:r>
            <a:r>
              <a:rPr lang="pt-PT" sz="1300" dirty="0"/>
              <a:t> (via ODM)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53AE4D-D2F1-5728-8F52-1F728950ABE1}"/>
              </a:ext>
            </a:extLst>
          </p:cNvPr>
          <p:cNvSpPr/>
          <p:nvPr/>
        </p:nvSpPr>
        <p:spPr>
          <a:xfrm>
            <a:off x="1622713" y="2725187"/>
            <a:ext cx="1520382" cy="54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/>
              <a:t>Define/ </a:t>
            </a:r>
            <a:r>
              <a:rPr lang="pt-PT" sz="1300" dirty="0" err="1"/>
              <a:t>adjust</a:t>
            </a:r>
            <a:r>
              <a:rPr lang="pt-PT" sz="1300" dirty="0"/>
              <a:t> </a:t>
            </a:r>
            <a:r>
              <a:rPr lang="pt-PT" sz="1300" dirty="0" err="1"/>
              <a:t>hyper-parameters</a:t>
            </a:r>
            <a:endParaRPr lang="pt-PT" sz="1300" dirty="0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71476389-063F-A272-D774-5E7B0A7984E4}"/>
              </a:ext>
            </a:extLst>
          </p:cNvPr>
          <p:cNvCxnSpPr>
            <a:cxnSpLocks/>
          </p:cNvCxnSpPr>
          <p:nvPr/>
        </p:nvCxnSpPr>
        <p:spPr>
          <a:xfrm flipV="1">
            <a:off x="3138061" y="2986625"/>
            <a:ext cx="586739" cy="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66AC2283-E76A-4753-6D5D-75D845E64AFB}"/>
              </a:ext>
            </a:extLst>
          </p:cNvPr>
          <p:cNvSpPr/>
          <p:nvPr/>
        </p:nvSpPr>
        <p:spPr>
          <a:xfrm>
            <a:off x="3729834" y="2725187"/>
            <a:ext cx="1297633" cy="54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 err="1"/>
              <a:t>Train</a:t>
            </a:r>
            <a:r>
              <a:rPr lang="pt-PT" sz="1300" dirty="0"/>
              <a:t> </a:t>
            </a:r>
            <a:r>
              <a:rPr lang="pt-PT" sz="1300" dirty="0" err="1"/>
              <a:t>with</a:t>
            </a:r>
            <a:r>
              <a:rPr lang="pt-PT" sz="1300" dirty="0"/>
              <a:t> cross </a:t>
            </a:r>
            <a:r>
              <a:rPr lang="pt-PT" sz="1300" dirty="0" err="1"/>
              <a:t>validation</a:t>
            </a:r>
            <a:endParaRPr lang="pt-PT" sz="13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B2A8056F-C196-CB95-EDEA-9A3860C202D9}"/>
              </a:ext>
            </a:extLst>
          </p:cNvPr>
          <p:cNvCxnSpPr>
            <a:cxnSpLocks/>
          </p:cNvCxnSpPr>
          <p:nvPr/>
        </p:nvCxnSpPr>
        <p:spPr>
          <a:xfrm flipV="1">
            <a:off x="5027467" y="2980597"/>
            <a:ext cx="586739" cy="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733ADE9B-9653-192A-1B6F-884564F6D336}"/>
              </a:ext>
            </a:extLst>
          </p:cNvPr>
          <p:cNvSpPr/>
          <p:nvPr/>
        </p:nvSpPr>
        <p:spPr>
          <a:xfrm>
            <a:off x="8085316" y="2702548"/>
            <a:ext cx="1186441" cy="551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 err="1"/>
              <a:t>Classifier</a:t>
            </a:r>
            <a:r>
              <a:rPr lang="pt-PT" sz="1300" dirty="0"/>
              <a:t> (</a:t>
            </a:r>
            <a:r>
              <a:rPr lang="pt-PT" sz="1300" dirty="0" err="1"/>
              <a:t>model</a:t>
            </a:r>
            <a:r>
              <a:rPr lang="pt-PT" sz="1300" dirty="0"/>
              <a:t>)</a:t>
            </a:r>
          </a:p>
        </p:txBody>
      </p:sp>
      <p:cxnSp>
        <p:nvCxnSpPr>
          <p:cNvPr id="15" name="Conexão: Ângulo Reto 14">
            <a:extLst>
              <a:ext uri="{FF2B5EF4-FFF2-40B4-BE49-F238E27FC236}">
                <a16:creationId xmlns:a16="http://schemas.microsoft.com/office/drawing/2014/main" id="{9C37639C-AB46-7F58-AB36-5FBE532038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2905" y="3262946"/>
            <a:ext cx="1995749" cy="242253"/>
          </a:xfrm>
          <a:prstGeom prst="bentConnector3">
            <a:avLst>
              <a:gd name="adj1" fmla="val 3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42241651-0F5E-6112-7992-74A2B6FDF14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382904" y="3272223"/>
            <a:ext cx="0" cy="23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FB9CDC8B-EE4A-6472-5AE0-0DA96B3D8E92}"/>
              </a:ext>
            </a:extLst>
          </p:cNvPr>
          <p:cNvSpPr/>
          <p:nvPr/>
        </p:nvSpPr>
        <p:spPr>
          <a:xfrm>
            <a:off x="5614205" y="2706293"/>
            <a:ext cx="1894441" cy="551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 err="1"/>
              <a:t>Choose</a:t>
            </a:r>
            <a:r>
              <a:rPr lang="pt-PT" sz="1300" dirty="0"/>
              <a:t> </a:t>
            </a:r>
            <a:r>
              <a:rPr lang="pt-PT" sz="1300" dirty="0" err="1"/>
              <a:t>model</a:t>
            </a:r>
            <a:r>
              <a:rPr lang="pt-PT" sz="1300" dirty="0"/>
              <a:t> </a:t>
            </a:r>
            <a:r>
              <a:rPr lang="pt-PT" sz="1300" dirty="0" err="1"/>
              <a:t>with</a:t>
            </a:r>
            <a:r>
              <a:rPr lang="pt-PT" sz="1300" dirty="0"/>
              <a:t> </a:t>
            </a:r>
            <a:r>
              <a:rPr lang="pt-PT" sz="1300" dirty="0" err="1"/>
              <a:t>best</a:t>
            </a:r>
            <a:r>
              <a:rPr lang="pt-PT" sz="1300" dirty="0"/>
              <a:t> </a:t>
            </a:r>
            <a:r>
              <a:rPr lang="pt-PT" sz="1300" dirty="0" err="1"/>
              <a:t>results</a:t>
            </a:r>
            <a:r>
              <a:rPr lang="pt-PT" sz="1300" dirty="0"/>
              <a:t> </a:t>
            </a:r>
            <a:r>
              <a:rPr lang="pt-PT" sz="1300" dirty="0" err="1"/>
              <a:t>on</a:t>
            </a:r>
            <a:r>
              <a:rPr lang="pt-PT" sz="1300" dirty="0"/>
              <a:t> </a:t>
            </a:r>
            <a:r>
              <a:rPr lang="pt-PT" sz="1300" dirty="0" err="1"/>
              <a:t>test</a:t>
            </a:r>
            <a:r>
              <a:rPr lang="pt-PT" sz="1300" dirty="0"/>
              <a:t> set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093CF8C6-F029-291C-7EC1-AE82EB1D08A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340077" y="2235488"/>
            <a:ext cx="3197" cy="49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712FC5C0-3943-9929-9C95-4C80612F641E}"/>
              </a:ext>
            </a:extLst>
          </p:cNvPr>
          <p:cNvCxnSpPr>
            <a:cxnSpLocks/>
          </p:cNvCxnSpPr>
          <p:nvPr/>
        </p:nvCxnSpPr>
        <p:spPr>
          <a:xfrm flipV="1">
            <a:off x="7498577" y="2956101"/>
            <a:ext cx="586739" cy="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08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4472DCD-0923-BB1E-F491-0FF2D4656DED}"/>
              </a:ext>
            </a:extLst>
          </p:cNvPr>
          <p:cNvSpPr/>
          <p:nvPr/>
        </p:nvSpPr>
        <p:spPr>
          <a:xfrm>
            <a:off x="1622322" y="1688452"/>
            <a:ext cx="1441903" cy="54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 err="1"/>
              <a:t>Generate</a:t>
            </a:r>
            <a:r>
              <a:rPr lang="pt-PT" sz="1300" dirty="0"/>
              <a:t> clips</a:t>
            </a:r>
          </a:p>
          <a:p>
            <a:pPr algn="ctr"/>
            <a:r>
              <a:rPr lang="pt-PT" sz="1300" dirty="0"/>
              <a:t>(</a:t>
            </a:r>
            <a:r>
              <a:rPr lang="pt-PT" sz="1300" dirty="0" err="1"/>
              <a:t>with</a:t>
            </a:r>
            <a:r>
              <a:rPr lang="pt-PT" sz="1300" dirty="0"/>
              <a:t> Python)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DD56B138-E7B3-0E68-5EA1-3306DA6B5280}"/>
              </a:ext>
            </a:extLst>
          </p:cNvPr>
          <p:cNvCxnSpPr>
            <a:cxnSpLocks/>
          </p:cNvCxnSpPr>
          <p:nvPr/>
        </p:nvCxnSpPr>
        <p:spPr>
          <a:xfrm>
            <a:off x="2343272" y="2230579"/>
            <a:ext cx="0" cy="55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036DA8F-41FA-EF14-B9C5-D603F528D4AC}"/>
              </a:ext>
            </a:extLst>
          </p:cNvPr>
          <p:cNvSpPr/>
          <p:nvPr/>
        </p:nvSpPr>
        <p:spPr>
          <a:xfrm>
            <a:off x="1174831" y="2777620"/>
            <a:ext cx="2336881" cy="54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/>
              <a:t>Organize clips </a:t>
            </a:r>
            <a:r>
              <a:rPr lang="pt-PT" sz="1300" dirty="0" err="1"/>
              <a:t>and</a:t>
            </a:r>
            <a:r>
              <a:rPr lang="pt-PT" sz="1300" dirty="0"/>
              <a:t> </a:t>
            </a:r>
            <a:r>
              <a:rPr lang="pt-PT" sz="1300" dirty="0" err="1"/>
              <a:t>information</a:t>
            </a:r>
            <a:r>
              <a:rPr lang="pt-PT" sz="1300" dirty="0"/>
              <a:t> </a:t>
            </a:r>
            <a:r>
              <a:rPr lang="pt-PT" sz="1300" dirty="0" err="1"/>
              <a:t>associated</a:t>
            </a:r>
            <a:r>
              <a:rPr lang="pt-PT" sz="1300" dirty="0"/>
              <a:t> in </a:t>
            </a:r>
            <a:r>
              <a:rPr lang="pt-PT" sz="1300" dirty="0" err="1"/>
              <a:t>directory</a:t>
            </a:r>
            <a:endParaRPr lang="pt-PT" sz="1300" dirty="0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62C6DC36-318E-D1D8-BC16-F6FBBCAD62B2}"/>
              </a:ext>
            </a:extLst>
          </p:cNvPr>
          <p:cNvCxnSpPr>
            <a:cxnSpLocks/>
          </p:cNvCxnSpPr>
          <p:nvPr/>
        </p:nvCxnSpPr>
        <p:spPr>
          <a:xfrm flipV="1">
            <a:off x="3511712" y="3048466"/>
            <a:ext cx="586739" cy="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4146057-5786-9960-F106-71B27D3CD73E}"/>
              </a:ext>
            </a:extLst>
          </p:cNvPr>
          <p:cNvSpPr/>
          <p:nvPr/>
        </p:nvSpPr>
        <p:spPr>
          <a:xfrm>
            <a:off x="4098450" y="2777620"/>
            <a:ext cx="1750142" cy="54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 err="1"/>
              <a:t>Copy</a:t>
            </a:r>
            <a:r>
              <a:rPr lang="pt-PT" sz="1300" dirty="0"/>
              <a:t> </a:t>
            </a:r>
            <a:r>
              <a:rPr lang="pt-PT" sz="1300" dirty="0" err="1"/>
              <a:t>directory</a:t>
            </a:r>
            <a:r>
              <a:rPr lang="pt-PT" sz="1300" dirty="0"/>
              <a:t> to </a:t>
            </a:r>
            <a:r>
              <a:rPr lang="pt-PT" sz="1300" dirty="0" err="1"/>
              <a:t>Netbeans</a:t>
            </a:r>
            <a:r>
              <a:rPr lang="pt-PT" sz="1300" dirty="0"/>
              <a:t> </a:t>
            </a:r>
            <a:r>
              <a:rPr lang="pt-PT" sz="1300" dirty="0" err="1"/>
              <a:t>project</a:t>
            </a:r>
            <a:r>
              <a:rPr lang="pt-PT" sz="1300" dirty="0"/>
              <a:t> app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6D1836A-51F0-DB15-2757-543B76276D07}"/>
              </a:ext>
            </a:extLst>
          </p:cNvPr>
          <p:cNvCxnSpPr>
            <a:cxnSpLocks/>
          </p:cNvCxnSpPr>
          <p:nvPr/>
        </p:nvCxnSpPr>
        <p:spPr>
          <a:xfrm flipV="1">
            <a:off x="5848591" y="3044893"/>
            <a:ext cx="586739" cy="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473E2697-0AD8-65D1-BFF1-988C1C9CDC60}"/>
              </a:ext>
            </a:extLst>
          </p:cNvPr>
          <p:cNvSpPr/>
          <p:nvPr/>
        </p:nvSpPr>
        <p:spPr>
          <a:xfrm>
            <a:off x="6435330" y="2771375"/>
            <a:ext cx="1750142" cy="54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 err="1"/>
              <a:t>Reterieve</a:t>
            </a:r>
            <a:r>
              <a:rPr lang="pt-PT" sz="1300" dirty="0"/>
              <a:t> </a:t>
            </a:r>
            <a:r>
              <a:rPr lang="pt-PT" sz="1300" dirty="0" err="1"/>
              <a:t>information</a:t>
            </a:r>
            <a:r>
              <a:rPr lang="pt-PT" sz="1300" dirty="0"/>
              <a:t> </a:t>
            </a:r>
            <a:r>
              <a:rPr lang="pt-PT" sz="1300" dirty="0" err="1"/>
              <a:t>from</a:t>
            </a:r>
            <a:r>
              <a:rPr lang="pt-PT" sz="1300" dirty="0"/>
              <a:t> </a:t>
            </a:r>
            <a:r>
              <a:rPr lang="pt-PT" sz="1300" dirty="0" err="1"/>
              <a:t>directory</a:t>
            </a:r>
            <a:endParaRPr lang="pt-PT" sz="1300" dirty="0"/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C7C11AB5-4489-4795-8958-3535BE3FD1F1}"/>
              </a:ext>
            </a:extLst>
          </p:cNvPr>
          <p:cNvCxnSpPr>
            <a:cxnSpLocks/>
          </p:cNvCxnSpPr>
          <p:nvPr/>
        </p:nvCxnSpPr>
        <p:spPr>
          <a:xfrm flipV="1">
            <a:off x="7300686" y="2230579"/>
            <a:ext cx="0" cy="54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C8090F1-FFEC-0B73-41DE-D2A9981FA427}"/>
              </a:ext>
            </a:extLst>
          </p:cNvPr>
          <p:cNvSpPr/>
          <p:nvPr/>
        </p:nvSpPr>
        <p:spPr>
          <a:xfrm>
            <a:off x="6755972" y="1688452"/>
            <a:ext cx="1089427" cy="547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300" dirty="0"/>
              <a:t>Show </a:t>
            </a:r>
            <a:r>
              <a:rPr lang="pt-PT" sz="1300" dirty="0" err="1"/>
              <a:t>results</a:t>
            </a:r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292336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0A418D6-BA8B-5C24-7D09-99D386ADC90A}"/>
              </a:ext>
            </a:extLst>
          </p:cNvPr>
          <p:cNvSpPr txBox="1"/>
          <p:nvPr/>
        </p:nvSpPr>
        <p:spPr>
          <a:xfrm>
            <a:off x="849059" y="4439627"/>
            <a:ext cx="221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/>
              <a:t>Ball</a:t>
            </a:r>
            <a:r>
              <a:rPr lang="pt-PT" sz="1400" b="1" dirty="0"/>
              <a:t> hit </a:t>
            </a:r>
            <a:r>
              <a:rPr lang="pt-PT" sz="1400" b="1" dirty="0" err="1"/>
              <a:t>selection</a:t>
            </a:r>
            <a:endParaRPr lang="pt-PT" sz="1400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D8D5B8-5B5D-4266-98E8-82EC38949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36" y="262509"/>
            <a:ext cx="5489899" cy="39613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ECAECE11-5FA9-3B25-CB3D-D63690EE03DC}"/>
              </a:ext>
            </a:extLst>
          </p:cNvPr>
          <p:cNvCxnSpPr>
            <a:cxnSpLocks/>
          </p:cNvCxnSpPr>
          <p:nvPr/>
        </p:nvCxnSpPr>
        <p:spPr>
          <a:xfrm flipH="1">
            <a:off x="1842827" y="3085590"/>
            <a:ext cx="2328161" cy="1363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DA777C33-B299-EF01-B859-8725FD735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"/>
          <a:stretch/>
        </p:blipFill>
        <p:spPr>
          <a:xfrm>
            <a:off x="7963756" y="3816720"/>
            <a:ext cx="3379185" cy="1984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119962A5-1524-09B7-224D-03E81604BB5B}"/>
              </a:ext>
            </a:extLst>
          </p:cNvPr>
          <p:cNvCxnSpPr>
            <a:cxnSpLocks/>
          </p:cNvCxnSpPr>
          <p:nvPr/>
        </p:nvCxnSpPr>
        <p:spPr>
          <a:xfrm>
            <a:off x="4872307" y="2656185"/>
            <a:ext cx="487635" cy="512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Marcador de Posição de Conteúdo 52">
            <a:extLst>
              <a:ext uri="{FF2B5EF4-FFF2-40B4-BE49-F238E27FC236}">
                <a16:creationId xmlns:a16="http://schemas.microsoft.com/office/drawing/2014/main" id="{680F501A-02A4-706D-F9A7-B8EA88E7E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76" y="2175899"/>
            <a:ext cx="942025" cy="942025"/>
          </a:xfrm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957BC09E-6983-5673-6971-800CA5BEA54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261989" y="3117924"/>
            <a:ext cx="471012" cy="622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AE2C70D2-FD9B-69D6-C478-46B20F5CE977}"/>
              </a:ext>
            </a:extLst>
          </p:cNvPr>
          <p:cNvCxnSpPr>
            <a:cxnSpLocks/>
          </p:cNvCxnSpPr>
          <p:nvPr/>
        </p:nvCxnSpPr>
        <p:spPr>
          <a:xfrm>
            <a:off x="7330460" y="1646117"/>
            <a:ext cx="511277" cy="597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E0ADCE-A2C7-97C5-BED2-5E00E53209E0}"/>
              </a:ext>
            </a:extLst>
          </p:cNvPr>
          <p:cNvSpPr txBox="1"/>
          <p:nvPr/>
        </p:nvSpPr>
        <p:spPr>
          <a:xfrm>
            <a:off x="8962934" y="5801495"/>
            <a:ext cx="201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Ball</a:t>
            </a:r>
            <a:r>
              <a:rPr lang="pt-PT" sz="1400" b="1" dirty="0"/>
              <a:t> hits </a:t>
            </a:r>
            <a:r>
              <a:rPr lang="pt-PT" sz="1400" b="1" dirty="0" err="1"/>
              <a:t>annotation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105836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A7F4AC8-1882-99B9-9B2E-D1B11641F801}"/>
              </a:ext>
            </a:extLst>
          </p:cNvPr>
          <p:cNvSpPr txBox="1"/>
          <p:nvPr/>
        </p:nvSpPr>
        <p:spPr>
          <a:xfrm>
            <a:off x="983225" y="1192020"/>
            <a:ext cx="2890684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00" dirty="0"/>
              <a:t>Video_09_08_2022_15_48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25D908-E9E2-DDAD-A757-A75F7C9063C6}"/>
              </a:ext>
            </a:extLst>
          </p:cNvPr>
          <p:cNvSpPr txBox="1"/>
          <p:nvPr/>
        </p:nvSpPr>
        <p:spPr>
          <a:xfrm>
            <a:off x="983225" y="1549429"/>
            <a:ext cx="2890684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00" dirty="0"/>
              <a:t>Video_10_08_2022_15_48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D11F303-3390-A96E-7442-C4115893BB89}"/>
              </a:ext>
            </a:extLst>
          </p:cNvPr>
          <p:cNvSpPr txBox="1"/>
          <p:nvPr/>
        </p:nvSpPr>
        <p:spPr>
          <a:xfrm>
            <a:off x="983225" y="1886659"/>
            <a:ext cx="2890684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00" dirty="0"/>
              <a:t>Video_25_08_2022_15_48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321670-0E5F-BA87-2406-7E1369A79E11}"/>
              </a:ext>
            </a:extLst>
          </p:cNvPr>
          <p:cNvSpPr txBox="1"/>
          <p:nvPr/>
        </p:nvSpPr>
        <p:spPr>
          <a:xfrm>
            <a:off x="2067823" y="2187013"/>
            <a:ext cx="31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…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E39455E-1383-9FC7-11AA-928D76F184C4}"/>
              </a:ext>
            </a:extLst>
          </p:cNvPr>
          <p:cNvSpPr/>
          <p:nvPr/>
        </p:nvSpPr>
        <p:spPr>
          <a:xfrm>
            <a:off x="5243382" y="1192020"/>
            <a:ext cx="70407" cy="10053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57465F9-9D97-131A-3F90-B5736E7F2668}"/>
              </a:ext>
            </a:extLst>
          </p:cNvPr>
          <p:cNvSpPr/>
          <p:nvPr/>
        </p:nvSpPr>
        <p:spPr>
          <a:xfrm>
            <a:off x="5249482" y="2823013"/>
            <a:ext cx="64307" cy="88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A4507A3-6C2E-654B-3FE5-716DAC9AACCE}"/>
              </a:ext>
            </a:extLst>
          </p:cNvPr>
          <p:cNvSpPr/>
          <p:nvPr/>
        </p:nvSpPr>
        <p:spPr>
          <a:xfrm>
            <a:off x="473530" y="408214"/>
            <a:ext cx="4987470" cy="2741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BFC6970-CC93-0169-DA5D-50E9F6B545E3}"/>
              </a:ext>
            </a:extLst>
          </p:cNvPr>
          <p:cNvSpPr/>
          <p:nvPr/>
        </p:nvSpPr>
        <p:spPr>
          <a:xfrm>
            <a:off x="647061" y="604902"/>
            <a:ext cx="2841523" cy="3646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Available</a:t>
            </a:r>
            <a:r>
              <a:rPr lang="pt-PT" sz="1500" b="1" dirty="0">
                <a:solidFill>
                  <a:schemeClr val="tx1"/>
                </a:solidFill>
              </a:rPr>
              <a:t> </a:t>
            </a:r>
            <a:r>
              <a:rPr lang="en-US" sz="1500" b="1" dirty="0">
                <a:solidFill>
                  <a:schemeClr val="tx1"/>
                </a:solidFill>
              </a:rPr>
              <a:t>Videos</a:t>
            </a:r>
          </a:p>
        </p:txBody>
      </p:sp>
    </p:spTree>
    <p:extLst>
      <p:ext uri="{BB962C8B-B14F-4D97-AF65-F5344CB8AC3E}">
        <p14:creationId xmlns:p14="http://schemas.microsoft.com/office/powerpoint/2010/main" val="165855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ADFD7DE-3AF3-ED15-96F1-9EC03E8F935F}"/>
              </a:ext>
            </a:extLst>
          </p:cNvPr>
          <p:cNvSpPr/>
          <p:nvPr/>
        </p:nvSpPr>
        <p:spPr>
          <a:xfrm>
            <a:off x="2412937" y="1236069"/>
            <a:ext cx="737118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5853033-B3C3-3941-3E5A-0F4328675C3B}"/>
              </a:ext>
            </a:extLst>
          </p:cNvPr>
          <p:cNvSpPr/>
          <p:nvPr/>
        </p:nvSpPr>
        <p:spPr>
          <a:xfrm>
            <a:off x="2405746" y="2128310"/>
            <a:ext cx="737118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FC7BD0-21B2-7EAB-3B93-BEBF5986BFB8}"/>
              </a:ext>
            </a:extLst>
          </p:cNvPr>
          <p:cNvSpPr/>
          <p:nvPr/>
        </p:nvSpPr>
        <p:spPr>
          <a:xfrm>
            <a:off x="2405746" y="3020550"/>
            <a:ext cx="737118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5084CB-D8D9-FE04-F66F-EA42DCF8FB4C}"/>
              </a:ext>
            </a:extLst>
          </p:cNvPr>
          <p:cNvSpPr/>
          <p:nvPr/>
        </p:nvSpPr>
        <p:spPr>
          <a:xfrm>
            <a:off x="2405746" y="3912790"/>
            <a:ext cx="737118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D78BA62-6CCE-BDC3-4FEC-9DF4AD46BF9E}"/>
              </a:ext>
            </a:extLst>
          </p:cNvPr>
          <p:cNvSpPr/>
          <p:nvPr/>
        </p:nvSpPr>
        <p:spPr>
          <a:xfrm>
            <a:off x="2405746" y="4805029"/>
            <a:ext cx="737118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EA684C-871E-8F16-0B4D-760A76C2D315}"/>
              </a:ext>
            </a:extLst>
          </p:cNvPr>
          <p:cNvSpPr txBox="1"/>
          <p:nvPr/>
        </p:nvSpPr>
        <p:spPr>
          <a:xfrm>
            <a:off x="2670888" y="5633749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…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062C88F-0FDC-5AD6-CEAD-E4A1DEDD49DE}"/>
              </a:ext>
            </a:extLst>
          </p:cNvPr>
          <p:cNvSpPr/>
          <p:nvPr/>
        </p:nvSpPr>
        <p:spPr>
          <a:xfrm>
            <a:off x="3637386" y="1236069"/>
            <a:ext cx="980498" cy="5318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 err="1"/>
              <a:t>Thumbnail</a:t>
            </a:r>
            <a:r>
              <a:rPr lang="pt-PT" sz="1300" dirty="0"/>
              <a:t> da 1ª </a:t>
            </a:r>
            <a:r>
              <a:rPr lang="pt-PT" sz="1300" dirty="0" err="1"/>
              <a:t>frame</a:t>
            </a:r>
            <a:endParaRPr lang="pt-PT" sz="13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8A50E5-69A0-B19C-FB38-04531F687A65}"/>
              </a:ext>
            </a:extLst>
          </p:cNvPr>
          <p:cNvSpPr/>
          <p:nvPr/>
        </p:nvSpPr>
        <p:spPr>
          <a:xfrm>
            <a:off x="3637385" y="2128309"/>
            <a:ext cx="980497" cy="5318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888ACBF-DE3A-AF3F-1C8F-5BB595E9E5B8}"/>
              </a:ext>
            </a:extLst>
          </p:cNvPr>
          <p:cNvSpPr/>
          <p:nvPr/>
        </p:nvSpPr>
        <p:spPr>
          <a:xfrm>
            <a:off x="3637386" y="3029296"/>
            <a:ext cx="980496" cy="5318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DD836CD-6B00-1D89-EA31-6B0B19308E9C}"/>
              </a:ext>
            </a:extLst>
          </p:cNvPr>
          <p:cNvSpPr/>
          <p:nvPr/>
        </p:nvSpPr>
        <p:spPr>
          <a:xfrm>
            <a:off x="3637385" y="3886967"/>
            <a:ext cx="980496" cy="5318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D86FFCD-27D5-19E8-0DF1-62698B51EF00}"/>
              </a:ext>
            </a:extLst>
          </p:cNvPr>
          <p:cNvSpPr/>
          <p:nvPr/>
        </p:nvSpPr>
        <p:spPr>
          <a:xfrm>
            <a:off x="3637384" y="4805029"/>
            <a:ext cx="980495" cy="5318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879C276-30FC-25ED-8C7F-53DD0FC74B72}"/>
              </a:ext>
            </a:extLst>
          </p:cNvPr>
          <p:cNvSpPr txBox="1"/>
          <p:nvPr/>
        </p:nvSpPr>
        <p:spPr>
          <a:xfrm>
            <a:off x="2475724" y="784800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Audio</a:t>
            </a:r>
            <a:endParaRPr lang="pt-PT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A571B90-1C9F-3878-352F-F160D599257F}"/>
              </a:ext>
            </a:extLst>
          </p:cNvPr>
          <p:cNvSpPr txBox="1"/>
          <p:nvPr/>
        </p:nvSpPr>
        <p:spPr>
          <a:xfrm>
            <a:off x="3637385" y="795100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Video</a:t>
            </a:r>
            <a:endParaRPr lang="pt-PT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BA32B95-6074-69D8-755B-C0783A20FEBE}"/>
              </a:ext>
            </a:extLst>
          </p:cNvPr>
          <p:cNvSpPr/>
          <p:nvPr/>
        </p:nvSpPr>
        <p:spPr>
          <a:xfrm>
            <a:off x="1333885" y="844508"/>
            <a:ext cx="963778" cy="2849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all</a:t>
            </a:r>
            <a:r>
              <a:rPr lang="pt-PT" dirty="0"/>
              <a:t>      </a:t>
            </a:r>
            <a:r>
              <a:rPr lang="pt-PT" sz="1800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DD12625-6EC1-8059-70A4-0576EF08BDD7}"/>
              </a:ext>
            </a:extLst>
          </p:cNvPr>
          <p:cNvSpPr/>
          <p:nvPr/>
        </p:nvSpPr>
        <p:spPr>
          <a:xfrm>
            <a:off x="5501953" y="1236069"/>
            <a:ext cx="5253135" cy="37462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1690209-C7D9-22A7-3939-87FEB7C45C5E}"/>
              </a:ext>
            </a:extLst>
          </p:cNvPr>
          <p:cNvSpPr/>
          <p:nvPr/>
        </p:nvSpPr>
        <p:spPr>
          <a:xfrm>
            <a:off x="768998" y="1236068"/>
            <a:ext cx="161728" cy="3940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40E7836-D64F-689C-2E3B-511D1EB7C517}"/>
              </a:ext>
            </a:extLst>
          </p:cNvPr>
          <p:cNvSpPr/>
          <p:nvPr/>
        </p:nvSpPr>
        <p:spPr>
          <a:xfrm>
            <a:off x="768998" y="5799322"/>
            <a:ext cx="161728" cy="176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1622404-BA31-3E64-D8EB-9763DC0B5172}"/>
              </a:ext>
            </a:extLst>
          </p:cNvPr>
          <p:cNvSpPr/>
          <p:nvPr/>
        </p:nvSpPr>
        <p:spPr>
          <a:xfrm>
            <a:off x="8077606" y="5087764"/>
            <a:ext cx="161728" cy="176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&lt;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1EB800D-BA46-71A0-8675-55C856FC401B}"/>
              </a:ext>
            </a:extLst>
          </p:cNvPr>
          <p:cNvSpPr txBox="1"/>
          <p:nvPr/>
        </p:nvSpPr>
        <p:spPr>
          <a:xfrm>
            <a:off x="7057066" y="5003697"/>
            <a:ext cx="106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Previous</a:t>
            </a:r>
            <a:endParaRPr lang="pt-PT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5B4B01A-D74B-7652-B41A-2DF6FD46D7A5}"/>
              </a:ext>
            </a:extLst>
          </p:cNvPr>
          <p:cNvSpPr/>
          <p:nvPr/>
        </p:nvSpPr>
        <p:spPr>
          <a:xfrm>
            <a:off x="8389785" y="5093017"/>
            <a:ext cx="161728" cy="176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&gt;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6BFDC52-2583-5E66-EDCB-E732DB2AB4D2}"/>
              </a:ext>
            </a:extLst>
          </p:cNvPr>
          <p:cNvSpPr txBox="1"/>
          <p:nvPr/>
        </p:nvSpPr>
        <p:spPr>
          <a:xfrm>
            <a:off x="8528960" y="4967542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Next</a:t>
            </a:r>
            <a:endParaRPr lang="pt-PT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13FA49D-273E-B381-C85E-059C4EF6710B}"/>
              </a:ext>
            </a:extLst>
          </p:cNvPr>
          <p:cNvSpPr/>
          <p:nvPr/>
        </p:nvSpPr>
        <p:spPr>
          <a:xfrm>
            <a:off x="8832982" y="5702906"/>
            <a:ext cx="737118" cy="20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Reset</a:t>
            </a:r>
            <a:endParaRPr lang="pt-PT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8AD7BBA9-0D82-A65B-704F-3645AB85974F}"/>
              </a:ext>
            </a:extLst>
          </p:cNvPr>
          <p:cNvSpPr/>
          <p:nvPr/>
        </p:nvSpPr>
        <p:spPr>
          <a:xfrm>
            <a:off x="9811139" y="5697268"/>
            <a:ext cx="943949" cy="20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Submit</a:t>
            </a:r>
            <a:endParaRPr lang="pt-PT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4EF4725-2C5E-DBBE-98DE-8497BCE6A150}"/>
              </a:ext>
            </a:extLst>
          </p:cNvPr>
          <p:cNvSpPr/>
          <p:nvPr/>
        </p:nvSpPr>
        <p:spPr>
          <a:xfrm>
            <a:off x="1315227" y="1389645"/>
            <a:ext cx="982436" cy="2849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 err="1">
                <a:solidFill>
                  <a:schemeClr val="tx1"/>
                </a:solidFill>
              </a:rPr>
              <a:t>ball</a:t>
            </a:r>
            <a:r>
              <a:rPr lang="pt-PT" sz="1300" dirty="0">
                <a:solidFill>
                  <a:schemeClr val="tx1"/>
                </a:solidFill>
              </a:rPr>
              <a:t>-hit   </a:t>
            </a:r>
            <a:r>
              <a:rPr lang="pt-PT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79EC6FC-4FFC-A0EB-9FB7-565968A01065}"/>
              </a:ext>
            </a:extLst>
          </p:cNvPr>
          <p:cNvSpPr/>
          <p:nvPr/>
        </p:nvSpPr>
        <p:spPr>
          <a:xfrm>
            <a:off x="1315227" y="2259821"/>
            <a:ext cx="982436" cy="2849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 err="1">
                <a:solidFill>
                  <a:schemeClr val="tx1"/>
                </a:solidFill>
              </a:rPr>
              <a:t>ball</a:t>
            </a:r>
            <a:r>
              <a:rPr lang="pt-PT" sz="1300" dirty="0">
                <a:solidFill>
                  <a:schemeClr val="tx1"/>
                </a:solidFill>
              </a:rPr>
              <a:t>-hit   </a:t>
            </a:r>
            <a:r>
              <a:rPr lang="pt-PT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2FE6A42-6F10-FA9B-C07B-CE81A13A01E0}"/>
              </a:ext>
            </a:extLst>
          </p:cNvPr>
          <p:cNvSpPr/>
          <p:nvPr/>
        </p:nvSpPr>
        <p:spPr>
          <a:xfrm>
            <a:off x="1315227" y="3152736"/>
            <a:ext cx="982436" cy="2849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noise   </a:t>
            </a:r>
            <a:r>
              <a:rPr lang="pt-PT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FABDF56D-90A7-85E9-4CE6-39FB839616AB}"/>
              </a:ext>
            </a:extLst>
          </p:cNvPr>
          <p:cNvSpPr/>
          <p:nvPr/>
        </p:nvSpPr>
        <p:spPr>
          <a:xfrm>
            <a:off x="1315227" y="4045651"/>
            <a:ext cx="982436" cy="2849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 err="1">
                <a:solidFill>
                  <a:schemeClr val="tx1"/>
                </a:solidFill>
              </a:rPr>
              <a:t>ball</a:t>
            </a:r>
            <a:r>
              <a:rPr lang="pt-PT" sz="1300" dirty="0">
                <a:solidFill>
                  <a:schemeClr val="tx1"/>
                </a:solidFill>
              </a:rPr>
              <a:t>-hit   </a:t>
            </a:r>
            <a:r>
              <a:rPr lang="pt-PT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834EBAC-BD6A-5F9C-3164-7BEEDABCF9AA}"/>
              </a:ext>
            </a:extLst>
          </p:cNvPr>
          <p:cNvSpPr/>
          <p:nvPr/>
        </p:nvSpPr>
        <p:spPr>
          <a:xfrm>
            <a:off x="1333885" y="4891245"/>
            <a:ext cx="982436" cy="2849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noise   </a:t>
            </a:r>
            <a:r>
              <a:rPr lang="pt-PT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823695F-3E48-5DA2-C8C2-28AD4FB61A04}"/>
              </a:ext>
            </a:extLst>
          </p:cNvPr>
          <p:cNvSpPr/>
          <p:nvPr/>
        </p:nvSpPr>
        <p:spPr>
          <a:xfrm>
            <a:off x="473529" y="571500"/>
            <a:ext cx="10597242" cy="5666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25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5EA684C-871E-8F16-0B4D-760A76C2D315}"/>
              </a:ext>
            </a:extLst>
          </p:cNvPr>
          <p:cNvSpPr txBox="1"/>
          <p:nvPr/>
        </p:nvSpPr>
        <p:spPr>
          <a:xfrm>
            <a:off x="3306151" y="5225050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…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879C276-30FC-25ED-8C7F-53DD0FC74B72}"/>
              </a:ext>
            </a:extLst>
          </p:cNvPr>
          <p:cNvSpPr txBox="1"/>
          <p:nvPr/>
        </p:nvSpPr>
        <p:spPr>
          <a:xfrm>
            <a:off x="2445983" y="850324"/>
            <a:ext cx="73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Start</a:t>
            </a:r>
            <a:endParaRPr lang="pt-PT" sz="1400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A571B90-1C9F-3878-352F-F160D599257F}"/>
              </a:ext>
            </a:extLst>
          </p:cNvPr>
          <p:cNvSpPr txBox="1"/>
          <p:nvPr/>
        </p:nvSpPr>
        <p:spPr>
          <a:xfrm>
            <a:off x="3408006" y="862241"/>
            <a:ext cx="73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End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BA32B95-6074-69D8-755B-C0783A20FEBE}"/>
              </a:ext>
            </a:extLst>
          </p:cNvPr>
          <p:cNvSpPr/>
          <p:nvPr/>
        </p:nvSpPr>
        <p:spPr>
          <a:xfrm>
            <a:off x="1075936" y="861588"/>
            <a:ext cx="963778" cy="2849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all</a:t>
            </a:r>
            <a:r>
              <a:rPr lang="pt-PT" dirty="0"/>
              <a:t>      </a:t>
            </a:r>
            <a:r>
              <a:rPr lang="pt-PT" sz="1800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DD12625-6EC1-8059-70A4-0576EF08BDD7}"/>
              </a:ext>
            </a:extLst>
          </p:cNvPr>
          <p:cNvSpPr/>
          <p:nvPr/>
        </p:nvSpPr>
        <p:spPr>
          <a:xfrm>
            <a:off x="6350523" y="1496789"/>
            <a:ext cx="4437413" cy="37314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1690209-C7D9-22A7-3939-87FEB7C45C5E}"/>
              </a:ext>
            </a:extLst>
          </p:cNvPr>
          <p:cNvSpPr/>
          <p:nvPr/>
        </p:nvSpPr>
        <p:spPr>
          <a:xfrm>
            <a:off x="663603" y="1401263"/>
            <a:ext cx="87373" cy="31056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40E7836-D64F-689C-2E3B-511D1EB7C517}"/>
              </a:ext>
            </a:extLst>
          </p:cNvPr>
          <p:cNvSpPr/>
          <p:nvPr/>
        </p:nvSpPr>
        <p:spPr>
          <a:xfrm>
            <a:off x="687067" y="5499187"/>
            <a:ext cx="87375" cy="134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1622404-BA31-3E64-D8EB-9763DC0B5172}"/>
              </a:ext>
            </a:extLst>
          </p:cNvPr>
          <p:cNvSpPr/>
          <p:nvPr/>
        </p:nvSpPr>
        <p:spPr>
          <a:xfrm>
            <a:off x="8110454" y="5348484"/>
            <a:ext cx="161728" cy="176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&lt;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1EB800D-BA46-71A0-8675-55C856FC401B}"/>
              </a:ext>
            </a:extLst>
          </p:cNvPr>
          <p:cNvSpPr txBox="1"/>
          <p:nvPr/>
        </p:nvSpPr>
        <p:spPr>
          <a:xfrm>
            <a:off x="7089914" y="5264417"/>
            <a:ext cx="106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Previous</a:t>
            </a:r>
            <a:endParaRPr lang="pt-PT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5B4B01A-D74B-7652-B41A-2DF6FD46D7A5}"/>
              </a:ext>
            </a:extLst>
          </p:cNvPr>
          <p:cNvSpPr/>
          <p:nvPr/>
        </p:nvSpPr>
        <p:spPr>
          <a:xfrm>
            <a:off x="8422633" y="5353737"/>
            <a:ext cx="161728" cy="176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&gt;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6BFDC52-2583-5E66-EDCB-E732DB2AB4D2}"/>
              </a:ext>
            </a:extLst>
          </p:cNvPr>
          <p:cNvSpPr txBox="1"/>
          <p:nvPr/>
        </p:nvSpPr>
        <p:spPr>
          <a:xfrm>
            <a:off x="8561808" y="5228262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Next</a:t>
            </a:r>
            <a:endParaRPr lang="pt-PT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13FA49D-273E-B381-C85E-059C4EF6710B}"/>
              </a:ext>
            </a:extLst>
          </p:cNvPr>
          <p:cNvSpPr/>
          <p:nvPr/>
        </p:nvSpPr>
        <p:spPr>
          <a:xfrm>
            <a:off x="8897519" y="5874157"/>
            <a:ext cx="737118" cy="20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Reset</a:t>
            </a:r>
            <a:endParaRPr lang="pt-PT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8AD7BBA9-0D82-A65B-704F-3645AB85974F}"/>
              </a:ext>
            </a:extLst>
          </p:cNvPr>
          <p:cNvSpPr/>
          <p:nvPr/>
        </p:nvSpPr>
        <p:spPr>
          <a:xfrm>
            <a:off x="9875676" y="5868519"/>
            <a:ext cx="943949" cy="20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Submit</a:t>
            </a:r>
            <a:endParaRPr lang="pt-PT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4EF4725-2C5E-DBBE-98DE-8497BCE6A150}"/>
              </a:ext>
            </a:extLst>
          </p:cNvPr>
          <p:cNvSpPr/>
          <p:nvPr/>
        </p:nvSpPr>
        <p:spPr>
          <a:xfrm>
            <a:off x="1057278" y="1406725"/>
            <a:ext cx="982436" cy="2849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 err="1">
                <a:solidFill>
                  <a:schemeClr val="tx1"/>
                </a:solidFill>
              </a:rPr>
              <a:t>ball</a:t>
            </a:r>
            <a:r>
              <a:rPr lang="pt-PT" sz="1300" dirty="0">
                <a:solidFill>
                  <a:schemeClr val="tx1"/>
                </a:solidFill>
              </a:rPr>
              <a:t>-hit   </a:t>
            </a:r>
            <a:r>
              <a:rPr lang="pt-PT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79EC6FC-4FFC-A0EB-9FB7-565968A01065}"/>
              </a:ext>
            </a:extLst>
          </p:cNvPr>
          <p:cNvSpPr/>
          <p:nvPr/>
        </p:nvSpPr>
        <p:spPr>
          <a:xfrm>
            <a:off x="1057278" y="2276901"/>
            <a:ext cx="982436" cy="2849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 err="1">
                <a:solidFill>
                  <a:schemeClr val="tx1"/>
                </a:solidFill>
              </a:rPr>
              <a:t>ball</a:t>
            </a:r>
            <a:r>
              <a:rPr lang="pt-PT" sz="1300" dirty="0">
                <a:solidFill>
                  <a:schemeClr val="tx1"/>
                </a:solidFill>
              </a:rPr>
              <a:t>-hit   </a:t>
            </a:r>
            <a:r>
              <a:rPr lang="pt-PT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2FE6A42-6F10-FA9B-C07B-CE81A13A01E0}"/>
              </a:ext>
            </a:extLst>
          </p:cNvPr>
          <p:cNvSpPr/>
          <p:nvPr/>
        </p:nvSpPr>
        <p:spPr>
          <a:xfrm>
            <a:off x="1057278" y="3169816"/>
            <a:ext cx="982436" cy="2849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noise   </a:t>
            </a:r>
            <a:r>
              <a:rPr lang="pt-PT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FABDF56D-90A7-85E9-4CE6-39FB839616AB}"/>
              </a:ext>
            </a:extLst>
          </p:cNvPr>
          <p:cNvSpPr/>
          <p:nvPr/>
        </p:nvSpPr>
        <p:spPr>
          <a:xfrm>
            <a:off x="1057278" y="4062731"/>
            <a:ext cx="982436" cy="2849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 err="1">
                <a:solidFill>
                  <a:schemeClr val="tx1"/>
                </a:solidFill>
              </a:rPr>
              <a:t>ball</a:t>
            </a:r>
            <a:r>
              <a:rPr lang="pt-PT" sz="1300" dirty="0">
                <a:solidFill>
                  <a:schemeClr val="tx1"/>
                </a:solidFill>
              </a:rPr>
              <a:t>-hit   </a:t>
            </a:r>
            <a:r>
              <a:rPr lang="pt-PT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834EBAC-BD6A-5F9C-3164-7BEEDABCF9AA}"/>
              </a:ext>
            </a:extLst>
          </p:cNvPr>
          <p:cNvSpPr/>
          <p:nvPr/>
        </p:nvSpPr>
        <p:spPr>
          <a:xfrm>
            <a:off x="1075936" y="4908325"/>
            <a:ext cx="982436" cy="2849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noise   </a:t>
            </a:r>
            <a:r>
              <a:rPr lang="pt-PT" sz="20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823695F-3E48-5DA2-C8C2-28AD4FB61A04}"/>
              </a:ext>
            </a:extLst>
          </p:cNvPr>
          <p:cNvSpPr/>
          <p:nvPr/>
        </p:nvSpPr>
        <p:spPr>
          <a:xfrm>
            <a:off x="473529" y="571500"/>
            <a:ext cx="10597242" cy="5666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C7C302-CD70-0184-181B-D01A5762C342}"/>
              </a:ext>
            </a:extLst>
          </p:cNvPr>
          <p:cNvSpPr/>
          <p:nvPr/>
        </p:nvSpPr>
        <p:spPr>
          <a:xfrm>
            <a:off x="2357925" y="1394865"/>
            <a:ext cx="737118" cy="29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--:--:--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A06B48EB-BE0B-270D-4E35-94BFC53BABE5}"/>
              </a:ext>
            </a:extLst>
          </p:cNvPr>
          <p:cNvSpPr/>
          <p:nvPr/>
        </p:nvSpPr>
        <p:spPr>
          <a:xfrm>
            <a:off x="6347953" y="858445"/>
            <a:ext cx="3367333" cy="3646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b="1" dirty="0" err="1">
                <a:solidFill>
                  <a:schemeClr val="tx1"/>
                </a:solidFill>
              </a:rPr>
              <a:t>Video</a:t>
            </a:r>
            <a:r>
              <a:rPr lang="pt-PT" sz="1400" b="1" dirty="0">
                <a:solidFill>
                  <a:schemeClr val="tx1"/>
                </a:solidFill>
              </a:rPr>
              <a:t>: Video_10_08_2022_15_48</a:t>
            </a:r>
            <a:r>
              <a:rPr lang="pt-PT" sz="1500" b="1" dirty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6B41A910-A188-709C-AB58-7489E221294E}"/>
              </a:ext>
            </a:extLst>
          </p:cNvPr>
          <p:cNvSpPr/>
          <p:nvPr/>
        </p:nvSpPr>
        <p:spPr>
          <a:xfrm>
            <a:off x="3306151" y="1394865"/>
            <a:ext cx="737118" cy="29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--:--:--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7C614E36-02FA-7CED-A3D6-7C55A8F2214F}"/>
              </a:ext>
            </a:extLst>
          </p:cNvPr>
          <p:cNvSpPr/>
          <p:nvPr/>
        </p:nvSpPr>
        <p:spPr>
          <a:xfrm>
            <a:off x="2357925" y="2258181"/>
            <a:ext cx="737118" cy="29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--:--:--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B35451E-19B2-ABC0-D36E-9F611AF55117}"/>
              </a:ext>
            </a:extLst>
          </p:cNvPr>
          <p:cNvSpPr/>
          <p:nvPr/>
        </p:nvSpPr>
        <p:spPr>
          <a:xfrm>
            <a:off x="3306151" y="2258181"/>
            <a:ext cx="737118" cy="29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--:--:--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7BA87358-A1AE-B4D9-A6F8-C0DE51C87797}"/>
              </a:ext>
            </a:extLst>
          </p:cNvPr>
          <p:cNvSpPr/>
          <p:nvPr/>
        </p:nvSpPr>
        <p:spPr>
          <a:xfrm>
            <a:off x="2389702" y="3188492"/>
            <a:ext cx="737118" cy="29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--:--:--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47347EA3-40ED-9948-83F5-0FD59D33825B}"/>
              </a:ext>
            </a:extLst>
          </p:cNvPr>
          <p:cNvSpPr/>
          <p:nvPr/>
        </p:nvSpPr>
        <p:spPr>
          <a:xfrm>
            <a:off x="3337928" y="3188492"/>
            <a:ext cx="737118" cy="29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--:--:--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0E0480FE-398C-C8F8-E956-E2DE0AAFFAD8}"/>
              </a:ext>
            </a:extLst>
          </p:cNvPr>
          <p:cNvSpPr/>
          <p:nvPr/>
        </p:nvSpPr>
        <p:spPr>
          <a:xfrm>
            <a:off x="2389702" y="4051808"/>
            <a:ext cx="737118" cy="29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--:--:--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17DF1E5A-3798-1A79-B6A3-8CFE1DA2B5BE}"/>
              </a:ext>
            </a:extLst>
          </p:cNvPr>
          <p:cNvSpPr/>
          <p:nvPr/>
        </p:nvSpPr>
        <p:spPr>
          <a:xfrm>
            <a:off x="3337928" y="4051808"/>
            <a:ext cx="737118" cy="29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--:--:--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9AF3411E-D202-E7A4-D5CB-E8AB776D076F}"/>
              </a:ext>
            </a:extLst>
          </p:cNvPr>
          <p:cNvSpPr/>
          <p:nvPr/>
        </p:nvSpPr>
        <p:spPr>
          <a:xfrm>
            <a:off x="2389702" y="4908325"/>
            <a:ext cx="737118" cy="29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--:--:--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0F5512D5-D5C4-FD16-AD4F-C297290B4B9C}"/>
              </a:ext>
            </a:extLst>
          </p:cNvPr>
          <p:cNvSpPr/>
          <p:nvPr/>
        </p:nvSpPr>
        <p:spPr>
          <a:xfrm>
            <a:off x="3337928" y="4908325"/>
            <a:ext cx="737118" cy="29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--:--:--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C73E6567-EE31-72E2-0BA2-DC73B0CF0E55}"/>
              </a:ext>
            </a:extLst>
          </p:cNvPr>
          <p:cNvSpPr/>
          <p:nvPr/>
        </p:nvSpPr>
        <p:spPr>
          <a:xfrm>
            <a:off x="5028166" y="1407437"/>
            <a:ext cx="637299" cy="284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 err="1">
                <a:solidFill>
                  <a:schemeClr val="tx1"/>
                </a:solidFill>
              </a:rPr>
              <a:t>Select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77" name="Fluxograma: Extrair 76">
            <a:extLst>
              <a:ext uri="{FF2B5EF4-FFF2-40B4-BE49-F238E27FC236}">
                <a16:creationId xmlns:a16="http://schemas.microsoft.com/office/drawing/2014/main" id="{24A0A77F-77F4-260C-3961-88A93FD0D913}"/>
              </a:ext>
            </a:extLst>
          </p:cNvPr>
          <p:cNvSpPr/>
          <p:nvPr/>
        </p:nvSpPr>
        <p:spPr>
          <a:xfrm rot="5400000">
            <a:off x="7960823" y="3078783"/>
            <a:ext cx="608625" cy="467030"/>
          </a:xfrm>
          <a:prstGeom prst="flowChartExtra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A3610497-2EC7-7919-9DAF-BAD46C5F39D0}"/>
              </a:ext>
            </a:extLst>
          </p:cNvPr>
          <p:cNvSpPr/>
          <p:nvPr/>
        </p:nvSpPr>
        <p:spPr>
          <a:xfrm>
            <a:off x="5021945" y="2276682"/>
            <a:ext cx="637299" cy="284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 err="1">
                <a:solidFill>
                  <a:schemeClr val="tx1"/>
                </a:solidFill>
              </a:rPr>
              <a:t>Select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BD71ABD9-AF62-52CC-9D78-61F59258D902}"/>
              </a:ext>
            </a:extLst>
          </p:cNvPr>
          <p:cNvSpPr/>
          <p:nvPr/>
        </p:nvSpPr>
        <p:spPr>
          <a:xfrm>
            <a:off x="5017376" y="4064380"/>
            <a:ext cx="637299" cy="284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 err="1">
                <a:solidFill>
                  <a:schemeClr val="tx1"/>
                </a:solidFill>
              </a:rPr>
              <a:t>Select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E0CC4018-AF3F-A475-2BBA-E5939524B8D7}"/>
              </a:ext>
            </a:extLst>
          </p:cNvPr>
          <p:cNvSpPr/>
          <p:nvPr/>
        </p:nvSpPr>
        <p:spPr>
          <a:xfrm>
            <a:off x="5017376" y="3206993"/>
            <a:ext cx="637299" cy="284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 err="1">
                <a:solidFill>
                  <a:schemeClr val="tx1"/>
                </a:solidFill>
              </a:rPr>
              <a:t>Select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129FB661-CF39-1271-4281-FB505516295C}"/>
              </a:ext>
            </a:extLst>
          </p:cNvPr>
          <p:cNvSpPr/>
          <p:nvPr/>
        </p:nvSpPr>
        <p:spPr>
          <a:xfrm>
            <a:off x="5017376" y="4921834"/>
            <a:ext cx="637299" cy="284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 err="1">
                <a:solidFill>
                  <a:schemeClr val="tx1"/>
                </a:solidFill>
              </a:rPr>
              <a:t>Select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A13693-F386-F2EE-7D14-554B353924F6}"/>
              </a:ext>
            </a:extLst>
          </p:cNvPr>
          <p:cNvSpPr txBox="1"/>
          <p:nvPr/>
        </p:nvSpPr>
        <p:spPr>
          <a:xfrm>
            <a:off x="4217962" y="850181"/>
            <a:ext cx="929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Prob</a:t>
            </a:r>
            <a:r>
              <a:rPr lang="pt-PT" sz="1400" b="1" dirty="0"/>
              <a:t>. (%)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3E82C87-ECE8-430D-DC1E-BF60CBE05AA9}"/>
              </a:ext>
            </a:extLst>
          </p:cNvPr>
          <p:cNvSpPr/>
          <p:nvPr/>
        </p:nvSpPr>
        <p:spPr>
          <a:xfrm>
            <a:off x="4219505" y="1401263"/>
            <a:ext cx="637299" cy="284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--,--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1EFD1FA-A49D-5B5F-7C90-742A2B0F54C2}"/>
              </a:ext>
            </a:extLst>
          </p:cNvPr>
          <p:cNvSpPr/>
          <p:nvPr/>
        </p:nvSpPr>
        <p:spPr>
          <a:xfrm>
            <a:off x="4240948" y="3188492"/>
            <a:ext cx="637299" cy="284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--,--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5692DE-7CB5-9461-5041-6BDCA16DAE05}"/>
              </a:ext>
            </a:extLst>
          </p:cNvPr>
          <p:cNvSpPr/>
          <p:nvPr/>
        </p:nvSpPr>
        <p:spPr>
          <a:xfrm>
            <a:off x="4224988" y="2264110"/>
            <a:ext cx="637299" cy="284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--,--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4F03863-2D08-B00B-A871-1EC9B1CBD01F}"/>
              </a:ext>
            </a:extLst>
          </p:cNvPr>
          <p:cNvSpPr/>
          <p:nvPr/>
        </p:nvSpPr>
        <p:spPr>
          <a:xfrm>
            <a:off x="4230380" y="4057737"/>
            <a:ext cx="637299" cy="284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--,--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E91997-2BCE-540C-D94C-4DFB265ED135}"/>
              </a:ext>
            </a:extLst>
          </p:cNvPr>
          <p:cNvSpPr/>
          <p:nvPr/>
        </p:nvSpPr>
        <p:spPr>
          <a:xfrm>
            <a:off x="4205655" y="4894210"/>
            <a:ext cx="637299" cy="284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tx1"/>
                </a:solidFill>
              </a:rPr>
              <a:t>--,--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8DEFFB5-B9E1-1877-38EC-1F41F355F544}"/>
              </a:ext>
            </a:extLst>
          </p:cNvPr>
          <p:cNvSpPr/>
          <p:nvPr/>
        </p:nvSpPr>
        <p:spPr>
          <a:xfrm>
            <a:off x="1057278" y="5751087"/>
            <a:ext cx="1500085" cy="2565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300" b="1" dirty="0" err="1">
                <a:solidFill>
                  <a:schemeClr val="bg1"/>
                </a:solidFill>
              </a:rPr>
              <a:t>Sort</a:t>
            </a:r>
            <a:r>
              <a:rPr lang="pt-PT" sz="1300" b="1" dirty="0">
                <a:solidFill>
                  <a:schemeClr val="bg1"/>
                </a:solidFill>
              </a:rPr>
              <a:t> </a:t>
            </a:r>
            <a:r>
              <a:rPr lang="pt-PT" sz="1300" b="1" dirty="0" err="1">
                <a:solidFill>
                  <a:schemeClr val="bg1"/>
                </a:solidFill>
              </a:rPr>
              <a:t>by</a:t>
            </a:r>
            <a:r>
              <a:rPr lang="pt-PT" sz="1300" b="1" dirty="0">
                <a:solidFill>
                  <a:schemeClr val="bg1"/>
                </a:solidFill>
              </a:rPr>
              <a:t> </a:t>
            </a:r>
            <a:r>
              <a:rPr lang="pt-PT" sz="1300" b="1" dirty="0" err="1">
                <a:solidFill>
                  <a:schemeClr val="bg1"/>
                </a:solidFill>
              </a:rPr>
              <a:t>probability</a:t>
            </a:r>
            <a:endParaRPr lang="pt-P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64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Ecrã Panorâmico</PresentationFormat>
  <Paragraphs>108</Paragraphs>
  <Slides>12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CARINA HERMÍNIA AGUIAR AFONSO FERNANDES</dc:creator>
  <cp:lastModifiedBy>CARINA HERMÍNIA AGUIAR AFONSO FERNANDES</cp:lastModifiedBy>
  <cp:revision>45</cp:revision>
  <dcterms:created xsi:type="dcterms:W3CDTF">2022-08-05T13:15:00Z</dcterms:created>
  <dcterms:modified xsi:type="dcterms:W3CDTF">2022-09-09T03:16:06Z</dcterms:modified>
</cp:coreProperties>
</file>