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6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Estilo Médio 1 - Destaqu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1658D39D-3252-44CE-981F-03A983B8C7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0BDD02-024C-4032-9EF4-CF01873061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64F2-8D2F-4562-9CDF-47C62C39CBC4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DFFB69D-5BB7-4FFE-90ED-AB82F76811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A471C0B-B490-447F-8B27-3B82A70E37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D469-9540-4D88-B311-AC11482FB2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44558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AF0AB-F1AE-4A7B-935F-50D822EBB173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C2280-F93D-4A33-8156-24CF0E7CAE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00227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7F83-5116-4020-8561-F7CDF7956E1D}" type="datetime1">
              <a:rPr lang="pt-PT" smtClean="0"/>
              <a:t>03/04/2022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E16A-AA66-4D8E-BF7B-90D69EE36952}" type="datetime1">
              <a:rPr lang="pt-PT" smtClean="0"/>
              <a:t>03/04/2022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313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A58B-C0E7-4560-8052-16D4C4E3FA4E}" type="datetime1">
              <a:rPr lang="pt-PT" smtClean="0"/>
              <a:t>03/04/2022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26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4216-E9E1-4F5E-A5DF-04C6C510EF86}" type="datetime1">
              <a:rPr lang="pt-PT" smtClean="0"/>
              <a:t>03/04/2022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15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8CE-E66E-4612-BAE1-A62FABB87064}" type="datetime1">
              <a:rPr lang="pt-PT" smtClean="0"/>
              <a:t>03/04/2022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0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7C8-4087-495E-9CA6-550162B84326}" type="datetime1">
              <a:rPr lang="pt-PT" smtClean="0"/>
              <a:t>03/04/2022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81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BF60-585E-40BB-8496-CB6C70855FC8}" type="datetime1">
              <a:rPr lang="pt-PT" smtClean="0"/>
              <a:t>03/04/2022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921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A05-4D3B-48B9-96E1-169A6367EB3C}" type="datetime1">
              <a:rPr lang="pt-PT" smtClean="0"/>
              <a:t>03/04/2022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556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3612-426C-4B62-90FE-4A3AEDC7FA6E}" type="datetime1">
              <a:rPr lang="pt-PT" smtClean="0"/>
              <a:t>03/04/2022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783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6CEA2-A57B-48FA-A73D-3360CF4A089E}" type="datetime1">
              <a:rPr lang="pt-PT" smtClean="0"/>
              <a:t>03/04/2022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266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FD36-60F9-46C6-9AD0-DA7642FA261B}" type="datetime1">
              <a:rPr lang="pt-PT" smtClean="0"/>
              <a:t>03/04/2022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534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3E9C40-E169-438E-A157-52EEC1619C69}" type="datetime1">
              <a:rPr lang="pt-PT" smtClean="0"/>
              <a:t>03/04/2022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B1A92-5A25-4000-99E8-A26F8E90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022" y="1751367"/>
            <a:ext cx="9144000" cy="1038225"/>
          </a:xfrm>
        </p:spPr>
        <p:txBody>
          <a:bodyPr>
            <a:normAutofit fontScale="90000"/>
          </a:bodyPr>
          <a:lstStyle/>
          <a:p>
            <a:r>
              <a:rPr lang="pt-PT" sz="2000" dirty="0"/>
              <a:t>Departamento de Engenharia de Eletrónica e Telecomunicações e de Computadores</a:t>
            </a:r>
            <a:br>
              <a:rPr lang="pt-PT" sz="2000" dirty="0"/>
            </a:br>
            <a:br>
              <a:rPr lang="pt-PT" sz="2000" dirty="0"/>
            </a:br>
            <a:r>
              <a:rPr lang="pt-PT" sz="2000" dirty="0"/>
              <a:t>Licenciatura em Engenharia Informática e Multimédia</a:t>
            </a:r>
            <a:br>
              <a:rPr lang="pt-PT" sz="2000" dirty="0"/>
            </a:br>
            <a:r>
              <a:rPr lang="pt-PT" sz="2000" dirty="0"/>
              <a:t>Ano Letivo 2021/22 SV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527F73-B410-4F04-9C16-D07BA577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99090"/>
            <a:ext cx="9144000" cy="1655762"/>
          </a:xfrm>
        </p:spPr>
        <p:txBody>
          <a:bodyPr>
            <a:normAutofit fontScale="62500" lnSpcReduction="20000"/>
          </a:bodyPr>
          <a:lstStyle/>
          <a:p>
            <a:r>
              <a:rPr lang="pt-PT" sz="4100" b="1" dirty="0"/>
              <a:t>#47 - ANOTAÇÃO DE EVENTOS SONOROS EM VÍDEO</a:t>
            </a:r>
          </a:p>
          <a:p>
            <a:r>
              <a:rPr lang="pt-PT" sz="4100" b="1" dirty="0"/>
              <a:t>Nº 45118 - Carina Fernandes</a:t>
            </a:r>
          </a:p>
          <a:p>
            <a:endParaRPr lang="pt-PT" sz="3500" dirty="0"/>
          </a:p>
          <a:p>
            <a:r>
              <a:rPr lang="pt-PT" sz="2900" dirty="0"/>
              <a:t>CONTROLO DE VERSÕES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561A50-BA4C-4FA0-8B89-171BF8380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511175"/>
            <a:ext cx="1761483" cy="10382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F7E105-CE7F-40F7-A8D2-9D394CD047EA}"/>
              </a:ext>
            </a:extLst>
          </p:cNvPr>
          <p:cNvSpPr txBox="1"/>
          <p:nvPr/>
        </p:nvSpPr>
        <p:spPr>
          <a:xfrm>
            <a:off x="9490229" y="5064351"/>
            <a:ext cx="1704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Orientadores: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1400" dirty="0"/>
              <a:t>Joel Paulo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1400" dirty="0"/>
              <a:t>Paulo Trigo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1400" dirty="0"/>
              <a:t>Paulo Vieira</a:t>
            </a:r>
          </a:p>
        </p:txBody>
      </p:sp>
      <p:pic>
        <p:nvPicPr>
          <p:cNvPr id="7" name="Imagem 6" descr="Uma imagem com relva, céu, desporto, jogo atlético&#10;&#10;Descrição gerada automaticamente">
            <a:extLst>
              <a:ext uri="{FF2B5EF4-FFF2-40B4-BE49-F238E27FC236}">
                <a16:creationId xmlns:a16="http://schemas.microsoft.com/office/drawing/2014/main" id="{DD29118A-3CF4-4199-BFA3-7DC121B9C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992" y="83954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3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Conteúdos a abordar…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pt-PT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4195F56-DA62-47BF-905C-9F33A62B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Carina Fernandes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BC17969-4C76-49B5-B139-99F7ED4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7348" y="6459785"/>
            <a:ext cx="2115136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Análise de Requisitos </a:t>
            </a:r>
            <a:fld id="{70D08643-7E98-4327-9CB8-2635619E9B6B}" type="slidenum">
              <a:rPr kumimoji="0" lang="pt-PT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PT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539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61</Words>
  <Application>Microsoft Office PowerPoint</Application>
  <PresentationFormat>Ecrã Panorâmico</PresentationFormat>
  <Paragraphs>13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Retrospetiva</vt:lpstr>
      <vt:lpstr>Departamento de Engenharia de Eletrónica e Telecomunicações e de Computadores  Licenciatura em Engenharia Informática e Multimédia Ano Letivo 2021/22 SV</vt:lpstr>
      <vt:lpstr> Conteúdos a abordar…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Departamento de Engenharia de Eletrónica e Telecomunicações e de Computadores  Licenciatura em Engenharia Informática e Multimédia Ano Letivo 2021/22SV</dc:title>
  <dc:creator>CARINA HERMÍNIA AGUIAR AFONSO FERNANDES</dc:creator>
  <cp:lastModifiedBy>CARINA HERMÍNIA AGUIAR AFONSO FERNANDES</cp:lastModifiedBy>
  <cp:revision>63</cp:revision>
  <dcterms:created xsi:type="dcterms:W3CDTF">2022-03-19T20:39:40Z</dcterms:created>
  <dcterms:modified xsi:type="dcterms:W3CDTF">2022-04-03T12:33:01Z</dcterms:modified>
</cp:coreProperties>
</file>