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1" d="100"/>
          <a:sy n="61" d="100"/>
        </p:scale>
        <p:origin x="-96" y="-138"/>
      </p:cViewPr>
      <p:guideLst>
        <p:guide orient="horz" pos="2765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03650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972050" y="0"/>
            <a:ext cx="3805238" cy="585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45CBD-480C-40B4-B512-2C80C365FF1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63675" y="877888"/>
            <a:ext cx="5851525" cy="438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877888" y="5559425"/>
            <a:ext cx="7023100" cy="526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1117263"/>
            <a:ext cx="3803650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972050" y="11117263"/>
            <a:ext cx="3805238" cy="585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1285-5496-4B43-BD26-337659AC8F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1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88" y="1494901"/>
            <a:ext cx="8697944" cy="161848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763" y="7487507"/>
            <a:ext cx="4243102" cy="14630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468" y="2198846"/>
            <a:ext cx="6272784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-73295"/>
            <a:ext cx="2794349" cy="1271016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02" y="1931670"/>
            <a:ext cx="9691783" cy="125272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633" y="7166610"/>
            <a:ext cx="8431054" cy="120700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184" y="6636258"/>
            <a:ext cx="1907953" cy="120700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259" y="-142875"/>
            <a:ext cx="10497455" cy="169164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768" y="7006590"/>
            <a:ext cx="6272784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44" y="-96155"/>
            <a:ext cx="5656993" cy="17099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23" y="982980"/>
            <a:ext cx="6272784" cy="7827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44" y="-96155"/>
            <a:ext cx="5656993" cy="17099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536" y="1958531"/>
            <a:ext cx="6272784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44" y="-96155"/>
            <a:ext cx="6754273" cy="17099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536" y="969264"/>
            <a:ext cx="6272784" cy="82661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44" y="-96155"/>
            <a:ext cx="5739289" cy="17099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536" y="2193560"/>
            <a:ext cx="62727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44" y="-96155"/>
            <a:ext cx="5739289" cy="1709928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83478"/>
            <a:ext cx="6007608" cy="16916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5960" y="2683193"/>
            <a:ext cx="6272784" cy="169164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381" y="2683193"/>
            <a:ext cx="6272784" cy="16916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080" y="2683193"/>
            <a:ext cx="6272784" cy="169164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2017" y="5134356"/>
            <a:ext cx="9802368" cy="2752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099" y="6334220"/>
            <a:ext cx="7840123" cy="155448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428" y="2240566"/>
            <a:ext cx="7320629" cy="1527048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840" y="333756"/>
            <a:ext cx="7447788" cy="2468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사용자 지정</PresentationFormat>
  <Paragraphs>8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mangoboard.net_8817303</dc:creator>
  <cp:lastModifiedBy>huiseung</cp:lastModifiedBy>
  <cp:revision>1</cp:revision>
  <dcterms:created xsi:type="dcterms:W3CDTF">2021-04-09T14:14:35Z</dcterms:created>
  <dcterms:modified xsi:type="dcterms:W3CDTF">2021-04-09T14:15:39Z</dcterms:modified>
</cp:coreProperties>
</file>