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1704638" cy="8778875"/>
  <p:notesSz cx="8778875" cy="11704638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>
        <p:scale>
          <a:sx n="61" d="100"/>
          <a:sy n="61" d="100"/>
        </p:scale>
        <p:origin x="-96" y="-1044"/>
      </p:cViewPr>
      <p:guideLst>
        <p:guide orient="horz" pos="2765"/>
        <p:guide pos="368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803650" cy="585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972050" y="0"/>
            <a:ext cx="3805238" cy="585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DCCD8D-C724-4656-A31A-8845B7413212}" type="datetimeFigureOut">
              <a:rPr lang="ko-KR" altLang="en-US" smtClean="0"/>
              <a:t>2021-05-21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463675" y="877888"/>
            <a:ext cx="5851525" cy="43894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877888" y="5559425"/>
            <a:ext cx="7023100" cy="52673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1117263"/>
            <a:ext cx="3803650" cy="585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972050" y="11117263"/>
            <a:ext cx="3805238" cy="585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AA3D37-71A6-41F3-863B-FCE9F34EB0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2985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9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6.png"/><Relationship Id="rId9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6.png"/><Relationship Id="rId4" Type="http://schemas.openxmlformats.org/officeDocument/2006/relationships/image" Target="../media/image2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32.png"/><Relationship Id="rId7" Type="http://schemas.openxmlformats.org/officeDocument/2006/relationships/image" Target="../media/image22.png"/><Relationship Id="rId12" Type="http://schemas.openxmlformats.org/officeDocument/2006/relationships/image" Target="../media/image3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11" Type="http://schemas.openxmlformats.org/officeDocument/2006/relationships/image" Target="../media/image33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6.png"/><Relationship Id="rId9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1704320" cy="8778240"/>
          </a:xfrm>
          <a:prstGeom prst="rect">
            <a:avLst/>
          </a:prstGeom>
        </p:spPr>
      </p:pic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9584" y="3127105"/>
            <a:ext cx="7382208" cy="2414016"/>
          </a:xfrm>
          <a:prstGeom prst="rect">
            <a:avLst/>
          </a:prstGeom>
        </p:spPr>
      </p:pic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6732" y="5055060"/>
            <a:ext cx="2712625" cy="1234440"/>
          </a:xfrm>
          <a:prstGeom prst="rect">
            <a:avLst/>
          </a:prstGeom>
        </p:spPr>
      </p:pic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39112" y="1664065"/>
            <a:ext cx="2372725" cy="112471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1704320" cy="8778240"/>
          </a:xfrm>
          <a:prstGeom prst="rect">
            <a:avLst/>
          </a:prstGeom>
        </p:spPr>
      </p:pic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5119" y="450342"/>
            <a:ext cx="2679049" cy="1161288"/>
          </a:xfrm>
          <a:prstGeom prst="rect">
            <a:avLst/>
          </a:prstGeom>
        </p:spPr>
      </p:pic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03320" y="1801225"/>
            <a:ext cx="4754737" cy="1682496"/>
          </a:xfrm>
          <a:prstGeom prst="rect">
            <a:avLst/>
          </a:prstGeom>
        </p:spPr>
      </p:pic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27762" y="2603325"/>
            <a:ext cx="2437448" cy="1133856"/>
          </a:xfrm>
          <a:prstGeom prst="rect">
            <a:avLst/>
          </a:prstGeom>
        </p:spPr>
      </p:pic>
      <p:pic>
        <p:nvPicPr>
          <p:cNvPr id="6" name="Object 5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98907" y="3828621"/>
            <a:ext cx="2437448" cy="1133856"/>
          </a:xfrm>
          <a:prstGeom prst="rect">
            <a:avLst/>
          </a:prstGeom>
        </p:spPr>
      </p:pic>
      <p:pic>
        <p:nvPicPr>
          <p:cNvPr id="7" name="Object 6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99232" y="5744147"/>
            <a:ext cx="6162913" cy="1207008"/>
          </a:xfrm>
          <a:prstGeom prst="rect">
            <a:avLst/>
          </a:prstGeom>
        </p:spPr>
      </p:pic>
      <p:pic>
        <p:nvPicPr>
          <p:cNvPr id="8" name="Object 7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08755" y="6574679"/>
            <a:ext cx="831247" cy="1261872"/>
          </a:xfrm>
          <a:prstGeom prst="rect">
            <a:avLst/>
          </a:prstGeom>
        </p:spPr>
      </p:pic>
      <p:pic>
        <p:nvPicPr>
          <p:cNvPr id="9" name="Object 8" descr="preencod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508010" y="6605683"/>
            <a:ext cx="2437448" cy="1243584"/>
          </a:xfrm>
          <a:prstGeom prst="rect">
            <a:avLst/>
          </a:prstGeom>
        </p:spPr>
      </p:pic>
      <p:pic>
        <p:nvPicPr>
          <p:cNvPr id="10" name="Object 9" descr="preencoded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317057" y="6605683"/>
            <a:ext cx="831247" cy="1261872"/>
          </a:xfrm>
          <a:prstGeom prst="rect">
            <a:avLst/>
          </a:prstGeom>
        </p:spPr>
      </p:pic>
      <p:pic>
        <p:nvPicPr>
          <p:cNvPr id="11" name="Object 10" descr="preencoded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484489" y="6605683"/>
            <a:ext cx="2437448" cy="124358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1704320" cy="8778240"/>
          </a:xfrm>
          <a:prstGeom prst="rect">
            <a:avLst/>
          </a:prstGeom>
        </p:spPr>
      </p:pic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5119" y="450342"/>
            <a:ext cx="2679049" cy="1161288"/>
          </a:xfrm>
          <a:prstGeom prst="rect">
            <a:avLst/>
          </a:prstGeom>
        </p:spPr>
      </p:pic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4977" y="1937956"/>
            <a:ext cx="4204668" cy="1380744"/>
          </a:xfrm>
          <a:prstGeom prst="rect">
            <a:avLst/>
          </a:prstGeom>
        </p:spPr>
      </p:pic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4977" y="2759916"/>
            <a:ext cx="4204668" cy="1252728"/>
          </a:xfrm>
          <a:prstGeom prst="rect">
            <a:avLst/>
          </a:prstGeom>
        </p:spPr>
      </p:pic>
      <p:pic>
        <p:nvPicPr>
          <p:cNvPr id="6" name="Object 5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4977" y="3098244"/>
            <a:ext cx="6361081" cy="321868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1704320" cy="8778240"/>
          </a:xfrm>
          <a:prstGeom prst="rect">
            <a:avLst/>
          </a:prstGeom>
        </p:spPr>
      </p:pic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5119" y="450342"/>
            <a:ext cx="2679049" cy="1161288"/>
          </a:xfrm>
          <a:prstGeom prst="rect">
            <a:avLst/>
          </a:prstGeom>
        </p:spPr>
      </p:pic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88174" y="5509260"/>
            <a:ext cx="1179576" cy="1188720"/>
          </a:xfrm>
          <a:prstGeom prst="rect">
            <a:avLst/>
          </a:prstGeom>
        </p:spPr>
      </p:pic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72272" y="5509260"/>
            <a:ext cx="1179576" cy="1188720"/>
          </a:xfrm>
          <a:prstGeom prst="rect">
            <a:avLst/>
          </a:prstGeom>
        </p:spPr>
      </p:pic>
      <p:pic>
        <p:nvPicPr>
          <p:cNvPr id="6" name="Object 5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72372" y="5509260"/>
            <a:ext cx="1179576" cy="1188720"/>
          </a:xfrm>
          <a:prstGeom prst="rect">
            <a:avLst/>
          </a:prstGeom>
        </p:spPr>
      </p:pic>
      <p:pic>
        <p:nvPicPr>
          <p:cNvPr id="7" name="Object 6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57696" y="5509260"/>
            <a:ext cx="1179576" cy="1188720"/>
          </a:xfrm>
          <a:prstGeom prst="rect">
            <a:avLst/>
          </a:prstGeom>
        </p:spPr>
      </p:pic>
      <p:pic>
        <p:nvPicPr>
          <p:cNvPr id="8" name="Object 7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641937" y="5509260"/>
            <a:ext cx="1179576" cy="1188720"/>
          </a:xfrm>
          <a:prstGeom prst="rect">
            <a:avLst/>
          </a:prstGeom>
        </p:spPr>
      </p:pic>
      <p:pic>
        <p:nvPicPr>
          <p:cNvPr id="9" name="Object 8" descr="preencod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441894" y="5509260"/>
            <a:ext cx="1179576" cy="1188720"/>
          </a:xfrm>
          <a:prstGeom prst="rect">
            <a:avLst/>
          </a:prstGeom>
        </p:spPr>
      </p:pic>
      <p:pic>
        <p:nvPicPr>
          <p:cNvPr id="10" name="Object 9" descr="preencoded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43584" y="2047685"/>
            <a:ext cx="4204668" cy="1380744"/>
          </a:xfrm>
          <a:prstGeom prst="rect">
            <a:avLst/>
          </a:prstGeom>
        </p:spPr>
      </p:pic>
      <p:pic>
        <p:nvPicPr>
          <p:cNvPr id="11" name="Object 10" descr="preencoded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91006" y="3147679"/>
            <a:ext cx="9779508" cy="206654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1704320" cy="8778240"/>
          </a:xfrm>
          <a:prstGeom prst="rect">
            <a:avLst/>
          </a:prstGeom>
        </p:spPr>
      </p:pic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6444" y="1941528"/>
            <a:ext cx="5554980" cy="1380744"/>
          </a:xfrm>
          <a:prstGeom prst="rect">
            <a:avLst/>
          </a:prstGeom>
        </p:spPr>
      </p:pic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5119" y="450342"/>
            <a:ext cx="2679049" cy="1161288"/>
          </a:xfrm>
          <a:prstGeom prst="rect">
            <a:avLst/>
          </a:prstGeom>
        </p:spPr>
      </p:pic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01236" y="5930598"/>
            <a:ext cx="3035951" cy="116128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1704320" cy="8778240"/>
          </a:xfrm>
          <a:prstGeom prst="rect">
            <a:avLst/>
          </a:prstGeom>
        </p:spPr>
      </p:pic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5119" y="450342"/>
            <a:ext cx="2679049" cy="1161288"/>
          </a:xfrm>
          <a:prstGeom prst="rect">
            <a:avLst/>
          </a:prstGeom>
        </p:spPr>
      </p:pic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4977" y="1937956"/>
            <a:ext cx="4204668" cy="1380744"/>
          </a:xfrm>
          <a:prstGeom prst="rect">
            <a:avLst/>
          </a:prstGeom>
        </p:spPr>
      </p:pic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4977" y="2759916"/>
            <a:ext cx="4204668" cy="1252728"/>
          </a:xfrm>
          <a:prstGeom prst="rect">
            <a:avLst/>
          </a:prstGeom>
        </p:spPr>
      </p:pic>
      <p:pic>
        <p:nvPicPr>
          <p:cNvPr id="6" name="Object 5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4977" y="3098244"/>
            <a:ext cx="6361081" cy="321868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1704320" cy="8778240"/>
          </a:xfrm>
          <a:prstGeom prst="rect">
            <a:avLst/>
          </a:prstGeom>
        </p:spPr>
      </p:pic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5119" y="450342"/>
            <a:ext cx="2679049" cy="1161288"/>
          </a:xfrm>
          <a:prstGeom prst="rect">
            <a:avLst/>
          </a:prstGeom>
        </p:spPr>
      </p:pic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88174" y="5509260"/>
            <a:ext cx="1179576" cy="1188720"/>
          </a:xfrm>
          <a:prstGeom prst="rect">
            <a:avLst/>
          </a:prstGeom>
        </p:spPr>
      </p:pic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72272" y="5509260"/>
            <a:ext cx="1179576" cy="1188720"/>
          </a:xfrm>
          <a:prstGeom prst="rect">
            <a:avLst/>
          </a:prstGeom>
        </p:spPr>
      </p:pic>
      <p:pic>
        <p:nvPicPr>
          <p:cNvPr id="6" name="Object 5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72372" y="5509260"/>
            <a:ext cx="1179576" cy="1188720"/>
          </a:xfrm>
          <a:prstGeom prst="rect">
            <a:avLst/>
          </a:prstGeom>
        </p:spPr>
      </p:pic>
      <p:pic>
        <p:nvPicPr>
          <p:cNvPr id="7" name="Object 6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57696" y="5509260"/>
            <a:ext cx="1179576" cy="1188720"/>
          </a:xfrm>
          <a:prstGeom prst="rect">
            <a:avLst/>
          </a:prstGeom>
        </p:spPr>
      </p:pic>
      <p:pic>
        <p:nvPicPr>
          <p:cNvPr id="8" name="Object 7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641937" y="5509260"/>
            <a:ext cx="1179576" cy="1188720"/>
          </a:xfrm>
          <a:prstGeom prst="rect">
            <a:avLst/>
          </a:prstGeom>
        </p:spPr>
      </p:pic>
      <p:pic>
        <p:nvPicPr>
          <p:cNvPr id="9" name="Object 8" descr="preencod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441894" y="5509260"/>
            <a:ext cx="1179576" cy="1188720"/>
          </a:xfrm>
          <a:prstGeom prst="rect">
            <a:avLst/>
          </a:prstGeom>
        </p:spPr>
      </p:pic>
      <p:pic>
        <p:nvPicPr>
          <p:cNvPr id="10" name="Object 9" descr="preencoded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43584" y="2047685"/>
            <a:ext cx="4204668" cy="1380744"/>
          </a:xfrm>
          <a:prstGeom prst="rect">
            <a:avLst/>
          </a:prstGeom>
        </p:spPr>
      </p:pic>
      <p:pic>
        <p:nvPicPr>
          <p:cNvPr id="11" name="Object 10" descr="preencoded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91006" y="3147679"/>
            <a:ext cx="9779508" cy="168249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1704320" cy="8778240"/>
          </a:xfrm>
          <a:prstGeom prst="rect">
            <a:avLst/>
          </a:prstGeom>
        </p:spPr>
      </p:pic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1376" y="556070"/>
            <a:ext cx="1841087" cy="1066276"/>
          </a:xfrm>
          <a:prstGeom prst="rect">
            <a:avLst/>
          </a:prstGeom>
        </p:spPr>
      </p:pic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73197" y="5210508"/>
            <a:ext cx="9014984" cy="1819656"/>
          </a:xfrm>
          <a:prstGeom prst="rect">
            <a:avLst/>
          </a:prstGeom>
        </p:spPr>
      </p:pic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73197" y="6252924"/>
            <a:ext cx="9014984" cy="1234440"/>
          </a:xfrm>
          <a:prstGeom prst="rect">
            <a:avLst/>
          </a:prstGeom>
        </p:spPr>
      </p:pic>
      <p:pic>
        <p:nvPicPr>
          <p:cNvPr id="6" name="Object 5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90795" y="7295198"/>
            <a:ext cx="8579787" cy="113385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Office PowerPoint</Application>
  <PresentationFormat>사용자 지정</PresentationFormat>
  <Paragraphs>8</Paragraphs>
  <Slides>8</Slides>
  <Notes>8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mangoboard.net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제목을 입력하세요</dc:title>
  <dc:subject>Presentation</dc:subject>
  <dc:creator>mangoboard.net_9275969</dc:creator>
  <cp:lastModifiedBy>huiseung</cp:lastModifiedBy>
  <cp:revision>1</cp:revision>
  <dcterms:created xsi:type="dcterms:W3CDTF">2021-05-21T09:20:39Z</dcterms:created>
  <dcterms:modified xsi:type="dcterms:W3CDTF">2021-05-21T09:46:16Z</dcterms:modified>
</cp:coreProperties>
</file>