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7" d="100"/>
          <a:sy n="97" d="100"/>
        </p:scale>
        <p:origin x="-1224" y="-30"/>
      </p:cViewPr>
      <p:guideLst>
        <p:guide orient="horz" pos="2765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03650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972050" y="0"/>
            <a:ext cx="3805238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404E-F6F9-4344-BF1E-ADBCFF0BD3B5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63675" y="877888"/>
            <a:ext cx="5851525" cy="438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77888" y="5559425"/>
            <a:ext cx="7023100" cy="526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1117263"/>
            <a:ext cx="3803650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972050" y="11117263"/>
            <a:ext cx="3805238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C0D6-869F-4E55-9702-7A1B22EAC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4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60" y="1367457"/>
            <a:ext cx="4297680" cy="119786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111" y="2327163"/>
            <a:ext cx="5238064" cy="2089089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568" y="3604674"/>
            <a:ext cx="6454498" cy="2199543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111" y="5220382"/>
            <a:ext cx="5238064" cy="208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5" y="490633"/>
            <a:ext cx="10829496" cy="152704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000" y="1199293"/>
            <a:ext cx="7522369" cy="145389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636" y="-133588"/>
            <a:ext cx="3131820" cy="112471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4736" y="-119872"/>
            <a:ext cx="3438144" cy="109728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407" y="2092976"/>
            <a:ext cx="10185273" cy="2084832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9143" y="4394692"/>
            <a:ext cx="3227832" cy="18288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1689" y="6163770"/>
            <a:ext cx="3642598" cy="128016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8760" y="4542282"/>
            <a:ext cx="1862947" cy="164592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7014" y="4472845"/>
            <a:ext cx="3227832" cy="182880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9702" y="6163770"/>
            <a:ext cx="3642598" cy="128016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3347" y="4542282"/>
            <a:ext cx="1862947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998" y="742950"/>
            <a:ext cx="7621667" cy="139903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757" y="2987088"/>
            <a:ext cx="3818192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998" y="742950"/>
            <a:ext cx="7621667" cy="139903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757" y="2987088"/>
            <a:ext cx="3818192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76" y="1252728"/>
            <a:ext cx="6086761" cy="149047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664" y="2188131"/>
            <a:ext cx="6065901" cy="19202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376" y="3589020"/>
            <a:ext cx="5175075" cy="16002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8496" y="4741164"/>
            <a:ext cx="64038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998" y="761238"/>
            <a:ext cx="7621667" cy="136245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670" y="1323451"/>
            <a:ext cx="5906595" cy="11887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96" y="2967228"/>
            <a:ext cx="9710928" cy="43708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05" y="3673602"/>
            <a:ext cx="8107585" cy="166420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872" y="3239262"/>
            <a:ext cx="7425357" cy="144475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419" y="1559056"/>
            <a:ext cx="1810468" cy="124500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155" y="1920615"/>
            <a:ext cx="2154809" cy="1276267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419" y="2378016"/>
            <a:ext cx="1810468" cy="124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사용자 지정</PresentationFormat>
  <Paragraphs>7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mangoboard.net_9523533</dc:creator>
  <cp:lastModifiedBy>huiseung</cp:lastModifiedBy>
  <cp:revision>1</cp:revision>
  <dcterms:created xsi:type="dcterms:W3CDTF">2021-05-29T07:24:58Z</dcterms:created>
  <dcterms:modified xsi:type="dcterms:W3CDTF">2021-05-29T07:31:12Z</dcterms:modified>
</cp:coreProperties>
</file>