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1" d="100"/>
          <a:sy n="61" d="100"/>
        </p:scale>
        <p:origin x="-2532" y="-900"/>
      </p:cViewPr>
      <p:guideLst>
        <p:guide orient="horz" pos="2765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03650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972050" y="0"/>
            <a:ext cx="3805238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CCD8D-C724-4656-A31A-8845B7413212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63675" y="877888"/>
            <a:ext cx="5851525" cy="438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77888" y="5559425"/>
            <a:ext cx="7023100" cy="526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1117263"/>
            <a:ext cx="3803650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972050" y="11117263"/>
            <a:ext cx="3805238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3D37-71A6-41F3-863B-FCE9F34E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584" y="3127105"/>
            <a:ext cx="7382208" cy="241401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732" y="5055060"/>
            <a:ext cx="2712625" cy="12344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112" y="1664065"/>
            <a:ext cx="2372725" cy="1124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320" y="1801225"/>
            <a:ext cx="4754737" cy="168249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762" y="2603325"/>
            <a:ext cx="2437448" cy="113385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8907" y="3828621"/>
            <a:ext cx="2437448" cy="113385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232" y="5744147"/>
            <a:ext cx="6162913" cy="1207008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755" y="6574679"/>
            <a:ext cx="831247" cy="1261872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8010" y="6605683"/>
            <a:ext cx="2437448" cy="124358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7057" y="6605683"/>
            <a:ext cx="831247" cy="1261872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4489" y="6605683"/>
            <a:ext cx="2437448" cy="1243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77" y="1937956"/>
            <a:ext cx="4204668" cy="13807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977" y="2759916"/>
            <a:ext cx="4204668" cy="125272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977" y="3098244"/>
            <a:ext cx="6361081" cy="321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174" y="5509260"/>
            <a:ext cx="1179576" cy="11887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272" y="5509260"/>
            <a:ext cx="1179576" cy="118872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372" y="5509260"/>
            <a:ext cx="1179576" cy="118872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7696" y="5509260"/>
            <a:ext cx="1179576" cy="118872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937" y="5509260"/>
            <a:ext cx="1179576" cy="118872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1894" y="5509260"/>
            <a:ext cx="1179576" cy="118872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584" y="2047685"/>
            <a:ext cx="4204668" cy="13807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1006" y="3147679"/>
            <a:ext cx="9779508" cy="206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4" y="1941528"/>
            <a:ext cx="5554980" cy="138074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236" y="5930598"/>
            <a:ext cx="3035951" cy="1161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174" y="5509260"/>
            <a:ext cx="1179576" cy="11887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272" y="5509260"/>
            <a:ext cx="1179576" cy="118872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372" y="5509260"/>
            <a:ext cx="1179576" cy="118872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7696" y="5509260"/>
            <a:ext cx="1179576" cy="118872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937" y="5509260"/>
            <a:ext cx="1179576" cy="118872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1894" y="5509260"/>
            <a:ext cx="1179576" cy="118872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584" y="2047685"/>
            <a:ext cx="4204668" cy="13807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1006" y="3147679"/>
            <a:ext cx="9779508" cy="1682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376" y="556070"/>
            <a:ext cx="1841087" cy="106627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197" y="5210508"/>
            <a:ext cx="9014984" cy="181965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197" y="6252924"/>
            <a:ext cx="9014984" cy="123444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0795" y="7295198"/>
            <a:ext cx="8579787" cy="1133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</Words>
  <Application>Microsoft Office PowerPoint</Application>
  <PresentationFormat>사용자 지정</PresentationFormat>
  <Paragraphs>7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mangoboard.net_9275969</dc:creator>
  <cp:lastModifiedBy>huiseung</cp:lastModifiedBy>
  <cp:revision>3</cp:revision>
  <dcterms:created xsi:type="dcterms:W3CDTF">2021-05-21T09:20:39Z</dcterms:created>
  <dcterms:modified xsi:type="dcterms:W3CDTF">2021-05-21T12:01:40Z</dcterms:modified>
</cp:coreProperties>
</file>