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974" autoAdjust="0"/>
  </p:normalViewPr>
  <p:slideViewPr>
    <p:cSldViewPr snapToGrid="0">
      <p:cViewPr>
        <p:scale>
          <a:sx n="100" d="100"/>
          <a:sy n="100" d="100"/>
        </p:scale>
        <p:origin x="-1147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8942-20D0-4D5A-9D46-F296969CE814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69B3-61E5-47A4-BC62-B279D9200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20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8942-20D0-4D5A-9D46-F296969CE814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69B3-61E5-47A4-BC62-B279D9200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49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8942-20D0-4D5A-9D46-F296969CE814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69B3-61E5-47A4-BC62-B279D9200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9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8942-20D0-4D5A-9D46-F296969CE814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69B3-61E5-47A4-BC62-B279D9200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42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8942-20D0-4D5A-9D46-F296969CE814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69B3-61E5-47A4-BC62-B279D9200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96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8942-20D0-4D5A-9D46-F296969CE814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69B3-61E5-47A4-BC62-B279D9200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20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8942-20D0-4D5A-9D46-F296969CE814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69B3-61E5-47A4-BC62-B279D9200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80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8942-20D0-4D5A-9D46-F296969CE814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69B3-61E5-47A4-BC62-B279D9200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61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8942-20D0-4D5A-9D46-F296969CE814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69B3-61E5-47A4-BC62-B279D9200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90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8942-20D0-4D5A-9D46-F296969CE814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69B3-61E5-47A4-BC62-B279D9200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37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8942-20D0-4D5A-9D46-F296969CE814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69B3-61E5-47A4-BC62-B279D9200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82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08942-20D0-4D5A-9D46-F296969CE814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B69B3-61E5-47A4-BC62-B279D9200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81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81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253123"/>
              </p:ext>
            </p:extLst>
          </p:nvPr>
        </p:nvGraphicFramePr>
        <p:xfrm>
          <a:off x="838201" y="1825625"/>
          <a:ext cx="3044870" cy="2253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74">
                  <a:extLst>
                    <a:ext uri="{9D8B030D-6E8A-4147-A177-3AD203B41FA5}">
                      <a16:colId xmlns:a16="http://schemas.microsoft.com/office/drawing/2014/main" val="1478681961"/>
                    </a:ext>
                  </a:extLst>
                </a:gridCol>
                <a:gridCol w="608974">
                  <a:extLst>
                    <a:ext uri="{9D8B030D-6E8A-4147-A177-3AD203B41FA5}">
                      <a16:colId xmlns:a16="http://schemas.microsoft.com/office/drawing/2014/main" val="464046572"/>
                    </a:ext>
                  </a:extLst>
                </a:gridCol>
                <a:gridCol w="608974">
                  <a:extLst>
                    <a:ext uri="{9D8B030D-6E8A-4147-A177-3AD203B41FA5}">
                      <a16:colId xmlns:a16="http://schemas.microsoft.com/office/drawing/2014/main" val="3573548994"/>
                    </a:ext>
                  </a:extLst>
                </a:gridCol>
                <a:gridCol w="608974">
                  <a:extLst>
                    <a:ext uri="{9D8B030D-6E8A-4147-A177-3AD203B41FA5}">
                      <a16:colId xmlns:a16="http://schemas.microsoft.com/office/drawing/2014/main" val="1211645732"/>
                    </a:ext>
                  </a:extLst>
                </a:gridCol>
                <a:gridCol w="608974">
                  <a:extLst>
                    <a:ext uri="{9D8B030D-6E8A-4147-A177-3AD203B41FA5}">
                      <a16:colId xmlns:a16="http://schemas.microsoft.com/office/drawing/2014/main" val="1302065473"/>
                    </a:ext>
                  </a:extLst>
                </a:gridCol>
              </a:tblGrid>
              <a:tr h="34708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0.54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1.31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0.40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1.72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0.62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28720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1.601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1.917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0.566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1.889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4.85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21232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1.13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1.63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0.721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1.17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1.77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721944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1.031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1.33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0.641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1.309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1.97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39655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-0.65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1.625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0.202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1.509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1.932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57455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-0.28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0.87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0.953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1.329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2.51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26387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958340" y="42141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6x5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97680" y="29524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98572"/>
              </p:ext>
            </p:extLst>
          </p:nvPr>
        </p:nvGraphicFramePr>
        <p:xfrm>
          <a:off x="5158738" y="2250400"/>
          <a:ext cx="260604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511">
                  <a:extLst>
                    <a:ext uri="{9D8B030D-6E8A-4147-A177-3AD203B41FA5}">
                      <a16:colId xmlns:a16="http://schemas.microsoft.com/office/drawing/2014/main" val="3705310667"/>
                    </a:ext>
                  </a:extLst>
                </a:gridCol>
                <a:gridCol w="651511">
                  <a:extLst>
                    <a:ext uri="{9D8B030D-6E8A-4147-A177-3AD203B41FA5}">
                      <a16:colId xmlns:a16="http://schemas.microsoft.com/office/drawing/2014/main" val="4256899001"/>
                    </a:ext>
                  </a:extLst>
                </a:gridCol>
                <a:gridCol w="651511">
                  <a:extLst>
                    <a:ext uri="{9D8B030D-6E8A-4147-A177-3AD203B41FA5}">
                      <a16:colId xmlns:a16="http://schemas.microsoft.com/office/drawing/2014/main" val="2957026881"/>
                    </a:ext>
                  </a:extLst>
                </a:gridCol>
                <a:gridCol w="651511">
                  <a:extLst>
                    <a:ext uri="{9D8B030D-6E8A-4147-A177-3AD203B41FA5}">
                      <a16:colId xmlns:a16="http://schemas.microsoft.com/office/drawing/2014/main" val="1437850448"/>
                    </a:ext>
                  </a:extLst>
                </a:gridCol>
              </a:tblGrid>
              <a:tr h="31394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37072"/>
                  </a:ext>
                </a:extLst>
              </a:tr>
              <a:tr h="31394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181340"/>
                  </a:ext>
                </a:extLst>
              </a:tr>
              <a:tr h="31394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22872"/>
                  </a:ext>
                </a:extLst>
              </a:tr>
              <a:tr h="31394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72607"/>
                  </a:ext>
                </a:extLst>
              </a:tr>
              <a:tr h="31394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12285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286500" y="426958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5x4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020866" y="3063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11826"/>
              </p:ext>
            </p:extLst>
          </p:nvPr>
        </p:nvGraphicFramePr>
        <p:xfrm>
          <a:off x="8488680" y="2250400"/>
          <a:ext cx="261366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415">
                  <a:extLst>
                    <a:ext uri="{9D8B030D-6E8A-4147-A177-3AD203B41FA5}">
                      <a16:colId xmlns:a16="http://schemas.microsoft.com/office/drawing/2014/main" val="3205632263"/>
                    </a:ext>
                  </a:extLst>
                </a:gridCol>
                <a:gridCol w="653415">
                  <a:extLst>
                    <a:ext uri="{9D8B030D-6E8A-4147-A177-3AD203B41FA5}">
                      <a16:colId xmlns:a16="http://schemas.microsoft.com/office/drawing/2014/main" val="1645554077"/>
                    </a:ext>
                  </a:extLst>
                </a:gridCol>
                <a:gridCol w="653415">
                  <a:extLst>
                    <a:ext uri="{9D8B030D-6E8A-4147-A177-3AD203B41FA5}">
                      <a16:colId xmlns:a16="http://schemas.microsoft.com/office/drawing/2014/main" val="3229045930"/>
                    </a:ext>
                  </a:extLst>
                </a:gridCol>
                <a:gridCol w="653415">
                  <a:extLst>
                    <a:ext uri="{9D8B030D-6E8A-4147-A177-3AD203B41FA5}">
                      <a16:colId xmlns:a16="http://schemas.microsoft.com/office/drawing/2014/main" val="3479079618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2.36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2.60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854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6.68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7.49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6.68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5.59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01968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3.60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638350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4.02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3.39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65751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63204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4.40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3.49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96448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9547860" y="465236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6x4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18160" y="1082040"/>
            <a:ext cx="395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word embedding+ position embedding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806440" y="1356360"/>
            <a:ext cx="5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WQ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547860" y="1546860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132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3044870" cy="2253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74">
                  <a:extLst>
                    <a:ext uri="{9D8B030D-6E8A-4147-A177-3AD203B41FA5}">
                      <a16:colId xmlns:a16="http://schemas.microsoft.com/office/drawing/2014/main" val="1478681961"/>
                    </a:ext>
                  </a:extLst>
                </a:gridCol>
                <a:gridCol w="608974">
                  <a:extLst>
                    <a:ext uri="{9D8B030D-6E8A-4147-A177-3AD203B41FA5}">
                      <a16:colId xmlns:a16="http://schemas.microsoft.com/office/drawing/2014/main" val="464046572"/>
                    </a:ext>
                  </a:extLst>
                </a:gridCol>
                <a:gridCol w="608974">
                  <a:extLst>
                    <a:ext uri="{9D8B030D-6E8A-4147-A177-3AD203B41FA5}">
                      <a16:colId xmlns:a16="http://schemas.microsoft.com/office/drawing/2014/main" val="3573548994"/>
                    </a:ext>
                  </a:extLst>
                </a:gridCol>
                <a:gridCol w="608974">
                  <a:extLst>
                    <a:ext uri="{9D8B030D-6E8A-4147-A177-3AD203B41FA5}">
                      <a16:colId xmlns:a16="http://schemas.microsoft.com/office/drawing/2014/main" val="1211645732"/>
                    </a:ext>
                  </a:extLst>
                </a:gridCol>
                <a:gridCol w="608974">
                  <a:extLst>
                    <a:ext uri="{9D8B030D-6E8A-4147-A177-3AD203B41FA5}">
                      <a16:colId xmlns:a16="http://schemas.microsoft.com/office/drawing/2014/main" val="1302065473"/>
                    </a:ext>
                  </a:extLst>
                </a:gridCol>
              </a:tblGrid>
              <a:tr h="34708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0.54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1.31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0.40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1.72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0.62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28720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1.601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1.917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0.566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1.889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4.85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21232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1.13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1.63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0.721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1.17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1.77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721944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1.031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1.33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0.641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1.309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1.97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39655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-0.65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1.625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0.202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1.509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1.932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57455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-0.28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0.87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0.953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1.329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2.51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26387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958340" y="42141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6x5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97680" y="29524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45146"/>
              </p:ext>
            </p:extLst>
          </p:nvPr>
        </p:nvGraphicFramePr>
        <p:xfrm>
          <a:off x="5017182" y="2250400"/>
          <a:ext cx="2900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000">
                  <a:extLst>
                    <a:ext uri="{9D8B030D-6E8A-4147-A177-3AD203B41FA5}">
                      <a16:colId xmlns:a16="http://schemas.microsoft.com/office/drawing/2014/main" val="3705310667"/>
                    </a:ext>
                  </a:extLst>
                </a:gridCol>
                <a:gridCol w="725000">
                  <a:extLst>
                    <a:ext uri="{9D8B030D-6E8A-4147-A177-3AD203B41FA5}">
                      <a16:colId xmlns:a16="http://schemas.microsoft.com/office/drawing/2014/main" val="4256899001"/>
                    </a:ext>
                  </a:extLst>
                </a:gridCol>
                <a:gridCol w="725000">
                  <a:extLst>
                    <a:ext uri="{9D8B030D-6E8A-4147-A177-3AD203B41FA5}">
                      <a16:colId xmlns:a16="http://schemas.microsoft.com/office/drawing/2014/main" val="2957026881"/>
                    </a:ext>
                  </a:extLst>
                </a:gridCol>
                <a:gridCol w="725000">
                  <a:extLst>
                    <a:ext uri="{9D8B030D-6E8A-4147-A177-3AD203B41FA5}">
                      <a16:colId xmlns:a16="http://schemas.microsoft.com/office/drawing/2014/main" val="1437850448"/>
                    </a:ext>
                  </a:extLst>
                </a:gridCol>
              </a:tblGrid>
              <a:tr h="31394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37072"/>
                  </a:ext>
                </a:extLst>
              </a:tr>
              <a:tr h="31394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181340"/>
                  </a:ext>
                </a:extLst>
              </a:tr>
              <a:tr h="31394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22872"/>
                  </a:ext>
                </a:extLst>
              </a:tr>
              <a:tr h="31394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72607"/>
                  </a:ext>
                </a:extLst>
              </a:tr>
              <a:tr h="31394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12285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286500" y="426958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5x4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020866" y="3063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0645"/>
              </p:ext>
            </p:extLst>
          </p:nvPr>
        </p:nvGraphicFramePr>
        <p:xfrm>
          <a:off x="8488680" y="2250400"/>
          <a:ext cx="261366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415">
                  <a:extLst>
                    <a:ext uri="{9D8B030D-6E8A-4147-A177-3AD203B41FA5}">
                      <a16:colId xmlns:a16="http://schemas.microsoft.com/office/drawing/2014/main" val="3205632263"/>
                    </a:ext>
                  </a:extLst>
                </a:gridCol>
                <a:gridCol w="653415">
                  <a:extLst>
                    <a:ext uri="{9D8B030D-6E8A-4147-A177-3AD203B41FA5}">
                      <a16:colId xmlns:a16="http://schemas.microsoft.com/office/drawing/2014/main" val="1645554077"/>
                    </a:ext>
                  </a:extLst>
                </a:gridCol>
                <a:gridCol w="653415">
                  <a:extLst>
                    <a:ext uri="{9D8B030D-6E8A-4147-A177-3AD203B41FA5}">
                      <a16:colId xmlns:a16="http://schemas.microsoft.com/office/drawing/2014/main" val="3229045930"/>
                    </a:ext>
                  </a:extLst>
                </a:gridCol>
                <a:gridCol w="653415">
                  <a:extLst>
                    <a:ext uri="{9D8B030D-6E8A-4147-A177-3AD203B41FA5}">
                      <a16:colId xmlns:a16="http://schemas.microsoft.com/office/drawing/2014/main" val="3479079618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1.39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854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6.10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3.46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01968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2.09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638350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65751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1.49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63204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2.29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96448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9547860" y="465236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6x4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18160" y="1082040"/>
            <a:ext cx="395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word embedding+ position embedding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806440" y="135636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Wk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547860" y="1546860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Key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407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3044870" cy="2253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74">
                  <a:extLst>
                    <a:ext uri="{9D8B030D-6E8A-4147-A177-3AD203B41FA5}">
                      <a16:colId xmlns:a16="http://schemas.microsoft.com/office/drawing/2014/main" val="1478681961"/>
                    </a:ext>
                  </a:extLst>
                </a:gridCol>
                <a:gridCol w="608974">
                  <a:extLst>
                    <a:ext uri="{9D8B030D-6E8A-4147-A177-3AD203B41FA5}">
                      <a16:colId xmlns:a16="http://schemas.microsoft.com/office/drawing/2014/main" val="464046572"/>
                    </a:ext>
                  </a:extLst>
                </a:gridCol>
                <a:gridCol w="608974">
                  <a:extLst>
                    <a:ext uri="{9D8B030D-6E8A-4147-A177-3AD203B41FA5}">
                      <a16:colId xmlns:a16="http://schemas.microsoft.com/office/drawing/2014/main" val="3573548994"/>
                    </a:ext>
                  </a:extLst>
                </a:gridCol>
                <a:gridCol w="608974">
                  <a:extLst>
                    <a:ext uri="{9D8B030D-6E8A-4147-A177-3AD203B41FA5}">
                      <a16:colId xmlns:a16="http://schemas.microsoft.com/office/drawing/2014/main" val="1211645732"/>
                    </a:ext>
                  </a:extLst>
                </a:gridCol>
                <a:gridCol w="608974">
                  <a:extLst>
                    <a:ext uri="{9D8B030D-6E8A-4147-A177-3AD203B41FA5}">
                      <a16:colId xmlns:a16="http://schemas.microsoft.com/office/drawing/2014/main" val="1302065473"/>
                    </a:ext>
                  </a:extLst>
                </a:gridCol>
              </a:tblGrid>
              <a:tr h="34708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0.54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1.31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0.40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1.72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0.62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28720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1.601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1.917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0.566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1.889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4.85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21232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1.13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1.63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0.721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1.17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1.77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721944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1.031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1.33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0.641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1.309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1.97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39655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-0.65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1.625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0.202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1.509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1.932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57455"/>
                  </a:ext>
                </a:extLst>
              </a:tr>
              <a:tr h="34708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-0.28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0.87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0.953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1.329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2.51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26387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958340" y="42141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6x5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97680" y="29524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86500" y="426958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5x4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020866" y="3063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547860" y="465236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6x4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18160" y="1082040"/>
            <a:ext cx="395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word embedding+ position embedding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806440" y="135636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WV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547860" y="154686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Value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849660"/>
              </p:ext>
            </p:extLst>
          </p:nvPr>
        </p:nvGraphicFramePr>
        <p:xfrm>
          <a:off x="8488680" y="2250400"/>
          <a:ext cx="261366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415">
                  <a:extLst>
                    <a:ext uri="{9D8B030D-6E8A-4147-A177-3AD203B41FA5}">
                      <a16:colId xmlns:a16="http://schemas.microsoft.com/office/drawing/2014/main" val="3205632263"/>
                    </a:ext>
                  </a:extLst>
                </a:gridCol>
                <a:gridCol w="653415">
                  <a:extLst>
                    <a:ext uri="{9D8B030D-6E8A-4147-A177-3AD203B41FA5}">
                      <a16:colId xmlns:a16="http://schemas.microsoft.com/office/drawing/2014/main" val="1645554077"/>
                    </a:ext>
                  </a:extLst>
                </a:gridCol>
                <a:gridCol w="653415">
                  <a:extLst>
                    <a:ext uri="{9D8B030D-6E8A-4147-A177-3AD203B41FA5}">
                      <a16:colId xmlns:a16="http://schemas.microsoft.com/office/drawing/2014/main" val="3229045930"/>
                    </a:ext>
                  </a:extLst>
                </a:gridCol>
                <a:gridCol w="653415">
                  <a:extLst>
                    <a:ext uri="{9D8B030D-6E8A-4147-A177-3AD203B41FA5}">
                      <a16:colId xmlns:a16="http://schemas.microsoft.com/office/drawing/2014/main" val="3479079618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1.39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854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6.10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3.46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01968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2.09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638350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65751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1.49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63204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2.29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96448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926649"/>
              </p:ext>
            </p:extLst>
          </p:nvPr>
        </p:nvGraphicFramePr>
        <p:xfrm>
          <a:off x="5017182" y="2250400"/>
          <a:ext cx="2900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000">
                  <a:extLst>
                    <a:ext uri="{9D8B030D-6E8A-4147-A177-3AD203B41FA5}">
                      <a16:colId xmlns:a16="http://schemas.microsoft.com/office/drawing/2014/main" val="3705310667"/>
                    </a:ext>
                  </a:extLst>
                </a:gridCol>
                <a:gridCol w="725000">
                  <a:extLst>
                    <a:ext uri="{9D8B030D-6E8A-4147-A177-3AD203B41FA5}">
                      <a16:colId xmlns:a16="http://schemas.microsoft.com/office/drawing/2014/main" val="4256899001"/>
                    </a:ext>
                  </a:extLst>
                </a:gridCol>
                <a:gridCol w="725000">
                  <a:extLst>
                    <a:ext uri="{9D8B030D-6E8A-4147-A177-3AD203B41FA5}">
                      <a16:colId xmlns:a16="http://schemas.microsoft.com/office/drawing/2014/main" val="2957026881"/>
                    </a:ext>
                  </a:extLst>
                </a:gridCol>
                <a:gridCol w="725000">
                  <a:extLst>
                    <a:ext uri="{9D8B030D-6E8A-4147-A177-3AD203B41FA5}">
                      <a16:colId xmlns:a16="http://schemas.microsoft.com/office/drawing/2014/main" val="1437850448"/>
                    </a:ext>
                  </a:extLst>
                </a:gridCol>
              </a:tblGrid>
              <a:tr h="31394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37072"/>
                  </a:ext>
                </a:extLst>
              </a:tr>
              <a:tr h="31394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181340"/>
                  </a:ext>
                </a:extLst>
              </a:tr>
              <a:tr h="31394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22872"/>
                  </a:ext>
                </a:extLst>
              </a:tr>
              <a:tr h="31394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72607"/>
                  </a:ext>
                </a:extLst>
              </a:tr>
              <a:tr h="31394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12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16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264</Words>
  <Application>Microsoft Office PowerPoint</Application>
  <PresentationFormat>寬螢幕</PresentationFormat>
  <Paragraphs>246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</cp:revision>
  <dcterms:created xsi:type="dcterms:W3CDTF">2024-05-12T09:54:04Z</dcterms:created>
  <dcterms:modified xsi:type="dcterms:W3CDTF">2024-05-12T12:29:39Z</dcterms:modified>
</cp:coreProperties>
</file>