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57"/>
  </p:notesMasterIdLst>
  <p:handoutMasterIdLst>
    <p:handoutMasterId r:id="rId58"/>
  </p:handoutMasterIdLst>
  <p:sldIdLst>
    <p:sldId id="256" r:id="rId6"/>
    <p:sldId id="257" r:id="rId7"/>
    <p:sldId id="308" r:id="rId8"/>
    <p:sldId id="274" r:id="rId9"/>
    <p:sldId id="341" r:id="rId10"/>
    <p:sldId id="314" r:id="rId11"/>
    <p:sldId id="358" r:id="rId12"/>
    <p:sldId id="316" r:id="rId13"/>
    <p:sldId id="318" r:id="rId14"/>
    <p:sldId id="310" r:id="rId15"/>
    <p:sldId id="319" r:id="rId16"/>
    <p:sldId id="320" r:id="rId17"/>
    <p:sldId id="322" r:id="rId18"/>
    <p:sldId id="323" r:id="rId19"/>
    <p:sldId id="325" r:id="rId20"/>
    <p:sldId id="324" r:id="rId21"/>
    <p:sldId id="327" r:id="rId22"/>
    <p:sldId id="326" r:id="rId23"/>
    <p:sldId id="329" r:id="rId24"/>
    <p:sldId id="328" r:id="rId25"/>
    <p:sldId id="332" r:id="rId26"/>
    <p:sldId id="330" r:id="rId27"/>
    <p:sldId id="331" r:id="rId28"/>
    <p:sldId id="333" r:id="rId29"/>
    <p:sldId id="334" r:id="rId30"/>
    <p:sldId id="335" r:id="rId31"/>
    <p:sldId id="336" r:id="rId32"/>
    <p:sldId id="337" r:id="rId33"/>
    <p:sldId id="284" r:id="rId34"/>
    <p:sldId id="286" r:id="rId35"/>
    <p:sldId id="290" r:id="rId36"/>
    <p:sldId id="343" r:id="rId37"/>
    <p:sldId id="345" r:id="rId38"/>
    <p:sldId id="344" r:id="rId39"/>
    <p:sldId id="346" r:id="rId40"/>
    <p:sldId id="347" r:id="rId41"/>
    <p:sldId id="348" r:id="rId42"/>
    <p:sldId id="349" r:id="rId43"/>
    <p:sldId id="301" r:id="rId44"/>
    <p:sldId id="351" r:id="rId45"/>
    <p:sldId id="353" r:id="rId46"/>
    <p:sldId id="354" r:id="rId47"/>
    <p:sldId id="302" r:id="rId48"/>
    <p:sldId id="355" r:id="rId49"/>
    <p:sldId id="356" r:id="rId50"/>
    <p:sldId id="309" r:id="rId51"/>
    <p:sldId id="258" r:id="rId52"/>
    <p:sldId id="360" r:id="rId53"/>
    <p:sldId id="340" r:id="rId54"/>
    <p:sldId id="359" r:id="rId55"/>
    <p:sldId id="262" r:id="rId5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75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75DBD"/>
    <a:srgbClr val="304086"/>
    <a:srgbClr val="7888CE"/>
    <a:srgbClr val="335899"/>
    <a:srgbClr val="FF7C80"/>
    <a:srgbClr val="3F54AF"/>
    <a:srgbClr val="FFFFFF"/>
    <a:srgbClr val="AACBFE"/>
    <a:srgbClr val="2A3874"/>
    <a:srgbClr val="8BA2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F3FD31-11F6-4950-91C5-89D5CF48C92A}" v="235" dt="2024-12-10T07:50:05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24" y="48"/>
      </p:cViewPr>
      <p:guideLst>
        <p:guide orient="horz" pos="2183"/>
        <p:guide pos="755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61" Type="http://schemas.openxmlformats.org/officeDocument/2006/relationships/theme" Target="theme/theme1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12949-70B2-44CC-83E0-1BA1AF754A18}" type="doc">
      <dgm:prSet loTypeId="urn:microsoft.com/office/officeart/2005/8/layout/lProcess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8EA3085-2AFB-417A-ABA7-CF8AF2050CA5}" type="asst">
      <dgm:prSet phldrT="[文字]" custT="1"/>
      <dgm:spPr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</dgm:spPr>
      <dgm:t>
        <a:bodyPr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TW" altLang="en-US" sz="2800" b="1" kern="12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核心元件</a:t>
          </a:r>
          <a:endParaRPr lang="zh-TW" altLang="en-US" sz="2800" b="0" i="0" u="none" kern="1200" baseline="0">
            <a:solidFill>
              <a:prstClr val="white"/>
            </a:solidFill>
            <a:latin typeface="Times New Roman" panose="02020603050405020304" pitchFamily="18" charset="0"/>
            <a:ea typeface="微軟正黑體" panose="020B0604030504040204" pitchFamily="34" charset="-120"/>
            <a:cs typeface="+mn-cs"/>
          </a:endParaRPr>
        </a:p>
      </dgm:t>
    </dgm:pt>
    <dgm:pt modelId="{B0A464F4-CC2F-4425-84A2-14C59B72983B}" type="parTrans" cxnId="{AA9CDF86-2216-429A-8B75-56FA62B42D12}">
      <dgm:prSet/>
      <dgm:spPr/>
      <dgm:t>
        <a:bodyPr/>
        <a:lstStyle/>
        <a:p>
          <a:endParaRPr lang="zh-TW" altLang="en-US"/>
        </a:p>
      </dgm:t>
    </dgm:pt>
    <dgm:pt modelId="{055754BA-6E15-4FDD-BA44-E5DEE5169E06}" type="sibTrans" cxnId="{AA9CDF86-2216-429A-8B75-56FA62B42D12}">
      <dgm:prSet/>
      <dgm:spPr/>
      <dgm:t>
        <a:bodyPr/>
        <a:lstStyle/>
        <a:p>
          <a:endParaRPr lang="zh-TW" altLang="en-US"/>
        </a:p>
      </dgm:t>
    </dgm:pt>
    <dgm:pt modelId="{D6AF2AB1-4C84-4191-9C68-20C2ED5E4685}" type="asst">
      <dgm:prSet phldrT="[文字]" custT="1"/>
      <dgm:spPr>
        <a:solidFill>
          <a:prstClr val="white"/>
        </a:solidFill>
        <a:ln w="12700" cap="flat" cmpd="sng" algn="ctr">
          <a:solidFill>
            <a:srgbClr val="4472C4"/>
          </a:solidFill>
          <a:prstDash val="solid"/>
          <a:miter lim="800000"/>
        </a:ln>
        <a:effectLst/>
      </dgm:spPr>
      <dgm:t>
        <a:bodyPr spcFirstLastPara="0" vert="horz" wrap="square" lIns="50800" tIns="38100" rIns="50800" bIns="38100" numCol="1" spcCol="1270" anchor="ctr" anchorCtr="0"/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TW" altLang="en-US" sz="2000" b="0" i="0" u="none" kern="1200" baseline="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 智慧合約取代       </a:t>
          </a:r>
          <a:r>
            <a:rPr lang="en-US" altLang="en-US" sz="2000" b="0" i="0" u="none" kern="1200" baseline="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PAP</a:t>
          </a:r>
          <a:r>
            <a:rPr lang="zh-TW" altLang="en-US" sz="2000" b="0" i="0" u="none" kern="1200" baseline="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、</a:t>
          </a:r>
          <a:r>
            <a:rPr lang="en-US" altLang="en-US" sz="2000" b="0" i="0" u="none" kern="1200" baseline="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PDP </a:t>
          </a:r>
          <a:r>
            <a:rPr lang="zh-TW" altLang="en-US" sz="2000" b="0" i="0" u="none" kern="1200" baseline="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和 </a:t>
          </a:r>
          <a:r>
            <a:rPr lang="en-US" altLang="en-US" sz="2000" b="0" i="0" u="none" kern="1200" baseline="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PIP </a:t>
          </a:r>
          <a:r>
            <a:rPr lang="zh-TW" altLang="en-US" sz="2000" b="0" i="0" u="none" kern="1200" baseline="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           </a:t>
          </a:r>
        </a:p>
      </dgm:t>
    </dgm:pt>
    <dgm:pt modelId="{AA1C0B38-5008-4924-8948-C3D498964886}" type="parTrans" cxnId="{506A9FF0-AEEA-42DB-8A6F-7B00D90A1F92}">
      <dgm:prSet/>
      <dgm:spPr/>
      <dgm:t>
        <a:bodyPr/>
        <a:lstStyle/>
        <a:p>
          <a:endParaRPr lang="zh-TW" altLang="en-US"/>
        </a:p>
      </dgm:t>
    </dgm:pt>
    <dgm:pt modelId="{44C740FA-93C9-4C10-84A5-42104ADC8DAE}" type="sibTrans" cxnId="{506A9FF0-AEEA-42DB-8A6F-7B00D90A1F92}">
      <dgm:prSet/>
      <dgm:spPr/>
      <dgm:t>
        <a:bodyPr/>
        <a:lstStyle/>
        <a:p>
          <a:endParaRPr lang="zh-TW" altLang="en-US"/>
        </a:p>
      </dgm:t>
    </dgm:pt>
    <dgm:pt modelId="{B88591EE-38D1-4328-BE53-8C513964745E}" type="asst">
      <dgm:prSet phldrT="[文字]" custT="1"/>
      <dgm:spPr>
        <a:solidFill>
          <a:schemeClr val="bg1"/>
        </a:solidFill>
        <a:ln>
          <a:solidFill>
            <a:schemeClr val="accent1"/>
          </a:solidFill>
        </a:ln>
      </dgm:spPr>
      <dgm:t>
        <a:bodyPr/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en-US" sz="2000" b="0" i="0" u="none" kern="1200" baseline="0" err="1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ATMChain</a:t>
          </a:r>
          <a:r>
            <a:rPr lang="en-US" altLang="en-US" sz="2000" b="0" i="0" u="none" kern="1200" baseline="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 </a:t>
          </a:r>
          <a:r>
            <a:rPr lang="zh-TW" altLang="en-US" sz="2000" b="0" i="0" u="none" kern="1200" baseline="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取代       屬性管理機構（</a:t>
          </a:r>
          <a:r>
            <a:rPr lang="en-US" altLang="en-US" sz="2000" b="0" i="0" u="none" kern="1200" baseline="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AA</a:t>
          </a:r>
          <a:r>
            <a:rPr lang="zh-TW" altLang="en-US" sz="2000" b="0" i="0" u="none" kern="1200" baseline="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）</a:t>
          </a:r>
        </a:p>
      </dgm:t>
    </dgm:pt>
    <dgm:pt modelId="{D440C497-5FBB-4594-AE9E-8B504C65E366}" type="parTrans" cxnId="{A4310631-B339-4B2D-AA14-C71CDE4A15FE}">
      <dgm:prSet/>
      <dgm:spPr/>
      <dgm:t>
        <a:bodyPr/>
        <a:lstStyle/>
        <a:p>
          <a:endParaRPr lang="zh-TW" altLang="en-US"/>
        </a:p>
      </dgm:t>
    </dgm:pt>
    <dgm:pt modelId="{248BC34E-E118-4A53-B440-5B9DD1DA1D22}" type="sibTrans" cxnId="{A4310631-B339-4B2D-AA14-C71CDE4A15FE}">
      <dgm:prSet/>
      <dgm:spPr/>
      <dgm:t>
        <a:bodyPr/>
        <a:lstStyle/>
        <a:p>
          <a:endParaRPr lang="zh-TW" altLang="en-US"/>
        </a:p>
      </dgm:t>
    </dgm:pt>
    <dgm:pt modelId="{FBDB6C69-02A2-42D1-9CF5-CFD5AB3F2CCA}" type="pres">
      <dgm:prSet presAssocID="{7AD12949-70B2-44CC-83E0-1BA1AF754A18}" presName="theList" presStyleCnt="0">
        <dgm:presLayoutVars>
          <dgm:dir/>
          <dgm:animLvl val="lvl"/>
          <dgm:resizeHandles val="exact"/>
        </dgm:presLayoutVars>
      </dgm:prSet>
      <dgm:spPr/>
    </dgm:pt>
    <dgm:pt modelId="{9740A968-EA6A-4179-A0A1-D4BC74C710F9}" type="pres">
      <dgm:prSet presAssocID="{E8EA3085-2AFB-417A-ABA7-CF8AF2050CA5}" presName="compNode" presStyleCnt="0"/>
      <dgm:spPr/>
    </dgm:pt>
    <dgm:pt modelId="{B9E915B5-4CD7-4A71-9CF8-8DB07B2C3AD2}" type="pres">
      <dgm:prSet presAssocID="{E8EA3085-2AFB-417A-ABA7-CF8AF2050CA5}" presName="aNode" presStyleLbl="bgShp" presStyleIdx="0" presStyleCnt="1" custLinFactNeighborX="-5026" custLinFactNeighborY="0"/>
      <dgm:spPr/>
    </dgm:pt>
    <dgm:pt modelId="{5EEDCDFB-8BE5-404E-9E31-27148681AD10}" type="pres">
      <dgm:prSet presAssocID="{E8EA3085-2AFB-417A-ABA7-CF8AF2050CA5}" presName="textNode" presStyleLbl="bgShp" presStyleIdx="0" presStyleCnt="1"/>
      <dgm:spPr/>
    </dgm:pt>
    <dgm:pt modelId="{A5B87202-111E-431F-A172-53113E983D42}" type="pres">
      <dgm:prSet presAssocID="{E8EA3085-2AFB-417A-ABA7-CF8AF2050CA5}" presName="compChildNode" presStyleCnt="0"/>
      <dgm:spPr/>
    </dgm:pt>
    <dgm:pt modelId="{0FCD8BC9-6FB5-44D5-9CB7-E196C22CC769}" type="pres">
      <dgm:prSet presAssocID="{E8EA3085-2AFB-417A-ABA7-CF8AF2050CA5}" presName="theInnerList" presStyleCnt="0"/>
      <dgm:spPr/>
    </dgm:pt>
    <dgm:pt modelId="{454E228D-9D5A-43DD-A355-A1B70D57CD3C}" type="pres">
      <dgm:prSet presAssocID="{B88591EE-38D1-4328-BE53-8C513964745E}" presName="childNode" presStyleLbl="node1" presStyleIdx="0" presStyleCnt="2">
        <dgm:presLayoutVars>
          <dgm:bulletEnabled val="1"/>
        </dgm:presLayoutVars>
      </dgm:prSet>
      <dgm:spPr/>
    </dgm:pt>
    <dgm:pt modelId="{80947893-3C79-4B64-A4A8-50AA56262F88}" type="pres">
      <dgm:prSet presAssocID="{B88591EE-38D1-4328-BE53-8C513964745E}" presName="aSpace2" presStyleCnt="0"/>
      <dgm:spPr/>
    </dgm:pt>
    <dgm:pt modelId="{A3F9F775-033C-4254-9FA0-E835BC95E8D5}" type="pres">
      <dgm:prSet presAssocID="{D6AF2AB1-4C84-4191-9C68-20C2ED5E4685}" presName="childNode" presStyleLbl="node1" presStyleIdx="1" presStyleCnt="2">
        <dgm:presLayoutVars>
          <dgm:bulletEnabled val="1"/>
        </dgm:presLayoutVars>
      </dgm:prSet>
      <dgm:spPr>
        <a:xfrm>
          <a:off x="381116" y="1961753"/>
          <a:ext cx="3034102" cy="912529"/>
        </a:xfrm>
        <a:prstGeom prst="roundRect">
          <a:avLst>
            <a:gd name="adj" fmla="val 10000"/>
          </a:avLst>
        </a:prstGeom>
      </dgm:spPr>
    </dgm:pt>
  </dgm:ptLst>
  <dgm:cxnLst>
    <dgm:cxn modelId="{A4310631-B339-4B2D-AA14-C71CDE4A15FE}" srcId="{E8EA3085-2AFB-417A-ABA7-CF8AF2050CA5}" destId="{B88591EE-38D1-4328-BE53-8C513964745E}" srcOrd="0" destOrd="0" parTransId="{D440C497-5FBB-4594-AE9E-8B504C65E366}" sibTransId="{248BC34E-E118-4A53-B440-5B9DD1DA1D22}"/>
    <dgm:cxn modelId="{90D3F26D-B308-4A0E-990B-74D7C20B8166}" type="presOf" srcId="{E8EA3085-2AFB-417A-ABA7-CF8AF2050CA5}" destId="{B9E915B5-4CD7-4A71-9CF8-8DB07B2C3AD2}" srcOrd="0" destOrd="0" presId="urn:microsoft.com/office/officeart/2005/8/layout/lProcess2"/>
    <dgm:cxn modelId="{8F5AC080-DD7E-4E06-954C-2FC059865314}" type="presOf" srcId="{7AD12949-70B2-44CC-83E0-1BA1AF754A18}" destId="{FBDB6C69-02A2-42D1-9CF5-CFD5AB3F2CCA}" srcOrd="0" destOrd="0" presId="urn:microsoft.com/office/officeart/2005/8/layout/lProcess2"/>
    <dgm:cxn modelId="{AA9CDF86-2216-429A-8B75-56FA62B42D12}" srcId="{7AD12949-70B2-44CC-83E0-1BA1AF754A18}" destId="{E8EA3085-2AFB-417A-ABA7-CF8AF2050CA5}" srcOrd="0" destOrd="0" parTransId="{B0A464F4-CC2F-4425-84A2-14C59B72983B}" sibTransId="{055754BA-6E15-4FDD-BA44-E5DEE5169E06}"/>
    <dgm:cxn modelId="{96E79BD0-02AA-4A8F-B105-7BEEBB48090E}" type="presOf" srcId="{E8EA3085-2AFB-417A-ABA7-CF8AF2050CA5}" destId="{5EEDCDFB-8BE5-404E-9E31-27148681AD10}" srcOrd="1" destOrd="0" presId="urn:microsoft.com/office/officeart/2005/8/layout/lProcess2"/>
    <dgm:cxn modelId="{48A187D5-EBE7-4993-88E6-3B452123575F}" type="presOf" srcId="{B88591EE-38D1-4328-BE53-8C513964745E}" destId="{454E228D-9D5A-43DD-A355-A1B70D57CD3C}" srcOrd="0" destOrd="0" presId="urn:microsoft.com/office/officeart/2005/8/layout/lProcess2"/>
    <dgm:cxn modelId="{506A9FF0-AEEA-42DB-8A6F-7B00D90A1F92}" srcId="{E8EA3085-2AFB-417A-ABA7-CF8AF2050CA5}" destId="{D6AF2AB1-4C84-4191-9C68-20C2ED5E4685}" srcOrd="1" destOrd="0" parTransId="{AA1C0B38-5008-4924-8948-C3D498964886}" sibTransId="{44C740FA-93C9-4C10-84A5-42104ADC8DAE}"/>
    <dgm:cxn modelId="{E885F9FF-0B1C-4582-95CD-5BD77149863A}" type="presOf" srcId="{D6AF2AB1-4C84-4191-9C68-20C2ED5E4685}" destId="{A3F9F775-033C-4254-9FA0-E835BC95E8D5}" srcOrd="0" destOrd="0" presId="urn:microsoft.com/office/officeart/2005/8/layout/lProcess2"/>
    <dgm:cxn modelId="{942D6C66-CDF7-48DD-ACF0-B6FC682A265C}" type="presParOf" srcId="{FBDB6C69-02A2-42D1-9CF5-CFD5AB3F2CCA}" destId="{9740A968-EA6A-4179-A0A1-D4BC74C710F9}" srcOrd="0" destOrd="0" presId="urn:microsoft.com/office/officeart/2005/8/layout/lProcess2"/>
    <dgm:cxn modelId="{9DDAB519-BE7B-4C91-8794-B106D4DF6ADF}" type="presParOf" srcId="{9740A968-EA6A-4179-A0A1-D4BC74C710F9}" destId="{B9E915B5-4CD7-4A71-9CF8-8DB07B2C3AD2}" srcOrd="0" destOrd="0" presId="urn:microsoft.com/office/officeart/2005/8/layout/lProcess2"/>
    <dgm:cxn modelId="{9C39684E-D5D0-444F-A405-DF152979AEF7}" type="presParOf" srcId="{9740A968-EA6A-4179-A0A1-D4BC74C710F9}" destId="{5EEDCDFB-8BE5-404E-9E31-27148681AD10}" srcOrd="1" destOrd="0" presId="urn:microsoft.com/office/officeart/2005/8/layout/lProcess2"/>
    <dgm:cxn modelId="{A42E7957-06E5-4670-855B-08AAFBB78D05}" type="presParOf" srcId="{9740A968-EA6A-4179-A0A1-D4BC74C710F9}" destId="{A5B87202-111E-431F-A172-53113E983D42}" srcOrd="2" destOrd="0" presId="urn:microsoft.com/office/officeart/2005/8/layout/lProcess2"/>
    <dgm:cxn modelId="{49814FFC-A584-48DB-81D7-3CBB28D89B4A}" type="presParOf" srcId="{A5B87202-111E-431F-A172-53113E983D42}" destId="{0FCD8BC9-6FB5-44D5-9CB7-E196C22CC769}" srcOrd="0" destOrd="0" presId="urn:microsoft.com/office/officeart/2005/8/layout/lProcess2"/>
    <dgm:cxn modelId="{59902876-E953-468F-8C8D-499922F9E156}" type="presParOf" srcId="{0FCD8BC9-6FB5-44D5-9CB7-E196C22CC769}" destId="{454E228D-9D5A-43DD-A355-A1B70D57CD3C}" srcOrd="0" destOrd="0" presId="urn:microsoft.com/office/officeart/2005/8/layout/lProcess2"/>
    <dgm:cxn modelId="{D9896083-6AF0-4DDC-A8DC-032A834254B7}" type="presParOf" srcId="{0FCD8BC9-6FB5-44D5-9CB7-E196C22CC769}" destId="{80947893-3C79-4B64-A4A8-50AA56262F88}" srcOrd="1" destOrd="0" presId="urn:microsoft.com/office/officeart/2005/8/layout/lProcess2"/>
    <dgm:cxn modelId="{36E49D50-FC85-4996-AB67-9176ACDBF923}" type="presParOf" srcId="{0FCD8BC9-6FB5-44D5-9CB7-E196C22CC769}" destId="{A3F9F775-033C-4254-9FA0-E835BC95E8D5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E915B5-4CD7-4A71-9CF8-8DB07B2C3AD2}">
      <dsp:nvSpPr>
        <dsp:cNvPr id="0" name=""/>
        <dsp:cNvSpPr/>
      </dsp:nvSpPr>
      <dsp:spPr>
        <a:xfrm>
          <a:off x="0" y="0"/>
          <a:ext cx="3796336" cy="3026495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>
          <a:solidFill>
            <a:schemeClr val="accent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TW" altLang="en-US" sz="2800" b="1" kern="12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核心元件</a:t>
          </a:r>
          <a:endParaRPr lang="zh-TW" altLang="en-US" sz="2800" b="0" i="0" u="none" kern="1200" baseline="0">
            <a:solidFill>
              <a:prstClr val="white"/>
            </a:solidFill>
            <a:latin typeface="Times New Roman" panose="02020603050405020304" pitchFamily="18" charset="0"/>
            <a:ea typeface="微軟正黑體" panose="020B0604030504040204" pitchFamily="34" charset="-120"/>
            <a:cs typeface="+mn-cs"/>
          </a:endParaRPr>
        </a:p>
      </dsp:txBody>
      <dsp:txXfrm>
        <a:off x="0" y="0"/>
        <a:ext cx="3796336" cy="907948"/>
      </dsp:txXfrm>
    </dsp:sp>
    <dsp:sp modelId="{454E228D-9D5A-43DD-A355-A1B70D57CD3C}">
      <dsp:nvSpPr>
        <dsp:cNvPr id="0" name=""/>
        <dsp:cNvSpPr/>
      </dsp:nvSpPr>
      <dsp:spPr>
        <a:xfrm>
          <a:off x="379633" y="908835"/>
          <a:ext cx="3037068" cy="912529"/>
        </a:xfrm>
        <a:prstGeom prst="roundRect">
          <a:avLst>
            <a:gd name="adj" fmla="val 10000"/>
          </a:avLst>
        </a:prstGeom>
        <a:solidFill>
          <a:schemeClr val="bg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altLang="en-US" sz="2000" b="0" i="0" u="none" kern="1200" baseline="0" err="1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ATMChain</a:t>
          </a:r>
          <a:r>
            <a:rPr lang="en-US" altLang="en-US" sz="2000" b="0" i="0" u="none" kern="1200" baseline="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 </a:t>
          </a:r>
          <a:r>
            <a:rPr lang="zh-TW" altLang="en-US" sz="2000" b="0" i="0" u="none" kern="1200" baseline="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取代       屬性管理機構（</a:t>
          </a:r>
          <a:r>
            <a:rPr lang="en-US" altLang="en-US" sz="2000" b="0" i="0" u="none" kern="1200" baseline="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AA</a:t>
          </a:r>
          <a:r>
            <a:rPr lang="zh-TW" altLang="en-US" sz="2000" b="0" i="0" u="none" kern="1200" baseline="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）</a:t>
          </a:r>
        </a:p>
      </dsp:txBody>
      <dsp:txXfrm>
        <a:off x="406360" y="935562"/>
        <a:ext cx="2983614" cy="859075"/>
      </dsp:txXfrm>
    </dsp:sp>
    <dsp:sp modelId="{A3F9F775-033C-4254-9FA0-E835BC95E8D5}">
      <dsp:nvSpPr>
        <dsp:cNvPr id="0" name=""/>
        <dsp:cNvSpPr/>
      </dsp:nvSpPr>
      <dsp:spPr>
        <a:xfrm>
          <a:off x="379633" y="1961753"/>
          <a:ext cx="3037068" cy="912529"/>
        </a:xfrm>
        <a:prstGeom prst="roundRect">
          <a:avLst>
            <a:gd name="adj" fmla="val 10000"/>
          </a:avLst>
        </a:prstGeom>
        <a:solidFill>
          <a:prstClr val="white"/>
        </a:solidFill>
        <a:ln w="12700" cap="flat" cmpd="sng" algn="ctr">
          <a:solidFill>
            <a:srgbClr val="4472C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38100" rIns="50800" bIns="3810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zh-TW" altLang="en-US" sz="2000" b="0" i="0" u="none" kern="1200" baseline="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 智慧合約取代       </a:t>
          </a:r>
          <a:r>
            <a:rPr lang="en-US" altLang="en-US" sz="2000" b="0" i="0" u="none" kern="1200" baseline="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PAP</a:t>
          </a:r>
          <a:r>
            <a:rPr lang="zh-TW" altLang="en-US" sz="2000" b="0" i="0" u="none" kern="1200" baseline="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、</a:t>
          </a:r>
          <a:r>
            <a:rPr lang="en-US" altLang="en-US" sz="2000" b="0" i="0" u="none" kern="1200" baseline="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PDP </a:t>
          </a:r>
          <a:r>
            <a:rPr lang="zh-TW" altLang="en-US" sz="2000" b="0" i="0" u="none" kern="1200" baseline="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和 </a:t>
          </a:r>
          <a:r>
            <a:rPr lang="en-US" altLang="en-US" sz="2000" b="0" i="0" u="none" kern="1200" baseline="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PIP </a:t>
          </a:r>
          <a:r>
            <a:rPr lang="zh-TW" altLang="en-US" sz="2000" b="0" i="0" u="none" kern="1200" baseline="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cs"/>
            </a:rPr>
            <a:t>           </a:t>
          </a:r>
        </a:p>
      </dsp:txBody>
      <dsp:txXfrm>
        <a:off x="406360" y="1988480"/>
        <a:ext cx="2983614" cy="859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C1781EBF-9E07-BB69-87D4-7022FA44C4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4131643-BF0C-65F8-32ED-EF4459B33E8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35EEB7-C75E-4148-956C-C340FB111ED2}" type="datetimeFigureOut">
              <a:rPr lang="zh-TW" altLang="en-US" smtClean="0"/>
              <a:t>2024/12/10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1A7FAB4-A27B-62C6-4CE2-B318FB26B0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23162B-8EAF-76BA-CC64-D4B0A54AD42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B2464-7382-4022-8C14-F38359E026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4658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92A4D-2091-4E84-9922-C300901BBDF7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80EF76-4528-4350-998B-6DF515A87F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6439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/>
              <a:t>https://ieeexplore-ieee-org.ntust.idm.oclc.org/document/10453938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8685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本研究以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的可信服務為核心，建構基於區塊鏈的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可信模型（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ATMChain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），它具有「內生安全」特性，</a:t>
            </a:r>
            <a:r>
              <a:rPr lang="zh-TW" altLang="en-US" sz="1800" b="0" i="0" u="none" strike="noStrike">
                <a:solidFill>
                  <a:srgbClr val="444746"/>
                </a:solidFill>
                <a:effectLst/>
                <a:latin typeface="Arial" panose="020B0604020202020204" pitchFamily="34" charset="0"/>
              </a:rPr>
              <a:t>內生安全是強調安全性應該內嵌於系統的架構、運作機制和設計理念中，從根本上提升系統的抗攻擊能力和穩定性，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從而實現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服務的可信性、安全性以及安全服務的可用性，最終形成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系統網路空間的可信生態體系。</a:t>
            </a:r>
            <a:endParaRPr lang="zh-TW" altLang="en-US" b="0">
              <a:effectLst/>
            </a:endParaRPr>
          </a:p>
          <a:p>
            <a:br>
              <a:rPr lang="zh-TW" altLang="en-US"/>
            </a:b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3179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6E49C-5E24-5AB3-04CF-FEF08BA41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4B99030-3DC2-BB64-4822-3ADD865507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7A491FB-F028-8F29-9358-170593C2D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***</a:t>
            </a:r>
            <a:r>
              <a:rPr lang="zh-TW" altLang="en-US" sz="2800" b="1"/>
              <a:t>笛卡爾積</a:t>
            </a:r>
            <a:r>
              <a:rPr lang="zh-TW" altLang="en-US" sz="2800"/>
              <a:t>（</a:t>
            </a:r>
            <a:r>
              <a:rPr lang="en-US" altLang="zh-TW" sz="2800"/>
              <a:t>Cartesian Product</a:t>
            </a:r>
            <a:r>
              <a:rPr lang="zh-TW" altLang="en-US" sz="2800"/>
              <a:t>）是集合論中的概念，指兩個集合之間所有可能的有序組合，用來表示多維空間或關係的組合情況。</a:t>
            </a:r>
            <a:endParaRPr lang="en-US" altLang="zh-TW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TW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altLang="zh-TW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ATMChain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模型的設計示意圖如圖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所示，採用了聯邦區塊鏈架構</a:t>
            </a:r>
            <a:r>
              <a:rPr lang="zh-TW" altLang="en-US" sz="2800" b="0" i="0" u="none" strike="noStrike">
                <a:solidFill>
                  <a:schemeClr val="tx1"/>
                </a:solidFill>
                <a:effectLst/>
                <a:latin typeface="+mn-lt"/>
              </a:rPr>
              <a:t>，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以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SATM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為原點，可信性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(T)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、安全性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(S)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和可用性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(A)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為其三個維度軸，從而實現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服務的可信性、可信服務的安全性以及安全服務的可用性</a:t>
            </a:r>
            <a:endParaRPr lang="en-US" altLang="zh-TW" sz="18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BFE8EC-7177-FC78-6D4B-D4C3FC6B20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52526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3D3D5-39C1-EFA5-71DB-0F9B2223D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13E4546-A9A4-F1D5-84BE-38E26639B7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F5501FD-4F7D-716E-F3BF-9D2169CB21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 − 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、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 − 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和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− 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各自負責在 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中實現身份認證功能（可信認證模組）、賬戶與審計功能（資料共享模組）和授權功能（存取控制模組）</a:t>
            </a:r>
            <a:endParaRPr lang="en-US" altLang="zh-TW" sz="18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E824E83-AF0D-EFA5-7BFE-C2CD68C243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6215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E6264-3A86-FA85-4A3C-CDC41EF8B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8C70487-D2D6-C65D-D1C3-970ACB34D6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AB90B62-32A9-39EB-3E77-EE630FFBC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服務的可信屬性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Tru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被劃分為四個級別（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Et, St, Dt, 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Bt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），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分別針對這四個級別進行響應，以實現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服務的四個可信目標</a:t>
            </a:r>
            <a:endParaRPr lang="en-US" altLang="zh-TW" sz="18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altLang="zh-TW" sz="18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去中心化的 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架構將減輕以往集中式架構中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應用伺服器端的安全壓力，避免單點故障，增強防禦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DDoS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攻擊的能力，實現 環境可信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(ET)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目標</a:t>
            </a:r>
            <a:endParaRPr lang="en-US" altLang="zh-TW" sz="18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altLang="zh-TW" sz="18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實體的身份和證書資料由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T-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管理，以實現輕量級的安全認證，實現 主體可信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(ST)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目標</a:t>
            </a:r>
            <a:endParaRPr lang="en-US" altLang="zh-TW" sz="18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altLang="zh-TW" sz="18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S-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利用區塊鏈來存儲、管理和共享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資料，確保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資料防篡改、易追溯和可審計，實現 資料可信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(DT)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目標</a:t>
            </a:r>
            <a:endParaRPr lang="en-US" altLang="zh-TW" sz="18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altLang="zh-TW" sz="18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A-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基於智慧合約提供靈活且可控的訪問控制，確保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資料和服務的安全與可控管理，實現 行為可信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(BT)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目標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EDD91D-5379-8B39-2F64-BDB0AC1271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57856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4C657-7F27-52AC-CC1A-A613B12E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C6E6050-4297-9094-B424-2954CDBBCE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E7F8A4-F76F-A034-D9A2-79E3166B7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的安全架構旨在滿足三個安全假設，分別是：</a:t>
            </a:r>
            <a:endParaRPr lang="en-US" altLang="zh-TW" sz="18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zh-TW" altLang="en-US" b="0">
              <a:effectLst/>
            </a:endParaRPr>
          </a:p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1)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安全架構在建立之初即為可信，且其參與的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節點在加入網絡時是可信的； </a:t>
            </a:r>
            <a:endParaRPr lang="zh-TW" altLang="en-US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2)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架構底層的密碼學演算法必須是安全的，無論是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hash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還是密鑰都無法被分析和突破，還可以通過加密措施來保證安全； </a:t>
            </a:r>
            <a:endParaRPr lang="zh-TW" altLang="en-US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3)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潛在的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破壞者可以竊聽、攔截和篡改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參與實體之間的</a:t>
            </a:r>
            <a:r>
              <a:rPr lang="zh-TW" altLang="en-US" sz="2800"/>
              <a:t>通訊交流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，但不能控制 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中超過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1/3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的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實體節點</a:t>
            </a:r>
            <a:endParaRPr lang="zh-TW" altLang="en-US" b="0">
              <a:effectLst/>
            </a:endParaRPr>
          </a:p>
          <a:p>
            <a:br>
              <a:rPr lang="zh-TW" altLang="en-US"/>
            </a:b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F3393-4C36-65A4-262C-B91FF2FE9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3511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275CF-AB81-502C-D234-A5492A2C6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2CCB193-B7D1-01BE-A32B-CA81AEFD6B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30191DC-46CF-767B-734D-C5D94F3A9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接下來是 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安全架構，該架構包括五種類型的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邏輯實體、三個安全功能模組、五個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能力層級和三種類型的介面元件</a:t>
            </a:r>
            <a:endParaRPr lang="en-US" altLang="zh-TW" sz="18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6A5108-DAC8-8826-9058-FC4780F46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03637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8C2CC-E9F6-48DC-5BFA-F07D45DC2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D68A97D-E971-8CA6-692C-12B390685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BD0158F-C090-03DB-B250-2FE30E4D2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在 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中，所有與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相關的參與者被劃分為五種類型的邏輯實體</a:t>
            </a:r>
            <a:endParaRPr lang="en-US" altLang="zh-TW" sz="18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altLang="zh-TW" sz="18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1) ATM-ASP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是服務應用提供者，提供可信的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管理和控制服務給使用者</a:t>
            </a:r>
            <a:endParaRPr lang="zh-TW" altLang="en-US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2) ATM-U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是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服務的使用者</a:t>
            </a:r>
            <a:endParaRPr lang="zh-TW" altLang="en-US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3) ATM-PA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是平台管理者，負責建立、管理和營運 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安全服務架構</a:t>
            </a:r>
            <a:endParaRPr lang="zh-TW" altLang="en-US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4) ATM-ISP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為基礎設施服務提供者，為上面三個邏輯實體提供服務安全、資料計算儲存和通訊的隱私保護</a:t>
            </a:r>
            <a:endParaRPr lang="zh-TW" altLang="en-US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5) ATM-SOR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安全營運監管者，根據國家或區域的法律，監控其他邏輯實體的活動，並協調解決業務衝突</a:t>
            </a:r>
            <a:endParaRPr lang="zh-TW" altLang="en-US" b="0">
              <a:effectLst/>
            </a:endParaRPr>
          </a:p>
          <a:p>
            <a:br>
              <a:rPr lang="zh-TW" altLang="en-US"/>
            </a:b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FFB20A-8B32-1CA9-B427-29B9B5F9B4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419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CDEC8-2D34-F0FA-DFF6-751153AE4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BC7AD08-91E7-FBA1-A0E6-FF69341BF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962EADD-79B9-2CAE-473C-09D11A9530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安全架構劃分為五個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能力層，分別是： </a:t>
            </a:r>
            <a:endParaRPr lang="en-US" altLang="zh-TW" sz="18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zh-TW" altLang="en-US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1) 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基礎設施層</a:t>
            </a:r>
            <a:endParaRPr lang="zh-TW" altLang="en-US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2) 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基礎層</a:t>
            </a:r>
            <a:endParaRPr lang="zh-TW" altLang="en-US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3) 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介面層 </a:t>
            </a:r>
            <a:endParaRPr lang="zh-TW" altLang="en-US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4) 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安全層</a:t>
            </a:r>
            <a:endParaRPr lang="zh-TW" altLang="en-US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5) 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服務應用層</a:t>
            </a:r>
            <a:endParaRPr lang="zh-TW" altLang="en-US" b="0">
              <a:effectLst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7FF54D-1924-F74D-BA54-220AEFFF8C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9866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A48AC2-7C44-9CBB-36E3-FC83D8F8A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4B561AE-BF8A-7D2D-9897-CA53A3B167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91A8EEA-F556-2BBE-7607-81CA0AD41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1" i="0" u="none" strike="noStrike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en-US" altLang="zh-TW" sz="18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TW" altLang="en-US" sz="18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基礎設施層</a:t>
            </a:r>
            <a:endParaRPr lang="zh-TW" altLang="en-US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zh-TW" altLang="en-US" b="0">
                <a:effectLst/>
              </a:rPr>
            </a:b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基礎設施層包括各種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終端邊緣設備和數據計算存儲設施，負責收集和儲存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基本服務的資料，例如通信、導航、監控、氣象和情報數據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6AE974C-92FC-09C3-D74B-691FD9D104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1428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780DA-0A56-534E-205F-449A9F85F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A93F0D7-D3E7-9A3F-A407-B8CC54B8AE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59D5E10-D5D0-04A4-CEBE-AB1C06570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1" i="0" u="none" strike="noStrike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en-US" altLang="zh-TW" sz="18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TW" altLang="en-US" sz="18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基礎層</a:t>
            </a:r>
            <a:endParaRPr lang="zh-TW" altLang="en-US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zh-TW" altLang="en-US" b="0">
                <a:effectLst/>
              </a:rPr>
            </a:b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是將傳統的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基礎設施服務和資料綁定到區塊鏈上，賦予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服務區塊鏈的安全特性，包括可信性、可追溯性和防篡改性。</a:t>
            </a:r>
            <a:endParaRPr lang="zh-TW" altLang="en-US" b="0">
              <a:effectLst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EE36E5-4490-D4BB-39A0-81CC5BA3FB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334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0446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818B8-4C47-70A6-383B-86896F35B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F45C3CA-82D2-72CB-35B2-CDDF6A3B86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89399B8-9D1B-73A0-A450-E97DB0BCF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1" i="0" u="none" strike="noStrike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en-US" altLang="zh-TW" sz="18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TW" altLang="en-US" sz="18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介面層</a:t>
            </a:r>
            <a:endParaRPr lang="en-US" altLang="zh-TW" sz="1800" b="1" i="0" u="none" strike="noStrike">
              <a:solidFill>
                <a:srgbClr val="FF0000"/>
              </a:solidFill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endParaRPr lang="zh-TW" altLang="en-US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zh-TW" altLang="en-US" b="0">
                <a:effectLst/>
              </a:rPr>
              <a:t>負責不同層間的介面，例如基礎設施和區塊鏈間的介面等等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E78D9A-098B-2886-673A-E7B684FBBF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83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E8C96-8AE1-34E4-C798-605497D41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896BC84-D3DD-0FFF-A54D-ACF317A204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13353E9-A618-83B3-42BD-D67BE4621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1" i="0" u="none" strike="noStrike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en-US" altLang="zh-TW" sz="18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TW" altLang="en-US" sz="18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安全層</a:t>
            </a:r>
            <a:endParaRPr lang="zh-TW" altLang="en-US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zh-TW" altLang="en-US" b="0">
                <a:effectLst/>
              </a:rPr>
            </a:b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涵蓋了三個基於區塊鏈的安全功能模組，即可信認證（簡稱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T-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）、資料共享（簡稱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S-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）和存取控制（簡稱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A-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）</a:t>
            </a:r>
            <a:endParaRPr lang="zh-TW" altLang="en-US" b="0">
              <a:effectLst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46CF72-DF7D-BB90-BCEB-747D59548B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8529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9F00E-2B8F-A640-3DBB-62471A72A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33629CB-A047-BB2D-6D31-9863AA2FF3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0BEA0F3-88CE-ED97-3424-D5F5CEE53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altLang="zh-TW" sz="1800" b="1" i="0" u="none" strike="noStrike" err="1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en-US" altLang="zh-TW" sz="18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zh-TW" altLang="en-US" sz="1800" b="1" i="0" u="none" strike="noStrike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服務應用層</a:t>
            </a:r>
            <a:endParaRPr lang="zh-TW" altLang="en-US" b="0">
              <a:effectLst/>
            </a:endParaRPr>
          </a:p>
          <a:p>
            <a:pPr rtl="0">
              <a:spcBef>
                <a:spcPts val="1200"/>
              </a:spcBef>
              <a:spcAft>
                <a:spcPts val="1200"/>
              </a:spcAft>
            </a:pPr>
            <a:br>
              <a:rPr lang="zh-TW" altLang="en-US" b="0">
                <a:effectLst/>
              </a:rPr>
            </a:b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與目前的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業務應用系統相同，主要是為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使用者提供航班計劃管理、航空公司營運</a:t>
            </a:r>
            <a:r>
              <a:rPr lang="zh-TW" altLang="en-US" sz="1800" b="1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、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空域管理等服務</a:t>
            </a:r>
            <a:endParaRPr lang="zh-TW" altLang="en-US" b="0">
              <a:effectLst/>
            </a:endParaRPr>
          </a:p>
          <a:p>
            <a:br>
              <a:rPr lang="zh-TW" altLang="en-US"/>
            </a:b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A689F2-0261-F0D9-5630-9FDC96FD03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2205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75B9A-CABB-A5A8-FB03-CDF937509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AB1D6D5-E8FE-6235-6F93-77E7DDB32E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2C4256C-4CB8-1DCF-3167-31F648BF2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ATMChain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安全架構的運作流程分為兩個階段</a:t>
            </a:r>
            <a:endParaRPr lang="en-US" altLang="zh-TW" sz="18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endParaRPr lang="en-US" altLang="zh-TW" sz="18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首先是初始化階段，在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ATMChain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開始運行之前，會先對系統進行初始化</a:t>
            </a:r>
            <a:endParaRPr lang="en-US" altLang="zh-TW" sz="18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7ED7289-CFDE-1E72-8F49-4B04E54E29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9211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5BD15-4356-F85A-4131-B7F42920C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BFF3813-717C-26F7-560C-CC3E742CEB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2F78D15-111B-77D0-CE18-02800BC4CD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接下來在資訊安全保障運行階段</a:t>
            </a:r>
            <a:endParaRPr lang="en-US" altLang="zh-TW" sz="1800" b="0" i="0" u="none" strike="noStrike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domain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的 使用者（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ATM-U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）請求存取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domain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的 服務應用提供者（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ATM-ASP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）的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資料資源（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Send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是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ATM-U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向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ATM-ASP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發送一條消息，其中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 − 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CertATM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−U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是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ATM-U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的數位身份證書，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Mask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是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ATM-U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的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 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數據資源請求消息）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05E9425-F20E-BC19-5DA5-193D67203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0861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A7040-52BD-4A48-5D74-60E260A46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038E66B-BD4B-02AB-7443-0B5207A3B7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E24D050-5F39-0151-26F9-6EBA57F6F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 startAt="2"/>
            </a:pP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在接收到請求後，服務應用提供者（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ATM-ASP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）會向身份管理領域的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TP2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節點發送 使用者 的 數位</a:t>
            </a:r>
            <a:r>
              <a:rPr lang="zh-TW" altLang="en-US" sz="1800" b="1">
                <a:solidFill>
                  <a:srgbClr val="3F54AF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憑證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（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 − 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CertATM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−U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）以驗證身份。如果合法則進行下一步；否則拒絕訪問請求。</a:t>
            </a:r>
            <a:br>
              <a:rPr lang="zh-TW" altLang="en-US"/>
            </a:b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71EE10-5D24-FB62-C2D7-9BF4C6A654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343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1DA24-0A2D-8266-5744-44AB3761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0743724-765A-4525-D0F6-5CC05D6399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DE2A845-355C-4D29-183F-8FB39A543D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確認合法後，服務應用提供者（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ATM-ASP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）</a:t>
            </a:r>
            <a:r>
              <a:rPr lang="zh-TW" altLang="en-US"/>
              <a:t>在其資料共享領域的區塊鏈部署節點 </a:t>
            </a:r>
            <a:r>
              <a:rPr lang="en-US" altLang="zh-TW"/>
              <a:t>SP2</a:t>
            </a:r>
            <a:r>
              <a:rPr lang="zh-TW" altLang="en-US"/>
              <a:t> 上執行共享的 </a:t>
            </a:r>
            <a:r>
              <a:rPr lang="en-US" altLang="zh-TW"/>
              <a:t>ATM</a:t>
            </a:r>
            <a:r>
              <a:rPr lang="zh-TW" altLang="en-US"/>
              <a:t>資料（</a:t>
            </a:r>
            <a:r>
              <a:rPr lang="en-US" altLang="zh-TW"/>
              <a:t>DATM</a:t>
            </a:r>
            <a:r>
              <a:rPr lang="zh-TW" altLang="en-US"/>
              <a:t>）行為，產生 資料共享記錄（</a:t>
            </a:r>
            <a:r>
              <a:rPr lang="en-US" altLang="zh-TW" err="1"/>
              <a:t>Acc_Result</a:t>
            </a:r>
            <a:r>
              <a:rPr lang="zh-TW" altLang="en-US"/>
              <a:t>）和 審計結果（</a:t>
            </a:r>
            <a:r>
              <a:rPr lang="en-US" altLang="zh-TW" err="1"/>
              <a:t>Aud_Result</a:t>
            </a:r>
            <a:r>
              <a:rPr lang="zh-TW" altLang="en-US"/>
              <a:t>）</a:t>
            </a:r>
            <a:endParaRPr lang="en-US" altLang="zh-TW"/>
          </a:p>
          <a:p>
            <a:pPr marL="0" indent="0">
              <a:buNone/>
            </a:pPr>
            <a:endParaRPr lang="en-US" altLang="zh-TW"/>
          </a:p>
          <a:p>
            <a:pPr marL="0" indent="0">
              <a:buNone/>
            </a:pP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服務應用提供者（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ATM-ASP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）也會在</a:t>
            </a:r>
            <a:r>
              <a:rPr lang="zh-TW" altLang="en-US" sz="18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存取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控制領域 的區塊鏈部署節點 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AP2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上產生</a:t>
            </a:r>
            <a:r>
              <a:rPr lang="zh-TW" altLang="en-US" sz="18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存取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控制策略 和</a:t>
            </a:r>
            <a:r>
              <a:rPr lang="zh-TW" altLang="en-US" sz="18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存取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控制記錄 </a:t>
            </a:r>
            <a:r>
              <a:rPr lang="en-US" altLang="zh-TW" sz="1800" b="0" i="0" u="none" strike="noStrike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Author_Result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AEA7856-001F-21EE-A864-A555E4E79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564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5EDF8-5BBD-FFAE-75DA-29335267D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A825E7C-80C1-E4C7-CAAB-7E4A6D66C9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B425AF8-8CD6-3F1C-928A-C1A05EA60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/>
              <a:t>最後系統間達成共識，就可以獲得 </a:t>
            </a:r>
            <a:r>
              <a:rPr lang="en-US" altLang="zh-TW"/>
              <a:t>ATM </a:t>
            </a:r>
            <a:r>
              <a:rPr lang="zh-TW" altLang="en-US"/>
              <a:t>資料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B389A93-992A-A788-944A-87F397C7A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86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541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/>
              <a:t>可信任模組負責4A安全中的身分驗證，T-ATMchain以T-cert數位憑證來進行身分驗證，通過此模組將數位憑證（T-Cert）集成到區塊鏈中，對憑證完整的生命周期像是新增、撤銷等過程利用區塊鏈的去中心化、不可篡改以及公開透明特性來完整保存， 解決了傳統驗證中證書路徑建構困難的難題，達到驗證域間的信任關係有效管理。</a:t>
            </a:r>
          </a:p>
          <a:p>
            <a:endParaRPr lang="zh-TW" altLang="en-US">
              <a:ea typeface="新細明體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79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/>
              <a:t>衛星系統：通訊衛星和導航衛星。這些衛星能夠在地球的軌道上運行，提供全球範圍內的資料傳輸和定位服務。</a:t>
            </a:r>
          </a:p>
          <a:p>
            <a:r>
              <a:rPr lang="zh-TW" altLang="en-US"/>
              <a:t>飛行載具上的網絡：包括商業航空、軍事飛機或無人機等。這些飛行載具需要與陸地和衛星系統進行通訊，以便進行導航和資料交換。</a:t>
            </a:r>
          </a:p>
          <a:p>
            <a:r>
              <a:rPr lang="zh-TW" altLang="en-US"/>
              <a:t>陸地電腦網絡：包括所有地面設施，如資料中心、控制基地臺和使用者終端設備等。</a:t>
            </a: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7039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/>
              <a:t>這是T-ATMchain 模組架構圖 首先要介紹的是身分驗證域中包含的三個子系統</a:t>
            </a:r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963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D5ACD-3AF0-14B4-EBEE-97EC36ECC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D9ED4C0-6665-9D3E-CED8-E44BCE8DAB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372449A-2BF5-ACDF-1B05-19FA86753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>
                <a:solidFill>
                  <a:prstClr val="white"/>
                </a:solidFill>
                <a:ea typeface="新細明體"/>
              </a:rPr>
              <a:t>ATM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 根據服務屬性或是地理區域劃分為不同的身份驗證域。而每一個身分驗證域包含三個子系統：驗證系統、資訊應用系統和 </a:t>
            </a:r>
            <a:r>
              <a:rPr lang="en-US" altLang="zh-TW">
                <a:solidFill>
                  <a:prstClr val="white"/>
                </a:solidFill>
                <a:ea typeface="新細明體"/>
              </a:rPr>
              <a:t>ATM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 用戶系統。</a:t>
            </a:r>
            <a:endParaRPr lang="en-US" altLang="zh-TW">
              <a:ea typeface="新細明體"/>
            </a:endParaRPr>
          </a:p>
          <a:p>
            <a:r>
              <a:rPr lang="zh-TW" altLang="en-US">
                <a:solidFill>
                  <a:prstClr val="white"/>
                </a:solidFill>
                <a:ea typeface="新細明體"/>
              </a:rPr>
              <a:t>圖中有兩個身分驗證域</a:t>
            </a:r>
            <a:r>
              <a:rPr lang="en-US" altLang="zh-TW">
                <a:solidFill>
                  <a:prstClr val="white"/>
                </a:solidFill>
                <a:ea typeface="新細明體"/>
              </a:rPr>
              <a:t>domain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 </a:t>
            </a:r>
            <a:r>
              <a:rPr lang="en-US" altLang="zh-TW">
                <a:solidFill>
                  <a:prstClr val="white"/>
                </a:solidFill>
                <a:ea typeface="新細明體"/>
              </a:rPr>
              <a:t>A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 和 </a:t>
            </a:r>
            <a:r>
              <a:rPr lang="en-US" altLang="zh-TW" err="1">
                <a:solidFill>
                  <a:prstClr val="white"/>
                </a:solidFill>
                <a:ea typeface="新細明體"/>
              </a:rPr>
              <a:t>domainB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 可以看到</a:t>
            </a:r>
            <a:r>
              <a:rPr lang="en-US" altLang="zh-TW" err="1">
                <a:solidFill>
                  <a:prstClr val="white"/>
                </a:solidFill>
                <a:ea typeface="新細明體"/>
              </a:rPr>
              <a:t>domainA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中的三大區塊包含剛剛提到的三大子系統：</a:t>
            </a:r>
            <a:endParaRPr lang="zh-TW" altLang="en-US">
              <a:ea typeface="新細明體"/>
            </a:endParaRPr>
          </a:p>
          <a:p>
            <a:r>
              <a:rPr lang="zh-TW" altLang="en-US">
                <a:solidFill>
                  <a:prstClr val="white"/>
                </a:solidFill>
                <a:ea typeface="新細明體"/>
              </a:rPr>
              <a:t>由左至右分別是</a:t>
            </a:r>
            <a:endParaRPr lang="zh-TW" altLang="en-US">
              <a:ea typeface="新細明體"/>
            </a:endParaRPr>
          </a:p>
          <a:p>
            <a:r>
              <a:rPr lang="en-US" altLang="zh-TW">
                <a:solidFill>
                  <a:prstClr val="white"/>
                </a:solidFill>
                <a:ea typeface="新細明體"/>
              </a:rPr>
              <a:t>1.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資訊應用系統 </a:t>
            </a:r>
            <a:r>
              <a:rPr lang="en-US" altLang="zh-TW">
                <a:solidFill>
                  <a:prstClr val="white"/>
                </a:solidFill>
                <a:ea typeface="新細明體"/>
              </a:rPr>
              <a:t>(ATM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 </a:t>
            </a:r>
            <a:r>
              <a:rPr lang="en-US" altLang="zh-TW">
                <a:solidFill>
                  <a:prstClr val="white"/>
                </a:solidFill>
                <a:ea typeface="新細明體"/>
              </a:rPr>
              <a:t>Data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 </a:t>
            </a:r>
            <a:r>
              <a:rPr lang="en-US" altLang="zh-TW">
                <a:solidFill>
                  <a:prstClr val="white"/>
                </a:solidFill>
                <a:ea typeface="新細明體"/>
              </a:rPr>
              <a:t>Application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 </a:t>
            </a:r>
            <a:r>
              <a:rPr lang="en-US" altLang="zh-TW">
                <a:solidFill>
                  <a:prstClr val="white"/>
                </a:solidFill>
                <a:ea typeface="新細明體"/>
              </a:rPr>
              <a:t>Subsystem)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此系統包含共享資料庫 </a:t>
            </a:r>
            <a:r>
              <a:rPr lang="en-US" altLang="zh-TW">
                <a:solidFill>
                  <a:prstClr val="white"/>
                </a:solidFill>
                <a:ea typeface="新細明體"/>
              </a:rPr>
              <a:t>(SDB)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 和應用服務提供者伺服器 </a:t>
            </a:r>
            <a:r>
              <a:rPr lang="en-US" altLang="zh-TW">
                <a:solidFill>
                  <a:prstClr val="white"/>
                </a:solidFill>
                <a:ea typeface="新細明體"/>
              </a:rPr>
              <a:t>(ASP)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。</a:t>
            </a:r>
            <a:endParaRPr lang="zh-TW" altLang="en-US">
              <a:ea typeface="新細明體"/>
            </a:endParaRPr>
          </a:p>
          <a:p>
            <a:r>
              <a:rPr lang="en-US" altLang="zh-TW">
                <a:solidFill>
                  <a:prstClr val="white"/>
                </a:solidFill>
                <a:ea typeface="新細明體"/>
              </a:rPr>
              <a:t>2.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驗證系統 </a:t>
            </a:r>
            <a:r>
              <a:rPr lang="en-US" altLang="zh-TW">
                <a:solidFill>
                  <a:prstClr val="white"/>
                </a:solidFill>
                <a:ea typeface="新細明體"/>
              </a:rPr>
              <a:t>(ATM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 </a:t>
            </a:r>
            <a:r>
              <a:rPr lang="en-US" altLang="zh-TW">
                <a:solidFill>
                  <a:prstClr val="white"/>
                </a:solidFill>
                <a:ea typeface="新細明體"/>
              </a:rPr>
              <a:t>Authentication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 </a:t>
            </a:r>
            <a:r>
              <a:rPr lang="en-US" altLang="zh-TW">
                <a:solidFill>
                  <a:prstClr val="white"/>
                </a:solidFill>
                <a:ea typeface="新細明體"/>
              </a:rPr>
              <a:t>Subsystem)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包含 </a:t>
            </a:r>
            <a:r>
              <a:rPr lang="en-US" altLang="zh-TW">
                <a:solidFill>
                  <a:prstClr val="white"/>
                </a:solidFill>
                <a:ea typeface="新細明體"/>
              </a:rPr>
              <a:t>RCA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 和 </a:t>
            </a:r>
            <a:r>
              <a:rPr lang="en-US" altLang="zh-TW">
                <a:solidFill>
                  <a:prstClr val="white"/>
                </a:solidFill>
                <a:ea typeface="新細明體"/>
              </a:rPr>
              <a:t>CA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 </a:t>
            </a:r>
            <a:r>
              <a:rPr lang="en-US" altLang="zh-TW">
                <a:solidFill>
                  <a:prstClr val="white"/>
                </a:solidFill>
                <a:ea typeface="新細明體"/>
              </a:rPr>
              <a:t>server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。負責發行設備證書與用戶證書。確保 </a:t>
            </a:r>
            <a:r>
              <a:rPr lang="en-US" altLang="zh-TW">
                <a:solidFill>
                  <a:prstClr val="white"/>
                </a:solidFill>
                <a:ea typeface="新細明體"/>
              </a:rPr>
              <a:t>ATM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 用戶存取與驗證安全性</a:t>
            </a:r>
            <a:endParaRPr lang="zh-TW" altLang="en-US">
              <a:ea typeface="新細明體"/>
            </a:endParaRPr>
          </a:p>
          <a:p>
            <a:r>
              <a:rPr lang="en-US" altLang="zh-TW">
                <a:solidFill>
                  <a:prstClr val="white"/>
                </a:solidFill>
                <a:ea typeface="新細明體"/>
              </a:rPr>
              <a:t>3.ATM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用戶系統 </a:t>
            </a:r>
            <a:r>
              <a:rPr lang="en-US" altLang="zh-TW">
                <a:solidFill>
                  <a:prstClr val="white"/>
                </a:solidFill>
                <a:ea typeface="新細明體"/>
              </a:rPr>
              <a:t>(ATM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 </a:t>
            </a:r>
            <a:r>
              <a:rPr lang="en-US" altLang="zh-TW">
                <a:solidFill>
                  <a:prstClr val="white"/>
                </a:solidFill>
                <a:ea typeface="新細明體"/>
              </a:rPr>
              <a:t>User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 </a:t>
            </a:r>
            <a:r>
              <a:rPr lang="en-US" altLang="zh-TW">
                <a:solidFill>
                  <a:prstClr val="white"/>
                </a:solidFill>
                <a:ea typeface="新細明體"/>
              </a:rPr>
              <a:t>Subsystem)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包含各種 </a:t>
            </a:r>
            <a:r>
              <a:rPr lang="en-US" altLang="zh-TW">
                <a:solidFill>
                  <a:prstClr val="white"/>
                </a:solidFill>
                <a:ea typeface="新細明體"/>
              </a:rPr>
              <a:t>ATM</a:t>
            </a:r>
            <a:r>
              <a:rPr lang="zh-TW" altLang="en-US">
                <a:solidFill>
                  <a:prstClr val="white"/>
                </a:solidFill>
                <a:ea typeface="新細明體"/>
              </a:rPr>
              <a:t> 終端設備與感測器等，主要用於與資訊應用系統交互。</a:t>
            </a:r>
            <a:endParaRPr lang="zh-TW" altLang="en-US">
              <a:ea typeface="新細明體"/>
            </a:endParaRPr>
          </a:p>
          <a:p>
            <a:endParaRPr lang="zh-TW" i="0" u="none" kern="1200">
              <a:solidFill>
                <a:prstClr val="white"/>
              </a:solidFill>
              <a:ea typeface="新細明體"/>
            </a:endParaRPr>
          </a:p>
          <a:p>
            <a:endParaRPr lang="zh-TW" altLang="en-US" b="1">
              <a:solidFill>
                <a:prstClr val="white"/>
              </a:solidFill>
              <a:latin typeface="等线"/>
              <a:ea typeface="新細明體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BA24CEB-5A2A-B88C-D93E-5C2A4E258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98732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F2367-5ACF-AFA9-C331-5DFD51346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699D38C-B2A8-2E8B-C3CC-8DADB4747E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714E129-CA59-0E0F-C1F7-15FECF7E2B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/>
              <a:t>接著要來說明區塊鏈交易結構中身分驗證的過程和數位憑證t-cert所包含的內容</a:t>
            </a:r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A4C60C-6BEA-AFFC-3EDA-4475A3050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99329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351BC-1345-567D-E191-C836FD1F0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405065-38D0-E848-713A-4ACA563762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73DAF6B-F79E-91CC-BEBF-31243FD234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>
                <a:solidFill>
                  <a:srgbClr val="0D0D0D"/>
                </a:solidFill>
              </a:rPr>
              <a:t>T-ATMChain 的身份驗證可分為域內驗證與跨域驗證兩部分，</a:t>
            </a:r>
            <a:r>
              <a:rPr lang="zh-TW" b="1">
                <a:solidFill>
                  <a:srgbClr val="0D0D0D"/>
                </a:solidFill>
              </a:rPr>
              <a:t>每個身份驗證域的root CA 作為T-ATMChain 的節點</a:t>
            </a:r>
            <a:r>
              <a:rPr lang="zh-TW">
                <a:solidFill>
                  <a:srgbClr val="0D0D0D"/>
                </a:solidFill>
              </a:rPr>
              <a:t>加入區塊鏈網絡，構成ATMChain 的</a:t>
            </a:r>
            <a:r>
              <a:rPr lang="zh-TW" b="1">
                <a:solidFill>
                  <a:srgbClr val="0D0D0D"/>
                </a:solidFill>
              </a:rPr>
              <a:t>可信任認證通道</a:t>
            </a:r>
            <a:r>
              <a:rPr lang="zh-TW">
                <a:solidFill>
                  <a:srgbClr val="0D0D0D"/>
                </a:solidFill>
              </a:rPr>
              <a:t>，用來實現ATMChain的認證功能。</a:t>
            </a:r>
            <a:endParaRPr lang="en-US" altLang="zh-TW"/>
          </a:p>
          <a:p>
            <a:r>
              <a:rPr lang="zh-TW">
                <a:solidFill>
                  <a:srgbClr val="0D0D0D"/>
                </a:solidFill>
              </a:rPr>
              <a:t>執行域內身分認證時，想要進行資料存取的設備或使用者會向ATM驗證域內的CA節點提交T-Cert，CA節點會將T-Cert hash後產生 T-CertH，並在T-CertH-Set中搜尋是否有相同的T-CertH，來確定認證是否存在。</a:t>
            </a:r>
            <a:endParaRPr lang="zh-TW"/>
          </a:p>
          <a:p>
            <a:r>
              <a:rPr lang="zh-TW">
                <a:solidFill>
                  <a:srgbClr val="0D0D0D"/>
                </a:solidFill>
              </a:rPr>
              <a:t>域內與跨域驗證唯一不同的地方是，除了發起資料存取請求的使用者的T-CertH會被驗證外，請求者所屬域的RCA也會被驗證。</a:t>
            </a:r>
            <a:endParaRPr lang="zh-TW"/>
          </a:p>
          <a:p>
            <a:pPr marL="457200">
              <a:spcBef>
                <a:spcPts val="1200"/>
              </a:spcBef>
            </a:pPr>
            <a:endParaRPr lang="zh-TW" altLang="en-US" sz="1200" b="1" i="0" u="none" strike="noStrike">
              <a:solidFill>
                <a:srgbClr val="0D0D0D"/>
              </a:solidFill>
              <a:effectLst/>
              <a:latin typeface="Arial" panose="020B0604020202020204" pitchFamily="34" charset="0"/>
              <a:ea typeface="新細明體"/>
              <a:cs typeface="Arial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F59B7F-C324-6131-1C4E-F1BE618EA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573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63C41-D02D-69C4-C9A9-719BEE2CE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4618799-9EC9-4BFE-6A8C-902CFBF2BB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0F00F3A-BB63-0BAE-2610-E722042B2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>
                <a:solidFill>
                  <a:srgbClr val="000000"/>
                </a:solidFill>
                <a:ea typeface="新細明體"/>
              </a:rPr>
              <a:t>T-Cert數位憑證，主要會保存像是ATM實體ID、CA-ID、T-cert CA、等等的相關資訊。</a:t>
            </a:r>
            <a:endParaRPr lang="en-US">
              <a:solidFill>
                <a:srgbClr val="000000"/>
              </a:solidFill>
              <a:ea typeface="新細明體"/>
            </a:endParaRPr>
          </a:p>
          <a:p>
            <a:r>
              <a:rPr lang="zh-TW">
                <a:solidFill>
                  <a:srgbClr val="000000"/>
                </a:solidFill>
                <a:ea typeface="新細明體"/>
              </a:rPr>
              <a:t>與傳統PKI/CA 認證系統產生的 X.509 數位憑證不同，T-Cert移除了簽章模組，增加期效資訊相關模組，用來記錄 T-Cert 有效期限以及T-Cert是否已被撤銷的</a:t>
            </a:r>
            <a:r>
              <a:rPr lang="zh-TW" altLang="en-US">
                <a:solidFill>
                  <a:srgbClr val="000000"/>
                </a:solidFill>
                <a:ea typeface="新細明體"/>
              </a:rPr>
              <a:t>的相關</a:t>
            </a:r>
            <a:r>
              <a:rPr lang="zh-TW">
                <a:solidFill>
                  <a:srgbClr val="000000"/>
                </a:solidFill>
                <a:ea typeface="新細明體"/>
              </a:rPr>
              <a:t>資訊。</a:t>
            </a:r>
            <a:endParaRPr lang="en-US" altLang="zh-TW">
              <a:ea typeface="新細明體"/>
            </a:endParaRPr>
          </a:p>
          <a:p>
            <a:r>
              <a:rPr lang="zh-TW">
                <a:solidFill>
                  <a:srgbClr val="000000"/>
                </a:solidFill>
                <a:ea typeface="新細明體"/>
              </a:rPr>
              <a:t>假設T-Cert 被撤銷或過期時，憑證期限模組中的 cancel or not 會被標記為 yes，此時在 T-CertH-Set中搜尋憑證的T-CertH時，就會發現憑證被撤銷或過期的記錄。</a:t>
            </a:r>
            <a:endParaRPr lang="zh-TW" altLang="en-US">
              <a:solidFill>
                <a:srgbClr val="000000"/>
              </a:solidFill>
              <a:ea typeface="新細明體"/>
            </a:endParaRPr>
          </a:p>
          <a:p>
            <a:r>
              <a:rPr lang="zh-TW">
                <a:solidFill>
                  <a:srgbClr val="000000"/>
                </a:solidFill>
                <a:ea typeface="新細明體"/>
              </a:rPr>
              <a:t>整個過程會記錄在 T-ATMChain 的區塊鏈中。</a:t>
            </a:r>
            <a:endParaRPr lang="zh-TW">
              <a:ea typeface="新細明體"/>
            </a:endParaRPr>
          </a:p>
          <a:p>
            <a:r>
              <a:rPr lang="zh-TW" altLang="en-US">
                <a:solidFill>
                  <a:srgbClr val="000000"/>
                </a:solidFill>
                <a:ea typeface="新細明體"/>
              </a:rPr>
              <a:t>而</a:t>
            </a:r>
            <a:r>
              <a:rPr lang="zh-TW">
                <a:solidFill>
                  <a:srgbClr val="000000"/>
                </a:solidFill>
                <a:ea typeface="新細明體"/>
              </a:rPr>
              <a:t>ATM 的 PKI驗證方法通過使用T-Cert數位簽章確保憑證持有者身份與公鑰相關資訊的真實性，也利用數位憑證防偽，以判斷憑證是否被篡改。</a:t>
            </a:r>
            <a:endParaRPr lang="zh-TW">
              <a:ea typeface="新細明體"/>
            </a:endParaRPr>
          </a:p>
          <a:p>
            <a:pPr marL="457200"/>
            <a:endParaRPr lang="zh-TW" altLang="en-US" sz="2000" b="0" i="0" u="none" kern="1200">
              <a:solidFill>
                <a:srgbClr val="000000"/>
              </a:solidFill>
              <a:latin typeface="Arial"/>
              <a:ea typeface="新細明體"/>
              <a:cs typeface="Arial"/>
            </a:endParaRPr>
          </a:p>
          <a:p>
            <a:pPr marL="457200"/>
            <a:endParaRPr lang="zh-TW" altLang="en-US" sz="2000">
              <a:solidFill>
                <a:srgbClr val="000000"/>
              </a:solidFill>
              <a:latin typeface="Arial"/>
              <a:ea typeface="新細明體"/>
              <a:cs typeface="Arial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3B924F-CA8F-CFA2-D9CD-D4B690370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6417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E2671-21AE-60A7-7062-4EE739105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D06CA57-0D96-EFDE-461A-FA2054E00F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CA9298A-63C7-9C79-F4C0-DF45CA9E8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2EC86E7-2525-5670-DD83-0BDC605FB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7326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FDB67-A43D-07F3-23D9-45A0394F6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4D68DD7-D98E-B1FC-DB34-3588356920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280113C5-7536-14B6-BC27-91FF0B8C0A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/>
              <a:t>現在介紹資料上鏈的流程</a:t>
            </a:r>
            <a:endParaRPr lang="en-US" altLang="zh-TW"/>
          </a:p>
          <a:p>
            <a:r>
              <a:rPr lang="zh-TW"/>
              <a:t>1.1　資料上傳： 當有一份資料需要被上傳或更新至區塊鏈上時，ATM-ASP會對資料進行hash並簽名，再把這份資料傳給提供ATM服務的ATM-ISP。</a:t>
            </a:r>
          </a:p>
          <a:p>
            <a:r>
              <a:rPr lang="zh-TW"/>
              <a:t>1.2(a)　驗證與資料儲存： ATM-ISP會先驗證ATM-ASP的身份以及資料的正確性，並產生用來儲存這份資料的資料位址（Dataaddr），然後再把（dataaddr）回傳給ATM-ASP。</a:t>
            </a:r>
          </a:p>
          <a:p>
            <a:endParaRPr lang="zh-TW" altLang="en-US" dirty="0">
              <a:ea typeface="新細明體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F0494FE-F075-62E8-5365-711DF2DD85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09131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36C72-C446-3BAB-14F0-C47C9B761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CFD0126-4499-4400-83DD-36D2302D6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18E924C-9D58-AB18-854B-19CDA5B13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/>
              <a:t>1.2 (b)　資料傳遞與上鍊： ASP接收以後，會把自己的（ID和Dataaddr）傳送給ATM-PA。由ATM-PA再將區塊鏈交易產生。</a:t>
            </a:r>
            <a:endParaRPr lang="en-US"/>
          </a:p>
          <a:p>
            <a:r>
              <a:rPr lang="zh-TW"/>
              <a:t>1.3 　交易產生與共識： ATM-PA會根據（ASP_ID）和這份資料的交易編號（Trans_ID）包成一份交易（key），並將交易廣播至S-ATMChain中。交易廣播完成後，會將（Key，Dataaddr） 存到S- ATMChain的資料庫供日後搜尋，</a:t>
            </a:r>
          </a:p>
          <a:p>
            <a:endParaRPr lang="zh-TW" altLang="en-US" dirty="0">
              <a:ea typeface="新細明體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D45663-F258-67B6-15A9-754503A8B4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2589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7F232-BB47-82FA-E588-CE422409E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D8C056A-7564-B6C0-DB13-05480EB708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E980A28-F249-7ECE-738E-478E9F514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ea typeface="新細明體"/>
                <a:sym typeface="+mn-lt"/>
              </a:rPr>
              <a:t>資料上鏈的過程會需要呼叫資料分發智慧合約（</a:t>
            </a:r>
            <a:r>
              <a:rPr lang="en-US" altLang="zh-TW" dirty="0">
                <a:ea typeface="新細明體"/>
                <a:sym typeface="+mn-lt"/>
              </a:rPr>
              <a:t>DD-SC</a:t>
            </a:r>
            <a:r>
              <a:rPr lang="zh-TW" altLang="en-US">
                <a:ea typeface="新細明體"/>
                <a:sym typeface="+mn-lt"/>
              </a:rPr>
              <a:t>）來將資料錨定到鏈上，</a:t>
            </a:r>
            <a:r>
              <a:rPr lang="zh-TW">
                <a:ea typeface="新細明體"/>
                <a:sym typeface="+mn-lt"/>
              </a:rPr>
              <a:t>（DD-SC）</a:t>
            </a:r>
            <a:r>
              <a:rPr lang="zh-TW" altLang="en-US">
                <a:ea typeface="新細明體"/>
                <a:sym typeface="+mn-lt"/>
              </a:rPr>
              <a:t>主要會利用</a:t>
            </a:r>
            <a:endParaRPr lang="en-US">
              <a:ea typeface="新細明體"/>
              <a:sym typeface="+mn-lt"/>
            </a:endParaRPr>
          </a:p>
          <a:p>
            <a:r>
              <a:rPr lang="zh-TW" altLang="en-US">
                <a:sym typeface="+mn-lt"/>
              </a:rPr>
              <a:t>第一個功能：</a:t>
            </a:r>
            <a:r>
              <a:rPr lang="en-US" altLang="zh-TW">
                <a:sym typeface="+mn-lt"/>
              </a:rPr>
              <a:t>Verify_TCert()</a:t>
            </a:r>
            <a:endParaRPr lang="en-US">
              <a:sym typeface="+mn-lt"/>
            </a:endParaRPr>
          </a:p>
          <a:p>
            <a:r>
              <a:rPr lang="zh-TW" altLang="en-US">
                <a:sym typeface="+mn-lt"/>
              </a:rPr>
              <a:t>先</a:t>
            </a:r>
            <a:r>
              <a:rPr lang="zh-TW">
                <a:sym typeface="+mn-lt"/>
              </a:rPr>
              <a:t>對ATM-ASP的身份進行認證。</a:t>
            </a:r>
            <a:endParaRPr lang="zh-TW"/>
          </a:p>
          <a:p>
            <a:r>
              <a:rPr lang="zh-TW" altLang="en-US">
                <a:sym typeface="+mn-lt"/>
              </a:rPr>
              <a:t>完成身份認證後，（</a:t>
            </a:r>
            <a:r>
              <a:rPr lang="en-US" altLang="zh-TW">
                <a:sym typeface="+mn-lt"/>
              </a:rPr>
              <a:t>DD-SC</a:t>
            </a:r>
            <a:r>
              <a:rPr lang="zh-TW" altLang="en-US">
                <a:sym typeface="+mn-lt"/>
              </a:rPr>
              <a:t>）將會執行第二個功能：</a:t>
            </a:r>
            <a:r>
              <a:rPr lang="en-US" altLang="zh-TW">
                <a:sym typeface="+mn-lt"/>
              </a:rPr>
              <a:t>Write_load()</a:t>
            </a:r>
            <a:r>
              <a:rPr lang="zh-TW" altLang="en-US">
                <a:sym typeface="+mn-lt"/>
              </a:rPr>
              <a:t> 。</a:t>
            </a:r>
            <a:r>
              <a:rPr lang="zh-TW">
                <a:sym typeface="+mn-lt"/>
              </a:rPr>
              <a:t>將交易資料（包括Trans_ID、ATM-ASP_ID、和Dataaddr）打包成交易並進行廣播。</a:t>
            </a:r>
            <a:endParaRPr lang="zh-TW"/>
          </a:p>
          <a:p>
            <a:r>
              <a:rPr lang="zh-TW" altLang="en-US">
                <a:sym typeface="+mn-lt"/>
              </a:rPr>
              <a:t>第三個功能：</a:t>
            </a:r>
            <a:r>
              <a:rPr lang="en-US" altLang="zh-TW">
                <a:sym typeface="+mn-lt"/>
              </a:rPr>
              <a:t>Return_metadata()</a:t>
            </a:r>
            <a:r>
              <a:rPr lang="zh-TW" altLang="en-US">
                <a:sym typeface="+mn-lt"/>
              </a:rPr>
              <a:t> 當</a:t>
            </a:r>
            <a:r>
              <a:rPr lang="zh-TW">
                <a:sym typeface="+mn-lt"/>
              </a:rPr>
              <a:t>交易完成共識後，（DD-SC）會返回（</a:t>
            </a:r>
            <a:r>
              <a:rPr lang="en-US" altLang="zh-TW">
                <a:sym typeface="+mn-lt"/>
              </a:rPr>
              <a:t>Key</a:t>
            </a:r>
            <a:r>
              <a:rPr lang="zh-TW" altLang="en-US">
                <a:sym typeface="+mn-lt"/>
              </a:rPr>
              <a:t>和</a:t>
            </a:r>
            <a:r>
              <a:rPr lang="en-US" altLang="zh-TW">
                <a:sym typeface="+mn-lt"/>
              </a:rPr>
              <a:t>Value</a:t>
            </a:r>
            <a:r>
              <a:rPr lang="zh-TW">
                <a:sym typeface="+mn-lt"/>
              </a:rPr>
              <a:t>）給ATM-ASP。也就是1.4的流程，這就是資料就上傳</a:t>
            </a:r>
            <a:r>
              <a:rPr lang="zh-TW" altLang="en-US">
                <a:sym typeface="+mn-lt"/>
              </a:rPr>
              <a:t>至區塊鏈了。</a:t>
            </a:r>
            <a:endParaRPr lang="en-US"/>
          </a:p>
          <a:p>
            <a:pPr>
              <a:lnSpc>
                <a:spcPct val="150000"/>
              </a:lnSpc>
            </a:pPr>
            <a:endParaRPr lang="zh-TW" altLang="en-US" dirty="0">
              <a:latin typeface="Times New Roman"/>
              <a:ea typeface="微軟正黑體"/>
              <a:cs typeface="Times New Roman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0517F99-CF97-F7CE-E753-2165FEA168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4396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39D39-5484-2910-E829-ABF70A0ED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B750386-9FDB-3F07-38E6-A8FAA2786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9174A99-F56C-5A25-D15C-E24D5F9556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/>
              <a:t>ATM資料採集，</a:t>
            </a:r>
            <a:endParaRPr lang="en-US" altLang="zh-TW"/>
          </a:p>
          <a:p>
            <a:r>
              <a:rPr lang="zh-TW"/>
              <a:t>就是當使用者ATM-U需要使用ATM資料時，會通過資料共享模組的資料採集來調用資料。</a:t>
            </a:r>
          </a:p>
          <a:p>
            <a:r>
              <a:rPr lang="zh-TW"/>
              <a:t>資料請求： ATM-U會先發送資料存取請求給ATM-ASP。ATM-ASP會將資料的（Key）返回給ATM-U。這個Key將用於後續的資料檢索。</a:t>
            </a:r>
          </a:p>
          <a:p>
            <a:r>
              <a:rPr lang="zh-TW"/>
              <a:t>2.1 存取控制的驗證： ATM-U拿到Key後，還需要經過驗證，確保他有權限存取使用這些資料。</a:t>
            </a:r>
          </a:p>
          <a:p>
            <a:endParaRPr lang="zh-TW" altLang="en-US" dirty="0">
              <a:ea typeface="新細明體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1FEA05D-62DD-979D-CA39-A7CE81FC5B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74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4E2DB-8105-8B2E-50B2-6E27C2323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753C1F1-3674-85CA-F8DC-B9A713FB90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9BEACB5-A4AF-EC4A-6350-68C86DD923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C524A56-D3F3-A278-A943-EDC06CDF9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636984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5D3C9-E66D-BD29-12C4-A232B2C84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6D5145B-7DFB-2A36-8461-29CEC9B43E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525F942-7E46-F2E1-EA28-3D00DEB94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/>
              <a:t>2.2 驗整與資料回傳： 當存取控制的授權成功後，ATM-PA才會將資料的實際內容（Value）返回給ATM-U。</a:t>
            </a:r>
            <a:endParaRPr lang="en-US" altLang="zh-TW"/>
          </a:p>
          <a:p>
            <a:r>
              <a:rPr lang="zh-TW"/>
              <a:t>2.3 / 2.4 解析與資料存取： 當ATM-U接收到這個 (value) 後，需要解析（value）中包含的資料位址（Dataaddr），並用這個（Dataaddr）在ATM-ISP中搜尋具體的資料內容。</a:t>
            </a:r>
          </a:p>
          <a:p>
            <a:endParaRPr lang="zh-TW" altLang="en-US" dirty="0">
              <a:ea typeface="新細明體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D560DD-6619-2A74-D750-32AB93E7E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7883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1321D-CAC7-1DCB-B95D-1AD61F135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F2913F9-4FD3-3D02-0259-D9089C49DE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18DF80A-1DDF-3302-D9D4-DA4026BD8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0000"/>
                </a:solidFill>
              </a:rPr>
              <a:t>這個（</a:t>
            </a:r>
            <a:r>
              <a:rPr lang="en-US" altLang="zh-TW">
                <a:solidFill>
                  <a:srgbClr val="000000"/>
                </a:solidFill>
              </a:rPr>
              <a:t>Dataaddr</a:t>
            </a:r>
            <a:r>
              <a:rPr lang="zh-TW" altLang="en-US">
                <a:solidFill>
                  <a:srgbClr val="000000"/>
                </a:solidFill>
              </a:rPr>
              <a:t>）其實就是資料在雲端儲存的具體位置。 所以我們需要呼叫</a:t>
            </a:r>
            <a:r>
              <a:rPr lang="zh-TW" i="0" u="none" strike="noStrike">
                <a:solidFill>
                  <a:srgbClr val="000000"/>
                </a:solidFill>
                <a:effectLst/>
              </a:rPr>
              <a:t>資料查詢智慧合約（</a:t>
            </a:r>
            <a:r>
              <a:rPr lang="zh-TW">
                <a:solidFill>
                  <a:srgbClr val="000000"/>
                </a:solidFill>
              </a:rPr>
              <a:t>DQ-SC）來解析這個（Dataaddr</a:t>
            </a:r>
            <a:r>
              <a:rPr lang="zh-TW" i="0" u="none" strike="noStrike">
                <a:solidFill>
                  <a:srgbClr val="000000"/>
                </a:solidFill>
                <a:effectLst/>
              </a:rPr>
              <a:t>）</a:t>
            </a:r>
            <a:r>
              <a:rPr lang="zh-TW" b="0" i="0" u="none" strike="noStrike">
                <a:solidFill>
                  <a:srgbClr val="000000"/>
                </a:solidFill>
                <a:effectLst/>
              </a:rPr>
              <a:t>，</a:t>
            </a:r>
            <a:r>
              <a:rPr lang="zh-TW">
                <a:solidFill>
                  <a:srgbClr val="000000"/>
                </a:solidFill>
              </a:rPr>
              <a:t>找到</a:t>
            </a:r>
            <a:r>
              <a:rPr lang="zh-TW" b="0" i="0" u="none" strike="noStrike">
                <a:solidFill>
                  <a:srgbClr val="000000"/>
                </a:solidFill>
                <a:effectLst/>
              </a:rPr>
              <a:t>資料的</a:t>
            </a:r>
            <a:r>
              <a:rPr lang="zh-TW">
                <a:solidFill>
                  <a:srgbClr val="000000"/>
                </a:solidFill>
              </a:rPr>
              <a:t>具體</a:t>
            </a:r>
            <a:r>
              <a:rPr lang="zh-TW" b="0" i="0" u="none" strike="noStrike">
                <a:solidFill>
                  <a:srgbClr val="000000"/>
                </a:solidFill>
                <a:effectLst/>
              </a:rPr>
              <a:t>位</a:t>
            </a:r>
            <a:r>
              <a:rPr lang="zh-TW">
                <a:solidFill>
                  <a:srgbClr val="000000"/>
                </a:solidFill>
              </a:rPr>
              <a:t>置、完成資料搜尋</a:t>
            </a:r>
            <a:r>
              <a:rPr lang="zh-TW" b="0" i="0" u="none" strike="noStrike">
                <a:solidFill>
                  <a:srgbClr val="000000"/>
                </a:solidFill>
                <a:effectLst/>
              </a:rPr>
              <a:t>。</a:t>
            </a:r>
            <a:endParaRPr lang="en-US"/>
          </a:p>
          <a:p>
            <a:r>
              <a:rPr lang="zh-TW" altLang="en-US">
                <a:solidFill>
                  <a:srgbClr val="000000"/>
                </a:solidFill>
              </a:rPr>
              <a:t>（</a:t>
            </a:r>
            <a:r>
              <a:rPr lang="en-US" altLang="zh-TW">
                <a:solidFill>
                  <a:srgbClr val="000000"/>
                </a:solidFill>
              </a:rPr>
              <a:t>DQ-SC</a:t>
            </a:r>
            <a:r>
              <a:rPr lang="zh-TW" altLang="en-US">
                <a:solidFill>
                  <a:srgbClr val="000000"/>
                </a:solidFill>
              </a:rPr>
              <a:t>）主要負責三個</a:t>
            </a:r>
            <a:r>
              <a:rPr lang="zh-TW" i="0" u="none" strike="noStrike">
                <a:solidFill>
                  <a:srgbClr val="000000"/>
                </a:solidFill>
                <a:effectLst/>
              </a:rPr>
              <a:t>功能：</a:t>
            </a:r>
            <a:endParaRPr lang="zh-TW"/>
          </a:p>
          <a:p>
            <a:pPr marL="285750" indent="-285750">
              <a:buFont typeface="Arial"/>
              <a:buChar char="•"/>
            </a:pPr>
            <a:r>
              <a:rPr lang="en-US" altLang="zh-TW">
                <a:solidFill>
                  <a:srgbClr val="000000"/>
                </a:solidFill>
              </a:rPr>
              <a:t>Verify</a:t>
            </a:r>
            <a:r>
              <a:rPr lang="en-US" altLang="zh-TW" i="0" u="none" strike="noStrike">
                <a:solidFill>
                  <a:srgbClr val="000000"/>
                </a:solidFill>
                <a:effectLst/>
              </a:rPr>
              <a:t>_</a:t>
            </a:r>
            <a:r>
              <a:rPr lang="en-US" altLang="zh-TW">
                <a:solidFill>
                  <a:srgbClr val="000000"/>
                </a:solidFill>
              </a:rPr>
              <a:t>TCert()</a:t>
            </a:r>
            <a:r>
              <a:rPr lang="zh-TW" altLang="en-US">
                <a:solidFill>
                  <a:srgbClr val="000000"/>
                </a:solidFill>
              </a:rPr>
              <a:t>：先</a:t>
            </a:r>
            <a:r>
              <a:rPr lang="zh-TW" b="0" i="0" u="none" strike="noStrike">
                <a:solidFill>
                  <a:srgbClr val="000000"/>
                </a:solidFill>
                <a:effectLst/>
              </a:rPr>
              <a:t>對</a:t>
            </a:r>
            <a:r>
              <a:rPr lang="zh-TW" altLang="en-US">
                <a:solidFill>
                  <a:srgbClr val="000000"/>
                </a:solidFill>
              </a:rPr>
              <a:t>存取資料的</a:t>
            </a:r>
            <a:r>
              <a:rPr lang="en-US" altLang="zh-TW">
                <a:solidFill>
                  <a:srgbClr val="000000"/>
                </a:solidFill>
              </a:rPr>
              <a:t>ATM-U</a:t>
            </a:r>
            <a:r>
              <a:rPr lang="zh-TW" b="0" i="0" u="none" strike="noStrike">
                <a:solidFill>
                  <a:srgbClr val="000000"/>
                </a:solidFill>
                <a:effectLst/>
              </a:rPr>
              <a:t>進行身分</a:t>
            </a:r>
            <a:r>
              <a:rPr lang="zh-TW">
                <a:solidFill>
                  <a:srgbClr val="000000"/>
                </a:solidFill>
              </a:rPr>
              <a:t>驗</a:t>
            </a:r>
            <a:r>
              <a:rPr lang="zh-TW" b="0" i="0" u="none" strike="noStrike">
                <a:solidFill>
                  <a:srgbClr val="000000"/>
                </a:solidFill>
                <a:effectLst/>
              </a:rPr>
              <a:t>證</a:t>
            </a:r>
            <a:r>
              <a:rPr lang="zh-TW">
                <a:solidFill>
                  <a:srgbClr val="000000"/>
                </a:solidFill>
              </a:rPr>
              <a:t>。</a:t>
            </a:r>
            <a:r>
              <a:rPr lang="zh-TW" b="0" i="0" u="none" strike="noStrike">
                <a:solidFill>
                  <a:srgbClr val="000000"/>
                </a:solidFill>
                <a:effectLst/>
              </a:rPr>
              <a:t>身分驗證成</a:t>
            </a:r>
            <a:r>
              <a:rPr lang="zh-TW">
                <a:solidFill>
                  <a:srgbClr val="000000"/>
                </a:solidFill>
              </a:rPr>
              <a:t>功</a:t>
            </a:r>
            <a:r>
              <a:rPr lang="zh-TW" b="0" i="0" u="none" strike="noStrike">
                <a:solidFill>
                  <a:srgbClr val="000000"/>
                </a:solidFill>
                <a:effectLst/>
              </a:rPr>
              <a:t>後，</a:t>
            </a:r>
            <a:r>
              <a:rPr lang="zh-TW">
                <a:solidFill>
                  <a:srgbClr val="000000"/>
                </a:solidFill>
              </a:rPr>
              <a:t>第二個功能</a:t>
            </a:r>
            <a:endParaRPr lang="zh-TW"/>
          </a:p>
          <a:p>
            <a:pPr marL="285750" indent="-285750">
              <a:buFont typeface="Arial"/>
              <a:buChar char="•"/>
            </a:pPr>
            <a:r>
              <a:rPr lang="zh-TW">
                <a:solidFill>
                  <a:srgbClr val="000000"/>
                </a:solidFill>
              </a:rPr>
              <a:t>Query_key()：負責</a:t>
            </a:r>
            <a:r>
              <a:rPr lang="zh-TW" b="0" i="0" u="none" strike="noStrike">
                <a:solidFill>
                  <a:srgbClr val="000000"/>
                </a:solidFill>
                <a:effectLst/>
              </a:rPr>
              <a:t>查詢</a:t>
            </a:r>
            <a:r>
              <a:rPr lang="zh-TW">
                <a:solidFill>
                  <a:srgbClr val="000000"/>
                </a:solidFill>
              </a:rPr>
              <a:t>資料庫中與Key</a:t>
            </a:r>
            <a:r>
              <a:rPr lang="zh-TW" b="0" i="0" u="none" strike="noStrike">
                <a:solidFill>
                  <a:srgbClr val="000000"/>
                </a:solidFill>
                <a:effectLst/>
              </a:rPr>
              <a:t>對應的（</a:t>
            </a:r>
            <a:r>
              <a:rPr lang="zh-TW">
                <a:solidFill>
                  <a:srgbClr val="000000"/>
                </a:solidFill>
              </a:rPr>
              <a:t>Value</a:t>
            </a:r>
            <a:r>
              <a:rPr lang="zh-TW" b="0" i="0" u="none" strike="noStrike">
                <a:solidFill>
                  <a:srgbClr val="000000"/>
                </a:solidFill>
                <a:effectLst/>
              </a:rPr>
              <a:t>）</a:t>
            </a:r>
            <a:r>
              <a:rPr lang="zh-TW">
                <a:solidFill>
                  <a:srgbClr val="000000"/>
                </a:solidFill>
              </a:rPr>
              <a:t>。同時會把</a:t>
            </a:r>
            <a:r>
              <a:rPr lang="zh-TW" b="0" i="0" u="none" strike="noStrike">
                <a:solidFill>
                  <a:srgbClr val="000000"/>
                </a:solidFill>
                <a:effectLst/>
              </a:rPr>
              <a:t>查詢過程</a:t>
            </a:r>
            <a:r>
              <a:rPr lang="zh-TW">
                <a:solidFill>
                  <a:srgbClr val="000000"/>
                </a:solidFill>
              </a:rPr>
              <a:t>當</a:t>
            </a:r>
            <a:r>
              <a:rPr lang="zh-TW" b="0" i="0" u="none" strike="noStrike">
                <a:solidFill>
                  <a:srgbClr val="000000"/>
                </a:solidFill>
                <a:effectLst/>
              </a:rPr>
              <a:t>作</a:t>
            </a:r>
            <a:r>
              <a:rPr lang="zh-TW">
                <a:solidFill>
                  <a:srgbClr val="000000"/>
                </a:solidFill>
              </a:rPr>
              <a:t>一筆</a:t>
            </a:r>
            <a:r>
              <a:rPr lang="zh-TW" b="0" i="0" u="none" strike="noStrike">
                <a:solidFill>
                  <a:srgbClr val="000000"/>
                </a:solidFill>
                <a:effectLst/>
              </a:rPr>
              <a:t>區塊鏈交易</a:t>
            </a:r>
            <a:r>
              <a:rPr lang="zh-TW">
                <a:solidFill>
                  <a:srgbClr val="000000"/>
                </a:solidFill>
              </a:rPr>
              <a:t>發送到鏈中，通過鏈上廣播來</a:t>
            </a:r>
            <a:r>
              <a:rPr lang="zh-TW" b="0" i="0" u="none" strike="noStrike">
                <a:solidFill>
                  <a:srgbClr val="000000"/>
                </a:solidFill>
                <a:effectLst/>
              </a:rPr>
              <a:t>達成共識</a:t>
            </a:r>
            <a:r>
              <a:rPr lang="zh-TW">
                <a:solidFill>
                  <a:srgbClr val="000000"/>
                </a:solidFill>
              </a:rPr>
              <a:t>。</a:t>
            </a:r>
            <a:endParaRPr lang="zh-TW"/>
          </a:p>
          <a:p>
            <a:r>
              <a:rPr lang="zh-TW">
                <a:solidFill>
                  <a:srgbClr val="000000"/>
                </a:solidFill>
              </a:rPr>
              <a:t>最</a:t>
            </a:r>
            <a:r>
              <a:rPr lang="zh-TW" b="0" i="0" u="none" strike="noStrike">
                <a:solidFill>
                  <a:srgbClr val="000000"/>
                </a:solidFill>
                <a:effectLst/>
              </a:rPr>
              <a:t>後</a:t>
            </a:r>
            <a:r>
              <a:rPr lang="zh-TW">
                <a:solidFill>
                  <a:srgbClr val="000000"/>
                </a:solidFill>
              </a:rPr>
              <a:t> 3. Return_value()：把</a:t>
            </a:r>
            <a:r>
              <a:rPr lang="zh-TW" i="0" u="none" strike="noStrike">
                <a:solidFill>
                  <a:srgbClr val="000000"/>
                </a:solidFill>
                <a:effectLst/>
              </a:rPr>
              <a:t>查詢結果</a:t>
            </a:r>
            <a:r>
              <a:rPr lang="zh-TW" b="0" i="0" u="none" strike="noStrike">
                <a:solidFill>
                  <a:srgbClr val="000000"/>
                </a:solidFill>
                <a:effectLst/>
              </a:rPr>
              <a:t>回</a:t>
            </a:r>
            <a:r>
              <a:rPr lang="zh-TW">
                <a:solidFill>
                  <a:srgbClr val="000000"/>
                </a:solidFill>
              </a:rPr>
              <a:t>傳</a:t>
            </a:r>
            <a:r>
              <a:rPr lang="zh-TW" b="0" i="0" u="none" strike="noStrike">
                <a:solidFill>
                  <a:srgbClr val="000000"/>
                </a:solidFill>
                <a:effectLst/>
              </a:rPr>
              <a:t>給</a:t>
            </a:r>
            <a:r>
              <a:rPr lang="en-US" altLang="zh-TW">
                <a:solidFill>
                  <a:srgbClr val="000000"/>
                </a:solidFill>
              </a:rPr>
              <a:t>ATM-U</a:t>
            </a:r>
            <a:r>
              <a:rPr lang="zh-TW" altLang="en-US">
                <a:solidFill>
                  <a:srgbClr val="000000"/>
                </a:solidFill>
              </a:rPr>
              <a:t>。資料採集的過程就完成了</a:t>
            </a:r>
            <a:r>
              <a:rPr lang="zh-TW" b="0" i="0" u="none" strike="noStrike">
                <a:solidFill>
                  <a:srgbClr val="000000"/>
                </a:solidFill>
                <a:effectLst/>
              </a:rPr>
              <a:t>。</a:t>
            </a:r>
            <a:endParaRPr lang="zh-TW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zh-TW" alt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新細明體"/>
              <a:cs typeface="Arial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46E0D1-2F4A-62E4-D24D-0B2187710E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2394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64D1A-62A7-1B87-7BC7-365720E49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75A0D2C-0994-98B8-3171-C912B5443B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7F924F9-6350-C3A7-545D-072AB85A1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>
                <a:solidFill>
                  <a:srgbClr val="000000"/>
                </a:solidFill>
              </a:rPr>
              <a:t>A-ATMChain，存取控制模組，他是基於屬性存取控制ABAC和區塊鏈技術來設計的，他利用ABAC的優勢，能夠在大量節點的ATM網路中動態決策使用者的存取權限，以提升安全性和靈活性。</a:t>
            </a:r>
            <a:endParaRPr lang="en-US" altLang="zh-TW"/>
          </a:p>
          <a:p>
            <a:r>
              <a:rPr lang="zh-TW">
                <a:solidFill>
                  <a:srgbClr val="000000"/>
                </a:solidFill>
              </a:rPr>
              <a:t>同時將授權過程記錄在區塊鏈上、利用智慧合約自動化的授權方式來降低人為干預的風險。實現 4A 安全模型中的授權功能，此模組用來控制不同使用者對 ATM 資料與服務的存取權限。</a:t>
            </a:r>
            <a:endParaRPr lang="zh-TW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zh-TW" alt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新細明體"/>
              <a:cs typeface="Arial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D03008-69AB-39F2-29E0-068D063BC8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73597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E5439-B870-FA58-6B7E-C4B0FA596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C7D0A7-39A5-B6FD-1469-A1B9859AB1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BD671B2-590D-3601-A279-64C8060A4B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>
                <a:solidFill>
                  <a:srgbClr val="000000"/>
                </a:solidFill>
              </a:rPr>
              <a:t>存取控制模組，以下核心組件構成：</a:t>
            </a:r>
            <a:endParaRPr lang="en-US" altLang="zh-TW"/>
          </a:p>
          <a:p>
            <a:r>
              <a:rPr lang="zh-TW">
                <a:solidFill>
                  <a:srgbClr val="000000"/>
                </a:solidFill>
              </a:rPr>
              <a:t>一，策略執行點（PEP）：是流程的起點，負責接收存取請求還有執行授權策略決策。</a:t>
            </a:r>
            <a:endParaRPr lang="zh-TW"/>
          </a:p>
          <a:p>
            <a:r>
              <a:rPr lang="zh-TW">
                <a:solidFill>
                  <a:srgbClr val="000000"/>
                </a:solidFill>
              </a:rPr>
              <a:t>二，屬性管理機構（AA）：它專門負責管理與保存屬性資訊。</a:t>
            </a:r>
            <a:endParaRPr lang="zh-TW"/>
          </a:p>
          <a:p>
            <a:r>
              <a:rPr lang="zh-TW">
                <a:solidFill>
                  <a:srgbClr val="000000"/>
                </a:solidFill>
              </a:rPr>
              <a:t>三，策略管理點（PAP）：可以想像成授權的基準，PAP主要會負責制定存取控制的規則。</a:t>
            </a:r>
            <a:endParaRPr lang="zh-TW"/>
          </a:p>
          <a:p>
            <a:r>
              <a:rPr lang="zh-TW">
                <a:solidFill>
                  <a:srgbClr val="000000"/>
                </a:solidFill>
              </a:rPr>
              <a:t>四，策略決策點（PDP）：PDP可以想像公司裡的CEO執行長，他會對屬性和策略規則進行分析，做出存取控制的最終判斷，產生決策結果。</a:t>
            </a:r>
            <a:endParaRPr lang="zh-TW"/>
          </a:p>
          <a:p>
            <a:r>
              <a:rPr lang="zh-TW">
                <a:solidFill>
                  <a:srgbClr val="000000"/>
                </a:solidFill>
              </a:rPr>
              <a:t>五，策略資訊點（PIP）：PIP像幕僚或秘書，他會負責調度資料的屬性與規則，提供 PDP 在決策中需要的屬性資訊。</a:t>
            </a:r>
            <a:endParaRPr lang="zh-TW"/>
          </a:p>
          <a:p>
            <a:r>
              <a:rPr lang="zh-TW">
                <a:solidFill>
                  <a:srgbClr val="000000"/>
                </a:solidFill>
              </a:rPr>
              <a:t>在此模組中，（AA）的功能被 ATMChain 區塊鏈取代，屬性的資訊都會被保留在鏈上。</a:t>
            </a:r>
            <a:endParaRPr lang="zh-TW"/>
          </a:p>
          <a:p>
            <a:r>
              <a:rPr lang="zh-TW">
                <a:solidFill>
                  <a:srgbClr val="000000"/>
                </a:solidFill>
              </a:rPr>
              <a:t>此外，PAP、PDP 和 PIP 的功能都被ATMchain中專屬的智慧合約取代，達到自動化授權策略。</a:t>
            </a:r>
            <a:endParaRPr lang="zh-TW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zh-TW" altLang="en-US" b="1" i="0" u="none" kern="1200" dirty="0">
              <a:solidFill>
                <a:srgbClr val="000000"/>
              </a:solidFill>
              <a:latin typeface="Arial"/>
              <a:ea typeface="新細明體"/>
              <a:cs typeface="Arial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F95384-2FB0-8AC0-D915-493D1618D1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0815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AFAA4-735C-8751-8E56-ED3C9B2DC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11DA234-0732-3537-3F14-AF1B5BF7C9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91F61DA-7C4F-FD4F-D88E-DE3DEBB8C1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>
                <a:solidFill>
                  <a:srgbClr val="000000"/>
                </a:solidFill>
              </a:rPr>
              <a:t>資料存取控制的決策過程</a:t>
            </a:r>
            <a:endParaRPr lang="en-US" altLang="zh-TW"/>
          </a:p>
          <a:p>
            <a:r>
              <a:rPr lang="zh-TW">
                <a:solidFill>
                  <a:srgbClr val="000000"/>
                </a:solidFill>
              </a:rPr>
              <a:t>首先，PEP 收到ATM使用者提出的資料存取請求（NAR）後</a:t>
            </a:r>
            <a:endParaRPr lang="zh-TW"/>
          </a:p>
          <a:p>
            <a:r>
              <a:rPr lang="zh-TW">
                <a:solidFill>
                  <a:srgbClr val="000000"/>
                </a:solidFill>
              </a:rPr>
              <a:t>會調用 PIP 智慧合約，我們的PIP幕僚就開始，從區塊鏈查詢 NAR 需要的屬性資訊，並建構基於屬性的存取請求（AAR）。</a:t>
            </a:r>
            <a:endParaRPr lang="zh-TW"/>
          </a:p>
          <a:p>
            <a:r>
              <a:rPr lang="zh-TW">
                <a:solidFill>
                  <a:srgbClr val="000000"/>
                </a:solidFill>
              </a:rPr>
              <a:t>接著PEP 將 AAR 傳遞給 PDP 智慧合約，執行長PDP 開始根據 PAP 提供的策略和PIP查到的屬性資訊做出決策，判斷是否同意存取請求。</a:t>
            </a:r>
            <a:endParaRPr lang="zh-TW"/>
          </a:p>
          <a:p>
            <a:r>
              <a:rPr lang="zh-TW">
                <a:solidFill>
                  <a:srgbClr val="000000"/>
                </a:solidFill>
              </a:rPr>
              <a:t>最後，PEP 會接收到交易結果，如果授權成功ATM 使用者就可以存取資源。</a:t>
            </a:r>
            <a:endParaRPr lang="zh-TW"/>
          </a:p>
          <a:p>
            <a:r>
              <a:rPr lang="zh-TW">
                <a:solidFill>
                  <a:srgbClr val="000000"/>
                </a:solidFill>
              </a:rPr>
              <a:t>不管授權結果是否成功， 都會將結果封裝為交易，通過區塊鏈廣播並達成共識，確保決策過程透明化且可追溯。</a:t>
            </a:r>
            <a:endParaRPr lang="zh-TW"/>
          </a:p>
          <a:p>
            <a:pPr>
              <a:spcBef>
                <a:spcPts val="1200"/>
              </a:spcBef>
              <a:spcAft>
                <a:spcPts val="200"/>
              </a:spcAft>
            </a:pPr>
            <a:endParaRPr lang="zh-TW" altLang="en-US" sz="1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新細明體"/>
              <a:cs typeface="Arial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3E717D6-1741-58CB-76FF-5A74A9AC6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33444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F8991-FDF3-3698-2562-42CBF5F39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3C069B7-49D3-4D55-D91D-DF28E9CF20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DFBF1ED-F6E4-83CC-870C-0FC6679D41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>
                <a:solidFill>
                  <a:srgbClr val="000000"/>
                </a:solidFill>
              </a:rPr>
              <a:t>A-ATMchain 模組的優勢和特性包含以下四點：</a:t>
            </a:r>
            <a:endParaRPr lang="en-US" altLang="zh-TW"/>
          </a:p>
          <a:p>
            <a:r>
              <a:rPr lang="zh-TW">
                <a:solidFill>
                  <a:srgbClr val="000000"/>
                </a:solidFill>
              </a:rPr>
              <a:t>一、資料存取透明性：鏈上存取控制的相關資訊公開，能夠以區塊鏈的時間戳和簽名資訊對不當存取進行追蹤，防止違法存取。</a:t>
            </a:r>
            <a:endParaRPr lang="zh-TW"/>
          </a:p>
          <a:p>
            <a:r>
              <a:rPr lang="zh-TW">
                <a:solidFill>
                  <a:srgbClr val="000000"/>
                </a:solidFill>
              </a:rPr>
              <a:t>二、可信任的存取控制策略：存取控制策略和權限都可以信任而且可供驗證。雙方在通訊過程中不需要第三方的背書，共識屬性和策略規則都存在鏈上，有效防止篡改或刪除，提升安全性。</a:t>
            </a:r>
            <a:endParaRPr lang="zh-TW"/>
          </a:p>
          <a:p>
            <a:r>
              <a:rPr lang="zh-TW">
                <a:solidFill>
                  <a:srgbClr val="000000"/>
                </a:solidFill>
              </a:rPr>
              <a:t>三、去中心化的授權決策：A-ATMChain 的授權決策權分散在聯盟鏈的各個節點中，避免了集中式存取控制模型中可能存在的安全隱患。</a:t>
            </a:r>
            <a:endParaRPr lang="zh-TW"/>
          </a:p>
          <a:p>
            <a:r>
              <a:rPr lang="zh-TW">
                <a:solidFill>
                  <a:srgbClr val="000000"/>
                </a:solidFill>
              </a:rPr>
              <a:t>四、自動化存取控制裁決：通過智慧合約實現了 ABAC 的核心步驟，自動判斷存取請求，無需人工干預，減少了裁決過程中的困難和人為錯誤。</a:t>
            </a:r>
            <a:endParaRPr lang="zh-TW"/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zh-TW" altLang="en-US" b="0" i="0" u="none" kern="1200" dirty="0">
              <a:solidFill>
                <a:srgbClr val="000000"/>
              </a:solidFill>
              <a:latin typeface="Arial"/>
              <a:ea typeface="新細明體"/>
              <a:cs typeface="Arial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72EF2E-608A-8BE2-B822-D146B07E48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7192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ATM</a:t>
            </a:r>
            <a:r>
              <a:rPr lang="zh-TW" altLang="en-US" sz="12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將網路空間和實體空間融為一體的系統，其開放性導致缺乏可信賴的安全認證。</a:t>
            </a:r>
          </a:p>
          <a:p>
            <a:pPr rtl="0"/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ATM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的資訊安全威脅主要包含</a:t>
            </a:r>
            <a:r>
              <a:rPr lang="zh-TW" altLang="en-US" sz="1800" b="1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資料外洩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TW" altLang="en-US" sz="1800" b="1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重播攻擊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zh-TW" altLang="en-US" sz="1800" b="1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實體偽裝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TW" sz="1800" b="1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DDoS</a:t>
            </a:r>
            <a:r>
              <a:rPr lang="zh-TW" altLang="en-US" sz="1800" b="1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攻擊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等四個面向。</a:t>
            </a:r>
            <a:endParaRPr lang="en-US" altLang="zh-TW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/>
            <a:r>
              <a:rPr lang="zh-TW" altLang="en-US" sz="1800" b="1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資料外洩：在</a:t>
            </a:r>
            <a:r>
              <a:rPr lang="en-US" altLang="zh-TW" sz="1800" b="1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ATM</a:t>
            </a:r>
            <a:r>
              <a:rPr lang="zh-TW" altLang="en-US" sz="1800" b="1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內部網路的安全威脅會面臨到電腦的非法外聯、行動記憶體的病毒擴散、合法終端進行非法存取等，都可能導致系統機密資訊的外洩或竄改。</a:t>
            </a:r>
            <a:endParaRPr lang="en-US" altLang="zh-TW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/>
            <a:r>
              <a:rPr lang="zh-TW" altLang="en-US" sz="1800" b="1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重播攻擊：</a:t>
            </a:r>
            <a:r>
              <a:rPr lang="en-US" altLang="zh-TW" sz="1800" b="1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ATM</a:t>
            </a:r>
            <a:r>
              <a:rPr lang="zh-TW" altLang="en-US" sz="1800" b="1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系統的運作需要跨地域、跨部門的資料共享，共享過程中的資訊安全未完全解決，進而導致資料共享困難或中途被攔截的問題。</a:t>
            </a:r>
            <a:endParaRPr lang="en-US" altLang="zh-TW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/>
            <a:r>
              <a:rPr lang="zh-TW" altLang="en-US" sz="1800" b="1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實體偽裝：由於</a:t>
            </a:r>
            <a:r>
              <a:rPr lang="en-US" altLang="zh-TW" sz="1800" b="1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ATM</a:t>
            </a:r>
            <a:r>
              <a:rPr lang="zh-TW" altLang="en-US" sz="1800" b="1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的開放性和廣域分佈，系統參與者之間的信任關係複雜，讓地面控制中心無法確定訊息是否來自目標飛機。</a:t>
            </a:r>
            <a:endParaRPr lang="en-US" altLang="zh-TW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/>
            <a:r>
              <a:rPr lang="en-US" altLang="zh-TW" sz="1800" b="1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DDoS</a:t>
            </a:r>
            <a:r>
              <a:rPr lang="zh-TW" altLang="en-US" sz="1800" b="1" i="0" u="none" strike="noStrike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攻擊：雖然陸地基地台可以透過對比飛行計劃來驗證資訊的真實性，但如果攻擊者發送大量資料，則可能導致控制中心癱瘓。</a:t>
            </a:r>
            <a:endParaRPr lang="en-US" altLang="zh-TW" b="0">
              <a:effectLst/>
            </a:endParaRPr>
          </a:p>
          <a:p>
            <a:pPr rtl="0"/>
            <a:endParaRPr lang="en-US" altLang="zh-TW" b="0">
              <a:effectLst/>
            </a:endParaRPr>
          </a:p>
          <a:p>
            <a:pPr rtl="0"/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因此，有必要結合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ATM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資料多源共享、使用者多樣性、及資料隱私保護等特性，去設計更可信賴和安全的存取授權機制。</a:t>
            </a:r>
            <a:endParaRPr lang="zh-TW" altLang="en-US" b="0"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035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B24A3-B4FA-08DE-7A0B-0197CA3FD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E4CF14B-4424-66C8-27C1-9F2AF07D05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FAC7C226-139F-3CD2-D770-B527198BD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zh-TW" altLang="en-US"/>
              <a:t>隨著物聯網、雲端運算、人工智慧等技術的普及，網路互聯及擴大的需求增加、網路結構和應用也日益複雜，</a:t>
            </a:r>
            <a:r>
              <a:rPr lang="en-US" altLang="zh-TW"/>
              <a:t>ATM</a:t>
            </a:r>
            <a:r>
              <a:rPr lang="zh-TW" altLang="en-US"/>
              <a:t>的資訊安全面臨嚴峻的挑戰。</a:t>
            </a:r>
          </a:p>
          <a:p>
            <a:pPr marL="228600" indent="-228600">
              <a:buFont typeface="+mj-lt"/>
              <a:buAutoNum type="arabicPeriod"/>
            </a:pPr>
            <a:endParaRPr lang="zh-TW" altLang="en-US"/>
          </a:p>
          <a:p>
            <a:pPr marL="228600" indent="-228600">
              <a:buFont typeface="+mj-lt"/>
              <a:buAutoNum type="arabicPeriod"/>
            </a:pPr>
            <a:r>
              <a:rPr lang="zh-TW" altLang="en-US"/>
              <a:t>行動裝置、智慧終端、感測器等通訊技術在</a:t>
            </a:r>
            <a:r>
              <a:rPr lang="en-US" altLang="zh-TW"/>
              <a:t>ATM</a:t>
            </a:r>
            <a:r>
              <a:rPr lang="zh-TW" altLang="en-US"/>
              <a:t>中的廣泛使用，</a:t>
            </a:r>
            <a:r>
              <a:rPr lang="en-US" altLang="zh-TW"/>
              <a:t>ATM</a:t>
            </a:r>
            <a:r>
              <a:rPr lang="zh-TW" altLang="en-US"/>
              <a:t>業務資料規模快速增長，讓目前的</a:t>
            </a:r>
            <a:r>
              <a:rPr lang="en-US" altLang="zh-TW"/>
              <a:t>ATM</a:t>
            </a:r>
            <a:r>
              <a:rPr lang="zh-TW" altLang="en-US"/>
              <a:t>資訊安全手段已逐漸無法滿足其面臨的安全保障需求。</a:t>
            </a:r>
          </a:p>
          <a:p>
            <a:pPr marL="228600" indent="-228600">
              <a:buFont typeface="+mj-lt"/>
              <a:buAutoNum type="arabicPeriod"/>
            </a:pPr>
            <a:endParaRPr lang="zh-TW" altLang="en-US"/>
          </a:p>
          <a:p>
            <a:pPr marL="228600" indent="-228600">
              <a:buFont typeface="+mj-lt"/>
              <a:buAutoNum type="arabicPeriod"/>
            </a:pPr>
            <a:r>
              <a:rPr lang="zh-TW" altLang="en-US"/>
              <a:t>目前採取的安全措施往往是建立在發現問題並糾正的基礎上，不斷給原有技術“打補丁”，這不僅增加了</a:t>
            </a:r>
            <a:r>
              <a:rPr lang="en-US" altLang="zh-TW"/>
              <a:t>ATM</a:t>
            </a:r>
            <a:r>
              <a:rPr lang="zh-TW" altLang="en-US"/>
              <a:t>的複雜性，甚至會造成不必要的安全風險。</a:t>
            </a:r>
          </a:p>
          <a:p>
            <a:pPr marL="228600" indent="-228600">
              <a:buFont typeface="+mj-lt"/>
              <a:buAutoNum type="arabicPeriod"/>
            </a:pPr>
            <a:endParaRPr lang="zh-TW" altLang="en-US"/>
          </a:p>
          <a:p>
            <a:pPr marL="228600" indent="-228600">
              <a:buFont typeface="+mj-lt"/>
              <a:buAutoNum type="arabicPeriod"/>
            </a:pPr>
            <a:r>
              <a:rPr lang="en-US" altLang="zh-TW"/>
              <a:t>ATM</a:t>
            </a:r>
            <a:r>
              <a:rPr lang="zh-TW" altLang="en-US"/>
              <a:t>作為數位智慧網路系統，其資訊安全措施主要建立在國際網路安全界普遍認可的</a:t>
            </a:r>
            <a:r>
              <a:rPr lang="en-US" altLang="zh-TW"/>
              <a:t>4A</a:t>
            </a:r>
            <a:r>
              <a:rPr lang="zh-TW" altLang="en-US"/>
              <a:t>（認證、授權、計費、審計）統一安全管理平台解決方案之上</a:t>
            </a:r>
            <a:r>
              <a:rPr lang="en-US" altLang="zh-TW"/>
              <a:t> </a:t>
            </a:r>
            <a:r>
              <a:rPr lang="zh-TW" altLang="en-US"/>
              <a:t>。目前的</a:t>
            </a:r>
            <a:r>
              <a:rPr lang="en-US" altLang="zh-TW"/>
              <a:t>4A</a:t>
            </a:r>
            <a:r>
              <a:rPr lang="zh-TW" altLang="en-US"/>
              <a:t>傳統集中式架構和技術已不適應</a:t>
            </a:r>
            <a:r>
              <a:rPr lang="en-US" altLang="zh-TW"/>
              <a:t>ATM</a:t>
            </a:r>
            <a:r>
              <a:rPr lang="zh-TW" altLang="en-US"/>
              <a:t>的分散式特點，也越來越無法滿足</a:t>
            </a:r>
            <a:r>
              <a:rPr lang="en-US" altLang="zh-TW"/>
              <a:t>ATM</a:t>
            </a:r>
            <a:r>
              <a:rPr lang="zh-TW" altLang="en-US"/>
              <a:t>的業務發展和安全控制要求。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ACBB64-0971-9B9E-240D-4101543F64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41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缺乏系統性的</a:t>
            </a:r>
            <a:r>
              <a:rPr lang="en-US" altLang="zh-TW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ATM</a:t>
            </a:r>
            <a:r>
              <a:rPr lang="zh-TW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資訊安全保障：國內外的研究往往只是針對</a:t>
            </a:r>
            <a:r>
              <a:rPr lang="en-US" altLang="zh-TW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ATM</a:t>
            </a:r>
            <a:r>
              <a:rPr lang="zh-TW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資訊安全的某一層面或環節提出針對性的解決方案，而缺乏整體</a:t>
            </a:r>
            <a:r>
              <a:rPr lang="en-US" altLang="zh-TW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ATM</a:t>
            </a:r>
            <a:r>
              <a:rPr lang="zh-TW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系統安全的研究工作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沒有適用於網路化</a:t>
            </a:r>
            <a:r>
              <a:rPr lang="en-US" altLang="zh-TW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ATM</a:t>
            </a:r>
            <a:r>
              <a:rPr lang="zh-TW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的可信任模型：過往為了提供可信任且可靠的</a:t>
            </a:r>
            <a:r>
              <a:rPr lang="en-US" altLang="zh-TW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ATM</a:t>
            </a:r>
            <a:r>
              <a:rPr lang="zh-TW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服務，主要依賴「信任轉移」和「信任契約」兩種模式，但這兩種模式都需要依賴第三方組織，存在一定的安全風險。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ATM</a:t>
            </a:r>
            <a:r>
              <a:rPr lang="zh-TW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資訊安全保障能力和範圍有限：隨著自動化、人工智慧、物聯網等新技術的普及，</a:t>
            </a:r>
            <a:r>
              <a:rPr lang="en-US" altLang="zh-TW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ATM</a:t>
            </a:r>
            <a:r>
              <a:rPr lang="zh-TW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網路化、分散式的特性越來越明顯，與現有嚴格控制的資訊安全逐漸不相適應。</a:t>
            </a: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ATM</a:t>
            </a:r>
            <a:r>
              <a:rPr lang="zh-TW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資安保障傳統關鍵技術存在瓶頸：基於</a:t>
            </a:r>
            <a:r>
              <a:rPr lang="en-US" altLang="zh-TW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4A</a:t>
            </a:r>
            <a:r>
              <a:rPr lang="zh-TW" altLang="en-US"/>
              <a:t>統一安全管理平台解決方案</a:t>
            </a:r>
            <a:r>
              <a:rPr lang="zh-TW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所實現的</a:t>
            </a:r>
            <a:r>
              <a:rPr lang="en-US" altLang="zh-TW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ATM</a:t>
            </a:r>
            <a:r>
              <a:rPr lang="zh-TW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不同模組各自獨立建構，它們之間缺乏有效的交互，導致整體系統安全分散、彼此不相容的問題。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6511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7C75-B5BA-A820-0AF8-04812ED41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1903854-1BDE-6667-EBFF-903DC78E1F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6DD21F6-57ED-4C13-C371-2BB1EEFFF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學者將</a:t>
            </a:r>
            <a:r>
              <a:rPr lang="en-US" altLang="zh-TW" sz="1200" b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ATM</a:t>
            </a:r>
            <a:r>
              <a:rPr lang="zh-TW" altLang="en-US" sz="1200" b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結合區塊鏈互相結合</a:t>
            </a:r>
            <a:r>
              <a:rPr lang="zh-TW" altLang="en-US" sz="12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，</a:t>
            </a:r>
            <a:r>
              <a:rPr lang="zh-TW" alt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從綜合的角度來看，結合</a:t>
            </a:r>
            <a:r>
              <a:rPr lang="en-US" altLang="zh-TW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ATM</a:t>
            </a:r>
            <a:r>
              <a:rPr lang="zh-TW" alt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系統與區塊鏈的好處體現在三個方面：</a:t>
            </a:r>
            <a:endParaRPr lang="zh-TW" altLang="en-US" b="0">
              <a:effectLst/>
            </a:endParaRPr>
          </a:p>
          <a:p>
            <a:pPr rtl="0" fontAlgn="base">
              <a:buFont typeface="+mj-lt"/>
              <a:buAutoNum type="arabicPeriod"/>
            </a:pP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ATM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系統參與者數量不斷增加，資訊互動方式越來越複雜，可信度問題急需解決。</a:t>
            </a:r>
          </a:p>
          <a:p>
            <a:pPr rtl="0" fontAlgn="base">
              <a:buFont typeface="+mj-lt"/>
              <a:buAutoNum type="arabicPeriod" startAt="2"/>
            </a:pP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區塊鏈網路是去中心化、點對點的分散式網絡，其自動化共識帳戶模型可以與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ATM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系統廣泛分佈的網狀資訊模型更加完美匹配。</a:t>
            </a:r>
            <a:endParaRPr lang="en-US" altLang="zh-TW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+mj-lt"/>
              <a:buAutoNum type="arabicPeriod" startAt="2"/>
            </a:pP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基於區塊鏈的安全認證方法將有助於改善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ATM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系統中的認證安全性、效率、各部門之間的資料共享，確保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ATM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資料的靈活授權和受控互動。</a:t>
            </a:r>
            <a:endParaRPr lang="en-US" altLang="zh-TW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+mj-lt"/>
              <a:buAutoNum type="arabicPeriod"/>
            </a:pPr>
            <a:endParaRPr lang="en-US" altLang="zh-TW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為此，將區塊鏈的特點和優勢納入</a:t>
            </a:r>
            <a:r>
              <a:rPr lang="en-US" altLang="zh-TW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ATM</a:t>
            </a:r>
            <a:r>
              <a:rPr lang="zh-TW" alt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資訊安全保障的研究中，重建各部門之間現有的協同管理模式，形成具有共享、共管、共治的資訊系統。</a:t>
            </a:r>
            <a:endParaRPr lang="en-US" altLang="zh-TW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buFont typeface="+mj-lt"/>
              <a:buNone/>
            </a:pPr>
            <a:endParaRPr lang="zh-TW" altLang="en-US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zh-TW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973DAB8-7D30-09CD-332E-AB431156FD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7512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229F6-EFB3-5721-3376-42DEFE517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8B6AEB0-B956-4D3C-42EF-BD61D9BD34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1393AF6-3429-7D3A-D789-D32AAD997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6D2F271-3BD7-BFC7-5562-8645287211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80EF76-4528-4350-998B-6DF515A87F7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848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5274EE-3028-46D7-8DA5-5CF5D71EA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1825D0-8636-49C4-8292-CC284D9659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4D3A7F-D648-4B04-BB00-46247066B2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8A3C62-0ACB-4EA8-B721-30AE7314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35CCD-1146-4D3C-BC1E-F695CAD42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41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5E977-4A90-4C60-92DD-C195CD783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2DDBEB-3B70-491A-8E1B-0B53D0F02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9FBF69-FC52-4CB9-B2FF-633FCFB09B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E8172F-82D4-4503-BB67-D37C5EEA1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8C18E5-0918-4115-8201-7B4974509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33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16DA2D-3765-4677-940E-59F0F76D3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28332F-6250-4AAE-A1E1-E375B3E3A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374C3-7C29-4F8B-8AC3-D170202DC6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C78B18-2E34-4989-8CBC-63C824C35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D44DDC-D0D6-4020-BCC6-7DD9671D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20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2024/12/10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2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2024/12/10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08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88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A4A76D-028C-41C1-9104-8AAAA300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C728BC-AEF1-4436-968A-026F7688E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066015-9C83-430A-8FA5-EEAAE2E3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484D55-A67A-4170-9386-FF4BCAD29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C7AF75-4621-4F55-AA0C-4B206F37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07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0DA5E-D03A-4C63-807D-E5DE052C9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819894-DFB8-4DE5-B30B-DC3134F48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5755CC-0255-47F6-BBF4-60895E4F1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C0268C-C65F-4546-9A60-1D68907D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522652-42F3-42AD-A1C6-6A85E049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73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13AE51-0262-4838-B69C-9F53A697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C36A5-3B19-406D-B951-682F6C56C7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76CE35-A8F9-4E9E-92EB-694EB0486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A47D25-8389-4E5F-A129-ECD89247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D1B9D07-6A36-464B-B3DA-233DA6C9B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4B8753-A09A-44DE-A29B-07460AFBB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22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B657C-63A8-4CD6-B69D-8D4015EA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A7E4E-92F8-4315-B9C9-DB95B6F1B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3914F9-571D-48B7-99A2-EA951F48B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F1A645F-77A6-4680-BDD8-047F1F81BF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07CB83F-86FD-43E9-9B59-C3DD8894EA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1E352CB-6EB8-40B7-BABE-17136CEC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84A8137-ADBF-4AD6-B44F-C049A4C8D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8AA979-55BD-4958-BA3D-40DD107A8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2276004" y="64671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行业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en-US" altLang="zh-CN" sz="1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98014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67FA4-05EE-4D92-9B7B-CAF46C785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9DD175B-69C5-4835-A884-3200308C3C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3FB53D-9184-478C-BA47-B5172BEB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E0C4E9F-1F9C-4786-8F00-495B8CE9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44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10437A-AE91-4C06-9D8D-C7AEB19A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D6FAFD8-C126-454C-9285-FC287C5BD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D5BCA2-BC2A-4343-8B37-8F1D82EEE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97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9263C-5D71-409A-B644-F9E9C1036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DE2B2C-D30F-4035-A414-BE5DED87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B0A76-0B8C-401D-BBEE-D6823DD16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2BF3CF7-408E-4D0F-A189-964377E345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A9B9D2-27EA-414C-98B1-CE0ADA75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C74D239-0C69-4975-8FD9-B08B76DED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220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911EA3-F5B5-4A57-8AD7-6E89AC5E8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DA20403-8EC6-4735-A940-29511F743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F0984C-290F-4900-B026-07E8F9012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6CB2CB-B7A8-4ED9-9713-A2886331D0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D1D1BB2-6984-4A27-BFB4-AF7B9A44C2DE}" type="datetimeFigureOut">
              <a:rPr lang="zh-CN" altLang="en-US" smtClean="0"/>
              <a:t>2024/12/10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C99526-FCB2-4DD0-ADE4-D4B452988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5F091B-89F1-48E4-94FA-C1019A794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C0FDAE-5B75-4624-A654-0558ED0505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3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03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字魂105号-简雅黑" panose="00000500000000000000" pitchFamily="2" charset="-122"/>
          <a:ea typeface="字魂105号-简雅黑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64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hyperlink" Target="https://ieeexplore-ieee-org.ntust.idm.oclc.org/document/10453938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6.png"/><Relationship Id="rId17" Type="http://schemas.openxmlformats.org/officeDocument/2006/relationships/image" Target="../media/image26.png"/><Relationship Id="rId2" Type="http://schemas.openxmlformats.org/officeDocument/2006/relationships/image" Target="../media/image15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4.png"/><Relationship Id="rId5" Type="http://schemas.openxmlformats.org/officeDocument/2006/relationships/image" Target="../media/image9.png"/><Relationship Id="rId15" Type="http://schemas.openxmlformats.org/officeDocument/2006/relationships/image" Target="../media/image24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svg"/><Relationship Id="rId4" Type="http://schemas.openxmlformats.org/officeDocument/2006/relationships/image" Target="../media/image3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33.png"/><Relationship Id="rId5" Type="http://schemas.openxmlformats.org/officeDocument/2006/relationships/image" Target="../media/image29.png"/><Relationship Id="rId10" Type="http://schemas.openxmlformats.org/officeDocument/2006/relationships/image" Target="../media/image32.png"/><Relationship Id="rId4" Type="http://schemas.openxmlformats.org/officeDocument/2006/relationships/image" Target="../media/image28.png"/><Relationship Id="rId9" Type="http://schemas.openxmlformats.org/officeDocument/2006/relationships/image" Target="../media/image3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0" Type="http://schemas.openxmlformats.org/officeDocument/2006/relationships/image" Target="../media/image31.png"/><Relationship Id="rId4" Type="http://schemas.openxmlformats.org/officeDocument/2006/relationships/image" Target="../media/image27.png"/><Relationship Id="rId9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框 35">
            <a:extLst>
              <a:ext uri="{FF2B5EF4-FFF2-40B4-BE49-F238E27FC236}">
                <a16:creationId xmlns:a16="http://schemas.microsoft.com/office/drawing/2014/main" id="{B2168ED9-A1D0-462B-ADA9-98ABFB363BDA}"/>
              </a:ext>
            </a:extLst>
          </p:cNvPr>
          <p:cNvSpPr txBox="1"/>
          <p:nvPr/>
        </p:nvSpPr>
        <p:spPr>
          <a:xfrm>
            <a:off x="1078440" y="1487810"/>
            <a:ext cx="1033827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TW" sz="3200" spc="100" err="1">
                <a:solidFill>
                  <a:schemeClr val="bg1"/>
                </a:solidFill>
                <a:latin typeface="Times New Roman" panose="02020603050405020304" pitchFamily="18" charset="0"/>
                <a:ea typeface="王漢宗特明體一標準"/>
                <a:cs typeface="Times New Roman" panose="02020603050405020304" pitchFamily="18" charset="0"/>
                <a:sym typeface="+mn-lt"/>
              </a:rPr>
              <a:t>ATMChain</a:t>
            </a:r>
            <a:r>
              <a:rPr lang="zh-TW" altLang="en-US" sz="3200" spc="100">
                <a:solidFill>
                  <a:schemeClr val="bg1"/>
                </a:solidFill>
                <a:ea typeface="王漢宗特明體一標準"/>
                <a:cs typeface="+mn-ea"/>
                <a:sym typeface="+mn-lt"/>
              </a:rPr>
              <a:t>：</a:t>
            </a:r>
            <a:r>
              <a:rPr lang="zh-TW" altLang="en-US" sz="3200" spc="100">
                <a:solidFill>
                  <a:schemeClr val="bg1"/>
                </a:solidFill>
                <a:latin typeface="王漢宗特明體一標準" panose="02020600000000000000" pitchFamily="18" charset="-120"/>
                <a:ea typeface="王漢宗特明體一標準"/>
                <a:cs typeface="+mn-ea"/>
                <a:sym typeface="+mn-lt"/>
              </a:rPr>
              <a:t>基於區塊鏈的未來航空交通管理安全架構</a:t>
            </a:r>
            <a:endParaRPr lang="en-US" altLang="zh-CN" sz="3200" spc="100">
              <a:solidFill>
                <a:schemeClr val="bg1"/>
              </a:solidFill>
              <a:latin typeface="王漢宗特明體一標準" panose="02020600000000000000" pitchFamily="18" charset="-120"/>
              <a:ea typeface="王漢宗特明體一標準"/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9AAD98E-82C2-49BA-BEE2-1AC27CC52D22}"/>
              </a:ext>
            </a:extLst>
          </p:cNvPr>
          <p:cNvSpPr txBox="1"/>
          <p:nvPr/>
        </p:nvSpPr>
        <p:spPr>
          <a:xfrm>
            <a:off x="8018129" y="4051764"/>
            <a:ext cx="29590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TW" sz="2000" b="1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M11209202</a:t>
            </a:r>
            <a:r>
              <a:rPr lang="en-US" altLang="zh-TW" sz="2000" b="1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zh-TW" altLang="en-US" sz="2000" b="1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黃雅婄</a:t>
            </a:r>
          </a:p>
          <a:p>
            <a:pPr>
              <a:spcAft>
                <a:spcPts val="600"/>
              </a:spcAft>
            </a:pPr>
            <a:r>
              <a:rPr lang="en-US" altLang="zh-TW" sz="2000" b="1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M11209118</a:t>
            </a:r>
            <a:r>
              <a:rPr lang="en-US" altLang="zh-TW" sz="2000" b="1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zh-TW" altLang="en-US" sz="2000" b="1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李永姍</a:t>
            </a:r>
          </a:p>
          <a:p>
            <a:pPr>
              <a:spcAft>
                <a:spcPts val="600"/>
              </a:spcAft>
            </a:pPr>
            <a:r>
              <a:rPr lang="en-US" altLang="zh-TW" sz="2000" b="1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M11209120</a:t>
            </a:r>
            <a:r>
              <a:rPr lang="en-US" altLang="zh-TW" sz="2000" b="1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zh-TW" altLang="en-US" sz="2000" b="1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李永晴</a:t>
            </a:r>
          </a:p>
          <a:p>
            <a:pPr>
              <a:spcAft>
                <a:spcPts val="600"/>
              </a:spcAft>
            </a:pPr>
            <a:r>
              <a:rPr lang="en-US" altLang="zh-TW" sz="2000" b="1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M11209110</a:t>
            </a:r>
            <a:r>
              <a:rPr lang="en-US" altLang="zh-TW" sz="2000" b="1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zh-TW" altLang="en-US" sz="2000" b="1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郭宴儒</a:t>
            </a:r>
          </a:p>
          <a:p>
            <a:pPr>
              <a:spcAft>
                <a:spcPts val="600"/>
              </a:spcAft>
            </a:pPr>
            <a:r>
              <a:rPr lang="en-US" altLang="zh-TW" sz="2000" b="1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M11309304</a:t>
            </a:r>
            <a:r>
              <a:rPr lang="en-US" altLang="zh-TW" sz="2000" b="1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zh-TW" altLang="en-US" sz="2000" b="1" spc="100" dirty="0">
                <a:solidFill>
                  <a:srgbClr val="30408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詹欣蓉</a:t>
            </a:r>
            <a:endParaRPr lang="zh-CN" altLang="en-US" sz="2000" b="1" spc="100" dirty="0">
              <a:solidFill>
                <a:srgbClr val="304086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5437722-BB6B-0153-FD15-F3AD39A08589}"/>
              </a:ext>
            </a:extLst>
          </p:cNvPr>
          <p:cNvGrpSpPr/>
          <p:nvPr/>
        </p:nvGrpSpPr>
        <p:grpSpPr>
          <a:xfrm>
            <a:off x="-349516" y="2971627"/>
            <a:ext cx="7144103" cy="4282688"/>
            <a:chOff x="-336903" y="2523976"/>
            <a:chExt cx="7917859" cy="4705114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5FD0DDD1-0FE7-40C8-92AD-AB0056E2E5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42062" y="3847547"/>
              <a:ext cx="812802" cy="1066143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81A731A-BFF8-4841-8A90-FEF4D22A02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73352" y="2945091"/>
              <a:ext cx="944032" cy="5844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BAF05F90-2F4B-4895-A18D-031A3836CA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729204" y="2849941"/>
              <a:ext cx="1244600" cy="774700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A345A71-DD6A-4F6A-A7F8-257D321D84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406830" y="3155119"/>
              <a:ext cx="1066800" cy="1066800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8705E2F1-03D2-4F0C-8071-02EA83740A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0161" y="5497892"/>
              <a:ext cx="685800" cy="615950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2AA0519D-A50C-4FD6-AA66-06E163056F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5649" y="2885322"/>
              <a:ext cx="1588557" cy="983391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90A5EF50-B900-4869-9291-65F0F6761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99505" y="4534108"/>
              <a:ext cx="1281451" cy="2694982"/>
            </a:xfrm>
            <a:prstGeom prst="rect">
              <a:avLst/>
            </a:prstGeom>
          </p:spPr>
        </p:pic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43F48DA3-29B2-4348-A36F-57CBCD500B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655582" y="5087761"/>
              <a:ext cx="271774" cy="356483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BD85675-181D-441A-B53C-E539782A7A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09381" y="3985922"/>
              <a:ext cx="1054139" cy="1800055"/>
            </a:xfrm>
            <a:prstGeom prst="rect">
              <a:avLst/>
            </a:prstGeom>
          </p:spPr>
        </p:pic>
        <p:pic>
          <p:nvPicPr>
            <p:cNvPr id="48" name="图片 47">
              <a:extLst>
                <a:ext uri="{FF2B5EF4-FFF2-40B4-BE49-F238E27FC236}">
                  <a16:creationId xmlns:a16="http://schemas.microsoft.com/office/drawing/2014/main" id="{01889ED0-6348-49C9-82BB-AC9731E7AD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91"/>
            <a:stretch/>
          </p:blipFill>
          <p:spPr>
            <a:xfrm>
              <a:off x="-336903" y="2523976"/>
              <a:ext cx="7014634" cy="4495800"/>
            </a:xfrm>
            <a:custGeom>
              <a:avLst/>
              <a:gdLst>
                <a:gd name="connsiteX0" fmla="*/ 531804 w 7014634"/>
                <a:gd name="connsiteY0" fmla="*/ 3061758 h 4495800"/>
                <a:gd name="connsiteX1" fmla="*/ 531804 w 7014634"/>
                <a:gd name="connsiteY1" fmla="*/ 3434292 h 4495800"/>
                <a:gd name="connsiteX2" fmla="*/ 1217604 w 7014634"/>
                <a:gd name="connsiteY2" fmla="*/ 3434292 h 4495800"/>
                <a:gd name="connsiteX3" fmla="*/ 1217604 w 7014634"/>
                <a:gd name="connsiteY3" fmla="*/ 3061758 h 4495800"/>
                <a:gd name="connsiteX4" fmla="*/ 1196381 w 7014634"/>
                <a:gd name="connsiteY4" fmla="*/ 1323439 h 4495800"/>
                <a:gd name="connsiteX5" fmla="*/ 1196381 w 7014634"/>
                <a:gd name="connsiteY5" fmla="*/ 2973916 h 4495800"/>
                <a:gd name="connsiteX6" fmla="*/ 1489309 w 7014634"/>
                <a:gd name="connsiteY6" fmla="*/ 2973916 h 4495800"/>
                <a:gd name="connsiteX7" fmla="*/ 1831310 w 7014634"/>
                <a:gd name="connsiteY7" fmla="*/ 3340655 h 4495800"/>
                <a:gd name="connsiteX8" fmla="*/ 2224575 w 7014634"/>
                <a:gd name="connsiteY8" fmla="*/ 2973916 h 4495800"/>
                <a:gd name="connsiteX9" fmla="*/ 2261109 w 7014634"/>
                <a:gd name="connsiteY9" fmla="*/ 2973916 h 4495800"/>
                <a:gd name="connsiteX10" fmla="*/ 2261109 w 7014634"/>
                <a:gd name="connsiteY10" fmla="*/ 2939847 h 4495800"/>
                <a:gd name="connsiteX11" fmla="*/ 2294678 w 7014634"/>
                <a:gd name="connsiteY11" fmla="*/ 2908542 h 4495800"/>
                <a:gd name="connsiteX12" fmla="*/ 2261109 w 7014634"/>
                <a:gd name="connsiteY12" fmla="*/ 2907844 h 4495800"/>
                <a:gd name="connsiteX13" fmla="*/ 2261109 w 7014634"/>
                <a:gd name="connsiteY13" fmla="*/ 1323439 h 4495800"/>
                <a:gd name="connsiteX14" fmla="*/ 5452534 w 7014634"/>
                <a:gd name="connsiteY14" fmla="*/ 995892 h 4495800"/>
                <a:gd name="connsiteX15" fmla="*/ 5452534 w 7014634"/>
                <a:gd name="connsiteY15" fmla="*/ 2278592 h 4495800"/>
                <a:gd name="connsiteX16" fmla="*/ 6223001 w 7014634"/>
                <a:gd name="connsiteY16" fmla="*/ 2278592 h 4495800"/>
                <a:gd name="connsiteX17" fmla="*/ 6223001 w 7014634"/>
                <a:gd name="connsiteY17" fmla="*/ 995892 h 4495800"/>
                <a:gd name="connsiteX18" fmla="*/ 2481648 w 7014634"/>
                <a:gd name="connsiteY18" fmla="*/ 0 h 4495800"/>
                <a:gd name="connsiteX19" fmla="*/ 7014634 w 7014634"/>
                <a:gd name="connsiteY19" fmla="*/ 0 h 4495800"/>
                <a:gd name="connsiteX20" fmla="*/ 7014634 w 7014634"/>
                <a:gd name="connsiteY20" fmla="*/ 101600 h 4495800"/>
                <a:gd name="connsiteX21" fmla="*/ 6337300 w 7014634"/>
                <a:gd name="connsiteY21" fmla="*/ 101600 h 4495800"/>
                <a:gd name="connsiteX22" fmla="*/ 6337300 w 7014634"/>
                <a:gd name="connsiteY22" fmla="*/ 1244600 h 4495800"/>
                <a:gd name="connsiteX23" fmla="*/ 7014634 w 7014634"/>
                <a:gd name="connsiteY23" fmla="*/ 1244600 h 4495800"/>
                <a:gd name="connsiteX24" fmla="*/ 7014634 w 7014634"/>
                <a:gd name="connsiteY24" fmla="*/ 4495800 h 4495800"/>
                <a:gd name="connsiteX25" fmla="*/ 0 w 7014634"/>
                <a:gd name="connsiteY25" fmla="*/ 4495800 h 4495800"/>
                <a:gd name="connsiteX26" fmla="*/ 0 w 7014634"/>
                <a:gd name="connsiteY26" fmla="*/ 2319458 h 4495800"/>
                <a:gd name="connsiteX27" fmla="*/ 926626 w 7014634"/>
                <a:gd name="connsiteY27" fmla="*/ 2319458 h 4495800"/>
                <a:gd name="connsiteX28" fmla="*/ 926626 w 7014634"/>
                <a:gd name="connsiteY28" fmla="*/ 1307780 h 4495800"/>
                <a:gd name="connsiteX29" fmla="*/ 1195087 w 7014634"/>
                <a:gd name="connsiteY29" fmla="*/ 1307780 h 4495800"/>
                <a:gd name="connsiteX30" fmla="*/ 1195087 w 7014634"/>
                <a:gd name="connsiteY30" fmla="*/ 646487 h 4495800"/>
                <a:gd name="connsiteX31" fmla="*/ 2481648 w 7014634"/>
                <a:gd name="connsiteY31" fmla="*/ 646487 h 4495800"/>
                <a:gd name="connsiteX32" fmla="*/ 0 w 7014634"/>
                <a:gd name="connsiteY32" fmla="*/ 0 h 4495800"/>
                <a:gd name="connsiteX33" fmla="*/ 1009441 w 7014634"/>
                <a:gd name="connsiteY33" fmla="*/ 0 h 4495800"/>
                <a:gd name="connsiteX34" fmla="*/ 1009441 w 7014634"/>
                <a:gd name="connsiteY34" fmla="*/ 577397 h 4495800"/>
                <a:gd name="connsiteX35" fmla="*/ 195396 w 7014634"/>
                <a:gd name="connsiteY35" fmla="*/ 577397 h 4495800"/>
                <a:gd name="connsiteX36" fmla="*/ 195396 w 7014634"/>
                <a:gd name="connsiteY36" fmla="*/ 1070899 h 4495800"/>
                <a:gd name="connsiteX37" fmla="*/ 0 w 7014634"/>
                <a:gd name="connsiteY37" fmla="*/ 1070899 h 449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7014634" h="4495800">
                  <a:moveTo>
                    <a:pt x="531804" y="3061758"/>
                  </a:moveTo>
                  <a:lnTo>
                    <a:pt x="531804" y="3434292"/>
                  </a:lnTo>
                  <a:lnTo>
                    <a:pt x="1217604" y="3434292"/>
                  </a:lnTo>
                  <a:lnTo>
                    <a:pt x="1217604" y="3061758"/>
                  </a:lnTo>
                  <a:close/>
                  <a:moveTo>
                    <a:pt x="1196381" y="1323439"/>
                  </a:moveTo>
                  <a:lnTo>
                    <a:pt x="1196381" y="2973916"/>
                  </a:lnTo>
                  <a:lnTo>
                    <a:pt x="1489309" y="2973916"/>
                  </a:lnTo>
                  <a:lnTo>
                    <a:pt x="1831310" y="3340655"/>
                  </a:lnTo>
                  <a:lnTo>
                    <a:pt x="2224575" y="2973916"/>
                  </a:lnTo>
                  <a:lnTo>
                    <a:pt x="2261109" y="2973916"/>
                  </a:lnTo>
                  <a:lnTo>
                    <a:pt x="2261109" y="2939847"/>
                  </a:lnTo>
                  <a:lnTo>
                    <a:pt x="2294678" y="2908542"/>
                  </a:lnTo>
                  <a:lnTo>
                    <a:pt x="2261109" y="2907844"/>
                  </a:lnTo>
                  <a:lnTo>
                    <a:pt x="2261109" y="1323439"/>
                  </a:lnTo>
                  <a:close/>
                  <a:moveTo>
                    <a:pt x="5452534" y="995892"/>
                  </a:moveTo>
                  <a:lnTo>
                    <a:pt x="5452534" y="2278592"/>
                  </a:lnTo>
                  <a:lnTo>
                    <a:pt x="6223001" y="2278592"/>
                  </a:lnTo>
                  <a:lnTo>
                    <a:pt x="6223001" y="995892"/>
                  </a:lnTo>
                  <a:close/>
                  <a:moveTo>
                    <a:pt x="2481648" y="0"/>
                  </a:moveTo>
                  <a:lnTo>
                    <a:pt x="7014634" y="0"/>
                  </a:lnTo>
                  <a:lnTo>
                    <a:pt x="7014634" y="101600"/>
                  </a:lnTo>
                  <a:lnTo>
                    <a:pt x="6337300" y="101600"/>
                  </a:lnTo>
                  <a:lnTo>
                    <a:pt x="6337300" y="1244600"/>
                  </a:lnTo>
                  <a:lnTo>
                    <a:pt x="7014634" y="1244600"/>
                  </a:lnTo>
                  <a:lnTo>
                    <a:pt x="7014634" y="4495800"/>
                  </a:lnTo>
                  <a:lnTo>
                    <a:pt x="0" y="4495800"/>
                  </a:lnTo>
                  <a:lnTo>
                    <a:pt x="0" y="2319458"/>
                  </a:lnTo>
                  <a:lnTo>
                    <a:pt x="926626" y="2319458"/>
                  </a:lnTo>
                  <a:lnTo>
                    <a:pt x="926626" y="1307780"/>
                  </a:lnTo>
                  <a:lnTo>
                    <a:pt x="1195087" y="1307780"/>
                  </a:lnTo>
                  <a:lnTo>
                    <a:pt x="1195087" y="646487"/>
                  </a:lnTo>
                  <a:lnTo>
                    <a:pt x="2481648" y="646487"/>
                  </a:lnTo>
                  <a:close/>
                  <a:moveTo>
                    <a:pt x="0" y="0"/>
                  </a:moveTo>
                  <a:lnTo>
                    <a:pt x="1009441" y="0"/>
                  </a:lnTo>
                  <a:lnTo>
                    <a:pt x="1009441" y="577397"/>
                  </a:lnTo>
                  <a:lnTo>
                    <a:pt x="195396" y="577397"/>
                  </a:lnTo>
                  <a:lnTo>
                    <a:pt x="195396" y="1070899"/>
                  </a:lnTo>
                  <a:lnTo>
                    <a:pt x="0" y="1070899"/>
                  </a:lnTo>
                  <a:close/>
                </a:path>
              </a:pathLst>
            </a:custGeom>
          </p:spPr>
        </p:pic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269A65F3-8A51-4764-8784-9793B7D235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119970" y="5444244"/>
              <a:ext cx="822557" cy="1116626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327BF523-3912-4305-912A-E98A96C13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98978" y="4832872"/>
              <a:ext cx="1196891" cy="1800054"/>
            </a:xfrm>
            <a:prstGeom prst="rect">
              <a:avLst/>
            </a:prstGeom>
          </p:spPr>
        </p:pic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9FF43EBC-2EF8-4532-909C-C316C592B0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8069" y="5497891"/>
              <a:ext cx="209983" cy="275432"/>
            </a:xfrm>
            <a:prstGeom prst="rect">
              <a:avLst/>
            </a:prstGeom>
          </p:spPr>
        </p:pic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86918081-A54A-4761-9810-38EFEF05A7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55053" y="5744873"/>
              <a:ext cx="509182" cy="1484217"/>
            </a:xfrm>
            <a:prstGeom prst="rect">
              <a:avLst/>
            </a:prstGeom>
          </p:spPr>
        </p:pic>
      </p:grpSp>
      <p:sp>
        <p:nvSpPr>
          <p:cNvPr id="5" name="文本框 35">
            <a:extLst>
              <a:ext uri="{FF2B5EF4-FFF2-40B4-BE49-F238E27FC236}">
                <a16:creationId xmlns:a16="http://schemas.microsoft.com/office/drawing/2014/main" id="{6322A21D-3BCA-E0ED-C192-42061417D54F}"/>
              </a:ext>
            </a:extLst>
          </p:cNvPr>
          <p:cNvSpPr txBox="1"/>
          <p:nvPr/>
        </p:nvSpPr>
        <p:spPr>
          <a:xfrm>
            <a:off x="8785788" y="3445874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100">
                <a:solidFill>
                  <a:srgbClr val="304086"/>
                </a:solidFill>
                <a:latin typeface="王漢宗特明體一標準" panose="02020600000000000000" pitchFamily="18" charset="-120"/>
                <a:ea typeface="王漢宗特明體一標準" panose="02020600000000000000" pitchFamily="18" charset="-120"/>
                <a:cs typeface="+mn-ea"/>
                <a:sym typeface="+mn-lt"/>
              </a:rPr>
              <a:t>第七組</a:t>
            </a:r>
            <a:endParaRPr lang="en-US" altLang="zh-CN" sz="2400" spc="100">
              <a:solidFill>
                <a:srgbClr val="304086"/>
              </a:solidFill>
              <a:latin typeface="王漢宗特明體一標準" panose="02020600000000000000" pitchFamily="18" charset="-120"/>
              <a:ea typeface="王漢宗特明體一標準" panose="02020600000000000000" pitchFamily="18" charset="-120"/>
              <a:cs typeface="+mn-ea"/>
              <a:sym typeface="+mn-lt"/>
            </a:endParaRPr>
          </a:p>
        </p:txBody>
      </p:sp>
      <p:sp>
        <p:nvSpPr>
          <p:cNvPr id="7" name="文本框 35">
            <a:extLst>
              <a:ext uri="{FF2B5EF4-FFF2-40B4-BE49-F238E27FC236}">
                <a16:creationId xmlns:a16="http://schemas.microsoft.com/office/drawing/2014/main" id="{F74A9381-7ECC-457E-3CD2-03C65A947AE4}"/>
              </a:ext>
            </a:extLst>
          </p:cNvPr>
          <p:cNvSpPr txBox="1"/>
          <p:nvPr/>
        </p:nvSpPr>
        <p:spPr>
          <a:xfrm>
            <a:off x="4157008" y="81042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spc="100">
                <a:solidFill>
                  <a:schemeClr val="bg1"/>
                </a:solidFill>
                <a:latin typeface="王漢宗特明體一標準" panose="02020600000000000000" pitchFamily="18" charset="-120"/>
                <a:ea typeface="王漢宗特明體一標準" panose="02020600000000000000" pitchFamily="18" charset="-120"/>
                <a:cs typeface="+mn-ea"/>
                <a:sym typeface="+mn-lt"/>
              </a:rPr>
              <a:t>可證明安全導論 期末報告</a:t>
            </a:r>
            <a:endParaRPr lang="en-US" altLang="zh-CN" sz="2400" spc="100">
              <a:solidFill>
                <a:schemeClr val="bg1"/>
              </a:solidFill>
              <a:latin typeface="王漢宗特明體一標準" panose="02020600000000000000" pitchFamily="18" charset="-120"/>
              <a:ea typeface="王漢宗特明體一標準" panose="02020600000000000000" pitchFamily="18" charset="-120"/>
              <a:cs typeface="+mn-ea"/>
              <a:sym typeface="+mn-lt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C7C56FD-D3C1-3891-EBB7-40E5E8478CAA}"/>
              </a:ext>
            </a:extLst>
          </p:cNvPr>
          <p:cNvSpPr txBox="1"/>
          <p:nvPr/>
        </p:nvSpPr>
        <p:spPr>
          <a:xfrm>
            <a:off x="1380008" y="2102685"/>
            <a:ext cx="94624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X. Lu, Z. Wu and J. Cao, "</a:t>
            </a:r>
            <a:r>
              <a:rPr lang="en-US" altLang="zh-TW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ATMChain</a:t>
            </a:r>
            <a:r>
              <a:rPr lang="en-US" altLang="zh-TW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1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Blockchain-Based Security Architecture for Air Traffic Management in Future," in IEEE Transactions on Aerospace and Electronic Systems, vol. 60, no. 4, pp. 3872-3896, Aug. 2024</a:t>
            </a:r>
            <a:endParaRPr lang="zh-TW" alt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3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8CAD51-6972-EB8A-FF05-586CB967D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3F46F95E-F620-E8D5-9D7B-C78D65B4896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176" y="3417375"/>
            <a:ext cx="1163627" cy="2447189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F38AB8FA-46B8-E1D4-C5EA-FF309EB22E7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47467" y="4674933"/>
            <a:ext cx="1697518" cy="2898692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382CE508-B6B7-C8FB-BA2B-8A5630A9466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5648" y="4668940"/>
            <a:ext cx="2505308" cy="2476453"/>
          </a:xfrm>
          <a:custGeom>
            <a:avLst/>
            <a:gdLst>
              <a:gd name="connsiteX0" fmla="*/ 22170 w 6635038"/>
              <a:gd name="connsiteY0" fmla="*/ 0 h 6558619"/>
              <a:gd name="connsiteX1" fmla="*/ 2031225 w 6635038"/>
              <a:gd name="connsiteY1" fmla="*/ 0 h 6558619"/>
              <a:gd name="connsiteX2" fmla="*/ 2031225 w 6635038"/>
              <a:gd name="connsiteY2" fmla="*/ 546160 h 6558619"/>
              <a:gd name="connsiteX3" fmla="*/ 2304331 w 6635038"/>
              <a:gd name="connsiteY3" fmla="*/ 546160 h 6558619"/>
              <a:gd name="connsiteX4" fmla="*/ 1657004 w 6635038"/>
              <a:gd name="connsiteY4" fmla="*/ 729658 h 6558619"/>
              <a:gd name="connsiteX5" fmla="*/ 2275036 w 6635038"/>
              <a:gd name="connsiteY5" fmla="*/ 1845877 h 6558619"/>
              <a:gd name="connsiteX6" fmla="*/ 2140041 w 6635038"/>
              <a:gd name="connsiteY6" fmla="*/ 1787410 h 6558619"/>
              <a:gd name="connsiteX7" fmla="*/ 2538919 w 6635038"/>
              <a:gd name="connsiteY7" fmla="*/ 2795772 h 6558619"/>
              <a:gd name="connsiteX8" fmla="*/ 2653937 w 6635038"/>
              <a:gd name="connsiteY8" fmla="*/ 2530206 h 6558619"/>
              <a:gd name="connsiteX9" fmla="*/ 2930079 w 6635038"/>
              <a:gd name="connsiteY9" fmla="*/ 3028942 h 6558619"/>
              <a:gd name="connsiteX10" fmla="*/ 2929486 w 6635038"/>
              <a:gd name="connsiteY10" fmla="*/ 368947 h 6558619"/>
              <a:gd name="connsiteX11" fmla="*/ 2919832 w 6635038"/>
              <a:gd name="connsiteY11" fmla="*/ 371684 h 6558619"/>
              <a:gd name="connsiteX12" fmla="*/ 2919832 w 6635038"/>
              <a:gd name="connsiteY12" fmla="*/ 0 h 6558619"/>
              <a:gd name="connsiteX13" fmla="*/ 4209797 w 6635038"/>
              <a:gd name="connsiteY13" fmla="*/ 0 h 6558619"/>
              <a:gd name="connsiteX14" fmla="*/ 4209797 w 6635038"/>
              <a:gd name="connsiteY14" fmla="*/ 2958206 h 6558619"/>
              <a:gd name="connsiteX15" fmla="*/ 4356196 w 6635038"/>
              <a:gd name="connsiteY15" fmla="*/ 2958206 h 6558619"/>
              <a:gd name="connsiteX16" fmla="*/ 4356196 w 6635038"/>
              <a:gd name="connsiteY16" fmla="*/ 3324084 h 6558619"/>
              <a:gd name="connsiteX17" fmla="*/ 5480178 w 6635038"/>
              <a:gd name="connsiteY17" fmla="*/ 3324084 h 6558619"/>
              <a:gd name="connsiteX18" fmla="*/ 5480178 w 6635038"/>
              <a:gd name="connsiteY18" fmla="*/ 2958206 h 6558619"/>
              <a:gd name="connsiteX19" fmla="*/ 6635038 w 6635038"/>
              <a:gd name="connsiteY19" fmla="*/ 2958206 h 6558619"/>
              <a:gd name="connsiteX20" fmla="*/ 6635038 w 6635038"/>
              <a:gd name="connsiteY20" fmla="*/ 6558619 h 6558619"/>
              <a:gd name="connsiteX21" fmla="*/ 0 w 6635038"/>
              <a:gd name="connsiteY21" fmla="*/ 6558619 h 6558619"/>
              <a:gd name="connsiteX22" fmla="*/ 0 w 6635038"/>
              <a:gd name="connsiteY22" fmla="*/ 943116 h 6558619"/>
              <a:gd name="connsiteX23" fmla="*/ 22170 w 6635038"/>
              <a:gd name="connsiteY23" fmla="*/ 943116 h 655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35038" h="6558619">
                <a:moveTo>
                  <a:pt x="22170" y="0"/>
                </a:moveTo>
                <a:lnTo>
                  <a:pt x="2031225" y="0"/>
                </a:lnTo>
                <a:lnTo>
                  <a:pt x="2031225" y="546160"/>
                </a:lnTo>
                <a:lnTo>
                  <a:pt x="2304331" y="546160"/>
                </a:lnTo>
                <a:lnTo>
                  <a:pt x="1657004" y="729658"/>
                </a:lnTo>
                <a:lnTo>
                  <a:pt x="2275036" y="1845877"/>
                </a:lnTo>
                <a:lnTo>
                  <a:pt x="2140041" y="1787410"/>
                </a:lnTo>
                <a:lnTo>
                  <a:pt x="2538919" y="2795772"/>
                </a:lnTo>
                <a:lnTo>
                  <a:pt x="2653937" y="2530206"/>
                </a:lnTo>
                <a:lnTo>
                  <a:pt x="2930079" y="3028942"/>
                </a:lnTo>
                <a:lnTo>
                  <a:pt x="2929486" y="368947"/>
                </a:lnTo>
                <a:lnTo>
                  <a:pt x="2919832" y="371684"/>
                </a:lnTo>
                <a:lnTo>
                  <a:pt x="2919832" y="0"/>
                </a:lnTo>
                <a:lnTo>
                  <a:pt x="4209797" y="0"/>
                </a:lnTo>
                <a:lnTo>
                  <a:pt x="4209797" y="2958206"/>
                </a:lnTo>
                <a:lnTo>
                  <a:pt x="4356196" y="2958206"/>
                </a:lnTo>
                <a:lnTo>
                  <a:pt x="4356196" y="3324084"/>
                </a:lnTo>
                <a:lnTo>
                  <a:pt x="5480178" y="3324084"/>
                </a:lnTo>
                <a:lnTo>
                  <a:pt x="5480178" y="2958206"/>
                </a:lnTo>
                <a:lnTo>
                  <a:pt x="6635038" y="2958206"/>
                </a:lnTo>
                <a:lnTo>
                  <a:pt x="6635038" y="6558619"/>
                </a:lnTo>
                <a:lnTo>
                  <a:pt x="0" y="6558619"/>
                </a:lnTo>
                <a:lnTo>
                  <a:pt x="0" y="943116"/>
                </a:lnTo>
                <a:lnTo>
                  <a:pt x="22170" y="943116"/>
                </a:lnTo>
                <a:close/>
              </a:path>
            </a:pathLst>
          </a:cu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1F32304D-0587-FA4D-78CF-99CA79BE651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402846" y="3910631"/>
            <a:ext cx="1069701" cy="1826627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560E76D8-0148-4F7F-D2C1-75C33939385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8501" y="3912539"/>
            <a:ext cx="1069701" cy="1826627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0625A23F-9440-88EB-7BD1-1BC712C8956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600" y="4674933"/>
            <a:ext cx="1697518" cy="28986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4971371-90E7-159E-0F3C-BEBD2077CA4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443" y="3685549"/>
            <a:ext cx="1588557" cy="98339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07A16078-B445-69B7-4300-AA3D88C78DE6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4471" y="3777396"/>
            <a:ext cx="990769" cy="61333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95E7FB5-74BA-BA79-2A58-BA6591CB6C8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8770" y="4985625"/>
            <a:ext cx="509182" cy="148421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67D265F-7316-67D0-71F3-45E73FCB4A2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5701" y="5458164"/>
            <a:ext cx="784295" cy="1028752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C7F8292B-1C3C-3720-C8E7-76A9362F8CA9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0748" y="5458164"/>
            <a:ext cx="411027" cy="53914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D42AF4E0-98E5-F398-FD95-C1F6DD5B11E0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5423" y="5965693"/>
            <a:ext cx="509182" cy="667889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415D36FE-0118-90C5-B620-0FF0EE7624BF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5532" y="4594014"/>
            <a:ext cx="509182" cy="148421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646FA35-74F2-5DC8-99F1-E8666F787632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608309" y="5621609"/>
            <a:ext cx="517023" cy="701862"/>
          </a:xfrm>
          <a:prstGeom prst="rect">
            <a:avLst/>
          </a:prstGeom>
        </p:spPr>
      </p:pic>
      <p:grpSp>
        <p:nvGrpSpPr>
          <p:cNvPr id="2" name="组合 29">
            <a:extLst>
              <a:ext uri="{FF2B5EF4-FFF2-40B4-BE49-F238E27FC236}">
                <a16:creationId xmlns:a16="http://schemas.microsoft.com/office/drawing/2014/main" id="{893DC482-2D88-412C-0C9E-95432FF9374F}"/>
              </a:ext>
            </a:extLst>
          </p:cNvPr>
          <p:cNvGrpSpPr/>
          <p:nvPr/>
        </p:nvGrpSpPr>
        <p:grpSpPr>
          <a:xfrm>
            <a:off x="5206489" y="779769"/>
            <a:ext cx="1740999" cy="1015663"/>
            <a:chOff x="5056396" y="1480050"/>
            <a:chExt cx="1740999" cy="1015663"/>
          </a:xfrm>
        </p:grpSpPr>
        <p:sp>
          <p:nvSpPr>
            <p:cNvPr id="3" name="文本框 86">
              <a:extLst>
                <a:ext uri="{FF2B5EF4-FFF2-40B4-BE49-F238E27FC236}">
                  <a16:creationId xmlns:a16="http://schemas.microsoft.com/office/drawing/2014/main" id="{BE47D015-E0F3-33DF-19B2-18FC581B061F}"/>
                </a:ext>
              </a:extLst>
            </p:cNvPr>
            <p:cNvSpPr txBox="1"/>
            <p:nvPr/>
          </p:nvSpPr>
          <p:spPr>
            <a:xfrm>
              <a:off x="5523993" y="1480050"/>
              <a:ext cx="12734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>
                  <a:solidFill>
                    <a:srgbClr val="304086"/>
                  </a:solidFill>
                  <a:cs typeface="+mn-ea"/>
                  <a:sym typeface="+mn-lt"/>
                </a:rPr>
                <a:t>0</a:t>
              </a:r>
              <a:r>
                <a:rPr lang="en-US" altLang="zh-TW" sz="6000">
                  <a:solidFill>
                    <a:srgbClr val="304086"/>
                  </a:solidFill>
                  <a:cs typeface="+mn-ea"/>
                  <a:sym typeface="+mn-lt"/>
                </a:rPr>
                <a:t>3</a:t>
              </a:r>
              <a:endParaRPr lang="zh-CN" altLang="en-US" sz="600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  <p:sp>
          <p:nvSpPr>
            <p:cNvPr id="4" name="任意多边形: 形状 109">
              <a:extLst>
                <a:ext uri="{FF2B5EF4-FFF2-40B4-BE49-F238E27FC236}">
                  <a16:creationId xmlns:a16="http://schemas.microsoft.com/office/drawing/2014/main" id="{A85FE178-25B7-D064-58CB-F08FDAEB3CFE}"/>
                </a:ext>
              </a:extLst>
            </p:cNvPr>
            <p:cNvSpPr/>
            <p:nvPr/>
          </p:nvSpPr>
          <p:spPr>
            <a:xfrm rot="5400000">
              <a:off x="5036910" y="1869175"/>
              <a:ext cx="322893" cy="283922"/>
            </a:xfrm>
            <a:custGeom>
              <a:avLst/>
              <a:gdLst>
                <a:gd name="connsiteX0" fmla="*/ 0 w 2761802"/>
                <a:gd name="connsiteY0" fmla="*/ 2231611 h 2428472"/>
                <a:gd name="connsiteX1" fmla="*/ 4179 w 2761802"/>
                <a:gd name="connsiteY1" fmla="*/ 2190147 h 2428472"/>
                <a:gd name="connsiteX2" fmla="*/ 8183 w 2761802"/>
                <a:gd name="connsiteY2" fmla="*/ 2177249 h 2428472"/>
                <a:gd name="connsiteX3" fmla="*/ 1237619 w 2761802"/>
                <a:gd name="connsiteY3" fmla="*/ 57529 h 2428472"/>
                <a:gd name="connsiteX4" fmla="*/ 1298967 w 2761802"/>
                <a:gd name="connsiteY4" fmla="*/ 16167 h 2428472"/>
                <a:gd name="connsiteX5" fmla="*/ 1379050 w 2761802"/>
                <a:gd name="connsiteY5" fmla="*/ 0 h 2428472"/>
                <a:gd name="connsiteX6" fmla="*/ 1524530 w 2761802"/>
                <a:gd name="connsiteY6" fmla="*/ 60259 h 2428472"/>
                <a:gd name="connsiteX7" fmla="*/ 1544630 w 2761802"/>
                <a:gd name="connsiteY7" fmla="*/ 90072 h 2428472"/>
                <a:gd name="connsiteX8" fmla="*/ 1549295 w 2761802"/>
                <a:gd name="connsiteY8" fmla="*/ 90777 h 2428472"/>
                <a:gd name="connsiteX9" fmla="*/ 2718425 w 2761802"/>
                <a:gd name="connsiteY9" fmla="*/ 2106521 h 2428472"/>
                <a:gd name="connsiteX10" fmla="*/ 2717112 w 2761802"/>
                <a:gd name="connsiteY10" fmla="*/ 2109223 h 2428472"/>
                <a:gd name="connsiteX11" fmla="*/ 2737721 w 2761802"/>
                <a:gd name="connsiteY11" fmla="*/ 2139791 h 2428472"/>
                <a:gd name="connsiteX12" fmla="*/ 2746907 w 2761802"/>
                <a:gd name="connsiteY12" fmla="*/ 2155628 h 2428472"/>
                <a:gd name="connsiteX13" fmla="*/ 2757622 w 2761802"/>
                <a:gd name="connsiteY13" fmla="*/ 2190146 h 2428472"/>
                <a:gd name="connsiteX14" fmla="*/ 2761802 w 2761802"/>
                <a:gd name="connsiteY14" fmla="*/ 2231610 h 2428472"/>
                <a:gd name="connsiteX15" fmla="*/ 2636146 w 2761802"/>
                <a:gd name="connsiteY15" fmla="*/ 2421181 h 2428472"/>
                <a:gd name="connsiteX16" fmla="*/ 2612656 w 2761802"/>
                <a:gd name="connsiteY16" fmla="*/ 2428472 h 2428472"/>
                <a:gd name="connsiteX17" fmla="*/ 149141 w 2761802"/>
                <a:gd name="connsiteY17" fmla="*/ 2428472 h 2428472"/>
                <a:gd name="connsiteX18" fmla="*/ 125655 w 2761802"/>
                <a:gd name="connsiteY18" fmla="*/ 2421182 h 2428472"/>
                <a:gd name="connsiteX19" fmla="*/ 0 w 2761802"/>
                <a:gd name="connsiteY19" fmla="*/ 2231611 h 24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1802" h="2428472">
                  <a:moveTo>
                    <a:pt x="0" y="2231611"/>
                  </a:moveTo>
                  <a:cubicBezTo>
                    <a:pt x="0" y="2217407"/>
                    <a:pt x="1439" y="2203540"/>
                    <a:pt x="4179" y="2190147"/>
                  </a:cubicBezTo>
                  <a:lnTo>
                    <a:pt x="8183" y="2177249"/>
                  </a:lnTo>
                  <a:lnTo>
                    <a:pt x="1237619" y="57529"/>
                  </a:lnTo>
                  <a:lnTo>
                    <a:pt x="1298967" y="16167"/>
                  </a:lnTo>
                  <a:cubicBezTo>
                    <a:pt x="1323581" y="5757"/>
                    <a:pt x="1350643" y="0"/>
                    <a:pt x="1379050" y="0"/>
                  </a:cubicBezTo>
                  <a:cubicBezTo>
                    <a:pt x="1435864" y="0"/>
                    <a:pt x="1487298" y="23028"/>
                    <a:pt x="1524530" y="60259"/>
                  </a:cubicBezTo>
                  <a:lnTo>
                    <a:pt x="1544630" y="90072"/>
                  </a:lnTo>
                  <a:lnTo>
                    <a:pt x="1549295" y="90777"/>
                  </a:lnTo>
                  <a:lnTo>
                    <a:pt x="2718425" y="2106521"/>
                  </a:lnTo>
                  <a:lnTo>
                    <a:pt x="2717112" y="2109223"/>
                  </a:lnTo>
                  <a:lnTo>
                    <a:pt x="2737721" y="2139791"/>
                  </a:lnTo>
                  <a:lnTo>
                    <a:pt x="2746907" y="2155628"/>
                  </a:lnTo>
                  <a:lnTo>
                    <a:pt x="2757622" y="2190146"/>
                  </a:lnTo>
                  <a:cubicBezTo>
                    <a:pt x="2760362" y="2203539"/>
                    <a:pt x="2761802" y="2217406"/>
                    <a:pt x="2761802" y="2231610"/>
                  </a:cubicBezTo>
                  <a:cubicBezTo>
                    <a:pt x="2761802" y="2316830"/>
                    <a:pt x="2709989" y="2389948"/>
                    <a:pt x="2636146" y="2421181"/>
                  </a:cubicBezTo>
                  <a:lnTo>
                    <a:pt x="2612656" y="2428472"/>
                  </a:lnTo>
                  <a:lnTo>
                    <a:pt x="149141" y="2428472"/>
                  </a:lnTo>
                  <a:lnTo>
                    <a:pt x="125655" y="2421182"/>
                  </a:lnTo>
                  <a:cubicBezTo>
                    <a:pt x="51812" y="2389949"/>
                    <a:pt x="0" y="2316831"/>
                    <a:pt x="0" y="223161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87">
            <a:extLst>
              <a:ext uri="{FF2B5EF4-FFF2-40B4-BE49-F238E27FC236}">
                <a16:creationId xmlns:a16="http://schemas.microsoft.com/office/drawing/2014/main" id="{7443A1B8-A9C3-FE1B-0DE1-3E753F2724C0}"/>
              </a:ext>
            </a:extLst>
          </p:cNvPr>
          <p:cNvSpPr txBox="1"/>
          <p:nvPr/>
        </p:nvSpPr>
        <p:spPr>
          <a:xfrm>
            <a:off x="3515240" y="2183464"/>
            <a:ext cx="526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err="1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ATMChain</a:t>
            </a:r>
            <a:r>
              <a:rPr lang="zh-TW" altLang="en-US" sz="4000" b="1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zh-TW" altLang="en-US" sz="4000">
                <a:solidFill>
                  <a:schemeClr val="bg1"/>
                </a:solidFill>
                <a:latin typeface="王漢宗特明體一標準" panose="02020600000000000000" pitchFamily="18" charset="-120"/>
                <a:ea typeface="王漢宗特明體一標準" panose="02020600000000000000" pitchFamily="18" charset="-120"/>
                <a:cs typeface="+mn-ea"/>
                <a:sym typeface="+mn-lt"/>
              </a:rPr>
              <a:t>安全模組</a:t>
            </a:r>
            <a:endParaRPr lang="zh-CN" altLang="en-US" sz="4000">
              <a:solidFill>
                <a:schemeClr val="bg1"/>
              </a:solidFill>
              <a:latin typeface="王漢宗特明體一標準" panose="02020600000000000000" pitchFamily="18" charset="-120"/>
              <a:ea typeface="王漢宗特明體一標準" panose="02020600000000000000" pitchFamily="18" charset="-120"/>
              <a:cs typeface="+mn-ea"/>
              <a:sym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BF4034A-FAA9-2664-A83A-D83736AAA08D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542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2E8B8C-B8BD-0BDB-5885-CBA6404E4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平行四边形 65">
            <a:extLst>
              <a:ext uri="{FF2B5EF4-FFF2-40B4-BE49-F238E27FC236}">
                <a16:creationId xmlns:a16="http://schemas.microsoft.com/office/drawing/2014/main" id="{D066FF6C-ED2F-17F5-C2FE-626E02C11C66}"/>
              </a:ext>
            </a:extLst>
          </p:cNvPr>
          <p:cNvSpPr/>
          <p:nvPr/>
        </p:nvSpPr>
        <p:spPr>
          <a:xfrm>
            <a:off x="-1927380" y="-101600"/>
            <a:ext cx="8390000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DCD44157-3B51-C111-BBD1-9A0DB71750BD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71D19B55-59DB-198B-6894-030C85C0E6C2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0311C6CE-B41B-39D9-E8A5-110368AF67AA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>
                <a:extLst>
                  <a:ext uri="{FF2B5EF4-FFF2-40B4-BE49-F238E27FC236}">
                    <a16:creationId xmlns:a16="http://schemas.microsoft.com/office/drawing/2014/main" id="{4E40561D-E796-342F-6AAF-AC6EC6AB84BC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58BD217D-4F18-3587-E58F-F86F9F8B74CD}"/>
                  </a:ext>
                </a:extLst>
              </p:cNvPr>
              <p:cNvCxnSpPr>
                <a:cxnSpLocks/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05856629-BB38-47AE-2AF3-08D501081245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60EC57E6-D0CE-3425-79C2-A03D9AF48C91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5105680E-B224-0803-142E-E21095E44936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D5BA2257-E549-5B81-8F59-ED83BF279827}"/>
              </a:ext>
            </a:extLst>
          </p:cNvPr>
          <p:cNvGrpSpPr/>
          <p:nvPr/>
        </p:nvGrpSpPr>
        <p:grpSpPr>
          <a:xfrm>
            <a:off x="942598" y="1832686"/>
            <a:ext cx="3822495" cy="3745816"/>
            <a:chOff x="1458530" y="2000163"/>
            <a:chExt cx="3822495" cy="3745816"/>
          </a:xfrm>
        </p:grpSpPr>
        <p:grpSp>
          <p:nvGrpSpPr>
            <p:cNvPr id="39" name="Google Shape;1180;p39">
              <a:extLst>
                <a:ext uri="{FF2B5EF4-FFF2-40B4-BE49-F238E27FC236}">
                  <a16:creationId xmlns:a16="http://schemas.microsoft.com/office/drawing/2014/main" id="{BC7DBCC9-DB7C-82A2-7238-48909A01F974}"/>
                </a:ext>
              </a:extLst>
            </p:cNvPr>
            <p:cNvGrpSpPr/>
            <p:nvPr/>
          </p:nvGrpSpPr>
          <p:grpSpPr>
            <a:xfrm>
              <a:off x="1458530" y="2000163"/>
              <a:ext cx="3822495" cy="3745816"/>
              <a:chOff x="2862875" y="1285875"/>
              <a:chExt cx="3418261" cy="3349691"/>
            </a:xfrm>
          </p:grpSpPr>
          <p:sp>
            <p:nvSpPr>
              <p:cNvPr id="48" name="Google Shape;1181;p39">
                <a:extLst>
                  <a:ext uri="{FF2B5EF4-FFF2-40B4-BE49-F238E27FC236}">
                    <a16:creationId xmlns:a16="http://schemas.microsoft.com/office/drawing/2014/main" id="{5A1971C4-4329-86B1-4E14-85046927271F}"/>
                  </a:ext>
                </a:extLst>
              </p:cNvPr>
              <p:cNvSpPr/>
              <p:nvPr/>
            </p:nvSpPr>
            <p:spPr>
              <a:xfrm>
                <a:off x="4573485" y="1285875"/>
                <a:ext cx="1707651" cy="1663743"/>
              </a:xfrm>
              <a:custGeom>
                <a:avLst/>
                <a:gdLst/>
                <a:ahLst/>
                <a:cxnLst/>
                <a:rect l="l" t="t" r="r" b="b"/>
                <a:pathLst>
                  <a:path w="13223" h="12883" extrusionOk="0">
                    <a:moveTo>
                      <a:pt x="0" y="0"/>
                    </a:moveTo>
                    <a:lnTo>
                      <a:pt x="0" y="3592"/>
                    </a:lnTo>
                    <a:cubicBezTo>
                      <a:pt x="5145" y="3592"/>
                      <a:pt x="9309" y="7738"/>
                      <a:pt x="9327" y="12882"/>
                    </a:cubicBezTo>
                    <a:lnTo>
                      <a:pt x="13223" y="12882"/>
                    </a:lnTo>
                    <a:cubicBezTo>
                      <a:pt x="13205" y="5885"/>
                      <a:pt x="6998" y="0"/>
                      <a:pt x="0" y="0"/>
                    </a:cubicBezTo>
                    <a:close/>
                  </a:path>
                </a:pathLst>
              </a:cu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Google Shape;1182;p39">
                <a:extLst>
                  <a:ext uri="{FF2B5EF4-FFF2-40B4-BE49-F238E27FC236}">
                    <a16:creationId xmlns:a16="http://schemas.microsoft.com/office/drawing/2014/main" id="{DD511274-7A1E-B88C-62E3-CA5B5BD2FAC6}"/>
                  </a:ext>
                </a:extLst>
              </p:cNvPr>
              <p:cNvSpPr/>
              <p:nvPr/>
            </p:nvSpPr>
            <p:spPr>
              <a:xfrm>
                <a:off x="2865329" y="1285875"/>
                <a:ext cx="1708297" cy="1663743"/>
              </a:xfrm>
              <a:custGeom>
                <a:avLst/>
                <a:gdLst/>
                <a:ahLst/>
                <a:cxnLst/>
                <a:rect l="l" t="t" r="r" b="b"/>
                <a:pathLst>
                  <a:path w="13228" h="12883" extrusionOk="0">
                    <a:moveTo>
                      <a:pt x="13227" y="0"/>
                    </a:moveTo>
                    <a:cubicBezTo>
                      <a:pt x="6225" y="0"/>
                      <a:pt x="18" y="5885"/>
                      <a:pt x="0" y="12882"/>
                    </a:cubicBezTo>
                    <a:lnTo>
                      <a:pt x="3878" y="12882"/>
                    </a:lnTo>
                    <a:cubicBezTo>
                      <a:pt x="3919" y="7738"/>
                      <a:pt x="8078" y="3592"/>
                      <a:pt x="13227" y="3592"/>
                    </a:cubicBezTo>
                    <a:lnTo>
                      <a:pt x="13227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Google Shape;1183;p39">
                <a:extLst>
                  <a:ext uri="{FF2B5EF4-FFF2-40B4-BE49-F238E27FC236}">
                    <a16:creationId xmlns:a16="http://schemas.microsoft.com/office/drawing/2014/main" id="{A2CC5B5B-8DB9-56D8-1496-06A60E950815}"/>
                  </a:ext>
                </a:extLst>
              </p:cNvPr>
              <p:cNvSpPr/>
              <p:nvPr/>
            </p:nvSpPr>
            <p:spPr>
              <a:xfrm>
                <a:off x="4573485" y="2949482"/>
                <a:ext cx="1707651" cy="1686084"/>
              </a:xfrm>
              <a:custGeom>
                <a:avLst/>
                <a:gdLst/>
                <a:ahLst/>
                <a:cxnLst/>
                <a:rect l="l" t="t" r="r" b="b"/>
                <a:pathLst>
                  <a:path w="13223" h="13056" extrusionOk="0">
                    <a:moveTo>
                      <a:pt x="9327" y="0"/>
                    </a:moveTo>
                    <a:cubicBezTo>
                      <a:pt x="9345" y="19"/>
                      <a:pt x="9345" y="41"/>
                      <a:pt x="9345" y="59"/>
                    </a:cubicBezTo>
                    <a:cubicBezTo>
                      <a:pt x="9345" y="5204"/>
                      <a:pt x="5163" y="9386"/>
                      <a:pt x="0" y="9386"/>
                    </a:cubicBezTo>
                    <a:lnTo>
                      <a:pt x="0" y="13055"/>
                    </a:lnTo>
                    <a:cubicBezTo>
                      <a:pt x="7020" y="13055"/>
                      <a:pt x="13223" y="7057"/>
                      <a:pt x="13223" y="59"/>
                    </a:cubicBezTo>
                    <a:lnTo>
                      <a:pt x="13223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Google Shape;1184;p39">
                <a:extLst>
                  <a:ext uri="{FF2B5EF4-FFF2-40B4-BE49-F238E27FC236}">
                    <a16:creationId xmlns:a16="http://schemas.microsoft.com/office/drawing/2014/main" id="{1A9B740D-D91C-657C-E03B-7653754D1EA9}"/>
                  </a:ext>
                </a:extLst>
              </p:cNvPr>
              <p:cNvSpPr/>
              <p:nvPr/>
            </p:nvSpPr>
            <p:spPr>
              <a:xfrm>
                <a:off x="2862875" y="2949482"/>
                <a:ext cx="1710751" cy="1686084"/>
              </a:xfrm>
              <a:custGeom>
                <a:avLst/>
                <a:gdLst/>
                <a:ahLst/>
                <a:cxnLst/>
                <a:rect l="l" t="t" r="r" b="b"/>
                <a:pathLst>
                  <a:path w="13247" h="13056" extrusionOk="0">
                    <a:moveTo>
                      <a:pt x="19" y="0"/>
                    </a:moveTo>
                    <a:cubicBezTo>
                      <a:pt x="19" y="19"/>
                      <a:pt x="1" y="41"/>
                      <a:pt x="1" y="59"/>
                    </a:cubicBezTo>
                    <a:cubicBezTo>
                      <a:pt x="1" y="7057"/>
                      <a:pt x="6226" y="13055"/>
                      <a:pt x="13246" y="13055"/>
                    </a:cubicBezTo>
                    <a:lnTo>
                      <a:pt x="13246" y="9386"/>
                    </a:lnTo>
                    <a:cubicBezTo>
                      <a:pt x="8079" y="9386"/>
                      <a:pt x="3897" y="5204"/>
                      <a:pt x="3897" y="59"/>
                    </a:cubicBezTo>
                    <a:lnTo>
                      <a:pt x="3897" y="0"/>
                    </a:lnTo>
                    <a:close/>
                  </a:path>
                </a:pathLst>
              </a:cu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Google Shape;1185;p39">
                <a:extLst>
                  <a:ext uri="{FF2B5EF4-FFF2-40B4-BE49-F238E27FC236}">
                    <a16:creationId xmlns:a16="http://schemas.microsoft.com/office/drawing/2014/main" id="{C1926775-1DAE-8F20-7807-E5C8836B8E9B}"/>
                  </a:ext>
                </a:extLst>
              </p:cNvPr>
              <p:cNvSpPr/>
              <p:nvPr/>
            </p:nvSpPr>
            <p:spPr>
              <a:xfrm rot="5400000">
                <a:off x="4512700" y="1418625"/>
                <a:ext cx="324000" cy="213000"/>
              </a:xfrm>
              <a:prstGeom prst="triangle">
                <a:avLst>
                  <a:gd name="adj" fmla="val 50000"/>
                </a:avLst>
              </a:pr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Google Shape;1186;p39">
                <a:extLst>
                  <a:ext uri="{FF2B5EF4-FFF2-40B4-BE49-F238E27FC236}">
                    <a16:creationId xmlns:a16="http://schemas.microsoft.com/office/drawing/2014/main" id="{3E8538CC-F0D4-8E8D-27F3-484580B7D07F}"/>
                  </a:ext>
                </a:extLst>
              </p:cNvPr>
              <p:cNvSpPr/>
              <p:nvPr/>
            </p:nvSpPr>
            <p:spPr>
              <a:xfrm rot="10800000">
                <a:off x="5872550" y="2944825"/>
                <a:ext cx="324000" cy="213000"/>
              </a:xfrm>
              <a:prstGeom prst="triangle">
                <a:avLst>
                  <a:gd name="adj" fmla="val 50000"/>
                </a:avLst>
              </a:pr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Google Shape;1187;p39">
                <a:extLst>
                  <a:ext uri="{FF2B5EF4-FFF2-40B4-BE49-F238E27FC236}">
                    <a16:creationId xmlns:a16="http://schemas.microsoft.com/office/drawing/2014/main" id="{76DA3C37-18CD-6C65-5228-E76BCD543167}"/>
                  </a:ext>
                </a:extLst>
              </p:cNvPr>
              <p:cNvSpPr/>
              <p:nvPr/>
            </p:nvSpPr>
            <p:spPr>
              <a:xfrm rot="-5400000">
                <a:off x="4309775" y="4289700"/>
                <a:ext cx="324000" cy="213000"/>
              </a:xfrm>
              <a:prstGeom prst="triangle">
                <a:avLst>
                  <a:gd name="adj" fmla="val 50000"/>
                </a:avLst>
              </a:pr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Google Shape;1188;p39">
                <a:extLst>
                  <a:ext uri="{FF2B5EF4-FFF2-40B4-BE49-F238E27FC236}">
                    <a16:creationId xmlns:a16="http://schemas.microsoft.com/office/drawing/2014/main" id="{143A727E-4613-7104-F668-9EA91C7E0A15}"/>
                  </a:ext>
                </a:extLst>
              </p:cNvPr>
              <p:cNvSpPr/>
              <p:nvPr/>
            </p:nvSpPr>
            <p:spPr>
              <a:xfrm>
                <a:off x="2948450" y="2746813"/>
                <a:ext cx="324000" cy="213000"/>
              </a:xfrm>
              <a:prstGeom prst="triangle">
                <a:avLst>
                  <a:gd name="adj" fmla="val 50000"/>
                </a:avLst>
              </a:pr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4C330DC-541D-7934-1E2A-3632D790CF6A}"/>
                </a:ext>
              </a:extLst>
            </p:cNvPr>
            <p:cNvSpPr txBox="1"/>
            <p:nvPr/>
          </p:nvSpPr>
          <p:spPr>
            <a:xfrm>
              <a:off x="2296356" y="3604253"/>
              <a:ext cx="21067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err="1">
                  <a:solidFill>
                    <a:srgbClr val="304086"/>
                  </a:solidFill>
                  <a:latin typeface="Noto Sans TC Black" panose="020B0200000000000000" pitchFamily="34" charset="-120"/>
                  <a:ea typeface="Noto Sans TC Black" panose="020B0200000000000000" pitchFamily="34" charset="-120"/>
                  <a:cs typeface="+mn-ea"/>
                  <a:sym typeface="+mn-lt"/>
                </a:rPr>
                <a:t>ATMChain</a:t>
              </a:r>
              <a:endParaRPr lang="zh-CN" altLang="en-US" sz="2800">
                <a:solidFill>
                  <a:srgbClr val="304086"/>
                </a:solidFill>
                <a:latin typeface="Noto Sans TC Black" panose="020B0200000000000000" pitchFamily="34" charset="-120"/>
                <a:ea typeface="Noto Sans TC Black" panose="020B0200000000000000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E4ADBC0F-FAED-7367-1315-A5D0ED5529BB}"/>
              </a:ext>
            </a:extLst>
          </p:cNvPr>
          <p:cNvGrpSpPr/>
          <p:nvPr/>
        </p:nvGrpSpPr>
        <p:grpSpPr>
          <a:xfrm>
            <a:off x="6967236" y="1715081"/>
            <a:ext cx="576083" cy="576083"/>
            <a:chOff x="31503" y="2501191"/>
            <a:chExt cx="841204" cy="841204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E283B3D1-58EB-63F5-647D-D501CD843DAA}"/>
                </a:ext>
              </a:extLst>
            </p:cNvPr>
            <p:cNvSpPr/>
            <p:nvPr/>
          </p:nvSpPr>
          <p:spPr>
            <a:xfrm>
              <a:off x="31503" y="2501191"/>
              <a:ext cx="841204" cy="841204"/>
            </a:xfrm>
            <a:prstGeom prst="ellipse">
              <a:avLst/>
            </a:prstGeom>
            <a:solidFill>
              <a:srgbClr val="30408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2" name="Google Shape;1002;p32">
              <a:extLst>
                <a:ext uri="{FF2B5EF4-FFF2-40B4-BE49-F238E27FC236}">
                  <a16:creationId xmlns:a16="http://schemas.microsoft.com/office/drawing/2014/main" id="{23C4DF46-D296-FA7C-6045-69B717825A8B}"/>
                </a:ext>
              </a:extLst>
            </p:cNvPr>
            <p:cNvGrpSpPr/>
            <p:nvPr/>
          </p:nvGrpSpPr>
          <p:grpSpPr>
            <a:xfrm>
              <a:off x="315826" y="2762469"/>
              <a:ext cx="272557" cy="318646"/>
              <a:chOff x="-48237000" y="2342650"/>
              <a:chExt cx="256800" cy="300225"/>
            </a:xfrm>
            <a:solidFill>
              <a:schemeClr val="bg1"/>
            </a:solidFill>
          </p:grpSpPr>
          <p:sp>
            <p:nvSpPr>
              <p:cNvPr id="73" name="Google Shape;1003;p32">
                <a:extLst>
                  <a:ext uri="{FF2B5EF4-FFF2-40B4-BE49-F238E27FC236}">
                    <a16:creationId xmlns:a16="http://schemas.microsoft.com/office/drawing/2014/main" id="{E808D141-EA40-22C9-C9F2-682A0B7EFD13}"/>
                  </a:ext>
                </a:extLst>
              </p:cNvPr>
              <p:cNvSpPr/>
              <p:nvPr/>
            </p:nvSpPr>
            <p:spPr>
              <a:xfrm>
                <a:off x="-48237000" y="2342650"/>
                <a:ext cx="25680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Google Shape;1004;p32">
                <a:extLst>
                  <a:ext uri="{FF2B5EF4-FFF2-40B4-BE49-F238E27FC236}">
                    <a16:creationId xmlns:a16="http://schemas.microsoft.com/office/drawing/2014/main" id="{0810B070-6890-4219-3435-C697788588BF}"/>
                  </a:ext>
                </a:extLst>
              </p:cNvPr>
              <p:cNvSpPr/>
              <p:nvPr/>
            </p:nvSpPr>
            <p:spPr>
              <a:xfrm>
                <a:off x="-48195250" y="2377425"/>
                <a:ext cx="144150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Google Shape;1005;p32">
                <a:extLst>
                  <a:ext uri="{FF2B5EF4-FFF2-40B4-BE49-F238E27FC236}">
                    <a16:creationId xmlns:a16="http://schemas.microsoft.com/office/drawing/2014/main" id="{FD32B787-5A97-72CE-3166-7F10148BC8DA}"/>
                  </a:ext>
                </a:extLst>
              </p:cNvPr>
              <p:cNvSpPr/>
              <p:nvPr/>
            </p:nvSpPr>
            <p:spPr>
              <a:xfrm>
                <a:off x="-48150350" y="2422325"/>
                <a:ext cx="5277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72628862-A976-13AA-6E66-06E6223BAF6A}"/>
              </a:ext>
            </a:extLst>
          </p:cNvPr>
          <p:cNvGrpSpPr/>
          <p:nvPr/>
        </p:nvGrpSpPr>
        <p:grpSpPr>
          <a:xfrm>
            <a:off x="6967234" y="2824446"/>
            <a:ext cx="576083" cy="576083"/>
            <a:chOff x="3143350" y="2501190"/>
            <a:chExt cx="841204" cy="841204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565D76BC-0C86-B983-10DE-70F8861F1070}"/>
                </a:ext>
              </a:extLst>
            </p:cNvPr>
            <p:cNvSpPr/>
            <p:nvPr/>
          </p:nvSpPr>
          <p:spPr>
            <a:xfrm>
              <a:off x="3143350" y="2501190"/>
              <a:ext cx="841204" cy="841204"/>
            </a:xfrm>
            <a:prstGeom prst="ellipse">
              <a:avLst/>
            </a:prstGeom>
            <a:solidFill>
              <a:srgbClr val="30408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Google Shape;973;p32">
              <a:extLst>
                <a:ext uri="{FF2B5EF4-FFF2-40B4-BE49-F238E27FC236}">
                  <a16:creationId xmlns:a16="http://schemas.microsoft.com/office/drawing/2014/main" id="{253FCFE1-30C9-165C-C6D2-4F3504B83EC0}"/>
                </a:ext>
              </a:extLst>
            </p:cNvPr>
            <p:cNvSpPr/>
            <p:nvPr/>
          </p:nvSpPr>
          <p:spPr>
            <a:xfrm>
              <a:off x="3446186" y="2786169"/>
              <a:ext cx="312366" cy="310740"/>
            </a:xfrm>
            <a:custGeom>
              <a:avLst/>
              <a:gdLst/>
              <a:ahLst/>
              <a:cxnLst/>
              <a:rect l="l" t="t" r="r" b="b"/>
              <a:pathLst>
                <a:path w="11909" h="11847" extrusionOk="0">
                  <a:moveTo>
                    <a:pt x="3560" y="2647"/>
                  </a:moveTo>
                  <a:lnTo>
                    <a:pt x="3560" y="3561"/>
                  </a:lnTo>
                  <a:lnTo>
                    <a:pt x="2615" y="3561"/>
                  </a:lnTo>
                  <a:lnTo>
                    <a:pt x="3560" y="2647"/>
                  </a:lnTo>
                  <a:close/>
                  <a:moveTo>
                    <a:pt x="6616" y="4222"/>
                  </a:moveTo>
                  <a:cubicBezTo>
                    <a:pt x="7971" y="4285"/>
                    <a:pt x="9074" y="5325"/>
                    <a:pt x="9074" y="6680"/>
                  </a:cubicBezTo>
                  <a:cubicBezTo>
                    <a:pt x="9074" y="8003"/>
                    <a:pt x="7971" y="9106"/>
                    <a:pt x="6616" y="9106"/>
                  </a:cubicBezTo>
                  <a:cubicBezTo>
                    <a:pt x="5293" y="9106"/>
                    <a:pt x="4190" y="8003"/>
                    <a:pt x="4190" y="6680"/>
                  </a:cubicBezTo>
                  <a:cubicBezTo>
                    <a:pt x="4190" y="5325"/>
                    <a:pt x="5293" y="4222"/>
                    <a:pt x="6616" y="4222"/>
                  </a:cubicBezTo>
                  <a:close/>
                  <a:moveTo>
                    <a:pt x="7687" y="757"/>
                  </a:moveTo>
                  <a:lnTo>
                    <a:pt x="7687" y="1513"/>
                  </a:lnTo>
                  <a:lnTo>
                    <a:pt x="3875" y="1513"/>
                  </a:lnTo>
                  <a:cubicBezTo>
                    <a:pt x="3781" y="1513"/>
                    <a:pt x="3655" y="1544"/>
                    <a:pt x="3623" y="1639"/>
                  </a:cubicBezTo>
                  <a:lnTo>
                    <a:pt x="1512" y="3718"/>
                  </a:lnTo>
                  <a:cubicBezTo>
                    <a:pt x="1418" y="3813"/>
                    <a:pt x="1386" y="3876"/>
                    <a:pt x="1386" y="3939"/>
                  </a:cubicBezTo>
                  <a:lnTo>
                    <a:pt x="1386" y="9862"/>
                  </a:lnTo>
                  <a:lnTo>
                    <a:pt x="662" y="9862"/>
                  </a:lnTo>
                  <a:lnTo>
                    <a:pt x="662" y="757"/>
                  </a:lnTo>
                  <a:close/>
                  <a:moveTo>
                    <a:pt x="8380" y="2175"/>
                  </a:moveTo>
                  <a:lnTo>
                    <a:pt x="8380" y="4128"/>
                  </a:lnTo>
                  <a:cubicBezTo>
                    <a:pt x="7876" y="3813"/>
                    <a:pt x="7278" y="3592"/>
                    <a:pt x="6648" y="3592"/>
                  </a:cubicBezTo>
                  <a:cubicBezTo>
                    <a:pt x="4915" y="3592"/>
                    <a:pt x="3560" y="5010"/>
                    <a:pt x="3560" y="6711"/>
                  </a:cubicBezTo>
                  <a:cubicBezTo>
                    <a:pt x="3560" y="8444"/>
                    <a:pt x="4946" y="9830"/>
                    <a:pt x="6648" y="9830"/>
                  </a:cubicBezTo>
                  <a:cubicBezTo>
                    <a:pt x="7120" y="9830"/>
                    <a:pt x="7593" y="9704"/>
                    <a:pt x="8002" y="9515"/>
                  </a:cubicBezTo>
                  <a:lnTo>
                    <a:pt x="8380" y="9893"/>
                  </a:lnTo>
                  <a:lnTo>
                    <a:pt x="8380" y="10492"/>
                  </a:lnTo>
                  <a:lnTo>
                    <a:pt x="2079" y="10492"/>
                  </a:lnTo>
                  <a:lnTo>
                    <a:pt x="2079" y="4285"/>
                  </a:lnTo>
                  <a:lnTo>
                    <a:pt x="3875" y="4285"/>
                  </a:lnTo>
                  <a:cubicBezTo>
                    <a:pt x="4064" y="4285"/>
                    <a:pt x="4222" y="4128"/>
                    <a:pt x="4222" y="3907"/>
                  </a:cubicBezTo>
                  <a:lnTo>
                    <a:pt x="4222" y="2175"/>
                  </a:lnTo>
                  <a:close/>
                  <a:moveTo>
                    <a:pt x="9074" y="8633"/>
                  </a:moveTo>
                  <a:lnTo>
                    <a:pt x="11027" y="10618"/>
                  </a:lnTo>
                  <a:cubicBezTo>
                    <a:pt x="11153" y="10744"/>
                    <a:pt x="11153" y="10964"/>
                    <a:pt x="11027" y="11090"/>
                  </a:cubicBezTo>
                  <a:cubicBezTo>
                    <a:pt x="10964" y="11153"/>
                    <a:pt x="10877" y="11185"/>
                    <a:pt x="10791" y="11185"/>
                  </a:cubicBezTo>
                  <a:cubicBezTo>
                    <a:pt x="10704" y="11185"/>
                    <a:pt x="10617" y="11153"/>
                    <a:pt x="10554" y="11090"/>
                  </a:cubicBezTo>
                  <a:lnTo>
                    <a:pt x="8601" y="9106"/>
                  </a:lnTo>
                  <a:cubicBezTo>
                    <a:pt x="8790" y="9011"/>
                    <a:pt x="8948" y="8791"/>
                    <a:pt x="9074" y="8633"/>
                  </a:cubicBezTo>
                  <a:close/>
                  <a:moveTo>
                    <a:pt x="347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10145"/>
                  </a:lnTo>
                  <a:cubicBezTo>
                    <a:pt x="0" y="10334"/>
                    <a:pt x="158" y="10492"/>
                    <a:pt x="347" y="10492"/>
                  </a:cubicBezTo>
                  <a:lnTo>
                    <a:pt x="1386" y="10492"/>
                  </a:lnTo>
                  <a:lnTo>
                    <a:pt x="1386" y="10838"/>
                  </a:lnTo>
                  <a:cubicBezTo>
                    <a:pt x="1386" y="11059"/>
                    <a:pt x="1544" y="11216"/>
                    <a:pt x="1733" y="11216"/>
                  </a:cubicBezTo>
                  <a:lnTo>
                    <a:pt x="8695" y="11216"/>
                  </a:lnTo>
                  <a:cubicBezTo>
                    <a:pt x="8916" y="11216"/>
                    <a:pt x="9074" y="11059"/>
                    <a:pt x="9074" y="10838"/>
                  </a:cubicBezTo>
                  <a:lnTo>
                    <a:pt x="9074" y="10586"/>
                  </a:lnTo>
                  <a:lnTo>
                    <a:pt x="10050" y="11563"/>
                  </a:lnTo>
                  <a:cubicBezTo>
                    <a:pt x="10239" y="11752"/>
                    <a:pt x="10507" y="11847"/>
                    <a:pt x="10775" y="11847"/>
                  </a:cubicBezTo>
                  <a:cubicBezTo>
                    <a:pt x="11043" y="11847"/>
                    <a:pt x="11310" y="11752"/>
                    <a:pt x="11499" y="11563"/>
                  </a:cubicBezTo>
                  <a:cubicBezTo>
                    <a:pt x="11909" y="11153"/>
                    <a:pt x="11909" y="10492"/>
                    <a:pt x="11499" y="10114"/>
                  </a:cubicBezTo>
                  <a:lnTo>
                    <a:pt x="9420" y="8003"/>
                  </a:lnTo>
                  <a:cubicBezTo>
                    <a:pt x="9609" y="7625"/>
                    <a:pt x="9735" y="7152"/>
                    <a:pt x="9735" y="6680"/>
                  </a:cubicBezTo>
                  <a:cubicBezTo>
                    <a:pt x="9735" y="5924"/>
                    <a:pt x="9452" y="5262"/>
                    <a:pt x="9011" y="4695"/>
                  </a:cubicBezTo>
                  <a:lnTo>
                    <a:pt x="9011" y="1828"/>
                  </a:lnTo>
                  <a:cubicBezTo>
                    <a:pt x="9011" y="1639"/>
                    <a:pt x="8853" y="1481"/>
                    <a:pt x="8664" y="1481"/>
                  </a:cubicBezTo>
                  <a:lnTo>
                    <a:pt x="8317" y="1481"/>
                  </a:lnTo>
                  <a:lnTo>
                    <a:pt x="8317" y="379"/>
                  </a:lnTo>
                  <a:cubicBezTo>
                    <a:pt x="8317" y="190"/>
                    <a:pt x="8160" y="1"/>
                    <a:pt x="797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30D8203A-3FEB-D83D-A02F-5AAB54AB8174}"/>
              </a:ext>
            </a:extLst>
          </p:cNvPr>
          <p:cNvGrpSpPr/>
          <p:nvPr/>
        </p:nvGrpSpPr>
        <p:grpSpPr>
          <a:xfrm>
            <a:off x="6965745" y="5038006"/>
            <a:ext cx="576083" cy="576083"/>
            <a:chOff x="4715935" y="1087867"/>
            <a:chExt cx="841204" cy="841204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354F2AF4-4B90-5020-95B6-9D5B01AD510F}"/>
                </a:ext>
              </a:extLst>
            </p:cNvPr>
            <p:cNvSpPr/>
            <p:nvPr/>
          </p:nvSpPr>
          <p:spPr>
            <a:xfrm>
              <a:off x="4715935" y="1087867"/>
              <a:ext cx="841204" cy="841204"/>
            </a:xfrm>
            <a:prstGeom prst="ellipse">
              <a:avLst/>
            </a:prstGeom>
            <a:solidFill>
              <a:srgbClr val="30408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1" name="Google Shape;1014;p32">
              <a:extLst>
                <a:ext uri="{FF2B5EF4-FFF2-40B4-BE49-F238E27FC236}">
                  <a16:creationId xmlns:a16="http://schemas.microsoft.com/office/drawing/2014/main" id="{94CC3ABB-8DF1-B813-93A7-9FA720DF2272}"/>
                </a:ext>
              </a:extLst>
            </p:cNvPr>
            <p:cNvGrpSpPr/>
            <p:nvPr/>
          </p:nvGrpSpPr>
          <p:grpSpPr>
            <a:xfrm>
              <a:off x="5000339" y="1378582"/>
              <a:ext cx="306873" cy="307687"/>
              <a:chOff x="-1700225" y="2768875"/>
              <a:chExt cx="291450" cy="292225"/>
            </a:xfrm>
            <a:solidFill>
              <a:schemeClr val="bg1"/>
            </a:solidFill>
          </p:grpSpPr>
          <p:sp>
            <p:nvSpPr>
              <p:cNvPr id="82" name="Google Shape;1015;p32">
                <a:extLst>
                  <a:ext uri="{FF2B5EF4-FFF2-40B4-BE49-F238E27FC236}">
                    <a16:creationId xmlns:a16="http://schemas.microsoft.com/office/drawing/2014/main" id="{7E20F55A-962B-C333-4A03-6E9EB93E6A21}"/>
                  </a:ext>
                </a:extLst>
              </p:cNvPr>
              <p:cNvSpPr/>
              <p:nvPr/>
            </p:nvSpPr>
            <p:spPr>
              <a:xfrm>
                <a:off x="-1700225" y="2768875"/>
                <a:ext cx="291450" cy="292225"/>
              </a:xfrm>
              <a:custGeom>
                <a:avLst/>
                <a:gdLst/>
                <a:ahLst/>
                <a:cxnLst/>
                <a:rect l="l" t="t" r="r" b="b"/>
                <a:pathLst>
                  <a:path w="11658" h="11689" extrusionOk="0">
                    <a:moveTo>
                      <a:pt x="10617" y="662"/>
                    </a:moveTo>
                    <a:cubicBezTo>
                      <a:pt x="10806" y="662"/>
                      <a:pt x="10964" y="820"/>
                      <a:pt x="10964" y="1009"/>
                    </a:cubicBezTo>
                    <a:lnTo>
                      <a:pt x="10964" y="2710"/>
                    </a:lnTo>
                    <a:lnTo>
                      <a:pt x="662" y="2710"/>
                    </a:lnTo>
                    <a:lnTo>
                      <a:pt x="662" y="1009"/>
                    </a:lnTo>
                    <a:cubicBezTo>
                      <a:pt x="662" y="820"/>
                      <a:pt x="819" y="662"/>
                      <a:pt x="1008" y="662"/>
                    </a:cubicBezTo>
                    <a:close/>
                    <a:moveTo>
                      <a:pt x="10933" y="3372"/>
                    </a:moveTo>
                    <a:lnTo>
                      <a:pt x="10933" y="9232"/>
                    </a:lnTo>
                    <a:cubicBezTo>
                      <a:pt x="10964" y="9484"/>
                      <a:pt x="10806" y="9610"/>
                      <a:pt x="10617" y="9610"/>
                    </a:cubicBezTo>
                    <a:lnTo>
                      <a:pt x="8916" y="9610"/>
                    </a:lnTo>
                    <a:lnTo>
                      <a:pt x="8570" y="9232"/>
                    </a:lnTo>
                    <a:cubicBezTo>
                      <a:pt x="8601" y="9169"/>
                      <a:pt x="8664" y="9043"/>
                      <a:pt x="8696" y="8917"/>
                    </a:cubicBezTo>
                    <a:lnTo>
                      <a:pt x="9200" y="8917"/>
                    </a:lnTo>
                    <a:cubicBezTo>
                      <a:pt x="9389" y="8917"/>
                      <a:pt x="9546" y="8759"/>
                      <a:pt x="9546" y="8570"/>
                    </a:cubicBezTo>
                    <a:lnTo>
                      <a:pt x="9546" y="7184"/>
                    </a:lnTo>
                    <a:cubicBezTo>
                      <a:pt x="9546" y="6995"/>
                      <a:pt x="9389" y="6837"/>
                      <a:pt x="9200" y="6837"/>
                    </a:cubicBezTo>
                    <a:lnTo>
                      <a:pt x="8696" y="6837"/>
                    </a:lnTo>
                    <a:cubicBezTo>
                      <a:pt x="8664" y="6711"/>
                      <a:pt x="8601" y="6648"/>
                      <a:pt x="8570" y="6522"/>
                    </a:cubicBezTo>
                    <a:lnTo>
                      <a:pt x="8916" y="6176"/>
                    </a:lnTo>
                    <a:cubicBezTo>
                      <a:pt x="9042" y="6050"/>
                      <a:pt x="9042" y="5798"/>
                      <a:pt x="8916" y="5703"/>
                    </a:cubicBezTo>
                    <a:lnTo>
                      <a:pt x="7940" y="4695"/>
                    </a:lnTo>
                    <a:cubicBezTo>
                      <a:pt x="7877" y="4648"/>
                      <a:pt x="7790" y="4624"/>
                      <a:pt x="7703" y="4624"/>
                    </a:cubicBezTo>
                    <a:cubicBezTo>
                      <a:pt x="7617" y="4624"/>
                      <a:pt x="7530" y="4648"/>
                      <a:pt x="7467" y="4695"/>
                    </a:cubicBezTo>
                    <a:lnTo>
                      <a:pt x="7120" y="5073"/>
                    </a:lnTo>
                    <a:cubicBezTo>
                      <a:pt x="7026" y="5041"/>
                      <a:pt x="6931" y="4978"/>
                      <a:pt x="6805" y="4947"/>
                    </a:cubicBezTo>
                    <a:lnTo>
                      <a:pt x="6805" y="4443"/>
                    </a:lnTo>
                    <a:cubicBezTo>
                      <a:pt x="6805" y="4222"/>
                      <a:pt x="6648" y="4065"/>
                      <a:pt x="6459" y="4065"/>
                    </a:cubicBezTo>
                    <a:lnTo>
                      <a:pt x="5073" y="4065"/>
                    </a:lnTo>
                    <a:cubicBezTo>
                      <a:pt x="4884" y="4065"/>
                      <a:pt x="4726" y="4222"/>
                      <a:pt x="4726" y="4443"/>
                    </a:cubicBezTo>
                    <a:lnTo>
                      <a:pt x="4726" y="4947"/>
                    </a:lnTo>
                    <a:cubicBezTo>
                      <a:pt x="4600" y="4978"/>
                      <a:pt x="4506" y="5010"/>
                      <a:pt x="4411" y="5073"/>
                    </a:cubicBezTo>
                    <a:lnTo>
                      <a:pt x="4033" y="4695"/>
                    </a:lnTo>
                    <a:cubicBezTo>
                      <a:pt x="3986" y="4648"/>
                      <a:pt x="3899" y="4624"/>
                      <a:pt x="3808" y="4624"/>
                    </a:cubicBezTo>
                    <a:cubicBezTo>
                      <a:pt x="3718" y="4624"/>
                      <a:pt x="3623" y="4648"/>
                      <a:pt x="3560" y="4695"/>
                    </a:cubicBezTo>
                    <a:lnTo>
                      <a:pt x="2584" y="5703"/>
                    </a:lnTo>
                    <a:cubicBezTo>
                      <a:pt x="2458" y="5829"/>
                      <a:pt x="2458" y="6050"/>
                      <a:pt x="2584" y="6176"/>
                    </a:cubicBezTo>
                    <a:lnTo>
                      <a:pt x="2930" y="6522"/>
                    </a:lnTo>
                    <a:cubicBezTo>
                      <a:pt x="2899" y="6585"/>
                      <a:pt x="2867" y="6711"/>
                      <a:pt x="2836" y="6837"/>
                    </a:cubicBezTo>
                    <a:lnTo>
                      <a:pt x="2300" y="6837"/>
                    </a:lnTo>
                    <a:cubicBezTo>
                      <a:pt x="2111" y="6837"/>
                      <a:pt x="1954" y="6995"/>
                      <a:pt x="1954" y="7184"/>
                    </a:cubicBezTo>
                    <a:lnTo>
                      <a:pt x="1954" y="8570"/>
                    </a:lnTo>
                    <a:cubicBezTo>
                      <a:pt x="1954" y="8759"/>
                      <a:pt x="2111" y="8917"/>
                      <a:pt x="2300" y="8917"/>
                    </a:cubicBezTo>
                    <a:lnTo>
                      <a:pt x="2836" y="8917"/>
                    </a:lnTo>
                    <a:cubicBezTo>
                      <a:pt x="2867" y="9043"/>
                      <a:pt x="2899" y="9137"/>
                      <a:pt x="2930" y="9232"/>
                    </a:cubicBezTo>
                    <a:lnTo>
                      <a:pt x="2584" y="9610"/>
                    </a:lnTo>
                    <a:lnTo>
                      <a:pt x="977" y="9610"/>
                    </a:lnTo>
                    <a:cubicBezTo>
                      <a:pt x="788" y="9610"/>
                      <a:pt x="630" y="9452"/>
                      <a:pt x="630" y="9232"/>
                    </a:cubicBezTo>
                    <a:lnTo>
                      <a:pt x="630" y="3372"/>
                    </a:lnTo>
                    <a:close/>
                    <a:moveTo>
                      <a:pt x="6112" y="4726"/>
                    </a:moveTo>
                    <a:lnTo>
                      <a:pt x="6112" y="5136"/>
                    </a:lnTo>
                    <a:cubicBezTo>
                      <a:pt x="6112" y="5294"/>
                      <a:pt x="6207" y="5420"/>
                      <a:pt x="6364" y="5451"/>
                    </a:cubicBezTo>
                    <a:cubicBezTo>
                      <a:pt x="6553" y="5514"/>
                      <a:pt x="6805" y="5609"/>
                      <a:pt x="6994" y="5735"/>
                    </a:cubicBezTo>
                    <a:cubicBezTo>
                      <a:pt x="7041" y="5769"/>
                      <a:pt x="7096" y="5783"/>
                      <a:pt x="7153" y="5783"/>
                    </a:cubicBezTo>
                    <a:cubicBezTo>
                      <a:pt x="7251" y="5783"/>
                      <a:pt x="7356" y="5743"/>
                      <a:pt x="7435" y="5703"/>
                    </a:cubicBezTo>
                    <a:lnTo>
                      <a:pt x="7751" y="5388"/>
                    </a:lnTo>
                    <a:lnTo>
                      <a:pt x="8223" y="5861"/>
                    </a:lnTo>
                    <a:lnTo>
                      <a:pt x="7908" y="6176"/>
                    </a:lnTo>
                    <a:cubicBezTo>
                      <a:pt x="7782" y="6302"/>
                      <a:pt x="7782" y="6459"/>
                      <a:pt x="7877" y="6617"/>
                    </a:cubicBezTo>
                    <a:cubicBezTo>
                      <a:pt x="7971" y="6806"/>
                      <a:pt x="8066" y="6995"/>
                      <a:pt x="8129" y="7247"/>
                    </a:cubicBezTo>
                    <a:cubicBezTo>
                      <a:pt x="8192" y="7404"/>
                      <a:pt x="8286" y="7499"/>
                      <a:pt x="8444" y="7499"/>
                    </a:cubicBezTo>
                    <a:lnTo>
                      <a:pt x="8885" y="7499"/>
                    </a:lnTo>
                    <a:lnTo>
                      <a:pt x="8885" y="8192"/>
                    </a:lnTo>
                    <a:lnTo>
                      <a:pt x="8444" y="8192"/>
                    </a:lnTo>
                    <a:cubicBezTo>
                      <a:pt x="8286" y="8192"/>
                      <a:pt x="8192" y="8286"/>
                      <a:pt x="8129" y="8444"/>
                    </a:cubicBezTo>
                    <a:cubicBezTo>
                      <a:pt x="8097" y="8665"/>
                      <a:pt x="7971" y="8885"/>
                      <a:pt x="7877" y="9074"/>
                    </a:cubicBezTo>
                    <a:cubicBezTo>
                      <a:pt x="7782" y="9200"/>
                      <a:pt x="7814" y="9389"/>
                      <a:pt x="7908" y="9515"/>
                    </a:cubicBezTo>
                    <a:lnTo>
                      <a:pt x="8223" y="9830"/>
                    </a:lnTo>
                    <a:lnTo>
                      <a:pt x="7751" y="10303"/>
                    </a:lnTo>
                    <a:lnTo>
                      <a:pt x="7435" y="9988"/>
                    </a:lnTo>
                    <a:cubicBezTo>
                      <a:pt x="7368" y="9920"/>
                      <a:pt x="7291" y="9889"/>
                      <a:pt x="7211" y="9889"/>
                    </a:cubicBezTo>
                    <a:cubicBezTo>
                      <a:pt x="7141" y="9889"/>
                      <a:pt x="7068" y="9912"/>
                      <a:pt x="6994" y="9956"/>
                    </a:cubicBezTo>
                    <a:cubicBezTo>
                      <a:pt x="6805" y="10082"/>
                      <a:pt x="6616" y="10145"/>
                      <a:pt x="6364" y="10208"/>
                    </a:cubicBezTo>
                    <a:cubicBezTo>
                      <a:pt x="6207" y="10271"/>
                      <a:pt x="6112" y="10366"/>
                      <a:pt x="6112" y="10555"/>
                    </a:cubicBezTo>
                    <a:lnTo>
                      <a:pt x="6112" y="10964"/>
                    </a:lnTo>
                    <a:lnTo>
                      <a:pt x="5419" y="10964"/>
                    </a:lnTo>
                    <a:lnTo>
                      <a:pt x="5419" y="10555"/>
                    </a:lnTo>
                    <a:cubicBezTo>
                      <a:pt x="5419" y="10366"/>
                      <a:pt x="5325" y="10271"/>
                      <a:pt x="5167" y="10208"/>
                    </a:cubicBezTo>
                    <a:cubicBezTo>
                      <a:pt x="4947" y="10177"/>
                      <a:pt x="4726" y="10051"/>
                      <a:pt x="4537" y="9956"/>
                    </a:cubicBezTo>
                    <a:cubicBezTo>
                      <a:pt x="4491" y="9921"/>
                      <a:pt x="4436" y="9908"/>
                      <a:pt x="4379" y="9908"/>
                    </a:cubicBezTo>
                    <a:cubicBezTo>
                      <a:pt x="4281" y="9908"/>
                      <a:pt x="4176" y="9948"/>
                      <a:pt x="4096" y="9988"/>
                    </a:cubicBezTo>
                    <a:lnTo>
                      <a:pt x="3781" y="10303"/>
                    </a:lnTo>
                    <a:lnTo>
                      <a:pt x="3308" y="9830"/>
                    </a:lnTo>
                    <a:lnTo>
                      <a:pt x="3623" y="9515"/>
                    </a:lnTo>
                    <a:cubicBezTo>
                      <a:pt x="3749" y="9389"/>
                      <a:pt x="3749" y="9232"/>
                      <a:pt x="3655" y="9074"/>
                    </a:cubicBezTo>
                    <a:cubicBezTo>
                      <a:pt x="3529" y="8885"/>
                      <a:pt x="3466" y="8696"/>
                      <a:pt x="3371" y="8444"/>
                    </a:cubicBezTo>
                    <a:cubicBezTo>
                      <a:pt x="3340" y="8286"/>
                      <a:pt x="3214" y="8192"/>
                      <a:pt x="3056" y="8192"/>
                    </a:cubicBezTo>
                    <a:lnTo>
                      <a:pt x="2647" y="8192"/>
                    </a:lnTo>
                    <a:lnTo>
                      <a:pt x="2647" y="7499"/>
                    </a:lnTo>
                    <a:lnTo>
                      <a:pt x="3056" y="7499"/>
                    </a:lnTo>
                    <a:cubicBezTo>
                      <a:pt x="3214" y="7499"/>
                      <a:pt x="3340" y="7404"/>
                      <a:pt x="3371" y="7247"/>
                    </a:cubicBezTo>
                    <a:cubicBezTo>
                      <a:pt x="3434" y="7026"/>
                      <a:pt x="3529" y="6806"/>
                      <a:pt x="3655" y="6617"/>
                    </a:cubicBezTo>
                    <a:cubicBezTo>
                      <a:pt x="3749" y="6491"/>
                      <a:pt x="3686" y="6302"/>
                      <a:pt x="3623" y="6176"/>
                    </a:cubicBezTo>
                    <a:lnTo>
                      <a:pt x="3308" y="5861"/>
                    </a:lnTo>
                    <a:lnTo>
                      <a:pt x="3781" y="5388"/>
                    </a:lnTo>
                    <a:lnTo>
                      <a:pt x="4096" y="5703"/>
                    </a:lnTo>
                    <a:cubicBezTo>
                      <a:pt x="4163" y="5771"/>
                      <a:pt x="4240" y="5802"/>
                      <a:pt x="4321" y="5802"/>
                    </a:cubicBezTo>
                    <a:cubicBezTo>
                      <a:pt x="4391" y="5802"/>
                      <a:pt x="4464" y="5778"/>
                      <a:pt x="4537" y="5735"/>
                    </a:cubicBezTo>
                    <a:cubicBezTo>
                      <a:pt x="4726" y="5609"/>
                      <a:pt x="4915" y="5546"/>
                      <a:pt x="5167" y="5451"/>
                    </a:cubicBezTo>
                    <a:cubicBezTo>
                      <a:pt x="5325" y="5420"/>
                      <a:pt x="5419" y="5294"/>
                      <a:pt x="5419" y="5136"/>
                    </a:cubicBezTo>
                    <a:lnTo>
                      <a:pt x="5419" y="4726"/>
                    </a:lnTo>
                    <a:close/>
                    <a:moveTo>
                      <a:pt x="1008" y="1"/>
                    </a:moveTo>
                    <a:cubicBezTo>
                      <a:pt x="473" y="1"/>
                      <a:pt x="0" y="473"/>
                      <a:pt x="0" y="1009"/>
                    </a:cubicBezTo>
                    <a:lnTo>
                      <a:pt x="0" y="9295"/>
                    </a:lnTo>
                    <a:cubicBezTo>
                      <a:pt x="0" y="9830"/>
                      <a:pt x="473" y="10303"/>
                      <a:pt x="1008" y="10303"/>
                    </a:cubicBezTo>
                    <a:lnTo>
                      <a:pt x="2867" y="10303"/>
                    </a:lnTo>
                    <a:lnTo>
                      <a:pt x="3623" y="11059"/>
                    </a:lnTo>
                    <a:cubicBezTo>
                      <a:pt x="3671" y="11122"/>
                      <a:pt x="3757" y="11153"/>
                      <a:pt x="3848" y="11153"/>
                    </a:cubicBezTo>
                    <a:cubicBezTo>
                      <a:pt x="3938" y="11153"/>
                      <a:pt x="4033" y="11122"/>
                      <a:pt x="4096" y="11059"/>
                    </a:cubicBezTo>
                    <a:lnTo>
                      <a:pt x="4442" y="10712"/>
                    </a:lnTo>
                    <a:cubicBezTo>
                      <a:pt x="4506" y="10744"/>
                      <a:pt x="4632" y="10775"/>
                      <a:pt x="4758" y="10807"/>
                    </a:cubicBezTo>
                    <a:lnTo>
                      <a:pt x="4758" y="11342"/>
                    </a:lnTo>
                    <a:cubicBezTo>
                      <a:pt x="4758" y="11531"/>
                      <a:pt x="4915" y="11689"/>
                      <a:pt x="5104" y="11689"/>
                    </a:cubicBezTo>
                    <a:lnTo>
                      <a:pt x="6490" y="11689"/>
                    </a:lnTo>
                    <a:cubicBezTo>
                      <a:pt x="6679" y="11689"/>
                      <a:pt x="6837" y="11531"/>
                      <a:pt x="6837" y="11342"/>
                    </a:cubicBezTo>
                    <a:lnTo>
                      <a:pt x="6837" y="10807"/>
                    </a:lnTo>
                    <a:cubicBezTo>
                      <a:pt x="6963" y="10775"/>
                      <a:pt x="7026" y="10744"/>
                      <a:pt x="7152" y="10712"/>
                    </a:cubicBezTo>
                    <a:lnTo>
                      <a:pt x="7498" y="11059"/>
                    </a:lnTo>
                    <a:cubicBezTo>
                      <a:pt x="7561" y="11122"/>
                      <a:pt x="7656" y="11153"/>
                      <a:pt x="7747" y="11153"/>
                    </a:cubicBezTo>
                    <a:cubicBezTo>
                      <a:pt x="7837" y="11153"/>
                      <a:pt x="7924" y="11122"/>
                      <a:pt x="7971" y="11059"/>
                    </a:cubicBezTo>
                    <a:lnTo>
                      <a:pt x="8727" y="10303"/>
                    </a:lnTo>
                    <a:lnTo>
                      <a:pt x="10617" y="10303"/>
                    </a:lnTo>
                    <a:cubicBezTo>
                      <a:pt x="11185" y="10303"/>
                      <a:pt x="11657" y="9830"/>
                      <a:pt x="11657" y="9295"/>
                    </a:cubicBezTo>
                    <a:lnTo>
                      <a:pt x="11657" y="1009"/>
                    </a:lnTo>
                    <a:cubicBezTo>
                      <a:pt x="11657" y="473"/>
                      <a:pt x="11216" y="1"/>
                      <a:pt x="1061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3" name="Google Shape;1016;p32">
                <a:extLst>
                  <a:ext uri="{FF2B5EF4-FFF2-40B4-BE49-F238E27FC236}">
                    <a16:creationId xmlns:a16="http://schemas.microsoft.com/office/drawing/2014/main" id="{9427EF05-C138-2B69-9A12-3CDCABC4D211}"/>
                  </a:ext>
                </a:extLst>
              </p:cNvPr>
              <p:cNvSpPr/>
              <p:nvPr/>
            </p:nvSpPr>
            <p:spPr>
              <a:xfrm>
                <a:off x="-1667150" y="2801950"/>
                <a:ext cx="181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726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36"/>
                      <a:pt x="158" y="726"/>
                      <a:pt x="347" y="726"/>
                    </a:cubicBezTo>
                    <a:cubicBezTo>
                      <a:pt x="568" y="726"/>
                      <a:pt x="725" y="536"/>
                      <a:pt x="725" y="347"/>
                    </a:cubicBezTo>
                    <a:cubicBezTo>
                      <a:pt x="725" y="158"/>
                      <a:pt x="568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4" name="Google Shape;1017;p32">
                <a:extLst>
                  <a:ext uri="{FF2B5EF4-FFF2-40B4-BE49-F238E27FC236}">
                    <a16:creationId xmlns:a16="http://schemas.microsoft.com/office/drawing/2014/main" id="{1C9528A9-BCE6-7C53-9831-ED36C59B13ED}"/>
                  </a:ext>
                </a:extLst>
              </p:cNvPr>
              <p:cNvSpPr/>
              <p:nvPr/>
            </p:nvSpPr>
            <p:spPr>
              <a:xfrm>
                <a:off x="-1632500" y="2801950"/>
                <a:ext cx="17350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6" y="726"/>
                      <a:pt x="694" y="568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5" name="Google Shape;1018;p32">
                <a:extLst>
                  <a:ext uri="{FF2B5EF4-FFF2-40B4-BE49-F238E27FC236}">
                    <a16:creationId xmlns:a16="http://schemas.microsoft.com/office/drawing/2014/main" id="{5900DB3E-90FA-AE8F-95FF-37FD8D083A99}"/>
                  </a:ext>
                </a:extLst>
              </p:cNvPr>
              <p:cNvSpPr/>
              <p:nvPr/>
            </p:nvSpPr>
            <p:spPr>
              <a:xfrm>
                <a:off x="-1597850" y="2801950"/>
                <a:ext cx="173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69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6"/>
                      <a:pt x="347" y="726"/>
                    </a:cubicBezTo>
                    <a:cubicBezTo>
                      <a:pt x="537" y="726"/>
                      <a:pt x="694" y="568"/>
                      <a:pt x="694" y="347"/>
                    </a:cubicBezTo>
                    <a:cubicBezTo>
                      <a:pt x="694" y="158"/>
                      <a:pt x="537" y="1"/>
                      <a:pt x="34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6" name="Google Shape;1019;p32">
                <a:extLst>
                  <a:ext uri="{FF2B5EF4-FFF2-40B4-BE49-F238E27FC236}">
                    <a16:creationId xmlns:a16="http://schemas.microsoft.com/office/drawing/2014/main" id="{F94DF5EC-70AA-C10B-4112-0690827E5E3C}"/>
                  </a:ext>
                </a:extLst>
              </p:cNvPr>
              <p:cNvSpPr/>
              <p:nvPr/>
            </p:nvSpPr>
            <p:spPr>
              <a:xfrm>
                <a:off x="-1564750" y="2801950"/>
                <a:ext cx="1205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4821" h="726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32" y="568"/>
                      <a:pt x="189" y="726"/>
                      <a:pt x="347" y="726"/>
                    </a:cubicBezTo>
                    <a:lnTo>
                      <a:pt x="4442" y="726"/>
                    </a:lnTo>
                    <a:cubicBezTo>
                      <a:pt x="4663" y="726"/>
                      <a:pt x="4820" y="568"/>
                      <a:pt x="4820" y="347"/>
                    </a:cubicBezTo>
                    <a:cubicBezTo>
                      <a:pt x="4820" y="158"/>
                      <a:pt x="4663" y="1"/>
                      <a:pt x="444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7" name="Google Shape;1020;p32">
                <a:extLst>
                  <a:ext uri="{FF2B5EF4-FFF2-40B4-BE49-F238E27FC236}">
                    <a16:creationId xmlns:a16="http://schemas.microsoft.com/office/drawing/2014/main" id="{615716B9-B02F-E1BB-F104-D08E5749CFBF}"/>
                  </a:ext>
                </a:extLst>
              </p:cNvPr>
              <p:cNvSpPr/>
              <p:nvPr/>
            </p:nvSpPr>
            <p:spPr>
              <a:xfrm>
                <a:off x="-1597850" y="2924050"/>
                <a:ext cx="85100" cy="85075"/>
              </a:xfrm>
              <a:custGeom>
                <a:avLst/>
                <a:gdLst/>
                <a:ahLst/>
                <a:cxnLst/>
                <a:rect l="l" t="t" r="r" b="b"/>
                <a:pathLst>
                  <a:path w="3404" h="3403" extrusionOk="0">
                    <a:moveTo>
                      <a:pt x="1671" y="662"/>
                    </a:moveTo>
                    <a:cubicBezTo>
                      <a:pt x="2238" y="662"/>
                      <a:pt x="2710" y="1134"/>
                      <a:pt x="2710" y="1701"/>
                    </a:cubicBezTo>
                    <a:cubicBezTo>
                      <a:pt x="2710" y="2237"/>
                      <a:pt x="2269" y="2710"/>
                      <a:pt x="1671" y="2710"/>
                    </a:cubicBezTo>
                    <a:cubicBezTo>
                      <a:pt x="1135" y="2710"/>
                      <a:pt x="663" y="2237"/>
                      <a:pt x="663" y="1701"/>
                    </a:cubicBezTo>
                    <a:cubicBezTo>
                      <a:pt x="663" y="1134"/>
                      <a:pt x="1135" y="662"/>
                      <a:pt x="1671" y="662"/>
                    </a:cubicBezTo>
                    <a:close/>
                    <a:moveTo>
                      <a:pt x="1671" y="0"/>
                    </a:moveTo>
                    <a:cubicBezTo>
                      <a:pt x="726" y="0"/>
                      <a:pt x="1" y="756"/>
                      <a:pt x="1" y="1701"/>
                    </a:cubicBezTo>
                    <a:cubicBezTo>
                      <a:pt x="1" y="2647"/>
                      <a:pt x="726" y="3403"/>
                      <a:pt x="1671" y="3403"/>
                    </a:cubicBezTo>
                    <a:cubicBezTo>
                      <a:pt x="2616" y="3403"/>
                      <a:pt x="3372" y="2647"/>
                      <a:pt x="3372" y="1701"/>
                    </a:cubicBezTo>
                    <a:cubicBezTo>
                      <a:pt x="3403" y="756"/>
                      <a:pt x="2616" y="0"/>
                      <a:pt x="167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8" name="组合 87">
            <a:extLst>
              <a:ext uri="{FF2B5EF4-FFF2-40B4-BE49-F238E27FC236}">
                <a16:creationId xmlns:a16="http://schemas.microsoft.com/office/drawing/2014/main" id="{3DCABDE5-7A1B-4867-0EE7-E8ACF7445F45}"/>
              </a:ext>
            </a:extLst>
          </p:cNvPr>
          <p:cNvGrpSpPr/>
          <p:nvPr/>
        </p:nvGrpSpPr>
        <p:grpSpPr>
          <a:xfrm>
            <a:off x="6946925" y="3931226"/>
            <a:ext cx="576083" cy="576083"/>
            <a:chOff x="1579165" y="875675"/>
            <a:chExt cx="841204" cy="841204"/>
          </a:xfrm>
        </p:grpSpPr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9919F171-3133-1A65-15B8-1CEF959F7C1E}"/>
                </a:ext>
              </a:extLst>
            </p:cNvPr>
            <p:cNvSpPr/>
            <p:nvPr/>
          </p:nvSpPr>
          <p:spPr>
            <a:xfrm>
              <a:off x="1579165" y="875675"/>
              <a:ext cx="841204" cy="841204"/>
            </a:xfrm>
            <a:prstGeom prst="ellipse">
              <a:avLst/>
            </a:prstGeom>
            <a:solidFill>
              <a:srgbClr val="30408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0" name="Google Shape;982;p32">
              <a:extLst>
                <a:ext uri="{FF2B5EF4-FFF2-40B4-BE49-F238E27FC236}">
                  <a16:creationId xmlns:a16="http://schemas.microsoft.com/office/drawing/2014/main" id="{53BBA1CA-1AA1-DB5C-69EA-DD79850C78D5}"/>
                </a:ext>
              </a:extLst>
            </p:cNvPr>
            <p:cNvGrpSpPr/>
            <p:nvPr/>
          </p:nvGrpSpPr>
          <p:grpSpPr>
            <a:xfrm>
              <a:off x="1867927" y="1130206"/>
              <a:ext cx="316947" cy="314385"/>
              <a:chOff x="-31166825" y="1939525"/>
              <a:chExt cx="293800" cy="291425"/>
            </a:xfrm>
            <a:solidFill>
              <a:schemeClr val="bg1"/>
            </a:solidFill>
          </p:grpSpPr>
          <p:sp>
            <p:nvSpPr>
              <p:cNvPr id="91" name="Google Shape;983;p32">
                <a:extLst>
                  <a:ext uri="{FF2B5EF4-FFF2-40B4-BE49-F238E27FC236}">
                    <a16:creationId xmlns:a16="http://schemas.microsoft.com/office/drawing/2014/main" id="{6D2D7748-5324-8D4D-F89A-8F4589151314}"/>
                  </a:ext>
                </a:extLst>
              </p:cNvPr>
              <p:cNvSpPr/>
              <p:nvPr/>
            </p:nvSpPr>
            <p:spPr>
              <a:xfrm>
                <a:off x="-31166825" y="1939525"/>
                <a:ext cx="22450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657" extrusionOk="0">
                    <a:moveTo>
                      <a:pt x="5892" y="662"/>
                    </a:moveTo>
                    <a:cubicBezTo>
                      <a:pt x="6081" y="662"/>
                      <a:pt x="6239" y="819"/>
                      <a:pt x="6239" y="1040"/>
                    </a:cubicBezTo>
                    <a:lnTo>
                      <a:pt x="6239" y="1386"/>
                    </a:lnTo>
                    <a:lnTo>
                      <a:pt x="2805" y="1386"/>
                    </a:lnTo>
                    <a:lnTo>
                      <a:pt x="2805" y="1040"/>
                    </a:lnTo>
                    <a:cubicBezTo>
                      <a:pt x="2805" y="819"/>
                      <a:pt x="2962" y="662"/>
                      <a:pt x="3120" y="662"/>
                    </a:cubicBezTo>
                    <a:close/>
                    <a:moveTo>
                      <a:pt x="8035" y="1323"/>
                    </a:moveTo>
                    <a:cubicBezTo>
                      <a:pt x="8255" y="1323"/>
                      <a:pt x="8413" y="1512"/>
                      <a:pt x="8413" y="1701"/>
                    </a:cubicBezTo>
                    <a:lnTo>
                      <a:pt x="8413" y="10617"/>
                    </a:lnTo>
                    <a:cubicBezTo>
                      <a:pt x="8413" y="10838"/>
                      <a:pt x="8255" y="10995"/>
                      <a:pt x="8035" y="10995"/>
                    </a:cubicBezTo>
                    <a:lnTo>
                      <a:pt x="1166" y="10995"/>
                    </a:lnTo>
                    <a:cubicBezTo>
                      <a:pt x="946" y="10995"/>
                      <a:pt x="788" y="10838"/>
                      <a:pt x="788" y="10617"/>
                    </a:cubicBezTo>
                    <a:lnTo>
                      <a:pt x="788" y="1701"/>
                    </a:lnTo>
                    <a:lnTo>
                      <a:pt x="757" y="1701"/>
                    </a:lnTo>
                    <a:cubicBezTo>
                      <a:pt x="757" y="1512"/>
                      <a:pt x="914" y="1323"/>
                      <a:pt x="1103" y="1323"/>
                    </a:cubicBezTo>
                    <a:lnTo>
                      <a:pt x="2143" y="1323"/>
                    </a:lnTo>
                    <a:lnTo>
                      <a:pt x="2143" y="1701"/>
                    </a:lnTo>
                    <a:cubicBezTo>
                      <a:pt x="2143" y="1890"/>
                      <a:pt x="2301" y="2048"/>
                      <a:pt x="2490" y="2048"/>
                    </a:cubicBezTo>
                    <a:lnTo>
                      <a:pt x="6617" y="2048"/>
                    </a:lnTo>
                    <a:cubicBezTo>
                      <a:pt x="6837" y="2048"/>
                      <a:pt x="6995" y="1890"/>
                      <a:pt x="6995" y="1701"/>
                    </a:cubicBezTo>
                    <a:lnTo>
                      <a:pt x="6995" y="1323"/>
                    </a:lnTo>
                    <a:close/>
                    <a:moveTo>
                      <a:pt x="3120" y="0"/>
                    </a:moveTo>
                    <a:cubicBezTo>
                      <a:pt x="2679" y="0"/>
                      <a:pt x="2301" y="284"/>
                      <a:pt x="2143" y="662"/>
                    </a:cubicBezTo>
                    <a:lnTo>
                      <a:pt x="1040" y="662"/>
                    </a:lnTo>
                    <a:cubicBezTo>
                      <a:pt x="473" y="662"/>
                      <a:pt x="1" y="1134"/>
                      <a:pt x="1" y="1701"/>
                    </a:cubicBezTo>
                    <a:lnTo>
                      <a:pt x="1" y="10649"/>
                    </a:lnTo>
                    <a:cubicBezTo>
                      <a:pt x="64" y="11216"/>
                      <a:pt x="536" y="11657"/>
                      <a:pt x="1072" y="11657"/>
                    </a:cubicBezTo>
                    <a:lnTo>
                      <a:pt x="7971" y="11657"/>
                    </a:lnTo>
                    <a:cubicBezTo>
                      <a:pt x="8507" y="11657"/>
                      <a:pt x="8980" y="11184"/>
                      <a:pt x="8980" y="10649"/>
                    </a:cubicBezTo>
                    <a:lnTo>
                      <a:pt x="8980" y="1701"/>
                    </a:lnTo>
                    <a:cubicBezTo>
                      <a:pt x="8980" y="1134"/>
                      <a:pt x="8507" y="662"/>
                      <a:pt x="7971" y="662"/>
                    </a:cubicBezTo>
                    <a:lnTo>
                      <a:pt x="6869" y="662"/>
                    </a:lnTo>
                    <a:cubicBezTo>
                      <a:pt x="6711" y="284"/>
                      <a:pt x="6365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2" name="Google Shape;984;p32">
                <a:extLst>
                  <a:ext uri="{FF2B5EF4-FFF2-40B4-BE49-F238E27FC236}">
                    <a16:creationId xmlns:a16="http://schemas.microsoft.com/office/drawing/2014/main" id="{70A46D40-4E2B-9060-08E6-5981818BF4B1}"/>
                  </a:ext>
                </a:extLst>
              </p:cNvPr>
              <p:cNvSpPr/>
              <p:nvPr/>
            </p:nvSpPr>
            <p:spPr>
              <a:xfrm>
                <a:off x="-31131375" y="2145075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6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6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4"/>
                    </a:lnTo>
                    <a:cubicBezTo>
                      <a:pt x="0" y="1954"/>
                      <a:pt x="158" y="2112"/>
                      <a:pt x="379" y="2112"/>
                    </a:cubicBezTo>
                    <a:lnTo>
                      <a:pt x="1733" y="2112"/>
                    </a:lnTo>
                    <a:cubicBezTo>
                      <a:pt x="1954" y="2112"/>
                      <a:pt x="2111" y="1954"/>
                      <a:pt x="2111" y="1734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3" name="Google Shape;985;p32">
                <a:extLst>
                  <a:ext uri="{FF2B5EF4-FFF2-40B4-BE49-F238E27FC236}">
                    <a16:creationId xmlns:a16="http://schemas.microsoft.com/office/drawing/2014/main" id="{4404C3C5-7688-7ED8-E867-23E02F162A7B}"/>
                  </a:ext>
                </a:extLst>
              </p:cNvPr>
              <p:cNvSpPr/>
              <p:nvPr/>
            </p:nvSpPr>
            <p:spPr>
              <a:xfrm>
                <a:off x="-31131375" y="2076550"/>
                <a:ext cx="528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81" extrusionOk="0">
                    <a:moveTo>
                      <a:pt x="1355" y="694"/>
                    </a:moveTo>
                    <a:lnTo>
                      <a:pt x="1355" y="1356"/>
                    </a:lnTo>
                    <a:lnTo>
                      <a:pt x="694" y="1356"/>
                    </a:lnTo>
                    <a:lnTo>
                      <a:pt x="694" y="694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9"/>
                      <a:pt x="0" y="348"/>
                    </a:cubicBezTo>
                    <a:lnTo>
                      <a:pt x="0" y="1734"/>
                    </a:lnTo>
                    <a:cubicBezTo>
                      <a:pt x="0" y="1923"/>
                      <a:pt x="158" y="2080"/>
                      <a:pt x="379" y="2080"/>
                    </a:cubicBezTo>
                    <a:lnTo>
                      <a:pt x="1733" y="2080"/>
                    </a:lnTo>
                    <a:cubicBezTo>
                      <a:pt x="1954" y="2080"/>
                      <a:pt x="2111" y="1923"/>
                      <a:pt x="2111" y="1734"/>
                    </a:cubicBezTo>
                    <a:lnTo>
                      <a:pt x="2111" y="348"/>
                    </a:lnTo>
                    <a:cubicBezTo>
                      <a:pt x="2111" y="159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4" name="Google Shape;986;p32">
                <a:extLst>
                  <a:ext uri="{FF2B5EF4-FFF2-40B4-BE49-F238E27FC236}">
                    <a16:creationId xmlns:a16="http://schemas.microsoft.com/office/drawing/2014/main" id="{B59EA7E5-EB3F-2723-2D91-CECC07B3D07B}"/>
                  </a:ext>
                </a:extLst>
              </p:cNvPr>
              <p:cNvSpPr/>
              <p:nvPr/>
            </p:nvSpPr>
            <p:spPr>
              <a:xfrm>
                <a:off x="-31131375" y="2007250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5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5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3"/>
                    </a:lnTo>
                    <a:cubicBezTo>
                      <a:pt x="0" y="1954"/>
                      <a:pt x="158" y="2111"/>
                      <a:pt x="379" y="2111"/>
                    </a:cubicBezTo>
                    <a:lnTo>
                      <a:pt x="1733" y="2111"/>
                    </a:lnTo>
                    <a:cubicBezTo>
                      <a:pt x="1954" y="2111"/>
                      <a:pt x="2111" y="1954"/>
                      <a:pt x="2111" y="1733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5" name="Google Shape;987;p32">
                <a:extLst>
                  <a:ext uri="{FF2B5EF4-FFF2-40B4-BE49-F238E27FC236}">
                    <a16:creationId xmlns:a16="http://schemas.microsoft.com/office/drawing/2014/main" id="{40370F3B-49ED-A04C-0CE7-B4E8D0D230D5}"/>
                  </a:ext>
                </a:extLst>
              </p:cNvPr>
              <p:cNvSpPr/>
              <p:nvPr/>
            </p:nvSpPr>
            <p:spPr>
              <a:xfrm>
                <a:off x="-31062075" y="2007250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3057" y="725"/>
                    </a:lnTo>
                    <a:cubicBezTo>
                      <a:pt x="3277" y="725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6" name="Google Shape;988;p32">
                <a:extLst>
                  <a:ext uri="{FF2B5EF4-FFF2-40B4-BE49-F238E27FC236}">
                    <a16:creationId xmlns:a16="http://schemas.microsoft.com/office/drawing/2014/main" id="{DD8FB02C-D872-1CD1-0AAA-CE84B51E4723}"/>
                  </a:ext>
                </a:extLst>
              </p:cNvPr>
              <p:cNvSpPr/>
              <p:nvPr/>
            </p:nvSpPr>
            <p:spPr>
              <a:xfrm>
                <a:off x="-31062075" y="2041900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47"/>
                    </a:cubicBezTo>
                    <a:cubicBezTo>
                      <a:pt x="2080" y="158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7" name="Google Shape;989;p32">
                <a:extLst>
                  <a:ext uri="{FF2B5EF4-FFF2-40B4-BE49-F238E27FC236}">
                    <a16:creationId xmlns:a16="http://schemas.microsoft.com/office/drawing/2014/main" id="{AA5F8868-BC20-62CF-DE81-B2E8E2A79662}"/>
                  </a:ext>
                </a:extLst>
              </p:cNvPr>
              <p:cNvSpPr/>
              <p:nvPr/>
            </p:nvSpPr>
            <p:spPr>
              <a:xfrm>
                <a:off x="-31062075" y="2076550"/>
                <a:ext cx="858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695" extrusionOk="0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cubicBezTo>
                      <a:pt x="1" y="537"/>
                      <a:pt x="158" y="694"/>
                      <a:pt x="347" y="694"/>
                    </a:cubicBezTo>
                    <a:lnTo>
                      <a:pt x="3057" y="694"/>
                    </a:lnTo>
                    <a:cubicBezTo>
                      <a:pt x="3277" y="694"/>
                      <a:pt x="3435" y="537"/>
                      <a:pt x="3435" y="348"/>
                    </a:cubicBezTo>
                    <a:cubicBezTo>
                      <a:pt x="3435" y="159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8" name="Google Shape;990;p32">
                <a:extLst>
                  <a:ext uri="{FF2B5EF4-FFF2-40B4-BE49-F238E27FC236}">
                    <a16:creationId xmlns:a16="http://schemas.microsoft.com/office/drawing/2014/main" id="{FE9FB96E-091A-0C58-A79E-B71044061C6E}"/>
                  </a:ext>
                </a:extLst>
              </p:cNvPr>
              <p:cNvSpPr/>
              <p:nvPr/>
            </p:nvSpPr>
            <p:spPr>
              <a:xfrm>
                <a:off x="-31062075" y="2110425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90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79"/>
                    </a:cubicBezTo>
                    <a:cubicBezTo>
                      <a:pt x="2080" y="190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99" name="Google Shape;991;p32">
                <a:extLst>
                  <a:ext uri="{FF2B5EF4-FFF2-40B4-BE49-F238E27FC236}">
                    <a16:creationId xmlns:a16="http://schemas.microsoft.com/office/drawing/2014/main" id="{B46C7FB5-CABA-1CF2-872E-63C9E8C2A86A}"/>
                  </a:ext>
                </a:extLst>
              </p:cNvPr>
              <p:cNvSpPr/>
              <p:nvPr/>
            </p:nvSpPr>
            <p:spPr>
              <a:xfrm>
                <a:off x="-31062075" y="2145075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6"/>
                      <a:pt x="347" y="726"/>
                    </a:cubicBezTo>
                    <a:lnTo>
                      <a:pt x="3057" y="726"/>
                    </a:lnTo>
                    <a:cubicBezTo>
                      <a:pt x="3277" y="726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0" name="Google Shape;992;p32">
                <a:extLst>
                  <a:ext uri="{FF2B5EF4-FFF2-40B4-BE49-F238E27FC236}">
                    <a16:creationId xmlns:a16="http://schemas.microsoft.com/office/drawing/2014/main" id="{80A146CD-E006-458D-155C-74164FF5CDF8}"/>
                  </a:ext>
                </a:extLst>
              </p:cNvPr>
              <p:cNvSpPr/>
              <p:nvPr/>
            </p:nvSpPr>
            <p:spPr>
              <a:xfrm>
                <a:off x="-31062075" y="2179750"/>
                <a:ext cx="520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7"/>
                      <a:pt x="2080" y="347"/>
                    </a:cubicBezTo>
                    <a:cubicBezTo>
                      <a:pt x="2080" y="158"/>
                      <a:pt x="1923" y="0"/>
                      <a:pt x="17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01" name="Google Shape;993;p32">
                <a:extLst>
                  <a:ext uri="{FF2B5EF4-FFF2-40B4-BE49-F238E27FC236}">
                    <a16:creationId xmlns:a16="http://schemas.microsoft.com/office/drawing/2014/main" id="{F5318C06-DE5E-AFBA-0BEF-AB24772AD29A}"/>
                  </a:ext>
                </a:extLst>
              </p:cNvPr>
              <p:cNvSpPr/>
              <p:nvPr/>
            </p:nvSpPr>
            <p:spPr>
              <a:xfrm>
                <a:off x="-30924225" y="1974175"/>
                <a:ext cx="51200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610" extrusionOk="0">
                    <a:moveTo>
                      <a:pt x="1008" y="662"/>
                    </a:moveTo>
                    <a:cubicBezTo>
                      <a:pt x="1229" y="662"/>
                      <a:pt x="1386" y="819"/>
                      <a:pt x="1386" y="1009"/>
                    </a:cubicBezTo>
                    <a:lnTo>
                      <a:pt x="1386" y="2080"/>
                    </a:lnTo>
                    <a:lnTo>
                      <a:pt x="725" y="2080"/>
                    </a:lnTo>
                    <a:lnTo>
                      <a:pt x="725" y="1009"/>
                    </a:lnTo>
                    <a:lnTo>
                      <a:pt x="662" y="1009"/>
                    </a:lnTo>
                    <a:cubicBezTo>
                      <a:pt x="662" y="819"/>
                      <a:pt x="819" y="662"/>
                      <a:pt x="1008" y="662"/>
                    </a:cubicBezTo>
                    <a:close/>
                    <a:moveTo>
                      <a:pt x="1323" y="2741"/>
                    </a:moveTo>
                    <a:lnTo>
                      <a:pt x="1323" y="6900"/>
                    </a:lnTo>
                    <a:lnTo>
                      <a:pt x="662" y="6900"/>
                    </a:lnTo>
                    <a:lnTo>
                      <a:pt x="662" y="2741"/>
                    </a:lnTo>
                    <a:close/>
                    <a:moveTo>
                      <a:pt x="1260" y="7562"/>
                    </a:moveTo>
                    <a:lnTo>
                      <a:pt x="1008" y="8192"/>
                    </a:lnTo>
                    <a:lnTo>
                      <a:pt x="819" y="7562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9"/>
                    </a:cubicBezTo>
                    <a:lnTo>
                      <a:pt x="0" y="7215"/>
                    </a:lnTo>
                    <a:lnTo>
                      <a:pt x="0" y="7309"/>
                    </a:lnTo>
                    <a:lnTo>
                      <a:pt x="662" y="9357"/>
                    </a:lnTo>
                    <a:cubicBezTo>
                      <a:pt x="693" y="9515"/>
                      <a:pt x="819" y="9609"/>
                      <a:pt x="977" y="9609"/>
                    </a:cubicBezTo>
                    <a:cubicBezTo>
                      <a:pt x="1134" y="9609"/>
                      <a:pt x="1260" y="9515"/>
                      <a:pt x="1292" y="9357"/>
                    </a:cubicBezTo>
                    <a:lnTo>
                      <a:pt x="1954" y="7309"/>
                    </a:lnTo>
                    <a:lnTo>
                      <a:pt x="1954" y="7215"/>
                    </a:lnTo>
                    <a:lnTo>
                      <a:pt x="1954" y="1009"/>
                    </a:lnTo>
                    <a:cubicBezTo>
                      <a:pt x="2048" y="441"/>
                      <a:pt x="1576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04" name="文本框 103">
            <a:extLst>
              <a:ext uri="{FF2B5EF4-FFF2-40B4-BE49-F238E27FC236}">
                <a16:creationId xmlns:a16="http://schemas.microsoft.com/office/drawing/2014/main" id="{EE812D8E-1D87-A3E6-B8AB-0B2A789F6C61}"/>
              </a:ext>
            </a:extLst>
          </p:cNvPr>
          <p:cNvSpPr txBox="1"/>
          <p:nvPr/>
        </p:nvSpPr>
        <p:spPr>
          <a:xfrm>
            <a:off x="7766055" y="1790247"/>
            <a:ext cx="4179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基於</a:t>
            </a:r>
            <a:r>
              <a:rPr lang="zh-TW" altLang="en-US" sz="2000">
                <a:solidFill>
                  <a:srgbClr val="475DBD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區塊鏈</a:t>
            </a:r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建構可信模型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  <a:sym typeface="+mn-lt"/>
            </a:endParaRPr>
          </a:p>
        </p:txBody>
      </p:sp>
      <p:cxnSp>
        <p:nvCxnSpPr>
          <p:cNvPr id="108" name="直接连接符 107">
            <a:extLst>
              <a:ext uri="{FF2B5EF4-FFF2-40B4-BE49-F238E27FC236}">
                <a16:creationId xmlns:a16="http://schemas.microsoft.com/office/drawing/2014/main" id="{28783AFA-52D9-2E2B-46D6-87B4A5688619}"/>
              </a:ext>
            </a:extLst>
          </p:cNvPr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03">
            <a:extLst>
              <a:ext uri="{FF2B5EF4-FFF2-40B4-BE49-F238E27FC236}">
                <a16:creationId xmlns:a16="http://schemas.microsoft.com/office/drawing/2014/main" id="{F5C9DD9C-7037-47F1-5BB1-4E5F45441F3F}"/>
              </a:ext>
            </a:extLst>
          </p:cNvPr>
          <p:cNvSpPr txBox="1"/>
          <p:nvPr/>
        </p:nvSpPr>
        <p:spPr>
          <a:xfrm>
            <a:off x="7766055" y="2914283"/>
            <a:ext cx="3734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具有</a:t>
            </a:r>
            <a:r>
              <a:rPr lang="zh-TW" altLang="en-US" sz="2000">
                <a:solidFill>
                  <a:srgbClr val="475DBD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內生安全</a:t>
            </a:r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特性</a:t>
            </a:r>
            <a:endParaRPr lang="zh-CN" altLang="en-US" sz="2000">
              <a:solidFill>
                <a:schemeClr val="tx1">
                  <a:lumMod val="75000"/>
                  <a:lumOff val="25000"/>
                </a:schemeClr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  <a:sym typeface="+mn-lt"/>
            </a:endParaRPr>
          </a:p>
        </p:txBody>
      </p:sp>
      <p:sp>
        <p:nvSpPr>
          <p:cNvPr id="5" name="文本框 103">
            <a:extLst>
              <a:ext uri="{FF2B5EF4-FFF2-40B4-BE49-F238E27FC236}">
                <a16:creationId xmlns:a16="http://schemas.microsoft.com/office/drawing/2014/main" id="{050F8F95-3AC1-244B-B8AA-24493004E638}"/>
              </a:ext>
            </a:extLst>
          </p:cNvPr>
          <p:cNvSpPr txBox="1"/>
          <p:nvPr/>
        </p:nvSpPr>
        <p:spPr>
          <a:xfrm>
            <a:off x="7766055" y="4025931"/>
            <a:ext cx="3830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提升</a:t>
            </a:r>
            <a:r>
              <a:rPr lang="zh-TW" altLang="en-US" sz="2000">
                <a:solidFill>
                  <a:srgbClr val="475DBD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抗攻擊性</a:t>
            </a:r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和</a:t>
            </a:r>
            <a:r>
              <a:rPr lang="zh-TW" altLang="en-US" sz="2000">
                <a:solidFill>
                  <a:srgbClr val="475DBD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穩定性</a:t>
            </a:r>
            <a:endParaRPr lang="zh-CN" altLang="en-US" sz="2000">
              <a:solidFill>
                <a:srgbClr val="475DBD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  <a:sym typeface="+mn-lt"/>
            </a:endParaRPr>
          </a:p>
        </p:txBody>
      </p:sp>
      <p:sp>
        <p:nvSpPr>
          <p:cNvPr id="6" name="文本框 103">
            <a:extLst>
              <a:ext uri="{FF2B5EF4-FFF2-40B4-BE49-F238E27FC236}">
                <a16:creationId xmlns:a16="http://schemas.microsoft.com/office/drawing/2014/main" id="{D7B82312-D449-12B9-8332-1A9ADA88FBC4}"/>
              </a:ext>
            </a:extLst>
          </p:cNvPr>
          <p:cNvSpPr txBox="1"/>
          <p:nvPr/>
        </p:nvSpPr>
        <p:spPr>
          <a:xfrm>
            <a:off x="7745745" y="5138312"/>
            <a:ext cx="3830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形成</a:t>
            </a:r>
            <a:r>
              <a:rPr lang="zh-TW" altLang="en-US" sz="2000">
                <a:solidFill>
                  <a:srgbClr val="475DBD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可信生態體系</a:t>
            </a:r>
            <a:endParaRPr lang="zh-CN" altLang="en-US" sz="2000">
              <a:solidFill>
                <a:srgbClr val="475DBD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  <a:sym typeface="+mn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1AFAF60-511A-AEF2-D43E-A1A5E4EB0D7C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637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7B742A-047D-164B-4FDB-BC7D3E01D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816379C-C3F3-594D-58CD-93864AFADB40}"/>
              </a:ext>
            </a:extLst>
          </p:cNvPr>
          <p:cNvSpPr/>
          <p:nvPr/>
        </p:nvSpPr>
        <p:spPr>
          <a:xfrm rot="16200000" flipH="1">
            <a:off x="6115220" y="781221"/>
            <a:ext cx="6858000" cy="52955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cs typeface="+mn-ea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0F9B0EBA-A047-9A3B-5265-518072D0A825}"/>
              </a:ext>
            </a:extLst>
          </p:cNvPr>
          <p:cNvCxnSpPr/>
          <p:nvPr/>
        </p:nvCxnSpPr>
        <p:spPr>
          <a:xfrm>
            <a:off x="152874" y="47008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5800D50A-73F9-7216-9D60-52DDE6BE0A4E}"/>
              </a:ext>
            </a:extLst>
          </p:cNvPr>
          <p:cNvSpPr txBox="1"/>
          <p:nvPr/>
        </p:nvSpPr>
        <p:spPr>
          <a:xfrm>
            <a:off x="386607" y="100748"/>
            <a:ext cx="529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r>
              <a:rPr lang="zh-TW" altLang="en-US" sz="1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模型</a:t>
            </a:r>
            <a:endParaRPr lang="en-US" altLang="zh-TW" sz="18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33A58C6-7DA9-C3DE-7A45-8BDB076D52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"/>
          <a:stretch/>
        </p:blipFill>
        <p:spPr>
          <a:xfrm>
            <a:off x="280494" y="1205117"/>
            <a:ext cx="6546627" cy="51537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103">
                <a:extLst>
                  <a:ext uri="{FF2B5EF4-FFF2-40B4-BE49-F238E27FC236}">
                    <a16:creationId xmlns:a16="http://schemas.microsoft.com/office/drawing/2014/main" id="{741E205C-7BCC-B01C-426D-1CF4913B0F4B}"/>
                  </a:ext>
                </a:extLst>
              </p:cNvPr>
              <p:cNvSpPr txBox="1"/>
              <p:nvPr/>
            </p:nvSpPr>
            <p:spPr>
              <a:xfrm>
                <a:off x="7349231" y="2505798"/>
                <a:ext cx="4389977" cy="18464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王漢宗特黑體繁" panose="02020500000000000000" pitchFamily="18" charset="-120"/>
                    <a:ea typeface="王漢宗特黑體繁" panose="02020500000000000000" pitchFamily="18" charset="-120"/>
                    <a:cs typeface="+mn-ea"/>
                    <a:sym typeface="+mn-lt"/>
                  </a:rPr>
                  <a:t>採用</a:t>
                </a:r>
                <a:r>
                  <a:rPr lang="zh-TW" altLang="en-US" sz="2000">
                    <a:solidFill>
                      <a:srgbClr val="475DBD"/>
                    </a:solidFill>
                    <a:latin typeface="王漢宗特黑體繁" panose="02020500000000000000" pitchFamily="18" charset="-120"/>
                    <a:ea typeface="王漢宗特黑體繁" panose="02020500000000000000" pitchFamily="18" charset="-120"/>
                    <a:cs typeface="+mn-ea"/>
                    <a:sym typeface="+mn-lt"/>
                  </a:rPr>
                  <a:t>聯邦區塊鏈</a:t>
                </a:r>
                <a:r>
                  <a:rPr lang="zh-TW" altLang="en-US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王漢宗特黑體繁" panose="02020500000000000000" pitchFamily="18" charset="-120"/>
                    <a:ea typeface="王漢宗特黑體繁" panose="02020500000000000000" pitchFamily="18" charset="-120"/>
                    <a:cs typeface="+mn-ea"/>
                    <a:sym typeface="+mn-lt"/>
                  </a:rPr>
                  <a:t>架構</a:t>
                </a:r>
                <a:endParaRPr lang="en-US" altLang="zh-TW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王漢宗特黑體繁" panose="02020500000000000000" pitchFamily="18" charset="-120"/>
                  <a:ea typeface="王漢宗特黑體繁" panose="02020500000000000000" pitchFamily="18" charset="-120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王漢宗特黑體繁" panose="02020500000000000000" pitchFamily="18" charset="-120"/>
                    <a:ea typeface="王漢宗特黑體繁" panose="02020500000000000000" pitchFamily="18" charset="-120"/>
                    <a:cs typeface="+mn-ea"/>
                    <a:sym typeface="+mn-lt"/>
                  </a:rPr>
                  <a:t>三維</a:t>
                </a:r>
                <a:r>
                  <a:rPr lang="zh-TW" altLang="en-US" sz="2000">
                    <a:solidFill>
                      <a:srgbClr val="475DBD"/>
                    </a:solidFill>
                    <a:latin typeface="王漢宗特黑體繁" panose="02020500000000000000" pitchFamily="18" charset="-120"/>
                    <a:ea typeface="王漢宗特黑體繁" panose="02020500000000000000" pitchFamily="18" charset="-120"/>
                    <a:cs typeface="+mn-ea"/>
                    <a:sym typeface="+mn-lt"/>
                  </a:rPr>
                  <a:t>笛卡爾積</a:t>
                </a:r>
                <a:r>
                  <a:rPr lang="zh-TW" altLang="en-US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王漢宗特黑體繁" panose="02020500000000000000" pitchFamily="18" charset="-120"/>
                    <a:ea typeface="王漢宗特黑體繁" panose="02020500000000000000" pitchFamily="18" charset="-120"/>
                    <a:cs typeface="+mn-ea"/>
                    <a:sym typeface="+mn-lt"/>
                  </a:rPr>
                  <a:t>訊息安全保障模型</a:t>
                </a:r>
                <a:endParaRPr lang="en-US" altLang="zh-TW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王漢宗特黑體繁" panose="02020500000000000000" pitchFamily="18" charset="-120"/>
                  <a:ea typeface="王漢宗特黑體繁" panose="02020500000000000000" pitchFamily="18" charset="-120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CN" altLang="pt-BR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王漢宗特黑體繁" panose="02020500000000000000" pitchFamily="18" charset="-120"/>
                    <a:ea typeface="王漢宗特黑體繁" panose="02020500000000000000" pitchFamily="18" charset="-120"/>
                    <a:cs typeface="+mn-ea"/>
                    <a:sym typeface="+mn-lt"/>
                  </a:rPr>
                  <a:t>可信性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王漢宗特黑體繁" panose="02020500000000000000" pitchFamily="18" charset="-120"/>
                        <a:cs typeface="+mn-ea"/>
                        <a:sym typeface="+mn-lt"/>
                      </a:rPr>
                      <m:t> </m:t>
                    </m:r>
                    <m:r>
                      <a:rPr lang="pt-BR" altLang="zh-CN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王漢宗特黑體繁" panose="02020500000000000000" pitchFamily="18" charset="-120"/>
                        <a:cs typeface="+mn-ea"/>
                        <a:sym typeface="+mn-lt"/>
                      </a:rPr>
                      <m:t>(</m:t>
                    </m:r>
                    <m:r>
                      <a:rPr lang="pt-BR" altLang="zh-CN" sz="20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王漢宗特黑體繁" panose="02020500000000000000" pitchFamily="18" charset="-120"/>
                        <a:cs typeface="+mn-ea"/>
                        <a:sym typeface="+mn-lt"/>
                      </a:rPr>
                      <m:t>𝐓</m:t>
                    </m:r>
                    <m:r>
                      <a:rPr lang="pt-BR" altLang="zh-CN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王漢宗特黑體繁" panose="02020500000000000000" pitchFamily="18" charset="-120"/>
                        <a:cs typeface="+mn-ea"/>
                        <a:sym typeface="+mn-lt"/>
                      </a:rPr>
                      <m:t>)</m:t>
                    </m:r>
                  </m:oMath>
                </a14:m>
                <a:r>
                  <a:rPr lang="zh-CN" altLang="pt-BR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王漢宗特黑體繁" panose="02020500000000000000" pitchFamily="18" charset="-120"/>
                    <a:ea typeface="王漢宗特黑體繁" panose="02020500000000000000" pitchFamily="18" charset="-120"/>
                    <a:cs typeface="+mn-ea"/>
                    <a:sym typeface="+mn-lt"/>
                  </a:rPr>
                  <a:t>、安全性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王漢宗特黑體繁" panose="02020500000000000000" pitchFamily="18" charset="-120"/>
                        <a:cs typeface="+mn-ea"/>
                        <a:sym typeface="+mn-lt"/>
                      </a:rPr>
                      <m:t> </m:t>
                    </m:r>
                    <m:r>
                      <a:rPr lang="pt-BR" altLang="zh-CN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王漢宗特黑體繁" panose="02020500000000000000" pitchFamily="18" charset="-120"/>
                        <a:cs typeface="+mn-ea"/>
                        <a:sym typeface="+mn-lt"/>
                      </a:rPr>
                      <m:t>(</m:t>
                    </m:r>
                    <m:r>
                      <a:rPr lang="pt-BR" altLang="zh-CN" sz="20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王漢宗特黑體繁" panose="02020500000000000000" pitchFamily="18" charset="-120"/>
                        <a:cs typeface="+mn-ea"/>
                        <a:sym typeface="+mn-lt"/>
                      </a:rPr>
                      <m:t>𝐒</m:t>
                    </m:r>
                    <m:r>
                      <a:rPr lang="pt-BR" altLang="zh-CN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王漢宗特黑體繁" panose="02020500000000000000" pitchFamily="18" charset="-120"/>
                        <a:cs typeface="+mn-ea"/>
                        <a:sym typeface="+mn-lt"/>
                      </a:rPr>
                      <m:t>)</m:t>
                    </m:r>
                    <m:r>
                      <a:rPr lang="zh-TW" alt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王漢宗特黑體繁" panose="02020500000000000000" pitchFamily="18" charset="-120"/>
                        <a:cs typeface="+mn-ea"/>
                        <a:sym typeface="+mn-lt"/>
                      </a:rPr>
                      <m:t> </m:t>
                    </m:r>
                  </m:oMath>
                </a14:m>
                <a:r>
                  <a:rPr lang="zh-CN" altLang="pt-BR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王漢宗特黑體繁" panose="02020500000000000000" pitchFamily="18" charset="-120"/>
                    <a:ea typeface="王漢宗特黑體繁" panose="02020500000000000000" pitchFamily="18" charset="-120"/>
                    <a:cs typeface="+mn-ea"/>
                    <a:sym typeface="+mn-lt"/>
                  </a:rPr>
                  <a:t>可用性</a:t>
                </a:r>
                <a14:m>
                  <m:oMath xmlns:m="http://schemas.openxmlformats.org/officeDocument/2006/math">
                    <m:r>
                      <a:rPr lang="zh-TW" altLang="en-US" sz="2000" i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王漢宗特黑體繁" panose="02020500000000000000" pitchFamily="18" charset="-120"/>
                        <a:cs typeface="+mn-ea"/>
                        <a:sym typeface="+mn-lt"/>
                      </a:rPr>
                      <m:t> </m:t>
                    </m:r>
                    <m:r>
                      <a:rPr lang="pt-BR" altLang="zh-CN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王漢宗特黑體繁" panose="02020500000000000000" pitchFamily="18" charset="-120"/>
                        <a:cs typeface="+mn-ea"/>
                        <a:sym typeface="+mn-lt"/>
                      </a:rPr>
                      <m:t>(</m:t>
                    </m:r>
                    <m:r>
                      <a:rPr lang="pt-BR" altLang="zh-CN" sz="2000" b="1" i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王漢宗特黑體繁" panose="02020500000000000000" pitchFamily="18" charset="-120"/>
                        <a:cs typeface="+mn-ea"/>
                        <a:sym typeface="+mn-lt"/>
                      </a:rPr>
                      <m:t>𝐀</m:t>
                    </m:r>
                    <m:r>
                      <a:rPr lang="pt-BR" altLang="zh-CN" sz="2000" i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王漢宗特黑體繁" panose="02020500000000000000" pitchFamily="18" charset="-120"/>
                        <a:cs typeface="+mn-ea"/>
                        <a:sym typeface="+mn-lt"/>
                      </a:rPr>
                      <m:t>)</m:t>
                    </m:r>
                  </m:oMath>
                </a14:m>
                <a:endParaRPr lang="zh-CN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王漢宗特黑體繁" panose="02020500000000000000" pitchFamily="18" charset="-120"/>
                  <a:ea typeface="王漢宗特黑體繁" panose="02020500000000000000" pitchFamily="18" charset="-120"/>
                  <a:cs typeface="+mn-ea"/>
                  <a:sym typeface="+mn-lt"/>
                </a:endParaRPr>
              </a:p>
            </p:txBody>
          </p:sp>
        </mc:Choice>
        <mc:Fallback xmlns="">
          <p:sp>
            <p:nvSpPr>
              <p:cNvPr id="5" name="文本框 103">
                <a:extLst>
                  <a:ext uri="{FF2B5EF4-FFF2-40B4-BE49-F238E27FC236}">
                    <a16:creationId xmlns:a16="http://schemas.microsoft.com/office/drawing/2014/main" id="{741E205C-7BCC-B01C-426D-1CF4913B0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9231" y="2505798"/>
                <a:ext cx="4389977" cy="1846403"/>
              </a:xfrm>
              <a:prstGeom prst="rect">
                <a:avLst/>
              </a:prstGeom>
              <a:blipFill>
                <a:blip r:embed="rId4"/>
                <a:stretch>
                  <a:fillRect l="-1250" r="-833" b="-49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群組 34">
            <a:extLst>
              <a:ext uri="{FF2B5EF4-FFF2-40B4-BE49-F238E27FC236}">
                <a16:creationId xmlns:a16="http://schemas.microsoft.com/office/drawing/2014/main" id="{B49ECF55-3802-E5E8-E7DF-2EA175EF738D}"/>
              </a:ext>
            </a:extLst>
          </p:cNvPr>
          <p:cNvGrpSpPr/>
          <p:nvPr/>
        </p:nvGrpSpPr>
        <p:grpSpPr>
          <a:xfrm>
            <a:off x="280494" y="1205116"/>
            <a:ext cx="6546627" cy="4906194"/>
            <a:chOff x="280494" y="1349931"/>
            <a:chExt cx="6546627" cy="4906194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B4049CD-5F6E-510B-B97C-2652D1A6D683}"/>
                </a:ext>
              </a:extLst>
            </p:cNvPr>
            <p:cNvSpPr/>
            <p:nvPr/>
          </p:nvSpPr>
          <p:spPr>
            <a:xfrm>
              <a:off x="6356584" y="4470721"/>
              <a:ext cx="470537" cy="37316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DC36CD0-8FE0-61C8-4F62-DEAC7AAB03BE}"/>
                </a:ext>
              </a:extLst>
            </p:cNvPr>
            <p:cNvSpPr/>
            <p:nvPr/>
          </p:nvSpPr>
          <p:spPr>
            <a:xfrm>
              <a:off x="280494" y="5882961"/>
              <a:ext cx="470537" cy="37316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0E853AF-8FBA-617D-8CB4-0A60F4791002}"/>
                </a:ext>
              </a:extLst>
            </p:cNvPr>
            <p:cNvSpPr/>
            <p:nvPr/>
          </p:nvSpPr>
          <p:spPr>
            <a:xfrm>
              <a:off x="2922094" y="1349931"/>
              <a:ext cx="470537" cy="37316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FE9E75F-D2F6-AC31-24F4-5789F443302E}"/>
                </a:ext>
              </a:extLst>
            </p:cNvPr>
            <p:cNvSpPr/>
            <p:nvPr/>
          </p:nvSpPr>
          <p:spPr>
            <a:xfrm>
              <a:off x="2922094" y="4460560"/>
              <a:ext cx="470537" cy="446719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E1128C4-EDCD-8F5A-BC74-50BA63B98AC9}"/>
                </a:ext>
              </a:extLst>
            </p:cNvPr>
            <p:cNvCxnSpPr>
              <a:stCxn id="14" idx="0"/>
              <a:endCxn id="9" idx="2"/>
            </p:cNvCxnSpPr>
            <p:nvPr/>
          </p:nvCxnSpPr>
          <p:spPr>
            <a:xfrm flipV="1">
              <a:off x="3157363" y="1723095"/>
              <a:ext cx="0" cy="2737465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EAEE72B0-0DE8-23D3-43CD-487AAD2D3E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2631" y="4718263"/>
              <a:ext cx="2963953" cy="2661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6B15BCAD-99F0-9D2E-445F-F25AF7130D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960" y="4870663"/>
              <a:ext cx="2099134" cy="1113577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0F5821E6-7578-F992-72AD-F5FE07536033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831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46D3FB-2827-3EE9-BAD7-B29C3948C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79A93B2-8439-95ED-09D6-DCA90C4DB570}"/>
              </a:ext>
            </a:extLst>
          </p:cNvPr>
          <p:cNvSpPr/>
          <p:nvPr/>
        </p:nvSpPr>
        <p:spPr>
          <a:xfrm rot="16200000" flipH="1">
            <a:off x="6115220" y="781221"/>
            <a:ext cx="6858000" cy="52955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cs typeface="+mn-ea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2FA1D4F5-3AFD-7544-E012-62B389918A6E}"/>
              </a:ext>
            </a:extLst>
          </p:cNvPr>
          <p:cNvCxnSpPr/>
          <p:nvPr/>
        </p:nvCxnSpPr>
        <p:spPr>
          <a:xfrm>
            <a:off x="152874" y="47008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627B0C38-9709-D33E-A621-C921C830661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"/>
          <a:stretch/>
        </p:blipFill>
        <p:spPr>
          <a:xfrm>
            <a:off x="280494" y="1199457"/>
            <a:ext cx="6546627" cy="515373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5EADB0D5-5EDD-C212-EC84-E1AF349F9566}"/>
              </a:ext>
            </a:extLst>
          </p:cNvPr>
          <p:cNvSpPr/>
          <p:nvPr/>
        </p:nvSpPr>
        <p:spPr>
          <a:xfrm>
            <a:off x="5211633" y="1982159"/>
            <a:ext cx="1458410" cy="259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本框 103">
            <a:extLst>
              <a:ext uri="{FF2B5EF4-FFF2-40B4-BE49-F238E27FC236}">
                <a16:creationId xmlns:a16="http://schemas.microsoft.com/office/drawing/2014/main" id="{5A71FD17-9F98-908A-6486-6FE11A06C76A}"/>
              </a:ext>
            </a:extLst>
          </p:cNvPr>
          <p:cNvSpPr txBox="1"/>
          <p:nvPr/>
        </p:nvSpPr>
        <p:spPr>
          <a:xfrm>
            <a:off x="7710612" y="1813180"/>
            <a:ext cx="4179760" cy="3693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T−</a:t>
            </a:r>
            <a:r>
              <a:rPr lang="en-US" altLang="zh-TW" sz="2000" b="1" err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ATMChain</a:t>
            </a:r>
            <a:endParaRPr lang="en-US" altLang="zh-TW" sz="20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   </a:t>
            </a: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可信認證模組：身份認證</a:t>
            </a:r>
            <a:endParaRPr lang="en-US" altLang="zh-TW" sz="2000">
              <a:solidFill>
                <a:schemeClr val="tx1">
                  <a:lumMod val="75000"/>
                  <a:lumOff val="25000"/>
                </a:schemeClr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S−</a:t>
            </a:r>
            <a:r>
              <a:rPr lang="en-US" altLang="zh-TW" sz="2000" b="1" err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ATMChain</a:t>
            </a:r>
            <a:r>
              <a:rPr lang="en-US" altLang="zh-TW" sz="20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   資料共享模組：賬戶與審計</a:t>
            </a:r>
            <a:endParaRPr lang="en-US" altLang="zh-TW">
              <a:solidFill>
                <a:schemeClr val="tx1">
                  <a:lumMod val="75000"/>
                  <a:lumOff val="25000"/>
                </a:schemeClr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A−</a:t>
            </a:r>
            <a:r>
              <a:rPr lang="en-US" altLang="zh-TW" sz="2000" b="1" err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ATMChain</a:t>
            </a:r>
            <a:r>
              <a:rPr lang="en-US" altLang="zh-TW" sz="20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</a:t>
            </a:r>
          </a:p>
          <a:p>
            <a:pPr>
              <a:lnSpc>
                <a:spcPct val="200000"/>
              </a:lnSpc>
            </a:pPr>
            <a:r>
              <a:rPr lang="zh-TW" altLang="en-US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   存取控制模組：授權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DB32D1F-4D12-14BD-A9CA-8EA7F0692F48}"/>
              </a:ext>
            </a:extLst>
          </p:cNvPr>
          <p:cNvSpPr txBox="1"/>
          <p:nvPr/>
        </p:nvSpPr>
        <p:spPr>
          <a:xfrm>
            <a:off x="386607" y="100748"/>
            <a:ext cx="529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r>
              <a:rPr lang="zh-TW" altLang="en-US" sz="1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模型</a:t>
            </a:r>
            <a:endParaRPr lang="en-US" altLang="zh-TW" sz="18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6E86C89-DC8C-442C-8B4F-AE4D5D0033D0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6751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8CA40E-E450-4920-959F-E5DBA199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E7C1ED6A-DF63-2DB8-559C-F879FF0F17BD}"/>
              </a:ext>
            </a:extLst>
          </p:cNvPr>
          <p:cNvSpPr/>
          <p:nvPr/>
        </p:nvSpPr>
        <p:spPr>
          <a:xfrm rot="16200000" flipH="1">
            <a:off x="6115220" y="781221"/>
            <a:ext cx="6858000" cy="52955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cs typeface="+mn-ea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1FB5618E-1ED7-13A3-BCB8-BC728F257B22}"/>
              </a:ext>
            </a:extLst>
          </p:cNvPr>
          <p:cNvCxnSpPr/>
          <p:nvPr/>
        </p:nvCxnSpPr>
        <p:spPr>
          <a:xfrm>
            <a:off x="152874" y="47008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64BA1AAC-6D39-4B2E-7A58-A6E1B7F3E9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"/>
          <a:stretch/>
        </p:blipFill>
        <p:spPr>
          <a:xfrm>
            <a:off x="280494" y="1199457"/>
            <a:ext cx="6546627" cy="515373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DE3C96A-0538-D53B-7261-39848CE2E6DD}"/>
              </a:ext>
            </a:extLst>
          </p:cNvPr>
          <p:cNvSpPr/>
          <p:nvPr/>
        </p:nvSpPr>
        <p:spPr>
          <a:xfrm>
            <a:off x="2176041" y="4583576"/>
            <a:ext cx="3119521" cy="1319514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103">
                <a:extLst>
                  <a:ext uri="{FF2B5EF4-FFF2-40B4-BE49-F238E27FC236}">
                    <a16:creationId xmlns:a16="http://schemas.microsoft.com/office/drawing/2014/main" id="{E79CA9D5-E4CC-4651-D144-6B3F2FE69EF3}"/>
                  </a:ext>
                </a:extLst>
              </p:cNvPr>
              <p:cNvSpPr txBox="1"/>
              <p:nvPr/>
            </p:nvSpPr>
            <p:spPr>
              <a:xfrm>
                <a:off x="7650723" y="1054632"/>
                <a:ext cx="4179760" cy="4748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b="1">
                    <a:solidFill>
                      <a:srgbClr val="475DBD"/>
                    </a:solidFill>
                    <a:latin typeface="Times New Roman" panose="02020603050405020304" pitchFamily="18" charset="0"/>
                    <a:ea typeface="王漢宗特黑體繁" panose="02020500000000000000" pitchFamily="18" charset="-120"/>
                    <a:cs typeface="Times New Roman" panose="02020603050405020304" pitchFamily="18" charset="0"/>
                    <a:sym typeface="+mn-lt"/>
                  </a:rPr>
                  <a:t>環境可信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dirty="0" smtClean="0">
                            <a:solidFill>
                              <a:srgbClr val="475DBD"/>
                            </a:solidFill>
                            <a:latin typeface="Cambria Math" panose="02040503050406030204" pitchFamily="18" charset="0"/>
                            <a:ea typeface="王漢宗特黑體繁" panose="02020500000000000000" pitchFamily="18" charset="-12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bPr>
                      <m:e>
                        <m:r>
                          <a:rPr lang="en-US" altLang="zh-TW" sz="2000" b="1" i="0" dirty="0">
                            <a:solidFill>
                              <a:srgbClr val="475DBD"/>
                            </a:solidFill>
                            <a:latin typeface="Cambria Math" panose="02040503050406030204" pitchFamily="18" charset="0"/>
                            <a:ea typeface="王漢宗特黑體繁" panose="02020500000000000000" pitchFamily="18" charset="-120"/>
                            <a:cs typeface="Times New Roman" panose="02020603050405020304" pitchFamily="18" charset="0"/>
                            <a:sym typeface="+mn-lt"/>
                          </a:rPr>
                          <m:t>𝐄</m:t>
                        </m:r>
                      </m:e>
                      <m:sub>
                        <m:r>
                          <a:rPr lang="en-US" altLang="zh-TW" sz="2000" b="1" i="0" dirty="0" smtClean="0">
                            <a:solidFill>
                              <a:srgbClr val="475DBD"/>
                            </a:solidFill>
                            <a:latin typeface="Cambria Math" panose="02040503050406030204" pitchFamily="18" charset="0"/>
                            <a:ea typeface="王漢宗特黑體繁" panose="02020500000000000000" pitchFamily="18" charset="-120"/>
                            <a:cs typeface="Times New Roman" panose="02020603050405020304" pitchFamily="18" charset="0"/>
                            <a:sym typeface="+mn-lt"/>
                          </a:rPr>
                          <m:t>𝐓</m:t>
                        </m:r>
                      </m:sub>
                    </m:sSub>
                  </m:oMath>
                </a14:m>
                <a:endParaRPr lang="en-US" altLang="zh-TW" sz="2000" b="1">
                  <a:solidFill>
                    <a:srgbClr val="475DBD"/>
                  </a:solidFill>
                  <a:latin typeface="Times New Roman" panose="02020603050405020304" pitchFamily="18" charset="0"/>
                  <a:ea typeface="王漢宗特黑體繁" panose="02020500000000000000" pitchFamily="18" charset="-120"/>
                  <a:cs typeface="Times New Roman" panose="02020603050405020304" pitchFamily="18" charset="0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 sz="20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王漢宗特黑體繁" panose="02020500000000000000" pitchFamily="18" charset="-120"/>
                    <a:ea typeface="王漢宗特黑體繁" panose="02020500000000000000" pitchFamily="18" charset="-120"/>
                    <a:cs typeface="+mn-ea"/>
                    <a:sym typeface="+mn-lt"/>
                  </a:rPr>
                  <a:t>   </a:t>
                </a:r>
                <a:r>
                  <a:rPr lang="zh-TW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王漢宗特黑體繁" panose="02020500000000000000" pitchFamily="18" charset="-120"/>
                    <a:ea typeface="王漢宗特黑體繁" panose="02020500000000000000" pitchFamily="18" charset="-120"/>
                    <a:cs typeface="+mn-ea"/>
                    <a:sym typeface="+mn-lt"/>
                  </a:rPr>
                  <a:t>去中心化，增強防禦力</a:t>
                </a:r>
                <a:endParaRPr lang="en-US" altLang="zh-TW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王漢宗特黑體繁" panose="02020500000000000000" pitchFamily="18" charset="-120"/>
                  <a:ea typeface="王漢宗特黑體繁" panose="02020500000000000000" pitchFamily="18" charset="-120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b="1">
                    <a:solidFill>
                      <a:srgbClr val="475DBD"/>
                    </a:solidFill>
                    <a:latin typeface="Times New Roman" panose="02020603050405020304" pitchFamily="18" charset="0"/>
                    <a:ea typeface="王漢宗特黑體繁" panose="02020500000000000000" pitchFamily="18" charset="-120"/>
                    <a:cs typeface="Times New Roman" panose="02020603050405020304" pitchFamily="18" charset="0"/>
                    <a:sym typeface="+mn-lt"/>
                  </a:rPr>
                  <a:t>主體可信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dirty="0" smtClean="0">
                            <a:solidFill>
                              <a:srgbClr val="475DBD"/>
                            </a:solidFill>
                            <a:latin typeface="Cambria Math" panose="02040503050406030204" pitchFamily="18" charset="0"/>
                            <a:ea typeface="王漢宗特黑體繁" panose="02020500000000000000" pitchFamily="18" charset="-12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b="1" i="1" dirty="0">
                            <a:solidFill>
                              <a:srgbClr val="475DBD"/>
                            </a:solidFill>
                            <a:latin typeface="Cambria Math" panose="02040503050406030204" pitchFamily="18" charset="0"/>
                            <a:ea typeface="王漢宗特黑體繁" panose="02020500000000000000" pitchFamily="18" charset="-120"/>
                            <a:cs typeface="Times New Roman" panose="02020603050405020304" pitchFamily="18" charset="0"/>
                            <a:sym typeface="+mn-lt"/>
                          </a:rPr>
                          <m:t>S</m:t>
                        </m:r>
                      </m:e>
                      <m:sub>
                        <m:r>
                          <a:rPr lang="en-US" altLang="zh-TW" sz="2000" b="1" i="0" dirty="0" smtClean="0">
                            <a:solidFill>
                              <a:srgbClr val="475DBD"/>
                            </a:solidFill>
                            <a:latin typeface="Cambria Math" panose="02040503050406030204" pitchFamily="18" charset="0"/>
                            <a:ea typeface="王漢宗特黑體繁" panose="02020500000000000000" pitchFamily="18" charset="-120"/>
                            <a:cs typeface="Times New Roman" panose="02020603050405020304" pitchFamily="18" charset="0"/>
                            <a:sym typeface="+mn-lt"/>
                          </a:rPr>
                          <m:t>𝐓</m:t>
                        </m:r>
                      </m:sub>
                    </m:sSub>
                  </m:oMath>
                </a14:m>
                <a:endParaRPr lang="en-US" altLang="zh-TW">
                  <a:solidFill>
                    <a:schemeClr val="tx1">
                      <a:lumMod val="75000"/>
                      <a:lumOff val="25000"/>
                    </a:schemeClr>
                  </a:solidFill>
                  <a:latin typeface="王漢宗特黑體繁" panose="02020500000000000000" pitchFamily="18" charset="-120"/>
                  <a:ea typeface="王漢宗特黑體繁" panose="02020500000000000000" pitchFamily="18" charset="-120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王漢宗特黑體繁" panose="02020500000000000000" pitchFamily="18" charset="-120"/>
                    <a:ea typeface="王漢宗特黑體繁" panose="02020500000000000000" pitchFamily="18" charset="-120"/>
                    <a:cs typeface="+mn-ea"/>
                    <a:sym typeface="+mn-lt"/>
                  </a:rPr>
                  <a:t>   管理實體身分和證書資料</a:t>
                </a:r>
                <a:endParaRPr lang="en-US" altLang="zh-TW">
                  <a:solidFill>
                    <a:schemeClr val="tx1">
                      <a:lumMod val="75000"/>
                      <a:lumOff val="25000"/>
                    </a:schemeClr>
                  </a:solidFill>
                  <a:latin typeface="王漢宗特黑體繁" panose="02020500000000000000" pitchFamily="18" charset="-120"/>
                  <a:ea typeface="王漢宗特黑體繁" panose="02020500000000000000" pitchFamily="18" charset="-120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b="1">
                    <a:solidFill>
                      <a:srgbClr val="475DBD"/>
                    </a:solidFill>
                    <a:latin typeface="Times New Roman" panose="02020603050405020304" pitchFamily="18" charset="0"/>
                    <a:ea typeface="王漢宗特黑體繁" panose="02020500000000000000" pitchFamily="18" charset="-120"/>
                    <a:cs typeface="Times New Roman" panose="02020603050405020304" pitchFamily="18" charset="0"/>
                    <a:sym typeface="+mn-lt"/>
                  </a:rPr>
                  <a:t>資料可信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dirty="0" smtClean="0">
                            <a:solidFill>
                              <a:srgbClr val="475DBD"/>
                            </a:solidFill>
                            <a:latin typeface="Cambria Math" panose="02040503050406030204" pitchFamily="18" charset="0"/>
                            <a:ea typeface="王漢宗特黑體繁" panose="02020500000000000000" pitchFamily="18" charset="-12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b="1" i="1" dirty="0">
                            <a:solidFill>
                              <a:srgbClr val="475DBD"/>
                            </a:solidFill>
                            <a:latin typeface="Cambria Math" panose="02040503050406030204" pitchFamily="18" charset="0"/>
                            <a:ea typeface="王漢宗特黑體繁" panose="02020500000000000000" pitchFamily="18" charset="-120"/>
                            <a:cs typeface="Times New Roman" panose="02020603050405020304" pitchFamily="18" charset="0"/>
                            <a:sym typeface="+mn-lt"/>
                          </a:rPr>
                          <m:t>D</m:t>
                        </m:r>
                      </m:e>
                      <m:sub>
                        <m:r>
                          <a:rPr lang="en-US" altLang="zh-TW" sz="2000" b="1" i="0" dirty="0" smtClean="0">
                            <a:solidFill>
                              <a:srgbClr val="475DBD"/>
                            </a:solidFill>
                            <a:latin typeface="Cambria Math" panose="02040503050406030204" pitchFamily="18" charset="0"/>
                            <a:ea typeface="王漢宗特黑體繁" panose="02020500000000000000" pitchFamily="18" charset="-120"/>
                            <a:cs typeface="Times New Roman" panose="02020603050405020304" pitchFamily="18" charset="0"/>
                            <a:sym typeface="+mn-lt"/>
                          </a:rPr>
                          <m:t>𝐓</m:t>
                        </m:r>
                      </m:sub>
                    </m:sSub>
                  </m:oMath>
                </a14:m>
                <a:endParaRPr lang="en-US" altLang="zh-TW">
                  <a:solidFill>
                    <a:schemeClr val="tx1">
                      <a:lumMod val="75000"/>
                      <a:lumOff val="25000"/>
                    </a:schemeClr>
                  </a:solidFill>
                  <a:latin typeface="王漢宗特黑體繁" panose="02020500000000000000" pitchFamily="18" charset="-120"/>
                  <a:ea typeface="王漢宗特黑體繁" panose="02020500000000000000" pitchFamily="18" charset="-120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王漢宗特黑體繁" panose="02020500000000000000" pitchFamily="18" charset="-120"/>
                    <a:ea typeface="王漢宗特黑體繁" panose="02020500000000000000" pitchFamily="18" charset="-120"/>
                    <a:cs typeface="+mn-ea"/>
                    <a:sym typeface="+mn-lt"/>
                  </a:rPr>
                  <a:t>   區塊鏈管理儲存資料</a:t>
                </a:r>
                <a:endParaRPr lang="en-US" altLang="zh-TW">
                  <a:solidFill>
                    <a:schemeClr val="tx1">
                      <a:lumMod val="75000"/>
                      <a:lumOff val="25000"/>
                    </a:schemeClr>
                  </a:solidFill>
                  <a:latin typeface="王漢宗特黑體繁" panose="02020500000000000000" pitchFamily="18" charset="-120"/>
                  <a:ea typeface="王漢宗特黑體繁" panose="02020500000000000000" pitchFamily="18" charset="-120"/>
                  <a:cs typeface="+mn-ea"/>
                  <a:sym typeface="+mn-lt"/>
                </a:endParaRP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zh-TW" altLang="en-US" sz="2000" b="1">
                    <a:solidFill>
                      <a:srgbClr val="475DBD"/>
                    </a:solidFill>
                    <a:latin typeface="Times New Roman" panose="02020603050405020304" pitchFamily="18" charset="0"/>
                    <a:ea typeface="王漢宗特黑體繁" panose="02020500000000000000" pitchFamily="18" charset="-120"/>
                    <a:cs typeface="Times New Roman" panose="02020603050405020304" pitchFamily="18" charset="0"/>
                    <a:sym typeface="+mn-lt"/>
                  </a:rPr>
                  <a:t>行為可信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000" b="1" i="1" dirty="0" smtClean="0">
                            <a:solidFill>
                              <a:srgbClr val="475DBD"/>
                            </a:solidFill>
                            <a:latin typeface="Cambria Math" panose="02040503050406030204" pitchFamily="18" charset="0"/>
                            <a:ea typeface="王漢宗特黑體繁" panose="02020500000000000000" pitchFamily="18" charset="-120"/>
                            <a:cs typeface="Times New Roman" panose="02020603050405020304" pitchFamily="18" charset="0"/>
                            <a:sym typeface="+mn-lt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sz="2000" b="1" i="1" dirty="0">
                            <a:solidFill>
                              <a:srgbClr val="475DBD"/>
                            </a:solidFill>
                            <a:latin typeface="Cambria Math" panose="02040503050406030204" pitchFamily="18" charset="0"/>
                            <a:ea typeface="王漢宗特黑體繁" panose="02020500000000000000" pitchFamily="18" charset="-120"/>
                            <a:cs typeface="Times New Roman" panose="02020603050405020304" pitchFamily="18" charset="0"/>
                            <a:sym typeface="+mn-lt"/>
                          </a:rPr>
                          <m:t>B</m:t>
                        </m:r>
                      </m:e>
                      <m:sub>
                        <m:r>
                          <a:rPr lang="en-US" altLang="zh-TW" sz="2000" b="1" i="0" dirty="0" smtClean="0">
                            <a:solidFill>
                              <a:srgbClr val="475DBD"/>
                            </a:solidFill>
                            <a:latin typeface="Cambria Math" panose="02040503050406030204" pitchFamily="18" charset="0"/>
                            <a:ea typeface="王漢宗特黑體繁" panose="02020500000000000000" pitchFamily="18" charset="-120"/>
                            <a:cs typeface="Times New Roman" panose="02020603050405020304" pitchFamily="18" charset="0"/>
                            <a:sym typeface="+mn-lt"/>
                          </a:rPr>
                          <m:t>𝐓</m:t>
                        </m:r>
                      </m:sub>
                    </m:sSub>
                  </m:oMath>
                </a14:m>
                <a:endParaRPr lang="en-US" altLang="zh-TW">
                  <a:solidFill>
                    <a:schemeClr val="tx1">
                      <a:lumMod val="75000"/>
                      <a:lumOff val="25000"/>
                    </a:schemeClr>
                  </a:solidFill>
                  <a:latin typeface="王漢宗特黑體繁" panose="02020500000000000000" pitchFamily="18" charset="-120"/>
                  <a:ea typeface="王漢宗特黑體繁" panose="02020500000000000000" pitchFamily="18" charset="-120"/>
                  <a:cs typeface="+mn-ea"/>
                  <a:sym typeface="+mn-lt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zh-TW" altLang="en-US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王漢宗特黑體繁" panose="02020500000000000000" pitchFamily="18" charset="-120"/>
                    <a:ea typeface="王漢宗特黑體繁" panose="02020500000000000000" pitchFamily="18" charset="-120"/>
                    <a:cs typeface="+mn-ea"/>
                    <a:sym typeface="+mn-lt"/>
                  </a:rPr>
                  <a:t>   智慧合約訪問控制權</a:t>
                </a:r>
              </a:p>
            </p:txBody>
          </p:sp>
        </mc:Choice>
        <mc:Fallback xmlns="">
          <p:sp>
            <p:nvSpPr>
              <p:cNvPr id="4" name="文本框 103">
                <a:extLst>
                  <a:ext uri="{FF2B5EF4-FFF2-40B4-BE49-F238E27FC236}">
                    <a16:creationId xmlns:a16="http://schemas.microsoft.com/office/drawing/2014/main" id="{E79CA9D5-E4CC-4651-D144-6B3F2FE69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0723" y="1054632"/>
                <a:ext cx="4179760" cy="4748736"/>
              </a:xfrm>
              <a:prstGeom prst="rect">
                <a:avLst/>
              </a:prstGeom>
              <a:blipFill>
                <a:blip r:embed="rId4"/>
                <a:stretch>
                  <a:fillRect l="-1312" b="-1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50B1D7D8-8557-6C36-E481-1AECC2CFA3EB}"/>
              </a:ext>
            </a:extLst>
          </p:cNvPr>
          <p:cNvSpPr txBox="1"/>
          <p:nvPr/>
        </p:nvSpPr>
        <p:spPr>
          <a:xfrm>
            <a:off x="386607" y="100748"/>
            <a:ext cx="529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r>
              <a:rPr lang="zh-TW" altLang="en-US" sz="1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模型</a:t>
            </a:r>
            <a:endParaRPr lang="en-US" altLang="zh-TW" sz="18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86DD380-5549-2CED-86F6-3AF31E4C34C3}"/>
              </a:ext>
            </a:extLst>
          </p:cNvPr>
          <p:cNvSpPr txBox="1"/>
          <p:nvPr/>
        </p:nvSpPr>
        <p:spPr>
          <a:xfrm>
            <a:off x="11416719" y="6276698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918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A1A786-2F89-28E3-5C99-C9B1F45BD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9117F29C-78FE-1B9C-6FA6-FE4DC266157A}"/>
              </a:ext>
            </a:extLst>
          </p:cNvPr>
          <p:cNvSpPr/>
          <p:nvPr/>
        </p:nvSpPr>
        <p:spPr>
          <a:xfrm>
            <a:off x="0" y="0"/>
            <a:ext cx="4523508" cy="6857999"/>
          </a:xfrm>
          <a:prstGeom prst="rect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2487E860-D8B0-69FF-B94C-2FFA74ACF13B}"/>
              </a:ext>
            </a:extLst>
          </p:cNvPr>
          <p:cNvGrpSpPr/>
          <p:nvPr/>
        </p:nvGrpSpPr>
        <p:grpSpPr>
          <a:xfrm>
            <a:off x="3179112" y="4351115"/>
            <a:ext cx="1145903" cy="532188"/>
            <a:chOff x="4169011" y="3000296"/>
            <a:chExt cx="1415787" cy="657529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DFAB2141-1478-E7F5-84D3-5B7C5C4F3C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1879" y="3000296"/>
              <a:ext cx="322919" cy="65752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C57A5AF-DE51-CD84-DCB6-E0165191B1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9011" y="3000296"/>
              <a:ext cx="1092869" cy="1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F392DF98-3490-C807-58A8-A6EE477E9CE9}"/>
              </a:ext>
            </a:extLst>
          </p:cNvPr>
          <p:cNvGrpSpPr/>
          <p:nvPr/>
        </p:nvGrpSpPr>
        <p:grpSpPr>
          <a:xfrm flipV="1">
            <a:off x="3230700" y="2072212"/>
            <a:ext cx="1145903" cy="532188"/>
            <a:chOff x="4169011" y="3000296"/>
            <a:chExt cx="1415787" cy="657529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B1610710-3A82-9534-792C-3D3DDE0BCD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1879" y="3000296"/>
              <a:ext cx="322919" cy="65752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EE1853C7-BAE4-C5AD-F086-1FB28C31D68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9011" y="3000296"/>
              <a:ext cx="1092869" cy="1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80B79CB4-FD81-D682-BB26-FD8920A96EA8}"/>
              </a:ext>
            </a:extLst>
          </p:cNvPr>
          <p:cNvCxnSpPr>
            <a:cxnSpLocks/>
          </p:cNvCxnSpPr>
          <p:nvPr/>
        </p:nvCxnSpPr>
        <p:spPr>
          <a:xfrm flipH="1">
            <a:off x="3238988" y="3773605"/>
            <a:ext cx="884541" cy="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群組 5">
            <a:extLst>
              <a:ext uri="{FF2B5EF4-FFF2-40B4-BE49-F238E27FC236}">
                <a16:creationId xmlns:a16="http://schemas.microsoft.com/office/drawing/2014/main" id="{7E9DD243-1F38-4171-6A4E-1819EBF0DC43}"/>
              </a:ext>
            </a:extLst>
          </p:cNvPr>
          <p:cNvGrpSpPr/>
          <p:nvPr/>
        </p:nvGrpSpPr>
        <p:grpSpPr>
          <a:xfrm>
            <a:off x="4144363" y="3435268"/>
            <a:ext cx="714599" cy="714599"/>
            <a:chOff x="4144363" y="3381806"/>
            <a:chExt cx="714599" cy="714599"/>
          </a:xfrm>
        </p:grpSpPr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2322A8D6-8869-27D3-268A-353CE7ABE9CB}"/>
                </a:ext>
              </a:extLst>
            </p:cNvPr>
            <p:cNvSpPr/>
            <p:nvPr/>
          </p:nvSpPr>
          <p:spPr>
            <a:xfrm>
              <a:off x="4144363" y="3381806"/>
              <a:ext cx="714599" cy="71459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123AADFF-13C9-BF89-18A7-931350A5368D}"/>
                </a:ext>
              </a:extLst>
            </p:cNvPr>
            <p:cNvGrpSpPr/>
            <p:nvPr/>
          </p:nvGrpSpPr>
          <p:grpSpPr>
            <a:xfrm>
              <a:off x="4214702" y="3438536"/>
              <a:ext cx="576083" cy="576083"/>
              <a:chOff x="1579165" y="875675"/>
              <a:chExt cx="841204" cy="841204"/>
            </a:xfrm>
          </p:grpSpPr>
          <p:sp>
            <p:nvSpPr>
              <p:cNvPr id="64" name="椭圆 63">
                <a:extLst>
                  <a:ext uri="{FF2B5EF4-FFF2-40B4-BE49-F238E27FC236}">
                    <a16:creationId xmlns:a16="http://schemas.microsoft.com/office/drawing/2014/main" id="{E4E832A5-BC32-8185-0E78-2F870D193F8C}"/>
                  </a:ext>
                </a:extLst>
              </p:cNvPr>
              <p:cNvSpPr/>
              <p:nvPr/>
            </p:nvSpPr>
            <p:spPr>
              <a:xfrm>
                <a:off x="1579165" y="875675"/>
                <a:ext cx="841204" cy="841204"/>
              </a:xfrm>
              <a:prstGeom prst="ellipse">
                <a:avLst/>
              </a:prstGeom>
              <a:solidFill>
                <a:srgbClr val="30408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65" name="Google Shape;982;p32">
                <a:extLst>
                  <a:ext uri="{FF2B5EF4-FFF2-40B4-BE49-F238E27FC236}">
                    <a16:creationId xmlns:a16="http://schemas.microsoft.com/office/drawing/2014/main" id="{48693D10-C8F5-EC54-60F4-E7613B54076C}"/>
                  </a:ext>
                </a:extLst>
              </p:cNvPr>
              <p:cNvGrpSpPr/>
              <p:nvPr/>
            </p:nvGrpSpPr>
            <p:grpSpPr>
              <a:xfrm>
                <a:off x="1867927" y="1130206"/>
                <a:ext cx="316947" cy="314385"/>
                <a:chOff x="-31166825" y="1939525"/>
                <a:chExt cx="293800" cy="291425"/>
              </a:xfrm>
              <a:solidFill>
                <a:schemeClr val="bg1"/>
              </a:solidFill>
            </p:grpSpPr>
            <p:sp>
              <p:nvSpPr>
                <p:cNvPr id="66" name="Google Shape;983;p32">
                  <a:extLst>
                    <a:ext uri="{FF2B5EF4-FFF2-40B4-BE49-F238E27FC236}">
                      <a16:creationId xmlns:a16="http://schemas.microsoft.com/office/drawing/2014/main" id="{06A84E84-DD25-7783-377A-62516C5A0C73}"/>
                    </a:ext>
                  </a:extLst>
                </p:cNvPr>
                <p:cNvSpPr/>
                <p:nvPr/>
              </p:nvSpPr>
              <p:spPr>
                <a:xfrm>
                  <a:off x="-31166825" y="1939525"/>
                  <a:ext cx="224500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7" extrusionOk="0">
                      <a:moveTo>
                        <a:pt x="5892" y="662"/>
                      </a:moveTo>
                      <a:cubicBezTo>
                        <a:pt x="6081" y="662"/>
                        <a:pt x="6239" y="819"/>
                        <a:pt x="6239" y="1040"/>
                      </a:cubicBezTo>
                      <a:lnTo>
                        <a:pt x="6239" y="1386"/>
                      </a:lnTo>
                      <a:lnTo>
                        <a:pt x="2805" y="1386"/>
                      </a:lnTo>
                      <a:lnTo>
                        <a:pt x="2805" y="1040"/>
                      </a:lnTo>
                      <a:cubicBezTo>
                        <a:pt x="2805" y="819"/>
                        <a:pt x="2962" y="662"/>
                        <a:pt x="3120" y="662"/>
                      </a:cubicBezTo>
                      <a:close/>
                      <a:moveTo>
                        <a:pt x="8035" y="1323"/>
                      </a:moveTo>
                      <a:cubicBezTo>
                        <a:pt x="8255" y="1323"/>
                        <a:pt x="8413" y="1512"/>
                        <a:pt x="8413" y="1701"/>
                      </a:cubicBezTo>
                      <a:lnTo>
                        <a:pt x="8413" y="10617"/>
                      </a:lnTo>
                      <a:cubicBezTo>
                        <a:pt x="8413" y="10838"/>
                        <a:pt x="8255" y="10995"/>
                        <a:pt x="8035" y="10995"/>
                      </a:cubicBezTo>
                      <a:lnTo>
                        <a:pt x="1166" y="10995"/>
                      </a:lnTo>
                      <a:cubicBezTo>
                        <a:pt x="946" y="10995"/>
                        <a:pt x="788" y="10838"/>
                        <a:pt x="788" y="10617"/>
                      </a:cubicBezTo>
                      <a:lnTo>
                        <a:pt x="788" y="1701"/>
                      </a:lnTo>
                      <a:lnTo>
                        <a:pt x="757" y="1701"/>
                      </a:lnTo>
                      <a:cubicBezTo>
                        <a:pt x="757" y="1512"/>
                        <a:pt x="914" y="1323"/>
                        <a:pt x="1103" y="1323"/>
                      </a:cubicBezTo>
                      <a:lnTo>
                        <a:pt x="2143" y="1323"/>
                      </a:lnTo>
                      <a:lnTo>
                        <a:pt x="2143" y="1701"/>
                      </a:lnTo>
                      <a:cubicBezTo>
                        <a:pt x="2143" y="1890"/>
                        <a:pt x="2301" y="2048"/>
                        <a:pt x="2490" y="2048"/>
                      </a:cubicBezTo>
                      <a:lnTo>
                        <a:pt x="6617" y="2048"/>
                      </a:lnTo>
                      <a:cubicBezTo>
                        <a:pt x="6837" y="2048"/>
                        <a:pt x="6995" y="1890"/>
                        <a:pt x="6995" y="1701"/>
                      </a:cubicBezTo>
                      <a:lnTo>
                        <a:pt x="6995" y="1323"/>
                      </a:lnTo>
                      <a:close/>
                      <a:moveTo>
                        <a:pt x="3120" y="0"/>
                      </a:moveTo>
                      <a:cubicBezTo>
                        <a:pt x="2679" y="0"/>
                        <a:pt x="2301" y="284"/>
                        <a:pt x="2143" y="662"/>
                      </a:cubicBezTo>
                      <a:lnTo>
                        <a:pt x="1040" y="662"/>
                      </a:lnTo>
                      <a:cubicBezTo>
                        <a:pt x="473" y="662"/>
                        <a:pt x="1" y="1134"/>
                        <a:pt x="1" y="1701"/>
                      </a:cubicBezTo>
                      <a:lnTo>
                        <a:pt x="1" y="10649"/>
                      </a:lnTo>
                      <a:cubicBezTo>
                        <a:pt x="64" y="11216"/>
                        <a:pt x="536" y="11657"/>
                        <a:pt x="1072" y="11657"/>
                      </a:cubicBezTo>
                      <a:lnTo>
                        <a:pt x="7971" y="11657"/>
                      </a:lnTo>
                      <a:cubicBezTo>
                        <a:pt x="8507" y="11657"/>
                        <a:pt x="8980" y="11184"/>
                        <a:pt x="8980" y="10649"/>
                      </a:cubicBezTo>
                      <a:lnTo>
                        <a:pt x="8980" y="1701"/>
                      </a:lnTo>
                      <a:cubicBezTo>
                        <a:pt x="8980" y="1134"/>
                        <a:pt x="8507" y="662"/>
                        <a:pt x="7971" y="662"/>
                      </a:cubicBezTo>
                      <a:lnTo>
                        <a:pt x="6869" y="662"/>
                      </a:lnTo>
                      <a:cubicBezTo>
                        <a:pt x="6711" y="284"/>
                        <a:pt x="6365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7" name="Google Shape;984;p32">
                  <a:extLst>
                    <a:ext uri="{FF2B5EF4-FFF2-40B4-BE49-F238E27FC236}">
                      <a16:creationId xmlns:a16="http://schemas.microsoft.com/office/drawing/2014/main" id="{30EF948D-D32C-EEF9-6D27-D825B4277E83}"/>
                    </a:ext>
                  </a:extLst>
                </p:cNvPr>
                <p:cNvSpPr/>
                <p:nvPr/>
              </p:nvSpPr>
              <p:spPr>
                <a:xfrm>
                  <a:off x="-31131375" y="2145075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355" y="726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726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1734"/>
                      </a:lnTo>
                      <a:cubicBezTo>
                        <a:pt x="0" y="1954"/>
                        <a:pt x="158" y="2112"/>
                        <a:pt x="379" y="2112"/>
                      </a:cubicBezTo>
                      <a:lnTo>
                        <a:pt x="1733" y="2112"/>
                      </a:lnTo>
                      <a:cubicBezTo>
                        <a:pt x="1954" y="2112"/>
                        <a:pt x="2111" y="1954"/>
                        <a:pt x="2111" y="1734"/>
                      </a:cubicBezTo>
                      <a:lnTo>
                        <a:pt x="2111" y="379"/>
                      </a:lnTo>
                      <a:cubicBezTo>
                        <a:pt x="2111" y="158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Google Shape;985;p32">
                  <a:extLst>
                    <a:ext uri="{FF2B5EF4-FFF2-40B4-BE49-F238E27FC236}">
                      <a16:creationId xmlns:a16="http://schemas.microsoft.com/office/drawing/2014/main" id="{83DE4352-6525-C4AB-F881-755D7EBE9AE4}"/>
                    </a:ext>
                  </a:extLst>
                </p:cNvPr>
                <p:cNvSpPr/>
                <p:nvPr/>
              </p:nvSpPr>
              <p:spPr>
                <a:xfrm>
                  <a:off x="-31131375" y="207655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55" y="694"/>
                      </a:moveTo>
                      <a:lnTo>
                        <a:pt x="1355" y="1356"/>
                      </a:lnTo>
                      <a:lnTo>
                        <a:pt x="694" y="1356"/>
                      </a:lnTo>
                      <a:lnTo>
                        <a:pt x="694" y="694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79" y="2080"/>
                      </a:cubicBezTo>
                      <a:lnTo>
                        <a:pt x="1733" y="2080"/>
                      </a:lnTo>
                      <a:cubicBezTo>
                        <a:pt x="1954" y="2080"/>
                        <a:pt x="2111" y="1923"/>
                        <a:pt x="2111" y="1734"/>
                      </a:cubicBezTo>
                      <a:lnTo>
                        <a:pt x="2111" y="348"/>
                      </a:lnTo>
                      <a:cubicBezTo>
                        <a:pt x="2111" y="159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9" name="Google Shape;986;p32">
                  <a:extLst>
                    <a:ext uri="{FF2B5EF4-FFF2-40B4-BE49-F238E27FC236}">
                      <a16:creationId xmlns:a16="http://schemas.microsoft.com/office/drawing/2014/main" id="{579B4ED6-96BE-F054-0F97-5C19F2EF1F64}"/>
                    </a:ext>
                  </a:extLst>
                </p:cNvPr>
                <p:cNvSpPr/>
                <p:nvPr/>
              </p:nvSpPr>
              <p:spPr>
                <a:xfrm>
                  <a:off x="-31131375" y="2007250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355" y="725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725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1733"/>
                      </a:lnTo>
                      <a:cubicBezTo>
                        <a:pt x="0" y="1954"/>
                        <a:pt x="158" y="2111"/>
                        <a:pt x="379" y="2111"/>
                      </a:cubicBezTo>
                      <a:lnTo>
                        <a:pt x="1733" y="2111"/>
                      </a:lnTo>
                      <a:cubicBezTo>
                        <a:pt x="1954" y="2111"/>
                        <a:pt x="2111" y="1954"/>
                        <a:pt x="2111" y="1733"/>
                      </a:cubicBezTo>
                      <a:lnTo>
                        <a:pt x="2111" y="379"/>
                      </a:lnTo>
                      <a:cubicBezTo>
                        <a:pt x="2111" y="158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0" name="Google Shape;987;p32">
                  <a:extLst>
                    <a:ext uri="{FF2B5EF4-FFF2-40B4-BE49-F238E27FC236}">
                      <a16:creationId xmlns:a16="http://schemas.microsoft.com/office/drawing/2014/main" id="{98289253-6F28-D155-8350-B36F530D166D}"/>
                    </a:ext>
                  </a:extLst>
                </p:cNvPr>
                <p:cNvSpPr/>
                <p:nvPr/>
              </p:nvSpPr>
              <p:spPr>
                <a:xfrm>
                  <a:off x="-31062075" y="2007250"/>
                  <a:ext cx="858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3057" y="725"/>
                      </a:lnTo>
                      <a:cubicBezTo>
                        <a:pt x="3277" y="725"/>
                        <a:pt x="3435" y="568"/>
                        <a:pt x="3435" y="379"/>
                      </a:cubicBezTo>
                      <a:cubicBezTo>
                        <a:pt x="3435" y="158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1" name="Google Shape;988;p32">
                  <a:extLst>
                    <a:ext uri="{FF2B5EF4-FFF2-40B4-BE49-F238E27FC236}">
                      <a16:creationId xmlns:a16="http://schemas.microsoft.com/office/drawing/2014/main" id="{E72A025C-44B5-27D3-612C-4C7EEB1BFF0C}"/>
                    </a:ext>
                  </a:extLst>
                </p:cNvPr>
                <p:cNvSpPr/>
                <p:nvPr/>
              </p:nvSpPr>
              <p:spPr>
                <a:xfrm>
                  <a:off x="-31062075" y="2041900"/>
                  <a:ext cx="520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8"/>
                        <a:pt x="2080" y="347"/>
                      </a:cubicBezTo>
                      <a:cubicBezTo>
                        <a:pt x="2080" y="158"/>
                        <a:pt x="1923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2" name="Google Shape;989;p32">
                  <a:extLst>
                    <a:ext uri="{FF2B5EF4-FFF2-40B4-BE49-F238E27FC236}">
                      <a16:creationId xmlns:a16="http://schemas.microsoft.com/office/drawing/2014/main" id="{A9BC710E-5125-B07D-C664-433A191BE561}"/>
                    </a:ext>
                  </a:extLst>
                </p:cNvPr>
                <p:cNvSpPr/>
                <p:nvPr/>
              </p:nvSpPr>
              <p:spPr>
                <a:xfrm>
                  <a:off x="-31062075" y="2076550"/>
                  <a:ext cx="858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695" extrusionOk="0">
                      <a:moveTo>
                        <a:pt x="347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47" y="694"/>
                      </a:cubicBezTo>
                      <a:lnTo>
                        <a:pt x="3057" y="694"/>
                      </a:lnTo>
                      <a:cubicBezTo>
                        <a:pt x="3277" y="694"/>
                        <a:pt x="3435" y="537"/>
                        <a:pt x="3435" y="348"/>
                      </a:cubicBezTo>
                      <a:cubicBezTo>
                        <a:pt x="3435" y="159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3" name="Google Shape;990;p32">
                  <a:extLst>
                    <a:ext uri="{FF2B5EF4-FFF2-40B4-BE49-F238E27FC236}">
                      <a16:creationId xmlns:a16="http://schemas.microsoft.com/office/drawing/2014/main" id="{BB74109F-138A-222F-E0CE-1C92908C31EF}"/>
                    </a:ext>
                  </a:extLst>
                </p:cNvPr>
                <p:cNvSpPr/>
                <p:nvPr/>
              </p:nvSpPr>
              <p:spPr>
                <a:xfrm>
                  <a:off x="-31062075" y="2110425"/>
                  <a:ext cx="520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6" extrusionOk="0">
                      <a:moveTo>
                        <a:pt x="347" y="1"/>
                      </a:moveTo>
                      <a:cubicBezTo>
                        <a:pt x="158" y="1"/>
                        <a:pt x="1" y="190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8"/>
                        <a:pt x="2080" y="379"/>
                      </a:cubicBezTo>
                      <a:cubicBezTo>
                        <a:pt x="2080" y="190"/>
                        <a:pt x="1923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4" name="Google Shape;991;p32">
                  <a:extLst>
                    <a:ext uri="{FF2B5EF4-FFF2-40B4-BE49-F238E27FC236}">
                      <a16:creationId xmlns:a16="http://schemas.microsoft.com/office/drawing/2014/main" id="{57B7B26B-CCE7-12C6-7365-E982D30C5B97}"/>
                    </a:ext>
                  </a:extLst>
                </p:cNvPr>
                <p:cNvSpPr/>
                <p:nvPr/>
              </p:nvSpPr>
              <p:spPr>
                <a:xfrm>
                  <a:off x="-31062075" y="2145075"/>
                  <a:ext cx="858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lnTo>
                        <a:pt x="3057" y="726"/>
                      </a:lnTo>
                      <a:cubicBezTo>
                        <a:pt x="3277" y="726"/>
                        <a:pt x="3435" y="568"/>
                        <a:pt x="3435" y="379"/>
                      </a:cubicBezTo>
                      <a:cubicBezTo>
                        <a:pt x="3435" y="158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5" name="Google Shape;992;p32">
                  <a:extLst>
                    <a:ext uri="{FF2B5EF4-FFF2-40B4-BE49-F238E27FC236}">
                      <a16:creationId xmlns:a16="http://schemas.microsoft.com/office/drawing/2014/main" id="{B1EA4562-FFBA-E35E-53F2-3AE8858D3E32}"/>
                    </a:ext>
                  </a:extLst>
                </p:cNvPr>
                <p:cNvSpPr/>
                <p:nvPr/>
              </p:nvSpPr>
              <p:spPr>
                <a:xfrm>
                  <a:off x="-31062075" y="2179750"/>
                  <a:ext cx="520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7"/>
                        <a:pt x="2080" y="347"/>
                      </a:cubicBez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76" name="Google Shape;993;p32">
                  <a:extLst>
                    <a:ext uri="{FF2B5EF4-FFF2-40B4-BE49-F238E27FC236}">
                      <a16:creationId xmlns:a16="http://schemas.microsoft.com/office/drawing/2014/main" id="{13B531FB-A312-708D-210C-6193F6A75E3C}"/>
                    </a:ext>
                  </a:extLst>
                </p:cNvPr>
                <p:cNvSpPr/>
                <p:nvPr/>
              </p:nvSpPr>
              <p:spPr>
                <a:xfrm>
                  <a:off x="-30924225" y="1974175"/>
                  <a:ext cx="51200" cy="24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9610" extrusionOk="0">
                      <a:moveTo>
                        <a:pt x="1008" y="662"/>
                      </a:moveTo>
                      <a:cubicBezTo>
                        <a:pt x="1229" y="662"/>
                        <a:pt x="1386" y="819"/>
                        <a:pt x="1386" y="1009"/>
                      </a:cubicBezTo>
                      <a:lnTo>
                        <a:pt x="1386" y="2080"/>
                      </a:lnTo>
                      <a:lnTo>
                        <a:pt x="725" y="2080"/>
                      </a:lnTo>
                      <a:lnTo>
                        <a:pt x="725" y="1009"/>
                      </a:lnTo>
                      <a:lnTo>
                        <a:pt x="662" y="1009"/>
                      </a:lnTo>
                      <a:cubicBezTo>
                        <a:pt x="662" y="819"/>
                        <a:pt x="819" y="662"/>
                        <a:pt x="1008" y="662"/>
                      </a:cubicBezTo>
                      <a:close/>
                      <a:moveTo>
                        <a:pt x="1323" y="2741"/>
                      </a:moveTo>
                      <a:lnTo>
                        <a:pt x="1323" y="6900"/>
                      </a:lnTo>
                      <a:lnTo>
                        <a:pt x="662" y="6900"/>
                      </a:lnTo>
                      <a:lnTo>
                        <a:pt x="662" y="2741"/>
                      </a:lnTo>
                      <a:close/>
                      <a:moveTo>
                        <a:pt x="1260" y="7562"/>
                      </a:moveTo>
                      <a:lnTo>
                        <a:pt x="1008" y="8192"/>
                      </a:lnTo>
                      <a:lnTo>
                        <a:pt x="819" y="7562"/>
                      </a:ln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lnTo>
                        <a:pt x="0" y="7215"/>
                      </a:lnTo>
                      <a:lnTo>
                        <a:pt x="0" y="7309"/>
                      </a:lnTo>
                      <a:lnTo>
                        <a:pt x="662" y="9357"/>
                      </a:lnTo>
                      <a:cubicBezTo>
                        <a:pt x="693" y="9515"/>
                        <a:pt x="819" y="9609"/>
                        <a:pt x="977" y="9609"/>
                      </a:cubicBezTo>
                      <a:cubicBezTo>
                        <a:pt x="1134" y="9609"/>
                        <a:pt x="1260" y="9515"/>
                        <a:pt x="1292" y="9357"/>
                      </a:cubicBezTo>
                      <a:lnTo>
                        <a:pt x="1954" y="7309"/>
                      </a:lnTo>
                      <a:lnTo>
                        <a:pt x="1954" y="7215"/>
                      </a:lnTo>
                      <a:lnTo>
                        <a:pt x="1954" y="1009"/>
                      </a:lnTo>
                      <a:cubicBezTo>
                        <a:pt x="2048" y="441"/>
                        <a:pt x="1576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C12BD105-A247-6B0D-729F-CA7008768793}"/>
              </a:ext>
            </a:extLst>
          </p:cNvPr>
          <p:cNvGrpSpPr/>
          <p:nvPr/>
        </p:nvGrpSpPr>
        <p:grpSpPr>
          <a:xfrm>
            <a:off x="4189545" y="5007448"/>
            <a:ext cx="714599" cy="714599"/>
            <a:chOff x="4144363" y="4647555"/>
            <a:chExt cx="714599" cy="714599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A4B12D24-A95B-0FB9-9F84-70BC97F89896}"/>
                </a:ext>
              </a:extLst>
            </p:cNvPr>
            <p:cNvSpPr/>
            <p:nvPr/>
          </p:nvSpPr>
          <p:spPr>
            <a:xfrm>
              <a:off x="4144363" y="4647555"/>
              <a:ext cx="714599" cy="71459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D185151-10A2-8E6B-9755-3B9EA7FFCFC8}"/>
                </a:ext>
              </a:extLst>
            </p:cNvPr>
            <p:cNvGrpSpPr/>
            <p:nvPr/>
          </p:nvGrpSpPr>
          <p:grpSpPr>
            <a:xfrm>
              <a:off x="4214702" y="4721427"/>
              <a:ext cx="576083" cy="576083"/>
              <a:chOff x="4715935" y="1087867"/>
              <a:chExt cx="841204" cy="841204"/>
            </a:xfrm>
          </p:grpSpPr>
          <p:sp>
            <p:nvSpPr>
              <p:cNvPr id="78" name="椭圆 77">
                <a:extLst>
                  <a:ext uri="{FF2B5EF4-FFF2-40B4-BE49-F238E27FC236}">
                    <a16:creationId xmlns:a16="http://schemas.microsoft.com/office/drawing/2014/main" id="{5F57909B-155D-BF4D-AC7A-2C3C7962BD03}"/>
                  </a:ext>
                </a:extLst>
              </p:cNvPr>
              <p:cNvSpPr/>
              <p:nvPr/>
            </p:nvSpPr>
            <p:spPr>
              <a:xfrm>
                <a:off x="4715935" y="1087867"/>
                <a:ext cx="841204" cy="841204"/>
              </a:xfrm>
              <a:prstGeom prst="ellipse">
                <a:avLst/>
              </a:prstGeom>
              <a:solidFill>
                <a:srgbClr val="30408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79" name="Google Shape;1014;p32">
                <a:extLst>
                  <a:ext uri="{FF2B5EF4-FFF2-40B4-BE49-F238E27FC236}">
                    <a16:creationId xmlns:a16="http://schemas.microsoft.com/office/drawing/2014/main" id="{5CBA5AF0-7BF0-2D93-74F9-3A13949CEDEA}"/>
                  </a:ext>
                </a:extLst>
              </p:cNvPr>
              <p:cNvGrpSpPr/>
              <p:nvPr/>
            </p:nvGrpSpPr>
            <p:grpSpPr>
              <a:xfrm>
                <a:off x="5000339" y="1378582"/>
                <a:ext cx="306873" cy="307687"/>
                <a:chOff x="-1700225" y="2768875"/>
                <a:chExt cx="291450" cy="292225"/>
              </a:xfrm>
              <a:solidFill>
                <a:schemeClr val="bg1"/>
              </a:solidFill>
            </p:grpSpPr>
            <p:sp>
              <p:nvSpPr>
                <p:cNvPr id="80" name="Google Shape;1015;p32">
                  <a:extLst>
                    <a:ext uri="{FF2B5EF4-FFF2-40B4-BE49-F238E27FC236}">
                      <a16:creationId xmlns:a16="http://schemas.microsoft.com/office/drawing/2014/main" id="{7DFCCB0C-C69D-3D1F-E5A0-3C7C947F766E}"/>
                    </a:ext>
                  </a:extLst>
                </p:cNvPr>
                <p:cNvSpPr/>
                <p:nvPr/>
              </p:nvSpPr>
              <p:spPr>
                <a:xfrm>
                  <a:off x="-170022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17" y="662"/>
                      </a:moveTo>
                      <a:cubicBezTo>
                        <a:pt x="10806" y="662"/>
                        <a:pt x="10964" y="820"/>
                        <a:pt x="10964" y="1009"/>
                      </a:cubicBezTo>
                      <a:lnTo>
                        <a:pt x="10964" y="2710"/>
                      </a:lnTo>
                      <a:lnTo>
                        <a:pt x="662" y="2710"/>
                      </a:ln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933" y="3372"/>
                      </a:moveTo>
                      <a:lnTo>
                        <a:pt x="10933" y="9232"/>
                      </a:lnTo>
                      <a:cubicBezTo>
                        <a:pt x="10964" y="9484"/>
                        <a:pt x="10806" y="9610"/>
                        <a:pt x="10617" y="9610"/>
                      </a:cubicBezTo>
                      <a:lnTo>
                        <a:pt x="8916" y="9610"/>
                      </a:lnTo>
                      <a:lnTo>
                        <a:pt x="8570" y="9232"/>
                      </a:lnTo>
                      <a:cubicBezTo>
                        <a:pt x="8601" y="9169"/>
                        <a:pt x="8664" y="9043"/>
                        <a:pt x="8696" y="8917"/>
                      </a:cubicBezTo>
                      <a:lnTo>
                        <a:pt x="9200" y="8917"/>
                      </a:lnTo>
                      <a:cubicBezTo>
                        <a:pt x="9389" y="8917"/>
                        <a:pt x="9546" y="8759"/>
                        <a:pt x="9546" y="8570"/>
                      </a:cubicBezTo>
                      <a:lnTo>
                        <a:pt x="9546" y="7184"/>
                      </a:lnTo>
                      <a:cubicBezTo>
                        <a:pt x="9546" y="6995"/>
                        <a:pt x="9389" y="6837"/>
                        <a:pt x="9200" y="6837"/>
                      </a:cubicBezTo>
                      <a:lnTo>
                        <a:pt x="8696" y="6837"/>
                      </a:lnTo>
                      <a:cubicBezTo>
                        <a:pt x="8664" y="6711"/>
                        <a:pt x="8601" y="6648"/>
                        <a:pt x="8570" y="6522"/>
                      </a:cubicBezTo>
                      <a:lnTo>
                        <a:pt x="8916" y="6176"/>
                      </a:lnTo>
                      <a:cubicBezTo>
                        <a:pt x="9042" y="6050"/>
                        <a:pt x="9042" y="5798"/>
                        <a:pt x="8916" y="5703"/>
                      </a:cubicBezTo>
                      <a:lnTo>
                        <a:pt x="7940" y="4695"/>
                      </a:lnTo>
                      <a:cubicBezTo>
                        <a:pt x="7877" y="4648"/>
                        <a:pt x="7790" y="4624"/>
                        <a:pt x="7703" y="4624"/>
                      </a:cubicBezTo>
                      <a:cubicBezTo>
                        <a:pt x="7617" y="4624"/>
                        <a:pt x="7530" y="4648"/>
                        <a:pt x="7467" y="4695"/>
                      </a:cubicBezTo>
                      <a:lnTo>
                        <a:pt x="7120" y="5073"/>
                      </a:lnTo>
                      <a:cubicBezTo>
                        <a:pt x="7026" y="5041"/>
                        <a:pt x="6931" y="4978"/>
                        <a:pt x="6805" y="4947"/>
                      </a:cubicBezTo>
                      <a:lnTo>
                        <a:pt x="6805" y="4443"/>
                      </a:lnTo>
                      <a:cubicBezTo>
                        <a:pt x="6805" y="4222"/>
                        <a:pt x="6648" y="4065"/>
                        <a:pt x="6459" y="4065"/>
                      </a:cubicBezTo>
                      <a:lnTo>
                        <a:pt x="5073" y="4065"/>
                      </a:lnTo>
                      <a:cubicBezTo>
                        <a:pt x="4884" y="4065"/>
                        <a:pt x="4726" y="4222"/>
                        <a:pt x="4726" y="4443"/>
                      </a:cubicBezTo>
                      <a:lnTo>
                        <a:pt x="4726" y="4947"/>
                      </a:lnTo>
                      <a:cubicBezTo>
                        <a:pt x="4600" y="4978"/>
                        <a:pt x="4506" y="5010"/>
                        <a:pt x="4411" y="5073"/>
                      </a:cubicBezTo>
                      <a:lnTo>
                        <a:pt x="4033" y="4695"/>
                      </a:lnTo>
                      <a:cubicBezTo>
                        <a:pt x="3986" y="4648"/>
                        <a:pt x="3899" y="4624"/>
                        <a:pt x="3808" y="4624"/>
                      </a:cubicBezTo>
                      <a:cubicBezTo>
                        <a:pt x="3718" y="4624"/>
                        <a:pt x="3623" y="4648"/>
                        <a:pt x="3560" y="4695"/>
                      </a:cubicBezTo>
                      <a:lnTo>
                        <a:pt x="2584" y="5703"/>
                      </a:lnTo>
                      <a:cubicBezTo>
                        <a:pt x="2458" y="5829"/>
                        <a:pt x="2458" y="6050"/>
                        <a:pt x="2584" y="6176"/>
                      </a:cubicBezTo>
                      <a:lnTo>
                        <a:pt x="2930" y="6522"/>
                      </a:lnTo>
                      <a:cubicBezTo>
                        <a:pt x="2899" y="6585"/>
                        <a:pt x="2867" y="6711"/>
                        <a:pt x="2836" y="6837"/>
                      </a:cubicBezTo>
                      <a:lnTo>
                        <a:pt x="2300" y="6837"/>
                      </a:lnTo>
                      <a:cubicBezTo>
                        <a:pt x="2111" y="6837"/>
                        <a:pt x="1954" y="6995"/>
                        <a:pt x="1954" y="7184"/>
                      </a:cubicBezTo>
                      <a:lnTo>
                        <a:pt x="1954" y="8570"/>
                      </a:lnTo>
                      <a:cubicBezTo>
                        <a:pt x="1954" y="8759"/>
                        <a:pt x="2111" y="8917"/>
                        <a:pt x="2300" y="8917"/>
                      </a:cubicBezTo>
                      <a:lnTo>
                        <a:pt x="2836" y="8917"/>
                      </a:lnTo>
                      <a:cubicBezTo>
                        <a:pt x="2867" y="9043"/>
                        <a:pt x="2899" y="9137"/>
                        <a:pt x="2930" y="9232"/>
                      </a:cubicBezTo>
                      <a:lnTo>
                        <a:pt x="2584" y="9610"/>
                      </a:lnTo>
                      <a:lnTo>
                        <a:pt x="977" y="9610"/>
                      </a:lnTo>
                      <a:cubicBezTo>
                        <a:pt x="788" y="9610"/>
                        <a:pt x="630" y="9452"/>
                        <a:pt x="630" y="9232"/>
                      </a:cubicBezTo>
                      <a:lnTo>
                        <a:pt x="630" y="3372"/>
                      </a:lnTo>
                      <a:close/>
                      <a:moveTo>
                        <a:pt x="6112" y="4726"/>
                      </a:moveTo>
                      <a:lnTo>
                        <a:pt x="6112" y="5136"/>
                      </a:lnTo>
                      <a:cubicBezTo>
                        <a:pt x="6112" y="5294"/>
                        <a:pt x="6207" y="5420"/>
                        <a:pt x="6364" y="5451"/>
                      </a:cubicBezTo>
                      <a:cubicBezTo>
                        <a:pt x="6553" y="5514"/>
                        <a:pt x="6805" y="5609"/>
                        <a:pt x="6994" y="5735"/>
                      </a:cubicBezTo>
                      <a:cubicBezTo>
                        <a:pt x="7041" y="5769"/>
                        <a:pt x="7096" y="5783"/>
                        <a:pt x="7153" y="5783"/>
                      </a:cubicBezTo>
                      <a:cubicBezTo>
                        <a:pt x="7251" y="5783"/>
                        <a:pt x="7356" y="5743"/>
                        <a:pt x="7435" y="5703"/>
                      </a:cubicBezTo>
                      <a:lnTo>
                        <a:pt x="7751" y="5388"/>
                      </a:lnTo>
                      <a:lnTo>
                        <a:pt x="8223" y="5861"/>
                      </a:lnTo>
                      <a:lnTo>
                        <a:pt x="7908" y="6176"/>
                      </a:lnTo>
                      <a:cubicBezTo>
                        <a:pt x="7782" y="6302"/>
                        <a:pt x="7782" y="6459"/>
                        <a:pt x="7877" y="6617"/>
                      </a:cubicBezTo>
                      <a:cubicBezTo>
                        <a:pt x="7971" y="6806"/>
                        <a:pt x="8066" y="6995"/>
                        <a:pt x="8129" y="7247"/>
                      </a:cubicBezTo>
                      <a:cubicBezTo>
                        <a:pt x="8192" y="7404"/>
                        <a:pt x="8286" y="7499"/>
                        <a:pt x="8444" y="7499"/>
                      </a:cubicBezTo>
                      <a:lnTo>
                        <a:pt x="8885" y="7499"/>
                      </a:lnTo>
                      <a:lnTo>
                        <a:pt x="8885" y="8192"/>
                      </a:lnTo>
                      <a:lnTo>
                        <a:pt x="8444" y="8192"/>
                      </a:lnTo>
                      <a:cubicBezTo>
                        <a:pt x="8286" y="8192"/>
                        <a:pt x="8192" y="8286"/>
                        <a:pt x="8129" y="8444"/>
                      </a:cubicBezTo>
                      <a:cubicBezTo>
                        <a:pt x="8097" y="8665"/>
                        <a:pt x="7971" y="8885"/>
                        <a:pt x="7877" y="9074"/>
                      </a:cubicBezTo>
                      <a:cubicBezTo>
                        <a:pt x="7782" y="9200"/>
                        <a:pt x="7814" y="9389"/>
                        <a:pt x="7908" y="9515"/>
                      </a:cubicBezTo>
                      <a:lnTo>
                        <a:pt x="8223" y="9830"/>
                      </a:lnTo>
                      <a:lnTo>
                        <a:pt x="7751" y="10303"/>
                      </a:lnTo>
                      <a:lnTo>
                        <a:pt x="7435" y="9988"/>
                      </a:lnTo>
                      <a:cubicBezTo>
                        <a:pt x="7368" y="9920"/>
                        <a:pt x="7291" y="9889"/>
                        <a:pt x="7211" y="9889"/>
                      </a:cubicBezTo>
                      <a:cubicBezTo>
                        <a:pt x="7141" y="9889"/>
                        <a:pt x="7068" y="9912"/>
                        <a:pt x="6994" y="9956"/>
                      </a:cubicBezTo>
                      <a:cubicBezTo>
                        <a:pt x="6805" y="10082"/>
                        <a:pt x="6616" y="10145"/>
                        <a:pt x="6364" y="10208"/>
                      </a:cubicBezTo>
                      <a:cubicBezTo>
                        <a:pt x="6207" y="10271"/>
                        <a:pt x="6112" y="10366"/>
                        <a:pt x="6112" y="10555"/>
                      </a:cubicBezTo>
                      <a:lnTo>
                        <a:pt x="6112" y="10964"/>
                      </a:lnTo>
                      <a:lnTo>
                        <a:pt x="5419" y="10964"/>
                      </a:lnTo>
                      <a:lnTo>
                        <a:pt x="5419" y="10555"/>
                      </a:lnTo>
                      <a:cubicBezTo>
                        <a:pt x="5419" y="10366"/>
                        <a:pt x="5325" y="10271"/>
                        <a:pt x="5167" y="10208"/>
                      </a:cubicBezTo>
                      <a:cubicBezTo>
                        <a:pt x="4947" y="10177"/>
                        <a:pt x="4726" y="10051"/>
                        <a:pt x="4537" y="9956"/>
                      </a:cubicBezTo>
                      <a:cubicBezTo>
                        <a:pt x="4491" y="9921"/>
                        <a:pt x="4436" y="9908"/>
                        <a:pt x="4379" y="9908"/>
                      </a:cubicBezTo>
                      <a:cubicBezTo>
                        <a:pt x="4281" y="9908"/>
                        <a:pt x="4176" y="9948"/>
                        <a:pt x="4096" y="9988"/>
                      </a:cubicBezTo>
                      <a:lnTo>
                        <a:pt x="3781" y="10303"/>
                      </a:lnTo>
                      <a:lnTo>
                        <a:pt x="3308" y="9830"/>
                      </a:lnTo>
                      <a:lnTo>
                        <a:pt x="3623" y="9515"/>
                      </a:lnTo>
                      <a:cubicBezTo>
                        <a:pt x="3749" y="9389"/>
                        <a:pt x="3749" y="9232"/>
                        <a:pt x="3655" y="9074"/>
                      </a:cubicBezTo>
                      <a:cubicBezTo>
                        <a:pt x="3529" y="8885"/>
                        <a:pt x="3466" y="8696"/>
                        <a:pt x="3371" y="8444"/>
                      </a:cubicBezTo>
                      <a:cubicBezTo>
                        <a:pt x="3340" y="8286"/>
                        <a:pt x="3214" y="8192"/>
                        <a:pt x="3056" y="8192"/>
                      </a:cubicBezTo>
                      <a:lnTo>
                        <a:pt x="2647" y="8192"/>
                      </a:lnTo>
                      <a:lnTo>
                        <a:pt x="2647" y="7499"/>
                      </a:lnTo>
                      <a:lnTo>
                        <a:pt x="3056" y="7499"/>
                      </a:lnTo>
                      <a:cubicBezTo>
                        <a:pt x="3214" y="7499"/>
                        <a:pt x="3340" y="7404"/>
                        <a:pt x="3371" y="7247"/>
                      </a:cubicBezTo>
                      <a:cubicBezTo>
                        <a:pt x="3434" y="7026"/>
                        <a:pt x="3529" y="6806"/>
                        <a:pt x="3655" y="6617"/>
                      </a:cubicBezTo>
                      <a:cubicBezTo>
                        <a:pt x="3749" y="6491"/>
                        <a:pt x="3686" y="6302"/>
                        <a:pt x="3623" y="6176"/>
                      </a:cubicBezTo>
                      <a:lnTo>
                        <a:pt x="3308" y="5861"/>
                      </a:lnTo>
                      <a:lnTo>
                        <a:pt x="3781" y="5388"/>
                      </a:lnTo>
                      <a:lnTo>
                        <a:pt x="4096" y="5703"/>
                      </a:lnTo>
                      <a:cubicBezTo>
                        <a:pt x="4163" y="5771"/>
                        <a:pt x="4240" y="5802"/>
                        <a:pt x="4321" y="5802"/>
                      </a:cubicBezTo>
                      <a:cubicBezTo>
                        <a:pt x="4391" y="5802"/>
                        <a:pt x="4464" y="5778"/>
                        <a:pt x="4537" y="5735"/>
                      </a:cubicBezTo>
                      <a:cubicBezTo>
                        <a:pt x="4726" y="5609"/>
                        <a:pt x="4915" y="5546"/>
                        <a:pt x="5167" y="5451"/>
                      </a:cubicBezTo>
                      <a:cubicBezTo>
                        <a:pt x="5325" y="5420"/>
                        <a:pt x="5419" y="5294"/>
                        <a:pt x="5419" y="5136"/>
                      </a:cubicBezTo>
                      <a:lnTo>
                        <a:pt x="5419" y="4726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295"/>
                      </a:lnTo>
                      <a:cubicBezTo>
                        <a:pt x="0" y="9830"/>
                        <a:pt x="473" y="10303"/>
                        <a:pt x="1008" y="10303"/>
                      </a:cubicBezTo>
                      <a:lnTo>
                        <a:pt x="2867" y="10303"/>
                      </a:lnTo>
                      <a:lnTo>
                        <a:pt x="3623" y="11059"/>
                      </a:lnTo>
                      <a:cubicBezTo>
                        <a:pt x="3671" y="11122"/>
                        <a:pt x="3757" y="11153"/>
                        <a:pt x="3848" y="11153"/>
                      </a:cubicBezTo>
                      <a:cubicBezTo>
                        <a:pt x="3938" y="11153"/>
                        <a:pt x="4033" y="11122"/>
                        <a:pt x="4096" y="11059"/>
                      </a:cubicBezTo>
                      <a:lnTo>
                        <a:pt x="4442" y="10712"/>
                      </a:lnTo>
                      <a:cubicBezTo>
                        <a:pt x="4506" y="10744"/>
                        <a:pt x="4632" y="10775"/>
                        <a:pt x="4758" y="10807"/>
                      </a:cubicBezTo>
                      <a:lnTo>
                        <a:pt x="4758" y="11342"/>
                      </a:lnTo>
                      <a:cubicBezTo>
                        <a:pt x="4758" y="11531"/>
                        <a:pt x="4915" y="11689"/>
                        <a:pt x="5104" y="11689"/>
                      </a:cubicBezTo>
                      <a:lnTo>
                        <a:pt x="6490" y="11689"/>
                      </a:lnTo>
                      <a:cubicBezTo>
                        <a:pt x="6679" y="11689"/>
                        <a:pt x="6837" y="11531"/>
                        <a:pt x="6837" y="11342"/>
                      </a:cubicBezTo>
                      <a:lnTo>
                        <a:pt x="6837" y="10807"/>
                      </a:lnTo>
                      <a:cubicBezTo>
                        <a:pt x="6963" y="10775"/>
                        <a:pt x="7026" y="10744"/>
                        <a:pt x="7152" y="10712"/>
                      </a:cubicBezTo>
                      <a:lnTo>
                        <a:pt x="7498" y="11059"/>
                      </a:lnTo>
                      <a:cubicBezTo>
                        <a:pt x="7561" y="11122"/>
                        <a:pt x="7656" y="11153"/>
                        <a:pt x="7747" y="11153"/>
                      </a:cubicBezTo>
                      <a:cubicBezTo>
                        <a:pt x="7837" y="11153"/>
                        <a:pt x="7924" y="11122"/>
                        <a:pt x="7971" y="11059"/>
                      </a:cubicBezTo>
                      <a:lnTo>
                        <a:pt x="8727" y="10303"/>
                      </a:lnTo>
                      <a:lnTo>
                        <a:pt x="10617" y="10303"/>
                      </a:lnTo>
                      <a:cubicBezTo>
                        <a:pt x="11185" y="10303"/>
                        <a:pt x="11657" y="9830"/>
                        <a:pt x="11657" y="9295"/>
                      </a:cubicBezTo>
                      <a:lnTo>
                        <a:pt x="11657" y="1009"/>
                      </a:lnTo>
                      <a:cubicBezTo>
                        <a:pt x="11657" y="473"/>
                        <a:pt x="11216" y="1"/>
                        <a:pt x="10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1" name="Google Shape;1016;p32">
                  <a:extLst>
                    <a:ext uri="{FF2B5EF4-FFF2-40B4-BE49-F238E27FC236}">
                      <a16:creationId xmlns:a16="http://schemas.microsoft.com/office/drawing/2014/main" id="{5E56BDF2-7354-549B-166E-1BBD339B366D}"/>
                    </a:ext>
                  </a:extLst>
                </p:cNvPr>
                <p:cNvSpPr/>
                <p:nvPr/>
              </p:nvSpPr>
              <p:spPr>
                <a:xfrm>
                  <a:off x="-1667150" y="2801950"/>
                  <a:ext cx="181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726"/>
                        <a:pt x="347" y="726"/>
                      </a:cubicBezTo>
                      <a:cubicBezTo>
                        <a:pt x="568" y="726"/>
                        <a:pt x="725" y="536"/>
                        <a:pt x="725" y="347"/>
                      </a:cubicBezTo>
                      <a:cubicBezTo>
                        <a:pt x="725" y="158"/>
                        <a:pt x="568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2" name="Google Shape;1017;p32">
                  <a:extLst>
                    <a:ext uri="{FF2B5EF4-FFF2-40B4-BE49-F238E27FC236}">
                      <a16:creationId xmlns:a16="http://schemas.microsoft.com/office/drawing/2014/main" id="{D7DD0316-F524-504D-4AD2-2FF9CD8A55B7}"/>
                    </a:ext>
                  </a:extLst>
                </p:cNvPr>
                <p:cNvSpPr/>
                <p:nvPr/>
              </p:nvSpPr>
              <p:spPr>
                <a:xfrm>
                  <a:off x="-1632500" y="2801950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cubicBezTo>
                        <a:pt x="536" y="726"/>
                        <a:pt x="694" y="568"/>
                        <a:pt x="694" y="347"/>
                      </a:cubicBez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3" name="Google Shape;1018;p32">
                  <a:extLst>
                    <a:ext uri="{FF2B5EF4-FFF2-40B4-BE49-F238E27FC236}">
                      <a16:creationId xmlns:a16="http://schemas.microsoft.com/office/drawing/2014/main" id="{5F5FE7B2-F6CC-182E-33C5-9E3E83020780}"/>
                    </a:ext>
                  </a:extLst>
                </p:cNvPr>
                <p:cNvSpPr/>
                <p:nvPr/>
              </p:nvSpPr>
              <p:spPr>
                <a:xfrm>
                  <a:off x="-1597850" y="2801950"/>
                  <a:ext cx="173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cubicBezTo>
                        <a:pt x="537" y="726"/>
                        <a:pt x="694" y="568"/>
                        <a:pt x="694" y="347"/>
                      </a:cubicBezTo>
                      <a:cubicBezTo>
                        <a:pt x="694" y="158"/>
                        <a:pt x="537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4" name="Google Shape;1019;p32">
                  <a:extLst>
                    <a:ext uri="{FF2B5EF4-FFF2-40B4-BE49-F238E27FC236}">
                      <a16:creationId xmlns:a16="http://schemas.microsoft.com/office/drawing/2014/main" id="{A8EB0B0C-E59C-8357-A3DC-281EFE11CC85}"/>
                    </a:ext>
                  </a:extLst>
                </p:cNvPr>
                <p:cNvSpPr/>
                <p:nvPr/>
              </p:nvSpPr>
              <p:spPr>
                <a:xfrm>
                  <a:off x="-1564750" y="2801950"/>
                  <a:ext cx="1205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32" y="568"/>
                        <a:pt x="189" y="726"/>
                        <a:pt x="347" y="726"/>
                      </a:cubicBezTo>
                      <a:lnTo>
                        <a:pt x="4442" y="726"/>
                      </a:lnTo>
                      <a:cubicBezTo>
                        <a:pt x="4663" y="726"/>
                        <a:pt x="4820" y="568"/>
                        <a:pt x="4820" y="347"/>
                      </a:cubicBezTo>
                      <a:cubicBezTo>
                        <a:pt x="4820" y="158"/>
                        <a:pt x="4663" y="1"/>
                        <a:pt x="44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85" name="Google Shape;1020;p32">
                  <a:extLst>
                    <a:ext uri="{FF2B5EF4-FFF2-40B4-BE49-F238E27FC236}">
                      <a16:creationId xmlns:a16="http://schemas.microsoft.com/office/drawing/2014/main" id="{7BB5C565-D5D2-88C5-1467-75349243A4DC}"/>
                    </a:ext>
                  </a:extLst>
                </p:cNvPr>
                <p:cNvSpPr/>
                <p:nvPr/>
              </p:nvSpPr>
              <p:spPr>
                <a:xfrm>
                  <a:off x="-1597850" y="2924050"/>
                  <a:ext cx="8510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4" h="3403" extrusionOk="0">
                      <a:moveTo>
                        <a:pt x="1671" y="662"/>
                      </a:moveTo>
                      <a:cubicBezTo>
                        <a:pt x="2238" y="662"/>
                        <a:pt x="2710" y="1134"/>
                        <a:pt x="2710" y="1701"/>
                      </a:cubicBezTo>
                      <a:cubicBezTo>
                        <a:pt x="2710" y="2237"/>
                        <a:pt x="2269" y="2710"/>
                        <a:pt x="1671" y="2710"/>
                      </a:cubicBezTo>
                      <a:cubicBezTo>
                        <a:pt x="1135" y="2710"/>
                        <a:pt x="663" y="2237"/>
                        <a:pt x="663" y="1701"/>
                      </a:cubicBezTo>
                      <a:cubicBezTo>
                        <a:pt x="663" y="1134"/>
                        <a:pt x="1135" y="662"/>
                        <a:pt x="1671" y="662"/>
                      </a:cubicBezTo>
                      <a:close/>
                      <a:moveTo>
                        <a:pt x="1671" y="0"/>
                      </a:moveTo>
                      <a:cubicBezTo>
                        <a:pt x="726" y="0"/>
                        <a:pt x="1" y="756"/>
                        <a:pt x="1" y="1701"/>
                      </a:cubicBezTo>
                      <a:cubicBezTo>
                        <a:pt x="1" y="2647"/>
                        <a:pt x="726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1"/>
                      </a:cubicBezTo>
                      <a:cubicBezTo>
                        <a:pt x="3403" y="756"/>
                        <a:pt x="2616" y="0"/>
                        <a:pt x="16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FFD3DE-8C73-592D-1188-2046EC28B075}"/>
              </a:ext>
            </a:extLst>
          </p:cNvPr>
          <p:cNvGrpSpPr/>
          <p:nvPr/>
        </p:nvGrpSpPr>
        <p:grpSpPr>
          <a:xfrm>
            <a:off x="4214268" y="1863088"/>
            <a:ext cx="714599" cy="714599"/>
            <a:chOff x="4214268" y="1609088"/>
            <a:chExt cx="714599" cy="714599"/>
          </a:xfrm>
        </p:grpSpPr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9DDA9D55-550D-97D3-D0B7-7CAA9B1D6AA6}"/>
                </a:ext>
              </a:extLst>
            </p:cNvPr>
            <p:cNvSpPr/>
            <p:nvPr/>
          </p:nvSpPr>
          <p:spPr>
            <a:xfrm>
              <a:off x="4214268" y="1609088"/>
              <a:ext cx="714599" cy="714599"/>
            </a:xfrm>
            <a:prstGeom prst="ellipse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6480ACD9-B3EB-6415-0568-3CB2CE9670AB}"/>
                </a:ext>
              </a:extLst>
            </p:cNvPr>
            <p:cNvGrpSpPr/>
            <p:nvPr/>
          </p:nvGrpSpPr>
          <p:grpSpPr>
            <a:xfrm>
              <a:off x="4284607" y="1685367"/>
              <a:ext cx="576083" cy="576083"/>
              <a:chOff x="3143350" y="2501190"/>
              <a:chExt cx="841204" cy="841204"/>
            </a:xfrm>
          </p:grpSpPr>
          <p:sp>
            <p:nvSpPr>
              <p:cNvPr id="87" name="椭圆 86">
                <a:extLst>
                  <a:ext uri="{FF2B5EF4-FFF2-40B4-BE49-F238E27FC236}">
                    <a16:creationId xmlns:a16="http://schemas.microsoft.com/office/drawing/2014/main" id="{EDEF5536-ADC3-1058-8991-B55E32BD894E}"/>
                  </a:ext>
                </a:extLst>
              </p:cNvPr>
              <p:cNvSpPr/>
              <p:nvPr/>
            </p:nvSpPr>
            <p:spPr>
              <a:xfrm>
                <a:off x="3143350" y="2501190"/>
                <a:ext cx="841204" cy="841204"/>
              </a:xfrm>
              <a:prstGeom prst="ellipse">
                <a:avLst/>
              </a:prstGeom>
              <a:solidFill>
                <a:srgbClr val="304086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8" name="Google Shape;973;p32">
                <a:extLst>
                  <a:ext uri="{FF2B5EF4-FFF2-40B4-BE49-F238E27FC236}">
                    <a16:creationId xmlns:a16="http://schemas.microsoft.com/office/drawing/2014/main" id="{0B2810BC-98B6-3175-FD5C-11DD9628D321}"/>
                  </a:ext>
                </a:extLst>
              </p:cNvPr>
              <p:cNvSpPr/>
              <p:nvPr/>
            </p:nvSpPr>
            <p:spPr>
              <a:xfrm>
                <a:off x="3446186" y="2786169"/>
                <a:ext cx="312366" cy="310740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5D01FD30-3E41-1BA9-010C-4D78955CB358}"/>
              </a:ext>
            </a:extLst>
          </p:cNvPr>
          <p:cNvGrpSpPr/>
          <p:nvPr/>
        </p:nvGrpSpPr>
        <p:grpSpPr>
          <a:xfrm>
            <a:off x="5086922" y="1861644"/>
            <a:ext cx="5380806" cy="879174"/>
            <a:chOff x="5086922" y="1756099"/>
            <a:chExt cx="5380806" cy="879174"/>
          </a:xfrm>
        </p:grpSpPr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48A7B3A9-0A0D-F44A-8FD2-2D9E8042E84D}"/>
                </a:ext>
              </a:extLst>
            </p:cNvPr>
            <p:cNvSpPr txBox="1"/>
            <p:nvPr/>
          </p:nvSpPr>
          <p:spPr>
            <a:xfrm>
              <a:off x="5136260" y="2337371"/>
              <a:ext cx="5331468" cy="297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zh-TW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王漢宗特黑體繁" panose="02020500000000000000" pitchFamily="18" charset="-120"/>
                  <a:ea typeface="王漢宗特黑體繁" panose="02020500000000000000" pitchFamily="18" charset="-120"/>
                  <a:cs typeface="+mn-ea"/>
                  <a:sym typeface="+mn-lt"/>
                </a:rPr>
                <a:t>加入網絡的 </a:t>
              </a:r>
              <a:r>
                <a:rPr lang="en-US" altLang="zh-TW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王漢宗特黑體繁" panose="02020500000000000000" pitchFamily="18" charset="-120"/>
                  <a:ea typeface="王漢宗特黑體繁" panose="02020500000000000000" pitchFamily="18" charset="-120"/>
                  <a:cs typeface="+mn-ea"/>
                  <a:sym typeface="+mn-lt"/>
                </a:rPr>
                <a:t>ATM</a:t>
              </a:r>
              <a:r>
                <a:rPr lang="zh-TW" altLang="en-US"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王漢宗特黑體繁" panose="02020500000000000000" pitchFamily="18" charset="-120"/>
                  <a:ea typeface="王漢宗特黑體繁" panose="02020500000000000000" pitchFamily="18" charset="-120"/>
                  <a:cs typeface="+mn-ea"/>
                  <a:sym typeface="+mn-lt"/>
                </a:rPr>
                <a:t> 節點需為可信的</a:t>
              </a:r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endParaRPr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D27B94CB-4654-DF51-855B-4966BA5665AE}"/>
                </a:ext>
              </a:extLst>
            </p:cNvPr>
            <p:cNvSpPr txBox="1"/>
            <p:nvPr/>
          </p:nvSpPr>
          <p:spPr>
            <a:xfrm>
              <a:off x="5086922" y="1756099"/>
              <a:ext cx="2018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300">
                  <a:solidFill>
                    <a:srgbClr val="475DBD"/>
                  </a:solidFill>
                  <a:latin typeface="王漢宗特黑體繁" panose="02020500000000000000" pitchFamily="18" charset="-120"/>
                  <a:ea typeface="王漢宗特黑體繁" panose="02020500000000000000" pitchFamily="18" charset="-120"/>
                  <a:cs typeface="+mn-ea"/>
                  <a:sym typeface="+mn-lt"/>
                </a:rPr>
                <a:t>可信性</a:t>
              </a:r>
              <a:endParaRPr lang="zh-CN" altLang="en-US" sz="2300">
                <a:solidFill>
                  <a:srgbClr val="475DBD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FDF22E1F-59A0-F0E7-18B8-B7902477289F}"/>
              </a:ext>
            </a:extLst>
          </p:cNvPr>
          <p:cNvGrpSpPr/>
          <p:nvPr/>
        </p:nvGrpSpPr>
        <p:grpSpPr>
          <a:xfrm>
            <a:off x="838310" y="1937844"/>
            <a:ext cx="2738483" cy="4539153"/>
            <a:chOff x="5335946" y="2393873"/>
            <a:chExt cx="1699128" cy="2678506"/>
          </a:xfrm>
        </p:grpSpPr>
        <p:pic>
          <p:nvPicPr>
            <p:cNvPr id="117" name="图片 116">
              <a:extLst>
                <a:ext uri="{FF2B5EF4-FFF2-40B4-BE49-F238E27FC236}">
                  <a16:creationId xmlns:a16="http://schemas.microsoft.com/office/drawing/2014/main" id="{80FB2B80-5E6E-CADA-5EC3-C1F46ED40A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56542" y="2393873"/>
              <a:ext cx="1203384" cy="2054906"/>
            </a:xfrm>
            <a:prstGeom prst="rect">
              <a:avLst/>
            </a:prstGeom>
          </p:spPr>
        </p:pic>
        <p:pic>
          <p:nvPicPr>
            <p:cNvPr id="118" name="图片 117">
              <a:extLst>
                <a:ext uri="{FF2B5EF4-FFF2-40B4-BE49-F238E27FC236}">
                  <a16:creationId xmlns:a16="http://schemas.microsoft.com/office/drawing/2014/main" id="{C593BE1D-045D-9468-E8FF-175B66222E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5335946" y="3850789"/>
              <a:ext cx="562537" cy="960591"/>
            </a:xfrm>
            <a:prstGeom prst="rect">
              <a:avLst/>
            </a:prstGeom>
          </p:spPr>
        </p:pic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73908C77-2DEA-E906-F951-35BFE967E8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38145" y="3065991"/>
              <a:ext cx="996929" cy="1702362"/>
            </a:xfrm>
            <a:prstGeom prst="rect">
              <a:avLst/>
            </a:prstGeom>
          </p:spPr>
        </p:pic>
        <p:pic>
          <p:nvPicPr>
            <p:cNvPr id="120" name="图片 119">
              <a:extLst>
                <a:ext uri="{FF2B5EF4-FFF2-40B4-BE49-F238E27FC236}">
                  <a16:creationId xmlns:a16="http://schemas.microsoft.com/office/drawing/2014/main" id="{2E658798-3ADA-9A1D-4D12-01AF1A4AA38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5575474" y="3631648"/>
              <a:ext cx="843714" cy="1440731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2156C067-53EF-7337-C497-A4BE388580AC}"/>
              </a:ext>
            </a:extLst>
          </p:cNvPr>
          <p:cNvGrpSpPr/>
          <p:nvPr/>
        </p:nvGrpSpPr>
        <p:grpSpPr>
          <a:xfrm>
            <a:off x="5086922" y="3415798"/>
            <a:ext cx="5380806" cy="879174"/>
            <a:chOff x="5086922" y="1756099"/>
            <a:chExt cx="5380806" cy="879174"/>
          </a:xfrm>
        </p:grpSpPr>
        <p:sp>
          <p:nvSpPr>
            <p:cNvPr id="10" name="文本框 102">
              <a:extLst>
                <a:ext uri="{FF2B5EF4-FFF2-40B4-BE49-F238E27FC236}">
                  <a16:creationId xmlns:a16="http://schemas.microsoft.com/office/drawing/2014/main" id="{5659FFB6-4506-78A4-DC2A-C63BE7657F28}"/>
                </a:ext>
              </a:extLst>
            </p:cNvPr>
            <p:cNvSpPr txBox="1"/>
            <p:nvPr/>
          </p:nvSpPr>
          <p:spPr>
            <a:xfrm>
              <a:off x="5136260" y="2337371"/>
              <a:ext cx="5331468" cy="297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2000">
                  <a:solidFill>
                    <a:schemeClr val="tx1">
                      <a:lumMod val="75000"/>
                      <a:lumOff val="25000"/>
                    </a:schemeClr>
                  </a:solidFill>
                  <a:latin typeface="王漢宗特黑體繁" panose="02020500000000000000" pitchFamily="18" charset="-120"/>
                  <a:ea typeface="王漢宗特黑體繁" panose="02020500000000000000" pitchFamily="18" charset="-120"/>
                  <a:cs typeface="+mn-ea"/>
                </a:defRPr>
              </a:lvl1pPr>
            </a:lstStyle>
            <a:p>
              <a:r>
                <a:rPr lang="zh-TW" altLang="en-US">
                  <a:sym typeface="+mn-lt"/>
                </a:rPr>
                <a:t>架構底層的密碼學演算法需為安全的</a:t>
              </a:r>
              <a:endParaRPr lang="zh-CN" altLang="en-US">
                <a:sym typeface="+mn-lt"/>
              </a:endParaRPr>
            </a:p>
          </p:txBody>
        </p:sp>
        <p:sp>
          <p:nvSpPr>
            <p:cNvPr id="11" name="文本框 103">
              <a:extLst>
                <a:ext uri="{FF2B5EF4-FFF2-40B4-BE49-F238E27FC236}">
                  <a16:creationId xmlns:a16="http://schemas.microsoft.com/office/drawing/2014/main" id="{02DB6C34-6E15-0BC0-3A52-0CDAC3BB64A8}"/>
                </a:ext>
              </a:extLst>
            </p:cNvPr>
            <p:cNvSpPr txBox="1"/>
            <p:nvPr/>
          </p:nvSpPr>
          <p:spPr>
            <a:xfrm>
              <a:off x="5086922" y="1756099"/>
              <a:ext cx="2018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300">
                  <a:solidFill>
                    <a:srgbClr val="475DBD"/>
                  </a:solidFill>
                  <a:latin typeface="王漢宗特黑體繁" panose="02020500000000000000" pitchFamily="18" charset="-120"/>
                  <a:ea typeface="王漢宗特黑體繁" panose="02020500000000000000" pitchFamily="18" charset="-120"/>
                  <a:cs typeface="+mn-ea"/>
                  <a:sym typeface="+mn-lt"/>
                </a:rPr>
                <a:t>安全性</a:t>
              </a:r>
              <a:endParaRPr lang="zh-CN" altLang="en-US" sz="2300">
                <a:solidFill>
                  <a:srgbClr val="475DBD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CF0042E-B54B-B3B2-7BC5-2216BFDD9B0F}"/>
              </a:ext>
            </a:extLst>
          </p:cNvPr>
          <p:cNvGrpSpPr/>
          <p:nvPr/>
        </p:nvGrpSpPr>
        <p:grpSpPr>
          <a:xfrm>
            <a:off x="5086922" y="4969054"/>
            <a:ext cx="6673278" cy="981382"/>
            <a:chOff x="5086922" y="1756099"/>
            <a:chExt cx="6673278" cy="981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02">
                  <a:extLst>
                    <a:ext uri="{FF2B5EF4-FFF2-40B4-BE49-F238E27FC236}">
                      <a16:creationId xmlns:a16="http://schemas.microsoft.com/office/drawing/2014/main" id="{5B19D092-E59D-48BD-0825-5201D4A8D785}"/>
                    </a:ext>
                  </a:extLst>
                </p:cNvPr>
                <p:cNvSpPr txBox="1"/>
                <p:nvPr/>
              </p:nvSpPr>
              <p:spPr>
                <a:xfrm>
                  <a:off x="5136260" y="2337371"/>
                  <a:ext cx="662394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>
                    <a:lnSpc>
                      <a:spcPts val="1500"/>
                    </a:lnSpc>
                    <a:defRPr sz="200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王漢宗特黑體繁" panose="02020500000000000000" pitchFamily="18" charset="-120"/>
                      <a:ea typeface="王漢宗特黑體繁" panose="02020500000000000000" pitchFamily="18" charset="-120"/>
                      <a:cs typeface="+mn-ea"/>
                    </a:defRPr>
                  </a:lvl1pPr>
                </a:lstStyle>
                <a:p>
                  <a:pPr>
                    <a:lnSpc>
                      <a:spcPct val="100000"/>
                    </a:lnSpc>
                  </a:pPr>
                  <a:r>
                    <a:rPr lang="zh-TW" altLang="en-US">
                      <a:sym typeface="+mn-lt"/>
                    </a:rPr>
                    <a:t>潛在破壞者不能控制超過</a:t>
                  </a:r>
                  <a14:m>
                    <m:oMath xmlns:m="http://schemas.openxmlformats.org/officeDocument/2006/math">
                      <m:r>
                        <a:rPr lang="zh-TW" altLang="en-US" i="1" dirty="0">
                          <a:latin typeface="Cambria Math" panose="02040503050406030204" pitchFamily="18" charset="0"/>
                          <a:sym typeface="+mn-lt"/>
                        </a:rPr>
                        <m:t> </m:t>
                      </m:r>
                      <m:r>
                        <a:rPr lang="en-US" altLang="zh-TW" i="1" dirty="0" smtClean="0">
                          <a:latin typeface="Cambria Math" panose="02040503050406030204" pitchFamily="18" charset="0"/>
                          <a:sym typeface="+mn-lt"/>
                        </a:rPr>
                        <m:t>1/3</m:t>
                      </m:r>
                      <m:r>
                        <a:rPr lang="zh-TW" altLang="en-US" i="1" dirty="0">
                          <a:latin typeface="Cambria Math" panose="02040503050406030204" pitchFamily="18" charset="0"/>
                          <a:sym typeface="+mn-lt"/>
                        </a:rPr>
                        <m:t> </m:t>
                      </m:r>
                    </m:oMath>
                  </a14:m>
                  <a:r>
                    <a:rPr lang="zh-TW" altLang="en-US">
                      <a:sym typeface="+mn-lt"/>
                    </a:rPr>
                    <a:t>的 </a:t>
                  </a:r>
                  <a:r>
                    <a:rPr lang="en-US" altLang="zh-TW">
                      <a:sym typeface="+mn-lt"/>
                    </a:rPr>
                    <a:t>ATM </a:t>
                  </a:r>
                  <a:r>
                    <a:rPr lang="zh-TW" altLang="en-US">
                      <a:sym typeface="+mn-lt"/>
                    </a:rPr>
                    <a:t>實體節點</a:t>
                  </a:r>
                  <a:endParaRPr lang="zh-CN" altLang="en-US">
                    <a:sym typeface="+mn-lt"/>
                  </a:endParaRPr>
                </a:p>
              </p:txBody>
            </p:sp>
          </mc:Choice>
          <mc:Fallback xmlns="">
            <p:sp>
              <p:nvSpPr>
                <p:cNvPr id="13" name="文本框 102">
                  <a:extLst>
                    <a:ext uri="{FF2B5EF4-FFF2-40B4-BE49-F238E27FC236}">
                      <a16:creationId xmlns:a16="http://schemas.microsoft.com/office/drawing/2014/main" id="{5B19D092-E59D-48BD-0825-5201D4A8D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6260" y="2337371"/>
                  <a:ext cx="6623940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1013"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03">
              <a:extLst>
                <a:ext uri="{FF2B5EF4-FFF2-40B4-BE49-F238E27FC236}">
                  <a16:creationId xmlns:a16="http://schemas.microsoft.com/office/drawing/2014/main" id="{A74781E4-14D8-C4E3-A6EE-D19116E3B9EF}"/>
                </a:ext>
              </a:extLst>
            </p:cNvPr>
            <p:cNvSpPr txBox="1"/>
            <p:nvPr/>
          </p:nvSpPr>
          <p:spPr>
            <a:xfrm>
              <a:off x="5086922" y="1756099"/>
              <a:ext cx="2018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300">
                  <a:solidFill>
                    <a:srgbClr val="475DBD"/>
                  </a:solidFill>
                  <a:latin typeface="王漢宗特黑體繁" panose="02020500000000000000" pitchFamily="18" charset="-120"/>
                  <a:ea typeface="王漢宗特黑體繁" panose="02020500000000000000" pitchFamily="18" charset="-120"/>
                  <a:cs typeface="+mn-ea"/>
                  <a:sym typeface="+mn-lt"/>
                </a:rPr>
                <a:t>不可控制性</a:t>
              </a:r>
              <a:endParaRPr lang="zh-CN" altLang="en-US" sz="2300">
                <a:solidFill>
                  <a:srgbClr val="475DBD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endParaRPr>
            </a:p>
          </p:txBody>
        </p:sp>
      </p:grpSp>
      <p:cxnSp>
        <p:nvCxnSpPr>
          <p:cNvPr id="15" name="直接连接符 124">
            <a:extLst>
              <a:ext uri="{FF2B5EF4-FFF2-40B4-BE49-F238E27FC236}">
                <a16:creationId xmlns:a16="http://schemas.microsoft.com/office/drawing/2014/main" id="{FB07849F-1D5E-3D51-420F-47821A3F3ABE}"/>
              </a:ext>
            </a:extLst>
          </p:cNvPr>
          <p:cNvCxnSpPr/>
          <p:nvPr/>
        </p:nvCxnSpPr>
        <p:spPr>
          <a:xfrm>
            <a:off x="152874" y="47008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778077-7DE7-4CD5-278C-54929AB2C1D7}"/>
              </a:ext>
            </a:extLst>
          </p:cNvPr>
          <p:cNvSpPr txBox="1"/>
          <p:nvPr/>
        </p:nvSpPr>
        <p:spPr>
          <a:xfrm>
            <a:off x="386607" y="100748"/>
            <a:ext cx="529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r>
              <a:rPr lang="zh-TW" altLang="en-US" sz="1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安全架構</a:t>
            </a:r>
            <a:endParaRPr lang="en-US" altLang="zh-TW" sz="18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D453DA0-930D-4D4D-5881-4B3935ABA127}"/>
              </a:ext>
            </a:extLst>
          </p:cNvPr>
          <p:cNvSpPr txBox="1"/>
          <p:nvPr/>
        </p:nvSpPr>
        <p:spPr>
          <a:xfrm>
            <a:off x="7228820" y="797253"/>
            <a:ext cx="18575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 b="1" spc="3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安全假設</a:t>
            </a:r>
            <a:endParaRPr lang="en-US" altLang="zh-TW" sz="2800" b="1" spc="3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7D24149-A1D6-23A5-6CF4-561DF88E298B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10A1C9-F9C8-FFB6-3D2E-08744028F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00256633-50F1-2ADE-C716-549C7848C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29" y="832857"/>
            <a:ext cx="6148760" cy="58673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0B926BB-89A0-0CC2-96F9-8D97F394444F}"/>
              </a:ext>
            </a:extLst>
          </p:cNvPr>
          <p:cNvSpPr/>
          <p:nvPr/>
        </p:nvSpPr>
        <p:spPr>
          <a:xfrm rot="16200000" flipH="1">
            <a:off x="6115220" y="781221"/>
            <a:ext cx="6858000" cy="52955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cs typeface="+mn-ea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1E451401-E6AF-4CA2-4A3A-E577ADC924A7}"/>
              </a:ext>
            </a:extLst>
          </p:cNvPr>
          <p:cNvCxnSpPr/>
          <p:nvPr/>
        </p:nvCxnSpPr>
        <p:spPr>
          <a:xfrm>
            <a:off x="152874" y="47008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03">
            <a:extLst>
              <a:ext uri="{FF2B5EF4-FFF2-40B4-BE49-F238E27FC236}">
                <a16:creationId xmlns:a16="http://schemas.microsoft.com/office/drawing/2014/main" id="{DFE93AAD-5112-929B-CC1F-EC2DE8905C6B}"/>
              </a:ext>
            </a:extLst>
          </p:cNvPr>
          <p:cNvSpPr txBox="1"/>
          <p:nvPr/>
        </p:nvSpPr>
        <p:spPr>
          <a:xfrm>
            <a:off x="7759590" y="1515079"/>
            <a:ext cx="3569260" cy="3446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安全架構</a:t>
            </a:r>
            <a:endParaRPr lang="en-US" altLang="zh-TW" sz="24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algn="ctr">
              <a:lnSpc>
                <a:spcPct val="200000"/>
              </a:lnSpc>
            </a:pPr>
            <a:endParaRPr lang="en-US" altLang="zh-TW" sz="8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五種 </a:t>
            </a:r>
            <a:r>
              <a:rPr lang="en-US" altLang="zh-TW" sz="2000" b="1">
                <a:solidFill>
                  <a:srgbClr val="3F54AF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 </a:t>
            </a:r>
            <a:r>
              <a:rPr lang="zh-TW" altLang="en-US" sz="2000" b="1">
                <a:solidFill>
                  <a:srgbClr val="3F54AF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邏輯實體 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類型</a:t>
            </a:r>
            <a:endParaRPr lang="en-US" altLang="zh-TW" sz="2000" b="1"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三個 </a:t>
            </a:r>
            <a:r>
              <a:rPr lang="zh-TW" altLang="en-US" sz="2000" b="1">
                <a:solidFill>
                  <a:srgbClr val="3F54AF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安全功能模組</a:t>
            </a:r>
            <a:endParaRPr lang="en-US" altLang="zh-TW" sz="2000" b="1">
              <a:solidFill>
                <a:srgbClr val="3F54AF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五個 </a:t>
            </a:r>
            <a:r>
              <a:rPr lang="en-US" altLang="zh-TW" sz="2000" b="1">
                <a:solidFill>
                  <a:srgbClr val="3F54AF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 </a:t>
            </a:r>
            <a:r>
              <a:rPr lang="zh-TW" altLang="en-US" sz="2000" b="1">
                <a:solidFill>
                  <a:srgbClr val="3F54AF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能力層級</a:t>
            </a:r>
            <a:endParaRPr lang="en-US" altLang="zh-TW" sz="2000" b="1">
              <a:solidFill>
                <a:srgbClr val="3F54AF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三種 </a:t>
            </a:r>
            <a:r>
              <a:rPr lang="zh-TW" altLang="en-US" sz="2000" b="1">
                <a:solidFill>
                  <a:srgbClr val="3F54AF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介面元件 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類型</a:t>
            </a:r>
            <a:endParaRPr lang="en-US" altLang="zh-TW" sz="2000">
              <a:solidFill>
                <a:srgbClr val="3F54AF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  <a:sym typeface="+mn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1D1B023-6B41-1500-FB6B-826AE58B5768}"/>
              </a:ext>
            </a:extLst>
          </p:cNvPr>
          <p:cNvSpPr txBox="1"/>
          <p:nvPr/>
        </p:nvSpPr>
        <p:spPr>
          <a:xfrm>
            <a:off x="386607" y="100748"/>
            <a:ext cx="529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r>
              <a:rPr lang="zh-TW" altLang="en-US" sz="1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安全架構</a:t>
            </a:r>
            <a:endParaRPr lang="en-US" altLang="zh-TW" sz="18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D3D027C-209C-AB67-ADC6-A7D1B7BA79DC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890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CD9B5D-AAE0-9596-566A-9D1C0411A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DB4E1FC7-DBC0-E577-1319-1CBD07962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29" y="832857"/>
            <a:ext cx="6148760" cy="58673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6BD5608-56A8-8C6D-9911-7EE2E56326B6}"/>
              </a:ext>
            </a:extLst>
          </p:cNvPr>
          <p:cNvSpPr/>
          <p:nvPr/>
        </p:nvSpPr>
        <p:spPr>
          <a:xfrm rot="16200000" flipH="1">
            <a:off x="6115220" y="781221"/>
            <a:ext cx="6858000" cy="52955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cs typeface="+mn-ea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E2842C46-E613-7241-CC10-5DA166A7001F}"/>
              </a:ext>
            </a:extLst>
          </p:cNvPr>
          <p:cNvCxnSpPr/>
          <p:nvPr/>
        </p:nvCxnSpPr>
        <p:spPr>
          <a:xfrm>
            <a:off x="152874" y="47008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103">
            <a:extLst>
              <a:ext uri="{FF2B5EF4-FFF2-40B4-BE49-F238E27FC236}">
                <a16:creationId xmlns:a16="http://schemas.microsoft.com/office/drawing/2014/main" id="{6A0E2CAF-F185-5FF4-7DA8-5B0BA3B25507}"/>
              </a:ext>
            </a:extLst>
          </p:cNvPr>
          <p:cNvSpPr txBox="1"/>
          <p:nvPr/>
        </p:nvSpPr>
        <p:spPr>
          <a:xfrm>
            <a:off x="7454340" y="1310114"/>
            <a:ext cx="4179760" cy="406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zh-TW" altLang="en-US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邏輯實體</a:t>
            </a:r>
            <a:endParaRPr lang="en-US" altLang="zh-TW" sz="24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algn="ctr">
              <a:lnSpc>
                <a:spcPct val="200000"/>
              </a:lnSpc>
            </a:pPr>
            <a:endParaRPr lang="en-US" altLang="zh-TW" sz="8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ATM-ASP </a:t>
            </a:r>
            <a:r>
              <a:rPr lang="zh-TW" altLang="en-US" sz="20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 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服務應用提供者</a:t>
            </a:r>
            <a:endParaRPr lang="en-US" altLang="zh-TW" sz="2000" b="1"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ATM-U</a:t>
            </a:r>
            <a:r>
              <a:rPr lang="zh-TW" altLang="en-US" sz="20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      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使用者</a:t>
            </a:r>
            <a:endParaRPr lang="en-US" altLang="zh-TW"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ATM-PA</a:t>
            </a:r>
            <a:r>
              <a:rPr lang="zh-TW" altLang="en-US" sz="20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    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平台管理者</a:t>
            </a:r>
            <a:endParaRPr lang="en-US" altLang="zh-TW"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ATM-ISP</a:t>
            </a:r>
            <a:r>
              <a:rPr lang="zh-TW" altLang="en-US" sz="20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   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基礎設施服務提供者</a:t>
            </a:r>
            <a:endParaRPr lang="en-US" altLang="zh-TW" sz="2000" b="1"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ATM-SOR</a:t>
            </a:r>
            <a:r>
              <a:rPr lang="zh-TW" altLang="en-US" sz="20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 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安全營運監管者</a:t>
            </a:r>
            <a:endParaRPr lang="en-US" altLang="zh-TW"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  <a:sym typeface="+mn-lt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8D90CDD-9074-4EC5-6837-CF7C901940B1}"/>
              </a:ext>
            </a:extLst>
          </p:cNvPr>
          <p:cNvSpPr txBox="1"/>
          <p:nvPr/>
        </p:nvSpPr>
        <p:spPr>
          <a:xfrm>
            <a:off x="386607" y="100748"/>
            <a:ext cx="529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r>
              <a:rPr lang="zh-TW" altLang="en-US" sz="1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安全架構</a:t>
            </a:r>
            <a:endParaRPr lang="en-US" altLang="zh-TW" sz="18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2DA485B-9549-701C-DD83-610FCD34103F}"/>
              </a:ext>
            </a:extLst>
          </p:cNvPr>
          <p:cNvGrpSpPr/>
          <p:nvPr/>
        </p:nvGrpSpPr>
        <p:grpSpPr>
          <a:xfrm>
            <a:off x="1240135" y="1328157"/>
            <a:ext cx="4442035" cy="4266193"/>
            <a:chOff x="1240135" y="1328157"/>
            <a:chExt cx="4442035" cy="4266193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FD9A1DF2-5201-2A16-359E-1229995961AF}"/>
                </a:ext>
              </a:extLst>
            </p:cNvPr>
            <p:cNvSpPr/>
            <p:nvPr/>
          </p:nvSpPr>
          <p:spPr>
            <a:xfrm>
              <a:off x="2947829" y="1328157"/>
              <a:ext cx="1100559" cy="94092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B89B744B-2C7D-D6D5-28C6-67AA87D983F6}"/>
                </a:ext>
              </a:extLst>
            </p:cNvPr>
            <p:cNvSpPr/>
            <p:nvPr/>
          </p:nvSpPr>
          <p:spPr>
            <a:xfrm>
              <a:off x="2947829" y="3073282"/>
              <a:ext cx="1100559" cy="94092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6A9395A-EFB7-FD95-BE92-BEB1E4B6EE72}"/>
                </a:ext>
              </a:extLst>
            </p:cNvPr>
            <p:cNvSpPr/>
            <p:nvPr/>
          </p:nvSpPr>
          <p:spPr>
            <a:xfrm>
              <a:off x="2947829" y="4653426"/>
              <a:ext cx="1100559" cy="94092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EE268D-6E8C-759F-094D-5CC974BFCEB3}"/>
                </a:ext>
              </a:extLst>
            </p:cNvPr>
            <p:cNvSpPr/>
            <p:nvPr/>
          </p:nvSpPr>
          <p:spPr>
            <a:xfrm>
              <a:off x="4581611" y="3091325"/>
              <a:ext cx="1100559" cy="94092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6AE07A9-A836-E480-96F1-C077A8FFD7E7}"/>
                </a:ext>
              </a:extLst>
            </p:cNvPr>
            <p:cNvSpPr/>
            <p:nvPr/>
          </p:nvSpPr>
          <p:spPr>
            <a:xfrm>
              <a:off x="1240135" y="3092331"/>
              <a:ext cx="1100559" cy="940924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E8BF195D-15BD-8C70-C1AA-E83F3067CF5D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0258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87107E-690A-8723-2554-BB16197E7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7F8B166A-DC6C-F868-F3DE-9D5B259C2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29" y="832857"/>
            <a:ext cx="6148760" cy="58673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725D636-BE75-193C-23C6-7AA913944935}"/>
              </a:ext>
            </a:extLst>
          </p:cNvPr>
          <p:cNvSpPr/>
          <p:nvPr/>
        </p:nvSpPr>
        <p:spPr>
          <a:xfrm rot="16200000" flipH="1">
            <a:off x="6115220" y="781221"/>
            <a:ext cx="6858000" cy="52955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cs typeface="+mn-ea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92687D18-6B13-DFD1-FF0D-9EFD4B9F711D}"/>
              </a:ext>
            </a:extLst>
          </p:cNvPr>
          <p:cNvCxnSpPr/>
          <p:nvPr/>
        </p:nvCxnSpPr>
        <p:spPr>
          <a:xfrm>
            <a:off x="152874" y="47008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D4CAA0EE-CEDC-4539-D0D0-4B21693DD25E}"/>
              </a:ext>
            </a:extLst>
          </p:cNvPr>
          <p:cNvSpPr txBox="1"/>
          <p:nvPr/>
        </p:nvSpPr>
        <p:spPr>
          <a:xfrm>
            <a:off x="386607" y="100748"/>
            <a:ext cx="529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r>
              <a:rPr lang="zh-TW" altLang="en-US" sz="1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安全架構</a:t>
            </a:r>
            <a:endParaRPr lang="en-US" altLang="zh-TW" sz="18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103">
            <a:extLst>
              <a:ext uri="{FF2B5EF4-FFF2-40B4-BE49-F238E27FC236}">
                <a16:creationId xmlns:a16="http://schemas.microsoft.com/office/drawing/2014/main" id="{CCEA99AA-A614-46DD-D734-84F2F8F39DB0}"/>
              </a:ext>
            </a:extLst>
          </p:cNvPr>
          <p:cNvSpPr txBox="1"/>
          <p:nvPr/>
        </p:nvSpPr>
        <p:spPr>
          <a:xfrm>
            <a:off x="8178690" y="1307972"/>
            <a:ext cx="2731060" cy="4062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</a:t>
            </a:r>
            <a:r>
              <a:rPr lang="zh-TW" altLang="en-US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能力層級</a:t>
            </a:r>
            <a:endParaRPr lang="en-US" altLang="zh-TW" sz="24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algn="ctr">
              <a:lnSpc>
                <a:spcPct val="200000"/>
              </a:lnSpc>
            </a:pPr>
            <a:endParaRPr lang="en-US" altLang="zh-TW" sz="8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 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基礎設施層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b="1" err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ATMChain</a:t>
            </a: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基礎層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b="1" err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ATMChain</a:t>
            </a: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介面層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b="1" err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ATMChain</a:t>
            </a: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安全層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 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服務應用層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24AA77F-B95C-6B96-D0C8-7670B83F64CD}"/>
              </a:ext>
            </a:extLst>
          </p:cNvPr>
          <p:cNvSpPr/>
          <p:nvPr/>
        </p:nvSpPr>
        <p:spPr>
          <a:xfrm>
            <a:off x="572929" y="1307972"/>
            <a:ext cx="798671" cy="492772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2E8AB98-CD7E-634C-BCCA-05139933D48B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051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01C636-77F3-B66F-9D2E-74E093471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B29D0D7F-E8DC-2A4E-9551-864B06531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29" y="832857"/>
            <a:ext cx="6148760" cy="58673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44EBD5F3-C919-CE0F-7BC9-AE05A1AB8C3E}"/>
              </a:ext>
            </a:extLst>
          </p:cNvPr>
          <p:cNvSpPr/>
          <p:nvPr/>
        </p:nvSpPr>
        <p:spPr>
          <a:xfrm rot="16200000" flipH="1">
            <a:off x="6115220" y="781221"/>
            <a:ext cx="6858000" cy="52955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cs typeface="+mn-ea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8F3A492B-617F-1CC8-5D46-636FC83CECAD}"/>
              </a:ext>
            </a:extLst>
          </p:cNvPr>
          <p:cNvCxnSpPr/>
          <p:nvPr/>
        </p:nvCxnSpPr>
        <p:spPr>
          <a:xfrm>
            <a:off x="152874" y="47008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2772461A-A94D-BE2D-3CB4-8B9657E46DB1}"/>
              </a:ext>
            </a:extLst>
          </p:cNvPr>
          <p:cNvSpPr txBox="1"/>
          <p:nvPr/>
        </p:nvSpPr>
        <p:spPr>
          <a:xfrm>
            <a:off x="386607" y="100748"/>
            <a:ext cx="529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r>
              <a:rPr lang="zh-TW" altLang="en-US" sz="1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安全架構</a:t>
            </a:r>
            <a:endParaRPr lang="en-US" altLang="zh-TW" sz="18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103">
            <a:extLst>
              <a:ext uri="{FF2B5EF4-FFF2-40B4-BE49-F238E27FC236}">
                <a16:creationId xmlns:a16="http://schemas.microsoft.com/office/drawing/2014/main" id="{DF6F85F7-298A-18F7-42F8-DA2E67F6E45E}"/>
              </a:ext>
            </a:extLst>
          </p:cNvPr>
          <p:cNvSpPr txBox="1"/>
          <p:nvPr/>
        </p:nvSpPr>
        <p:spPr>
          <a:xfrm>
            <a:off x="7601120" y="1498472"/>
            <a:ext cx="3886200" cy="2831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 </a:t>
            </a:r>
            <a:r>
              <a:rPr lang="zh-TW" altLang="en-US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基礎設施層</a:t>
            </a:r>
          </a:p>
          <a:p>
            <a:pPr algn="ctr">
              <a:lnSpc>
                <a:spcPct val="200000"/>
              </a:lnSpc>
            </a:pPr>
            <a:endParaRPr lang="en-US" altLang="zh-TW" sz="8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 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終端邊緣設備</a:t>
            </a:r>
            <a:endParaRPr lang="en-US" altLang="zh-TW" sz="2000" b="1"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資料計算儲存設施</a:t>
            </a:r>
            <a:endParaRPr lang="en-US" altLang="zh-TW" sz="2000" b="1"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例：通訊、導航、監控、氣象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09F474-0788-62C7-892E-C79DDD76FF82}"/>
              </a:ext>
            </a:extLst>
          </p:cNvPr>
          <p:cNvSpPr/>
          <p:nvPr/>
        </p:nvSpPr>
        <p:spPr>
          <a:xfrm>
            <a:off x="572929" y="5524500"/>
            <a:ext cx="798671" cy="7112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E2D551D-A502-AD27-A7C5-1CD00CD8C0C4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0869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图片 51">
            <a:extLst>
              <a:ext uri="{FF2B5EF4-FFF2-40B4-BE49-F238E27FC236}">
                <a16:creationId xmlns:a16="http://schemas.microsoft.com/office/drawing/2014/main" id="{D058ED7E-67D1-4435-901F-4CC23949169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81774" y="3243925"/>
            <a:ext cx="617535" cy="1800056"/>
          </a:xfrm>
          <a:prstGeom prst="rect">
            <a:avLst/>
          </a:prstGeom>
        </p:spPr>
      </p:pic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F7531B-8F8D-45D5-A9A4-3B462201E780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FFD6C13E-6332-4A8E-B338-B8093C9FD30D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CEAA337-A68B-421A-9785-10F5F9E66EB2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>
                <a:extLst>
                  <a:ext uri="{FF2B5EF4-FFF2-40B4-BE49-F238E27FC236}">
                    <a16:creationId xmlns:a16="http://schemas.microsoft.com/office/drawing/2014/main" id="{74E3052A-08F5-4C01-814B-540517D44434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C048B4D-15F1-40CD-B263-B63838B6976B}"/>
                  </a:ext>
                </a:extLst>
              </p:cNvPr>
              <p:cNvCxnSpPr>
                <a:cxnSpLocks/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6D6EDE8-E7D1-4555-B57C-E1E567FBAAA9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DC8AEA6-541E-4E72-877B-74553C636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6D1470-A4FC-4CAB-A6E1-136F96E83DC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5C2224EC-2397-40A3-A04D-285227AA5BE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8845" y="2820567"/>
            <a:ext cx="1163627" cy="244718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6D9D0F-25E9-401D-A3D5-6BEA8222ED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71723" y="4639089"/>
            <a:ext cx="509182" cy="1484217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08D4E167-61E1-4043-A25E-6E6CB4B8984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358508" y="2713204"/>
            <a:ext cx="1054139" cy="1800055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CB062646-CAA5-45AC-8B72-760AC1505C1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23453" y="2352143"/>
            <a:ext cx="950829" cy="1623641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02B8959B-284E-4C40-B40D-AF6F3E8FB8A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58120" y="3654830"/>
            <a:ext cx="470974" cy="1372844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4523577C-00A1-4E9F-808F-E3E7CFBC40A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007104" y="3739062"/>
            <a:ext cx="1054139" cy="18000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A434732-7BA1-436A-8DEE-A94F4A23B9D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4575" y="4194267"/>
            <a:ext cx="357300" cy="468667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EAFCAE81-0B6E-4AA5-ACF1-41AD4DD577A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1626" y="4679378"/>
            <a:ext cx="899387" cy="1179717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45999CF-AA7A-40BE-9220-B3CB2E816BFF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08385" y="2256338"/>
            <a:ext cx="1547791" cy="325511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4945B73-807C-423B-86A0-B46977EBD20B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4608" y="2250702"/>
            <a:ext cx="1066800" cy="10668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D1C0381-F2D9-4BBB-AC23-0F5F80524824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5569" y="2128822"/>
            <a:ext cx="1588557" cy="983391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B3A564B7-1205-469A-8851-FE576A00F350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5578" y="2073305"/>
            <a:ext cx="685461" cy="424332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95E66A95-12C8-45D4-AF3E-DFE0E8B5B796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13295" y="1532908"/>
            <a:ext cx="1588557" cy="98339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F8D12DA-0097-4A95-BFE1-F9CAF2DF8163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99086" y="4829053"/>
            <a:ext cx="973649" cy="1464311"/>
          </a:xfrm>
          <a:prstGeom prst="rect">
            <a:avLst/>
          </a:prstGeom>
        </p:spPr>
      </p:pic>
      <p:sp>
        <p:nvSpPr>
          <p:cNvPr id="62" name="文本框 61">
            <a:extLst>
              <a:ext uri="{FF2B5EF4-FFF2-40B4-BE49-F238E27FC236}">
                <a16:creationId xmlns:a16="http://schemas.microsoft.com/office/drawing/2014/main" id="{B9C7344A-FF23-43E8-A218-373FA3159078}"/>
              </a:ext>
            </a:extLst>
          </p:cNvPr>
          <p:cNvSpPr txBox="1"/>
          <p:nvPr/>
        </p:nvSpPr>
        <p:spPr>
          <a:xfrm>
            <a:off x="721524" y="2457680"/>
            <a:ext cx="6815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200">
                <a:solidFill>
                  <a:srgbClr val="304086"/>
                </a:solidFill>
                <a:cs typeface="+mn-ea"/>
                <a:sym typeface="+mn-lt"/>
              </a:rPr>
              <a:t>01</a:t>
            </a:r>
            <a:endParaRPr lang="zh-CN" altLang="en-US" sz="320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BE25D712-1F3C-4E27-AB31-BA619E3B5E80}"/>
              </a:ext>
            </a:extLst>
          </p:cNvPr>
          <p:cNvSpPr txBox="1"/>
          <p:nvPr/>
        </p:nvSpPr>
        <p:spPr>
          <a:xfrm>
            <a:off x="1507943" y="2532563"/>
            <a:ext cx="40187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</a:defRPr>
            </a:lvl1pPr>
          </a:lstStyle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ATM</a:t>
            </a:r>
            <a:r>
              <a:rPr lang="zh-TW" altLang="en-US">
                <a:sym typeface="+mn-lt"/>
              </a:rPr>
              <a:t> 基本介紹</a:t>
            </a:r>
            <a:endParaRPr lang="zh-CN" altLang="en-US">
              <a:sym typeface="+mn-lt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645FA8E-0A06-4C64-9F9F-062E67B171DF}"/>
              </a:ext>
            </a:extLst>
          </p:cNvPr>
          <p:cNvSpPr txBox="1"/>
          <p:nvPr/>
        </p:nvSpPr>
        <p:spPr>
          <a:xfrm>
            <a:off x="660106" y="1509307"/>
            <a:ext cx="2423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>
                <a:solidFill>
                  <a:srgbClr val="304086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CONTENTS</a:t>
            </a:r>
            <a:endParaRPr lang="zh-CN" altLang="en-US" sz="3600">
              <a:solidFill>
                <a:srgbClr val="304086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  <a:sym typeface="+mn-lt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CEBDCA50-A1F2-4F08-8D73-1FF98DDE20A7}"/>
              </a:ext>
            </a:extLst>
          </p:cNvPr>
          <p:cNvSpPr txBox="1"/>
          <p:nvPr/>
        </p:nvSpPr>
        <p:spPr>
          <a:xfrm>
            <a:off x="731944" y="3342333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3200">
                <a:solidFill>
                  <a:srgbClr val="304086"/>
                </a:solidFill>
                <a:cs typeface="+mn-ea"/>
                <a:sym typeface="+mn-lt"/>
              </a:rPr>
              <a:t>02</a:t>
            </a:r>
            <a:endParaRPr lang="zh-CN" altLang="en-US" sz="320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1DE9BFDC-1159-4B40-A855-517FF79AF9BE}"/>
              </a:ext>
            </a:extLst>
          </p:cNvPr>
          <p:cNvSpPr txBox="1"/>
          <p:nvPr/>
        </p:nvSpPr>
        <p:spPr>
          <a:xfrm>
            <a:off x="1507943" y="3398530"/>
            <a:ext cx="328952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</a:defRPr>
            </a:lvl1pPr>
          </a:lstStyle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ATM</a:t>
            </a:r>
            <a:r>
              <a:rPr lang="zh-TW" altLang="en-US">
                <a:sym typeface="+mn-lt"/>
              </a:rPr>
              <a:t> 資安威脅與挑戰</a:t>
            </a:r>
            <a:endParaRPr lang="zh-CN" altLang="en-US">
              <a:sym typeface="+mn-lt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3FD2A020-CBD7-45D8-94FB-8384146F0110}"/>
              </a:ext>
            </a:extLst>
          </p:cNvPr>
          <p:cNvSpPr txBox="1"/>
          <p:nvPr/>
        </p:nvSpPr>
        <p:spPr>
          <a:xfrm>
            <a:off x="729539" y="4226986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3200">
                <a:solidFill>
                  <a:srgbClr val="304086"/>
                </a:solidFill>
                <a:cs typeface="+mn-ea"/>
                <a:sym typeface="+mn-lt"/>
              </a:rPr>
              <a:t>03</a:t>
            </a:r>
            <a:endParaRPr lang="zh-CN" altLang="en-US" sz="320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116D4731-BE03-4A34-96C2-F0FBC2E64053}"/>
              </a:ext>
            </a:extLst>
          </p:cNvPr>
          <p:cNvSpPr txBox="1"/>
          <p:nvPr/>
        </p:nvSpPr>
        <p:spPr>
          <a:xfrm>
            <a:off x="1507943" y="4301869"/>
            <a:ext cx="40187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bg1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</a:defRPr>
            </a:lvl1pPr>
          </a:lstStyle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ATMChain</a:t>
            </a:r>
            <a:r>
              <a:rPr lang="zh-TW" altLang="en-US">
                <a:sym typeface="+mn-lt"/>
              </a:rPr>
              <a:t> </a:t>
            </a:r>
            <a:r>
              <a:rPr lang="en-US" err="1">
                <a:sym typeface="+mn-lt"/>
              </a:rPr>
              <a:t>安全模組</a:t>
            </a:r>
            <a:endParaRPr lang="en-US">
              <a:sym typeface="+mn-lt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719D2138-E8B3-454A-B3C1-86DD8A09BDDC}"/>
              </a:ext>
            </a:extLst>
          </p:cNvPr>
          <p:cNvSpPr txBox="1"/>
          <p:nvPr/>
        </p:nvSpPr>
        <p:spPr>
          <a:xfrm>
            <a:off x="732745" y="5103994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dist"/>
            <a:r>
              <a:rPr lang="en-US" altLang="zh-CN" sz="3200">
                <a:solidFill>
                  <a:srgbClr val="304086"/>
                </a:solidFill>
                <a:cs typeface="+mn-ea"/>
                <a:sym typeface="+mn-lt"/>
              </a:rPr>
              <a:t>04</a:t>
            </a:r>
            <a:endParaRPr lang="zh-CN" altLang="en-US" sz="3200">
              <a:solidFill>
                <a:srgbClr val="304086"/>
              </a:solidFill>
              <a:cs typeface="+mn-ea"/>
              <a:sym typeface="+mn-lt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06088389-5DB6-4C67-A921-E01049B9B3E7}"/>
              </a:ext>
            </a:extLst>
          </p:cNvPr>
          <p:cNvSpPr txBox="1"/>
          <p:nvPr/>
        </p:nvSpPr>
        <p:spPr>
          <a:xfrm>
            <a:off x="1507943" y="5178877"/>
            <a:ext cx="40187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TW" altLang="en-US" sz="2400">
                <a:solidFill>
                  <a:schemeClr val="bg1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分析與總結</a:t>
            </a:r>
            <a:endParaRPr lang="zh-CN" altLang="en-US" sz="2400">
              <a:solidFill>
                <a:schemeClr val="bg1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  <a:sym typeface="+mn-lt"/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A27A90B9-9B1C-48B1-A5DB-2AED4021DBE5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17313" y="3280291"/>
            <a:ext cx="179581" cy="235555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AB3086C0-372C-47BA-B70E-264A3BB5C510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7807" y="3873360"/>
            <a:ext cx="267721" cy="35116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B41FF9B-4CCF-494A-A99D-ECAA6CA8F01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1715" y="4107067"/>
            <a:ext cx="517023" cy="701862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BB210A98-7FC0-55BE-9495-DDC59F865EB0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0557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103DFE-1C20-4E3E-A72B-4D9B6538F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6A250B36-C09A-66A6-CE50-92A51683F6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29" y="832857"/>
            <a:ext cx="6148760" cy="58673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9A88754C-60FC-0CAA-5603-BA3763DE36CD}"/>
              </a:ext>
            </a:extLst>
          </p:cNvPr>
          <p:cNvSpPr/>
          <p:nvPr/>
        </p:nvSpPr>
        <p:spPr>
          <a:xfrm rot="16200000" flipH="1">
            <a:off x="6115220" y="781221"/>
            <a:ext cx="6858000" cy="52955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cs typeface="+mn-ea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8461B181-BBF8-159F-5A49-6B20F32E19A1}"/>
              </a:ext>
            </a:extLst>
          </p:cNvPr>
          <p:cNvCxnSpPr/>
          <p:nvPr/>
        </p:nvCxnSpPr>
        <p:spPr>
          <a:xfrm>
            <a:off x="152874" y="47008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55BBC0-7A57-D02D-A526-D30D0DF39FB4}"/>
              </a:ext>
            </a:extLst>
          </p:cNvPr>
          <p:cNvSpPr txBox="1"/>
          <p:nvPr/>
        </p:nvSpPr>
        <p:spPr>
          <a:xfrm>
            <a:off x="386607" y="100748"/>
            <a:ext cx="529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r>
              <a:rPr lang="zh-TW" altLang="en-US" sz="1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安全架構</a:t>
            </a:r>
            <a:endParaRPr lang="en-US" altLang="zh-TW" sz="18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103">
            <a:extLst>
              <a:ext uri="{FF2B5EF4-FFF2-40B4-BE49-F238E27FC236}">
                <a16:creationId xmlns:a16="http://schemas.microsoft.com/office/drawing/2014/main" id="{27DB5561-B9E5-8934-7D83-1BEE1E78DCB3}"/>
              </a:ext>
            </a:extLst>
          </p:cNvPr>
          <p:cNvSpPr txBox="1"/>
          <p:nvPr/>
        </p:nvSpPr>
        <p:spPr>
          <a:xfrm>
            <a:off x="7391400" y="1498472"/>
            <a:ext cx="4376871" cy="2830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400" b="1" err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ATMChain</a:t>
            </a:r>
            <a:r>
              <a:rPr lang="en-US" altLang="zh-TW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</a:t>
            </a:r>
            <a:r>
              <a:rPr lang="zh-TW" altLang="en-US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基礎層</a:t>
            </a:r>
          </a:p>
          <a:p>
            <a:pPr algn="ctr">
              <a:lnSpc>
                <a:spcPct val="200000"/>
              </a:lnSpc>
            </a:pPr>
            <a:endParaRPr lang="en-US" altLang="zh-TW" sz="8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將基礎設施服務與資料綁定區塊鏈</a:t>
            </a:r>
            <a:endParaRPr lang="en-US" altLang="zh-TW" sz="2000" b="1"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賦予 </a:t>
            </a: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 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服務</a:t>
            </a:r>
            <a:r>
              <a:rPr lang="zh-TW" altLang="en-US" sz="2000" b="1">
                <a:solidFill>
                  <a:srgbClr val="3F54AF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區塊鏈安全特性</a:t>
            </a:r>
            <a:endParaRPr lang="en-US" altLang="zh-TW" sz="2000" b="1">
              <a:solidFill>
                <a:srgbClr val="3F54AF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solidFill>
                  <a:srgbClr val="3F54AF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可信性、可追溯性和防篡改性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9629A5C-EE56-A6AD-2AAE-23E3393FE8AB}"/>
              </a:ext>
            </a:extLst>
          </p:cNvPr>
          <p:cNvSpPr/>
          <p:nvPr/>
        </p:nvSpPr>
        <p:spPr>
          <a:xfrm>
            <a:off x="572929" y="4495800"/>
            <a:ext cx="798671" cy="7112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0EAEC083-A1FC-13B9-3603-2AA7469B3B09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587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1AE67A-C66C-5BBE-520E-3C242B0CB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4E5D91C6-3389-7A3D-849A-EBD1A227E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29" y="832857"/>
            <a:ext cx="6148760" cy="58673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0D81EA7-3DF8-5377-16BD-A978B20CD07B}"/>
              </a:ext>
            </a:extLst>
          </p:cNvPr>
          <p:cNvSpPr/>
          <p:nvPr/>
        </p:nvSpPr>
        <p:spPr>
          <a:xfrm rot="16200000" flipH="1">
            <a:off x="6115220" y="781221"/>
            <a:ext cx="6858000" cy="52955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cs typeface="+mn-ea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3CD76515-1326-7152-BE29-E6DD7A8E757E}"/>
              </a:ext>
            </a:extLst>
          </p:cNvPr>
          <p:cNvCxnSpPr/>
          <p:nvPr/>
        </p:nvCxnSpPr>
        <p:spPr>
          <a:xfrm>
            <a:off x="152874" y="47008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C287FB3F-42F5-F62E-8A08-154252D73898}"/>
              </a:ext>
            </a:extLst>
          </p:cNvPr>
          <p:cNvSpPr txBox="1"/>
          <p:nvPr/>
        </p:nvSpPr>
        <p:spPr>
          <a:xfrm>
            <a:off x="386607" y="100748"/>
            <a:ext cx="529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r>
              <a:rPr lang="zh-TW" altLang="en-US" sz="1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安全架構</a:t>
            </a:r>
            <a:endParaRPr lang="en-US" altLang="zh-TW" sz="18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103">
            <a:extLst>
              <a:ext uri="{FF2B5EF4-FFF2-40B4-BE49-F238E27FC236}">
                <a16:creationId xmlns:a16="http://schemas.microsoft.com/office/drawing/2014/main" id="{B0D1A415-7F7B-CA67-B2B3-8B88C6505DDC}"/>
              </a:ext>
            </a:extLst>
          </p:cNvPr>
          <p:cNvSpPr txBox="1"/>
          <p:nvPr/>
        </p:nvSpPr>
        <p:spPr>
          <a:xfrm>
            <a:off x="7858380" y="1485772"/>
            <a:ext cx="3371680" cy="2830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400" b="1" err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ATMChain</a:t>
            </a:r>
            <a:r>
              <a:rPr lang="en-US" altLang="zh-TW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</a:t>
            </a:r>
            <a:r>
              <a:rPr lang="zh-TW" altLang="en-US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介面層</a:t>
            </a:r>
          </a:p>
          <a:p>
            <a:pPr algn="ctr">
              <a:lnSpc>
                <a:spcPct val="200000"/>
              </a:lnSpc>
            </a:pPr>
            <a:endParaRPr lang="en-US" altLang="zh-TW" sz="8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基礎設施 </a:t>
            </a: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-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區塊鏈 的介面</a:t>
            </a:r>
            <a:endParaRPr lang="en-US" altLang="zh-TW" sz="2000" b="1"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區塊鏈 </a:t>
            </a: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-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基礎層 的介面</a:t>
            </a:r>
            <a:endParaRPr lang="en-US" altLang="zh-TW" sz="2000" b="1"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應用 </a:t>
            </a: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-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區塊鏈 的介面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BC70136-BE8F-E24D-48EE-EC5F389D45FC}"/>
              </a:ext>
            </a:extLst>
          </p:cNvPr>
          <p:cNvSpPr/>
          <p:nvPr/>
        </p:nvSpPr>
        <p:spPr>
          <a:xfrm>
            <a:off x="572929" y="3467100"/>
            <a:ext cx="798671" cy="7112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37CE4C9-7585-D2C5-FBA2-8BF4415F67F3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9566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EA7EC7-3AF8-FE91-E64A-C87600978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C59CA628-CAB7-7976-ECC1-A32D08DC2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29" y="832857"/>
            <a:ext cx="6148760" cy="58673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A257930-D745-8900-AD33-82E932565BE3}"/>
              </a:ext>
            </a:extLst>
          </p:cNvPr>
          <p:cNvSpPr/>
          <p:nvPr/>
        </p:nvSpPr>
        <p:spPr>
          <a:xfrm rot="16200000" flipH="1">
            <a:off x="6115220" y="781221"/>
            <a:ext cx="6858000" cy="52955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cs typeface="+mn-ea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11E912A9-6D29-543D-2B0C-BDD861CED16E}"/>
              </a:ext>
            </a:extLst>
          </p:cNvPr>
          <p:cNvCxnSpPr/>
          <p:nvPr/>
        </p:nvCxnSpPr>
        <p:spPr>
          <a:xfrm>
            <a:off x="152874" y="47008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7F5F026E-9E84-0182-3977-040A8408398B}"/>
              </a:ext>
            </a:extLst>
          </p:cNvPr>
          <p:cNvSpPr txBox="1"/>
          <p:nvPr/>
        </p:nvSpPr>
        <p:spPr>
          <a:xfrm>
            <a:off x="386607" y="100748"/>
            <a:ext cx="529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r>
              <a:rPr lang="zh-TW" altLang="en-US" sz="1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安全架構</a:t>
            </a:r>
            <a:endParaRPr lang="en-US" altLang="zh-TW" sz="18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103">
            <a:extLst>
              <a:ext uri="{FF2B5EF4-FFF2-40B4-BE49-F238E27FC236}">
                <a16:creationId xmlns:a16="http://schemas.microsoft.com/office/drawing/2014/main" id="{02D78B79-E151-4743-9F7A-51E5D02E895F}"/>
              </a:ext>
            </a:extLst>
          </p:cNvPr>
          <p:cNvSpPr txBox="1"/>
          <p:nvPr/>
        </p:nvSpPr>
        <p:spPr>
          <a:xfrm>
            <a:off x="7728120" y="1307972"/>
            <a:ext cx="3632200" cy="3446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400" b="1" err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ATMChain</a:t>
            </a:r>
            <a:r>
              <a:rPr lang="en-US" altLang="zh-TW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</a:t>
            </a:r>
            <a:r>
              <a:rPr lang="zh-TW" altLang="en-US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安全層</a:t>
            </a:r>
          </a:p>
          <a:p>
            <a:pPr algn="ctr">
              <a:lnSpc>
                <a:spcPct val="200000"/>
              </a:lnSpc>
            </a:pPr>
            <a:endParaRPr lang="en-US" altLang="zh-TW" sz="8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基於區塊鏈的安全功能模組</a:t>
            </a:r>
            <a:endParaRPr lang="en-US" altLang="zh-TW" sz="2000" b="1"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000" b="1">
                <a:solidFill>
                  <a:srgbClr val="3F54AF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可信認證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（</a:t>
            </a: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T-</a:t>
            </a:r>
            <a:r>
              <a:rPr lang="en-US" altLang="zh-TW" sz="2000" b="1" err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ATMChain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）</a:t>
            </a:r>
            <a:endParaRPr lang="en-US" altLang="zh-TW" sz="2000" b="1"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000" b="1">
                <a:solidFill>
                  <a:srgbClr val="3F54AF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資料共享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（</a:t>
            </a: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S-</a:t>
            </a:r>
            <a:r>
              <a:rPr lang="en-US" altLang="zh-TW" sz="2000" b="1" err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ATMChain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）</a:t>
            </a:r>
            <a:endParaRPr lang="en-US" altLang="zh-TW" sz="2000" b="1"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zh-TW" altLang="en-US" sz="2000" b="1">
                <a:solidFill>
                  <a:srgbClr val="3F54AF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存取控制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（</a:t>
            </a: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A-</a:t>
            </a:r>
            <a:r>
              <a:rPr lang="en-US" altLang="zh-TW" sz="2000" b="1" err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ATMChain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8A30DBA-4B42-742A-D8DF-D4A37D14669E}"/>
              </a:ext>
            </a:extLst>
          </p:cNvPr>
          <p:cNvSpPr/>
          <p:nvPr/>
        </p:nvSpPr>
        <p:spPr>
          <a:xfrm>
            <a:off x="572929" y="2425700"/>
            <a:ext cx="798671" cy="7112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303D0C70-56BE-19DE-71FC-2FEC521F0E51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83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EBC94E-3179-B673-85ED-66E8C88A6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C9CCEFA4-BA26-14F8-7D7F-C8F9BAF22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729" y="832857"/>
            <a:ext cx="6148760" cy="586739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A602E6F-F8D9-85BF-D86A-07A5B4621F3B}"/>
              </a:ext>
            </a:extLst>
          </p:cNvPr>
          <p:cNvSpPr/>
          <p:nvPr/>
        </p:nvSpPr>
        <p:spPr>
          <a:xfrm rot="16200000" flipH="1">
            <a:off x="6115220" y="781221"/>
            <a:ext cx="6858000" cy="52955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cs typeface="+mn-ea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C8DB52E9-0F22-272A-A122-2AE582A5086C}"/>
              </a:ext>
            </a:extLst>
          </p:cNvPr>
          <p:cNvCxnSpPr/>
          <p:nvPr/>
        </p:nvCxnSpPr>
        <p:spPr>
          <a:xfrm>
            <a:off x="152874" y="47008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EAC5B3-6803-E26F-F8A8-DDA9A8160A07}"/>
              </a:ext>
            </a:extLst>
          </p:cNvPr>
          <p:cNvSpPr txBox="1"/>
          <p:nvPr/>
        </p:nvSpPr>
        <p:spPr>
          <a:xfrm>
            <a:off x="386607" y="100748"/>
            <a:ext cx="529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r>
              <a:rPr lang="zh-TW" altLang="en-US" sz="1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安全架構</a:t>
            </a:r>
            <a:endParaRPr lang="en-US" altLang="zh-TW" sz="18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103">
            <a:extLst>
              <a:ext uri="{FF2B5EF4-FFF2-40B4-BE49-F238E27FC236}">
                <a16:creationId xmlns:a16="http://schemas.microsoft.com/office/drawing/2014/main" id="{4E9348FC-CC7F-2D3A-9F48-AD4C2C2EC9A2}"/>
              </a:ext>
            </a:extLst>
          </p:cNvPr>
          <p:cNvSpPr txBox="1"/>
          <p:nvPr/>
        </p:nvSpPr>
        <p:spPr>
          <a:xfrm>
            <a:off x="7505699" y="1981337"/>
            <a:ext cx="4113371" cy="2215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400" b="1" err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ATMChain</a:t>
            </a:r>
            <a:r>
              <a:rPr lang="en-US" altLang="zh-TW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</a:t>
            </a:r>
            <a:r>
              <a:rPr lang="zh-TW" altLang="en-US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服務應用層</a:t>
            </a:r>
          </a:p>
          <a:p>
            <a:pPr algn="ctr">
              <a:lnSpc>
                <a:spcPct val="200000"/>
              </a:lnSpc>
            </a:pPr>
            <a:endParaRPr lang="en-US" altLang="zh-TW" sz="8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與目前 </a:t>
            </a: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 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業務應用相同</a:t>
            </a:r>
            <a:endParaRPr lang="en-US" altLang="zh-TW" sz="2000" b="1"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例：航班計劃管理、空域管理</a:t>
            </a:r>
            <a:endParaRPr lang="en-US" altLang="zh-TW" sz="2000" b="1"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57F7AB6-581D-1BD2-0483-A0B605D70314}"/>
              </a:ext>
            </a:extLst>
          </p:cNvPr>
          <p:cNvSpPr/>
          <p:nvPr/>
        </p:nvSpPr>
        <p:spPr>
          <a:xfrm>
            <a:off x="572929" y="1397000"/>
            <a:ext cx="798671" cy="7112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343D151-6E83-DCA2-09B0-CFDC178005B8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503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FA9C12-2603-66DB-A24D-93D233706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5752D9CB-501F-1CA0-F38A-D6E4ED1D8E1E}"/>
              </a:ext>
            </a:extLst>
          </p:cNvPr>
          <p:cNvSpPr/>
          <p:nvPr/>
        </p:nvSpPr>
        <p:spPr>
          <a:xfrm rot="16200000" flipH="1">
            <a:off x="6115220" y="781221"/>
            <a:ext cx="6858000" cy="52955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cs typeface="+mn-ea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AFFDBA59-F160-9C90-0F00-2C1B5F2BB3D1}"/>
              </a:ext>
            </a:extLst>
          </p:cNvPr>
          <p:cNvCxnSpPr/>
          <p:nvPr/>
        </p:nvCxnSpPr>
        <p:spPr>
          <a:xfrm>
            <a:off x="152874" y="47008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23DC94A7-A0D9-D33C-0C68-D07CDA40D7D4}"/>
              </a:ext>
            </a:extLst>
          </p:cNvPr>
          <p:cNvSpPr txBox="1"/>
          <p:nvPr/>
        </p:nvSpPr>
        <p:spPr>
          <a:xfrm>
            <a:off x="386607" y="100748"/>
            <a:ext cx="529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r>
              <a:rPr lang="zh-TW" altLang="en-US" sz="1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運作流程</a:t>
            </a:r>
            <a:endParaRPr lang="en-US" altLang="zh-TW" sz="18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103">
            <a:extLst>
              <a:ext uri="{FF2B5EF4-FFF2-40B4-BE49-F238E27FC236}">
                <a16:creationId xmlns:a16="http://schemas.microsoft.com/office/drawing/2014/main" id="{8FB205E1-2A18-566A-A76E-A5E08859C218}"/>
              </a:ext>
            </a:extLst>
          </p:cNvPr>
          <p:cNvSpPr txBox="1"/>
          <p:nvPr/>
        </p:nvSpPr>
        <p:spPr>
          <a:xfrm>
            <a:off x="7188200" y="1981337"/>
            <a:ext cx="4749800" cy="2215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400" b="1" err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ATMChain</a:t>
            </a:r>
            <a:r>
              <a:rPr lang="zh-TW" altLang="en-US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安全架構運作流程</a:t>
            </a:r>
            <a:endParaRPr lang="en-US" altLang="zh-TW" sz="24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algn="ctr">
              <a:lnSpc>
                <a:spcPct val="200000"/>
              </a:lnSpc>
            </a:pPr>
            <a:endParaRPr lang="en-US" altLang="zh-TW" sz="8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901700" indent="177800" defTabSz="1079500">
              <a:lnSpc>
                <a:spcPct val="200000"/>
              </a:lnSpc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系統初始化階段</a:t>
            </a:r>
            <a:endParaRPr lang="en-US" altLang="zh-TW" sz="2000" b="1"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901700" indent="177800" defTabSz="1079500">
              <a:lnSpc>
                <a:spcPct val="200000"/>
              </a:lnSpc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 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資訊安全保障運行階段</a:t>
            </a:r>
            <a:endParaRPr lang="en-US" altLang="zh-TW" sz="2000" b="1"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1EDAAB79-58EB-FE72-F653-732623D32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30" y="687864"/>
            <a:ext cx="5756910" cy="6018588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9E6E987F-803B-DFA9-D74A-9A338D3D3E59}"/>
              </a:ext>
            </a:extLst>
          </p:cNvPr>
          <p:cNvSpPr/>
          <p:nvPr/>
        </p:nvSpPr>
        <p:spPr>
          <a:xfrm>
            <a:off x="7828589" y="3203230"/>
            <a:ext cx="357831" cy="350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3F54AF"/>
                </a:solidFill>
                <a:latin typeface="GenKiMin2 PJP H" panose="02020900000000000000" pitchFamily="18" charset="-128"/>
                <a:ea typeface="GenKiMin2 PJP H" panose="02020900000000000000" pitchFamily="18" charset="-128"/>
              </a:rPr>
              <a:t>1</a:t>
            </a:r>
            <a:endParaRPr lang="zh-TW" altLang="en-US" sz="2000">
              <a:solidFill>
                <a:srgbClr val="3F54AF"/>
              </a:solidFill>
              <a:latin typeface="GenKiMin2 PJP H" panose="02020900000000000000" pitchFamily="18" charset="-128"/>
              <a:ea typeface="GenKiMin2 PJP H" panose="02020900000000000000" pitchFamily="18" charset="-128"/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685EC1E-C5E6-439A-363D-F51CB6951B42}"/>
              </a:ext>
            </a:extLst>
          </p:cNvPr>
          <p:cNvSpPr/>
          <p:nvPr/>
        </p:nvSpPr>
        <p:spPr>
          <a:xfrm>
            <a:off x="7828589" y="3809501"/>
            <a:ext cx="357831" cy="3507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3F54AF"/>
                </a:solidFill>
                <a:latin typeface="GenKiMin2 PJP H" panose="02020900000000000000" pitchFamily="18" charset="-128"/>
                <a:ea typeface="GenKiMin2 PJP H" panose="02020900000000000000" pitchFamily="18" charset="-128"/>
              </a:rPr>
              <a:t>2</a:t>
            </a:r>
            <a:endParaRPr lang="zh-TW" altLang="en-US" sz="2000">
              <a:solidFill>
                <a:srgbClr val="3F54AF"/>
              </a:solidFill>
              <a:latin typeface="GenKiMin2 PJP H" panose="02020900000000000000" pitchFamily="18" charset="-128"/>
              <a:ea typeface="GenKiMin2 PJP H" panose="02020900000000000000" pitchFamily="18" charset="-128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3153AF-3DEC-70EA-E376-57D38C3A34D2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3235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493B6B-313F-0296-A2AD-44EE84DF9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94964E7E-C20E-94A4-D5A2-890223470FC4}"/>
              </a:ext>
            </a:extLst>
          </p:cNvPr>
          <p:cNvSpPr/>
          <p:nvPr/>
        </p:nvSpPr>
        <p:spPr>
          <a:xfrm rot="16200000" flipH="1">
            <a:off x="6115220" y="781221"/>
            <a:ext cx="6858000" cy="52955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cs typeface="+mn-ea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0B73F862-93E1-48E6-2F69-AB92FEA9FDB2}"/>
              </a:ext>
            </a:extLst>
          </p:cNvPr>
          <p:cNvCxnSpPr/>
          <p:nvPr/>
        </p:nvCxnSpPr>
        <p:spPr>
          <a:xfrm>
            <a:off x="152874" y="47008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26A2FF96-EF18-1D15-55E4-2152DB01D6D1}"/>
              </a:ext>
            </a:extLst>
          </p:cNvPr>
          <p:cNvSpPr txBox="1"/>
          <p:nvPr/>
        </p:nvSpPr>
        <p:spPr>
          <a:xfrm>
            <a:off x="386607" y="100748"/>
            <a:ext cx="529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r>
              <a:rPr lang="zh-TW" altLang="en-US" sz="1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運作流程</a:t>
            </a:r>
            <a:endParaRPr lang="en-US" altLang="zh-TW" sz="18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103">
            <a:extLst>
              <a:ext uri="{FF2B5EF4-FFF2-40B4-BE49-F238E27FC236}">
                <a16:creationId xmlns:a16="http://schemas.microsoft.com/office/drawing/2014/main" id="{D8290E36-C563-8558-B49C-7F8442288CFC}"/>
              </a:ext>
            </a:extLst>
          </p:cNvPr>
          <p:cNvSpPr txBox="1"/>
          <p:nvPr/>
        </p:nvSpPr>
        <p:spPr>
          <a:xfrm>
            <a:off x="7442200" y="1981337"/>
            <a:ext cx="4305299" cy="2214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 </a:t>
            </a:r>
            <a:r>
              <a:rPr lang="zh-TW" altLang="en-US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資訊安全保障運行階段</a:t>
            </a:r>
            <a:endParaRPr lang="en-US" altLang="zh-TW" sz="24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algn="ctr">
              <a:lnSpc>
                <a:spcPct val="200000"/>
              </a:lnSpc>
            </a:pPr>
            <a:endParaRPr lang="en-US" altLang="zh-TW" sz="8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domain A 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的使用者</a:t>
            </a:r>
            <a:r>
              <a:rPr lang="zh-TW" altLang="en-US" sz="2000" b="1">
                <a:solidFill>
                  <a:srgbClr val="3F54AF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請求存取</a:t>
            </a:r>
            <a:endParaRPr lang="en-US" altLang="zh-TW" sz="2000" b="1">
              <a:solidFill>
                <a:srgbClr val="3F54AF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solidFill>
                  <a:srgbClr val="3F54AF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domain B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的 </a:t>
            </a:r>
            <a:r>
              <a:rPr lang="en-US" altLang="zh-TW" sz="2000" b="1">
                <a:solidFill>
                  <a:srgbClr val="3F54AF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</a:t>
            </a:r>
            <a:r>
              <a:rPr lang="zh-TW" altLang="en-US" sz="2000" b="1">
                <a:solidFill>
                  <a:srgbClr val="3F54AF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資源</a:t>
            </a:r>
            <a:endParaRPr lang="en-US" altLang="zh-TW" sz="2000" b="1">
              <a:solidFill>
                <a:srgbClr val="3F54AF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A048AB5-8735-6E7B-AB2B-6CAF914B5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30" y="687864"/>
            <a:ext cx="5756910" cy="601858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12B9EB3-6409-6F38-6B1E-01BCC2E29DD6}"/>
              </a:ext>
            </a:extLst>
          </p:cNvPr>
          <p:cNvSpPr/>
          <p:nvPr/>
        </p:nvSpPr>
        <p:spPr>
          <a:xfrm>
            <a:off x="511881" y="675163"/>
            <a:ext cx="5879008" cy="861535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5AD0245-9474-B7BC-9335-48F49498E6E6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459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C59015-B5BF-5EE6-ED08-2A46C401C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5C46FB8-AA01-1326-67CC-8552060AB79E}"/>
              </a:ext>
            </a:extLst>
          </p:cNvPr>
          <p:cNvSpPr/>
          <p:nvPr/>
        </p:nvSpPr>
        <p:spPr>
          <a:xfrm rot="16200000" flipH="1">
            <a:off x="6115220" y="781221"/>
            <a:ext cx="6858000" cy="52955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cs typeface="+mn-ea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A18D10BA-B9AF-07ED-97DE-36346ED9A5DA}"/>
              </a:ext>
            </a:extLst>
          </p:cNvPr>
          <p:cNvCxnSpPr/>
          <p:nvPr/>
        </p:nvCxnSpPr>
        <p:spPr>
          <a:xfrm>
            <a:off x="152874" y="47008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3B9109EF-04D3-06D9-8C4B-8D98947B205B}"/>
              </a:ext>
            </a:extLst>
          </p:cNvPr>
          <p:cNvSpPr txBox="1"/>
          <p:nvPr/>
        </p:nvSpPr>
        <p:spPr>
          <a:xfrm>
            <a:off x="386607" y="100748"/>
            <a:ext cx="529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r>
              <a:rPr lang="zh-TW" altLang="en-US" sz="1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運作流程</a:t>
            </a:r>
            <a:endParaRPr lang="en-US" altLang="zh-TW" sz="18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F0C026B-85F1-144E-71A1-7F064C27C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30" y="687864"/>
            <a:ext cx="5756910" cy="601858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A9F507B1-9E6A-813E-C3CD-2FE25685E409}"/>
              </a:ext>
            </a:extLst>
          </p:cNvPr>
          <p:cNvSpPr/>
          <p:nvPr/>
        </p:nvSpPr>
        <p:spPr>
          <a:xfrm>
            <a:off x="511881" y="1587499"/>
            <a:ext cx="5879008" cy="1650998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本框 103">
            <a:extLst>
              <a:ext uri="{FF2B5EF4-FFF2-40B4-BE49-F238E27FC236}">
                <a16:creationId xmlns:a16="http://schemas.microsoft.com/office/drawing/2014/main" id="{5C8FC50F-F020-90CE-206B-FFA7A74AA561}"/>
              </a:ext>
            </a:extLst>
          </p:cNvPr>
          <p:cNvSpPr txBox="1"/>
          <p:nvPr/>
        </p:nvSpPr>
        <p:spPr>
          <a:xfrm>
            <a:off x="7391570" y="1822981"/>
            <a:ext cx="4305299" cy="2215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 </a:t>
            </a:r>
            <a:r>
              <a:rPr lang="zh-TW" altLang="en-US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資訊安全保障運行階段</a:t>
            </a:r>
            <a:endParaRPr lang="en-US" altLang="zh-TW" sz="24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algn="ctr">
              <a:lnSpc>
                <a:spcPct val="200000"/>
              </a:lnSpc>
            </a:pPr>
            <a:endParaRPr lang="en-US" altLang="zh-TW" sz="8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服務應用提供者向 </a:t>
            </a: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TP2 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節點發送</a:t>
            </a:r>
            <a:r>
              <a:rPr lang="zh-TW" altLang="en-US" sz="2000" b="1">
                <a:solidFill>
                  <a:srgbClr val="3F54AF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使用者數位憑證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以驗證身份</a:t>
            </a:r>
            <a:endParaRPr lang="en-US" altLang="zh-TW" sz="2000" b="1">
              <a:solidFill>
                <a:srgbClr val="3F54AF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4828945-8B54-DD86-4190-2CE800F3CEB0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97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888E92-3169-BC4B-CD0B-445A97995D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48D2091-D266-F9DD-81AD-EE80FAED9B1C}"/>
              </a:ext>
            </a:extLst>
          </p:cNvPr>
          <p:cNvSpPr/>
          <p:nvPr/>
        </p:nvSpPr>
        <p:spPr>
          <a:xfrm rot="16200000" flipH="1">
            <a:off x="6115220" y="781221"/>
            <a:ext cx="6858000" cy="52955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cs typeface="+mn-ea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3BC221C5-A748-C362-18E3-B99DA683581C}"/>
              </a:ext>
            </a:extLst>
          </p:cNvPr>
          <p:cNvCxnSpPr/>
          <p:nvPr/>
        </p:nvCxnSpPr>
        <p:spPr>
          <a:xfrm>
            <a:off x="152874" y="47008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995868-D41F-C2F5-8F51-DB91C61BC62E}"/>
              </a:ext>
            </a:extLst>
          </p:cNvPr>
          <p:cNvSpPr txBox="1"/>
          <p:nvPr/>
        </p:nvSpPr>
        <p:spPr>
          <a:xfrm>
            <a:off x="386607" y="100748"/>
            <a:ext cx="529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r>
              <a:rPr lang="zh-TW" altLang="en-US" sz="1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運作流程</a:t>
            </a:r>
            <a:endParaRPr lang="en-US" altLang="zh-TW" sz="18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103">
            <a:extLst>
              <a:ext uri="{FF2B5EF4-FFF2-40B4-BE49-F238E27FC236}">
                <a16:creationId xmlns:a16="http://schemas.microsoft.com/office/drawing/2014/main" id="{BD8D403B-A472-7B64-A287-F8876F516E18}"/>
              </a:ext>
            </a:extLst>
          </p:cNvPr>
          <p:cNvSpPr txBox="1"/>
          <p:nvPr/>
        </p:nvSpPr>
        <p:spPr>
          <a:xfrm>
            <a:off x="7283620" y="1705707"/>
            <a:ext cx="4521200" cy="2831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 </a:t>
            </a:r>
            <a:r>
              <a:rPr lang="zh-TW" altLang="en-US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資訊安全保障運行階段</a:t>
            </a:r>
            <a:endParaRPr lang="en-US" altLang="zh-TW" sz="24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algn="ctr">
              <a:lnSpc>
                <a:spcPct val="200000"/>
              </a:lnSpc>
            </a:pPr>
            <a:endParaRPr lang="en-US" altLang="zh-TW" sz="8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服務應用提供者在 </a:t>
            </a: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SP2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執行</a:t>
            </a:r>
            <a:endParaRPr lang="en-US" altLang="zh-TW" sz="2000" b="1"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200000"/>
              </a:lnSpc>
            </a:pPr>
            <a:r>
              <a:rPr lang="zh-TW" altLang="en-US" sz="2000" b="1">
                <a:solidFill>
                  <a:srgbClr val="3F54AF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     </a:t>
            </a:r>
            <a:r>
              <a:rPr lang="en-US" altLang="zh-TW" sz="2000" b="1">
                <a:solidFill>
                  <a:srgbClr val="3F54AF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</a:t>
            </a:r>
            <a:r>
              <a:rPr lang="zh-TW" altLang="en-US" sz="2000" b="1">
                <a:solidFill>
                  <a:srgbClr val="3F54AF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資料共享 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行為</a:t>
            </a:r>
            <a:endParaRPr lang="en-US" altLang="zh-TW" sz="2000" b="1"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產生存取控制策略、存取控制紀錄</a:t>
            </a:r>
            <a:endParaRPr lang="en-US" altLang="zh-TW" sz="2000" b="1"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B225E6E-FC0D-2DB1-0EB9-879CC8475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30" y="687864"/>
            <a:ext cx="5756910" cy="60185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3BD200B-DDA7-838A-FD48-2AA56AA78CC1}"/>
              </a:ext>
            </a:extLst>
          </p:cNvPr>
          <p:cNvSpPr/>
          <p:nvPr/>
        </p:nvSpPr>
        <p:spPr>
          <a:xfrm>
            <a:off x="4635499" y="3213100"/>
            <a:ext cx="1694341" cy="247650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895AB48-3E7F-28DF-0F12-BB77AB1D8C3F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9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2FF354-F2BA-6070-7AC1-8B6114534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A5B75B1-3129-8A3F-8341-75A10473049A}"/>
              </a:ext>
            </a:extLst>
          </p:cNvPr>
          <p:cNvSpPr/>
          <p:nvPr/>
        </p:nvSpPr>
        <p:spPr>
          <a:xfrm rot="16200000" flipH="1">
            <a:off x="6115220" y="781221"/>
            <a:ext cx="6858000" cy="529556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cs typeface="+mn-ea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B140219F-CDB2-12C6-211B-62EC67458C64}"/>
              </a:ext>
            </a:extLst>
          </p:cNvPr>
          <p:cNvCxnSpPr/>
          <p:nvPr/>
        </p:nvCxnSpPr>
        <p:spPr>
          <a:xfrm>
            <a:off x="152874" y="47008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943B4605-E6BC-B502-484B-EF2233101EAF}"/>
              </a:ext>
            </a:extLst>
          </p:cNvPr>
          <p:cNvSpPr txBox="1"/>
          <p:nvPr/>
        </p:nvSpPr>
        <p:spPr>
          <a:xfrm>
            <a:off x="386607" y="100748"/>
            <a:ext cx="5295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r>
              <a:rPr lang="zh-TW" altLang="en-US" sz="1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運作流程</a:t>
            </a:r>
            <a:endParaRPr lang="en-US" altLang="zh-TW" sz="18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103">
            <a:extLst>
              <a:ext uri="{FF2B5EF4-FFF2-40B4-BE49-F238E27FC236}">
                <a16:creationId xmlns:a16="http://schemas.microsoft.com/office/drawing/2014/main" id="{D50790EB-BF79-CCA8-537D-82451F7972B1}"/>
              </a:ext>
            </a:extLst>
          </p:cNvPr>
          <p:cNvSpPr txBox="1"/>
          <p:nvPr/>
        </p:nvSpPr>
        <p:spPr>
          <a:xfrm>
            <a:off x="7442200" y="1981337"/>
            <a:ext cx="4305299" cy="2215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zh-TW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 </a:t>
            </a:r>
            <a:r>
              <a:rPr lang="zh-TW" altLang="en-US" sz="24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資訊安全保障運行階段</a:t>
            </a:r>
            <a:endParaRPr lang="en-US" altLang="zh-TW" sz="24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algn="ctr">
              <a:lnSpc>
                <a:spcPct val="200000"/>
              </a:lnSpc>
            </a:pPr>
            <a:endParaRPr lang="en-US" altLang="zh-TW" sz="8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系統間達成共識</a:t>
            </a:r>
            <a:endParaRPr lang="en-US" altLang="zh-TW" sz="2000" b="1"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使用者獲得 </a:t>
            </a: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 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資料</a:t>
            </a:r>
            <a:endParaRPr lang="en-US" altLang="zh-TW" sz="2000" b="1"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649B8A1-C562-5103-EF7C-CA3D8684A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930" y="687864"/>
            <a:ext cx="5756910" cy="601858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950F014-686C-488A-1779-0C3730DB9211}"/>
              </a:ext>
            </a:extLst>
          </p:cNvPr>
          <p:cNvSpPr/>
          <p:nvPr/>
        </p:nvSpPr>
        <p:spPr>
          <a:xfrm>
            <a:off x="511881" y="3149599"/>
            <a:ext cx="5879008" cy="313689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F6345C2-ECF7-EA57-CFB6-9616948C7CB3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817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2155B-CC8C-2DA8-AEAE-D53283B62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E865071-59AA-55B0-4332-58B69BE590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4076552"/>
            <a:ext cx="12192000" cy="27814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8D2FBA2-1082-383D-6549-D1CD4BFAF7E9}"/>
              </a:ext>
            </a:extLst>
          </p:cNvPr>
          <p:cNvGrpSpPr/>
          <p:nvPr/>
        </p:nvGrpSpPr>
        <p:grpSpPr>
          <a:xfrm>
            <a:off x="4346256" y="3462975"/>
            <a:ext cx="3499488" cy="2603612"/>
            <a:chOff x="3967636" y="2173252"/>
            <a:chExt cx="3979477" cy="2960723"/>
          </a:xfrm>
        </p:grpSpPr>
        <p:grpSp>
          <p:nvGrpSpPr>
            <p:cNvPr id="18" name="Google Shape;715;p27">
              <a:extLst>
                <a:ext uri="{FF2B5EF4-FFF2-40B4-BE49-F238E27FC236}">
                  <a16:creationId xmlns:a16="http://schemas.microsoft.com/office/drawing/2014/main" id="{D9CA868E-8167-58E9-0BC6-966FAB617732}"/>
                </a:ext>
              </a:extLst>
            </p:cNvPr>
            <p:cNvGrpSpPr/>
            <p:nvPr/>
          </p:nvGrpSpPr>
          <p:grpSpPr>
            <a:xfrm>
              <a:off x="3967636" y="2443593"/>
              <a:ext cx="3979477" cy="2690382"/>
              <a:chOff x="2393881" y="1632168"/>
              <a:chExt cx="4356225" cy="2439998"/>
            </a:xfrm>
          </p:grpSpPr>
          <p:sp>
            <p:nvSpPr>
              <p:cNvPr id="19" name="Google Shape;716;p27">
                <a:extLst>
                  <a:ext uri="{FF2B5EF4-FFF2-40B4-BE49-F238E27FC236}">
                    <a16:creationId xmlns:a16="http://schemas.microsoft.com/office/drawing/2014/main" id="{80FB95BB-E87F-E0DC-91F0-6B374B3E8A77}"/>
                  </a:ext>
                </a:extLst>
              </p:cNvPr>
              <p:cNvSpPr/>
              <p:nvPr/>
            </p:nvSpPr>
            <p:spPr>
              <a:xfrm>
                <a:off x="3185240" y="2282779"/>
                <a:ext cx="2826637" cy="1629725"/>
              </a:xfrm>
              <a:custGeom>
                <a:avLst/>
                <a:gdLst/>
                <a:ahLst/>
                <a:cxnLst/>
                <a:rect l="l" t="t" r="r" b="b"/>
                <a:pathLst>
                  <a:path w="10162" h="5859" extrusionOk="0">
                    <a:moveTo>
                      <a:pt x="5091" y="1"/>
                    </a:moveTo>
                    <a:cubicBezTo>
                      <a:pt x="3791" y="1"/>
                      <a:pt x="2491" y="284"/>
                      <a:pt x="1495" y="852"/>
                    </a:cubicBezTo>
                    <a:cubicBezTo>
                      <a:pt x="1392" y="913"/>
                      <a:pt x="1284" y="980"/>
                      <a:pt x="1176" y="1067"/>
                    </a:cubicBezTo>
                    <a:cubicBezTo>
                      <a:pt x="981" y="1196"/>
                      <a:pt x="832" y="1324"/>
                      <a:pt x="683" y="1473"/>
                    </a:cubicBezTo>
                    <a:cubicBezTo>
                      <a:pt x="534" y="1622"/>
                      <a:pt x="427" y="1750"/>
                      <a:pt x="319" y="1920"/>
                    </a:cubicBezTo>
                    <a:cubicBezTo>
                      <a:pt x="298" y="1940"/>
                      <a:pt x="298" y="1966"/>
                      <a:pt x="278" y="1986"/>
                    </a:cubicBezTo>
                    <a:cubicBezTo>
                      <a:pt x="190" y="2156"/>
                      <a:pt x="129" y="2305"/>
                      <a:pt x="83" y="2453"/>
                    </a:cubicBezTo>
                    <a:cubicBezTo>
                      <a:pt x="41" y="2608"/>
                      <a:pt x="0" y="2777"/>
                      <a:pt x="0" y="2926"/>
                    </a:cubicBezTo>
                    <a:cubicBezTo>
                      <a:pt x="0" y="3675"/>
                      <a:pt x="514" y="4425"/>
                      <a:pt x="1495" y="5000"/>
                    </a:cubicBezTo>
                    <a:cubicBezTo>
                      <a:pt x="2411" y="5543"/>
                      <a:pt x="3684" y="5859"/>
                      <a:pt x="4991" y="5859"/>
                    </a:cubicBezTo>
                    <a:cubicBezTo>
                      <a:pt x="5032" y="5859"/>
                      <a:pt x="5073" y="5858"/>
                      <a:pt x="5114" y="5858"/>
                    </a:cubicBezTo>
                    <a:lnTo>
                      <a:pt x="5114" y="5385"/>
                    </a:lnTo>
                    <a:cubicBezTo>
                      <a:pt x="3980" y="5385"/>
                      <a:pt x="2886" y="5108"/>
                      <a:pt x="2095" y="4661"/>
                    </a:cubicBezTo>
                    <a:cubicBezTo>
                      <a:pt x="1690" y="4425"/>
                      <a:pt x="1392" y="4148"/>
                      <a:pt x="1176" y="3865"/>
                    </a:cubicBezTo>
                    <a:cubicBezTo>
                      <a:pt x="1048" y="3696"/>
                      <a:pt x="961" y="3506"/>
                      <a:pt x="919" y="3331"/>
                    </a:cubicBezTo>
                    <a:cubicBezTo>
                      <a:pt x="878" y="3183"/>
                      <a:pt x="853" y="3034"/>
                      <a:pt x="853" y="2885"/>
                    </a:cubicBezTo>
                    <a:cubicBezTo>
                      <a:pt x="853" y="2736"/>
                      <a:pt x="899" y="2608"/>
                      <a:pt x="940" y="2453"/>
                    </a:cubicBezTo>
                    <a:cubicBezTo>
                      <a:pt x="1089" y="2007"/>
                      <a:pt x="1474" y="1555"/>
                      <a:pt x="2095" y="1196"/>
                    </a:cubicBezTo>
                    <a:cubicBezTo>
                      <a:pt x="2919" y="723"/>
                      <a:pt x="4005" y="487"/>
                      <a:pt x="5091" y="487"/>
                    </a:cubicBezTo>
                    <a:cubicBezTo>
                      <a:pt x="6177" y="487"/>
                      <a:pt x="7263" y="723"/>
                      <a:pt x="8087" y="1196"/>
                    </a:cubicBezTo>
                    <a:cubicBezTo>
                      <a:pt x="8708" y="1555"/>
                      <a:pt x="9093" y="2007"/>
                      <a:pt x="9242" y="2453"/>
                    </a:cubicBezTo>
                    <a:cubicBezTo>
                      <a:pt x="9304" y="2649"/>
                      <a:pt x="9324" y="2839"/>
                      <a:pt x="9324" y="3013"/>
                    </a:cubicBezTo>
                    <a:cubicBezTo>
                      <a:pt x="9324" y="3054"/>
                      <a:pt x="9304" y="3075"/>
                      <a:pt x="9304" y="3121"/>
                    </a:cubicBezTo>
                    <a:cubicBezTo>
                      <a:pt x="9283" y="3378"/>
                      <a:pt x="9176" y="3609"/>
                      <a:pt x="9006" y="3865"/>
                    </a:cubicBezTo>
                    <a:cubicBezTo>
                      <a:pt x="8878" y="4061"/>
                      <a:pt x="8708" y="4230"/>
                      <a:pt x="8472" y="4405"/>
                    </a:cubicBezTo>
                    <a:cubicBezTo>
                      <a:pt x="8364" y="4487"/>
                      <a:pt x="8236" y="4574"/>
                      <a:pt x="8087" y="4661"/>
                    </a:cubicBezTo>
                    <a:lnTo>
                      <a:pt x="8683" y="5000"/>
                    </a:lnTo>
                    <a:cubicBezTo>
                      <a:pt x="9627" y="4466"/>
                      <a:pt x="10141" y="3737"/>
                      <a:pt x="10161" y="3013"/>
                    </a:cubicBezTo>
                    <a:lnTo>
                      <a:pt x="10161" y="2926"/>
                    </a:lnTo>
                    <a:lnTo>
                      <a:pt x="10161" y="2690"/>
                    </a:lnTo>
                    <a:cubicBezTo>
                      <a:pt x="10141" y="2608"/>
                      <a:pt x="10120" y="2541"/>
                      <a:pt x="10095" y="2453"/>
                    </a:cubicBezTo>
                    <a:cubicBezTo>
                      <a:pt x="10054" y="2305"/>
                      <a:pt x="9992" y="2156"/>
                      <a:pt x="9905" y="1986"/>
                    </a:cubicBezTo>
                    <a:cubicBezTo>
                      <a:pt x="9817" y="1837"/>
                      <a:pt x="9689" y="1663"/>
                      <a:pt x="9540" y="1514"/>
                    </a:cubicBezTo>
                    <a:cubicBezTo>
                      <a:pt x="9391" y="1344"/>
                      <a:pt x="9196" y="1196"/>
                      <a:pt x="9006" y="1067"/>
                    </a:cubicBezTo>
                    <a:cubicBezTo>
                      <a:pt x="8898" y="980"/>
                      <a:pt x="8791" y="913"/>
                      <a:pt x="8683" y="852"/>
                    </a:cubicBezTo>
                    <a:cubicBezTo>
                      <a:pt x="7689" y="284"/>
                      <a:pt x="6390" y="1"/>
                      <a:pt x="5091" y="1"/>
                    </a:cubicBezTo>
                    <a:close/>
                  </a:path>
                </a:pathLst>
              </a:custGeom>
              <a:solidFill>
                <a:srgbClr val="FFC7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0" name="Google Shape;717;p27">
                <a:extLst>
                  <a:ext uri="{FF2B5EF4-FFF2-40B4-BE49-F238E27FC236}">
                    <a16:creationId xmlns:a16="http://schemas.microsoft.com/office/drawing/2014/main" id="{DBFAF2FA-33A9-5455-6C17-65F8D28FF2BC}"/>
                  </a:ext>
                </a:extLst>
              </p:cNvPr>
              <p:cNvSpPr/>
              <p:nvPr/>
            </p:nvSpPr>
            <p:spPr>
              <a:xfrm>
                <a:off x="3185240" y="2656622"/>
                <a:ext cx="1422776" cy="1255881"/>
              </a:xfrm>
              <a:custGeom>
                <a:avLst/>
                <a:gdLst/>
                <a:ahLst/>
                <a:cxnLst/>
                <a:rect l="l" t="t" r="r" b="b"/>
                <a:pathLst>
                  <a:path w="5115" h="4515" extrusionOk="0">
                    <a:moveTo>
                      <a:pt x="129" y="0"/>
                    </a:moveTo>
                    <a:lnTo>
                      <a:pt x="129" y="21"/>
                    </a:lnTo>
                    <a:lnTo>
                      <a:pt x="83" y="149"/>
                    </a:lnTo>
                    <a:cubicBezTo>
                      <a:pt x="41" y="319"/>
                      <a:pt x="0" y="493"/>
                      <a:pt x="0" y="642"/>
                    </a:cubicBezTo>
                    <a:lnTo>
                      <a:pt x="0" y="1582"/>
                    </a:lnTo>
                    <a:cubicBezTo>
                      <a:pt x="0" y="2331"/>
                      <a:pt x="514" y="3081"/>
                      <a:pt x="1495" y="3656"/>
                    </a:cubicBezTo>
                    <a:cubicBezTo>
                      <a:pt x="2411" y="4199"/>
                      <a:pt x="3684" y="4515"/>
                      <a:pt x="4991" y="4515"/>
                    </a:cubicBezTo>
                    <a:cubicBezTo>
                      <a:pt x="5032" y="4515"/>
                      <a:pt x="5073" y="4514"/>
                      <a:pt x="5114" y="4514"/>
                    </a:cubicBezTo>
                    <a:lnTo>
                      <a:pt x="5114" y="3574"/>
                    </a:lnTo>
                    <a:lnTo>
                      <a:pt x="3379" y="3271"/>
                    </a:lnTo>
                    <a:lnTo>
                      <a:pt x="919" y="1987"/>
                    </a:lnTo>
                    <a:lnTo>
                      <a:pt x="791" y="1926"/>
                    </a:lnTo>
                    <a:lnTo>
                      <a:pt x="319" y="576"/>
                    </a:lnTo>
                    <a:lnTo>
                      <a:pt x="129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Google Shape;718;p27">
                <a:extLst>
                  <a:ext uri="{FF2B5EF4-FFF2-40B4-BE49-F238E27FC236}">
                    <a16:creationId xmlns:a16="http://schemas.microsoft.com/office/drawing/2014/main" id="{742BC33C-D4E5-F8C8-9558-1290BB4620E7}"/>
                  </a:ext>
                </a:extLst>
              </p:cNvPr>
              <p:cNvSpPr/>
              <p:nvPr/>
            </p:nvSpPr>
            <p:spPr>
              <a:xfrm>
                <a:off x="3185240" y="2835199"/>
                <a:ext cx="83169" cy="261468"/>
              </a:xfrm>
              <a:custGeom>
                <a:avLst/>
                <a:gdLst/>
                <a:ahLst/>
                <a:cxnLst/>
                <a:rect l="l" t="t" r="r" b="b"/>
                <a:pathLst>
                  <a:path w="299" h="940" extrusionOk="0">
                    <a:moveTo>
                      <a:pt x="0" y="0"/>
                    </a:moveTo>
                    <a:lnTo>
                      <a:pt x="0" y="940"/>
                    </a:lnTo>
                    <a:lnTo>
                      <a:pt x="298" y="940"/>
                    </a:lnTo>
                    <a:lnTo>
                      <a:pt x="298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Google Shape;719;p27">
                <a:extLst>
                  <a:ext uri="{FF2B5EF4-FFF2-40B4-BE49-F238E27FC236}">
                    <a16:creationId xmlns:a16="http://schemas.microsoft.com/office/drawing/2014/main" id="{EE117A51-10C0-5490-8680-DEC9B7022513}"/>
                  </a:ext>
                </a:extLst>
              </p:cNvPr>
              <p:cNvSpPr/>
              <p:nvPr/>
            </p:nvSpPr>
            <p:spPr>
              <a:xfrm>
                <a:off x="3345180" y="2108096"/>
                <a:ext cx="2535406" cy="1013050"/>
              </a:xfrm>
              <a:custGeom>
                <a:avLst/>
                <a:gdLst/>
                <a:ahLst/>
                <a:cxnLst/>
                <a:rect l="l" t="t" r="r" b="b"/>
                <a:pathLst>
                  <a:path w="9115" h="3642" extrusionOk="0">
                    <a:moveTo>
                      <a:pt x="3939" y="1"/>
                    </a:moveTo>
                    <a:lnTo>
                      <a:pt x="1541" y="494"/>
                    </a:lnTo>
                    <a:lnTo>
                      <a:pt x="129" y="1844"/>
                    </a:lnTo>
                    <a:lnTo>
                      <a:pt x="108" y="2101"/>
                    </a:lnTo>
                    <a:lnTo>
                      <a:pt x="0" y="3467"/>
                    </a:lnTo>
                    <a:lnTo>
                      <a:pt x="278" y="3513"/>
                    </a:lnTo>
                    <a:cubicBezTo>
                      <a:pt x="278" y="3364"/>
                      <a:pt x="324" y="3236"/>
                      <a:pt x="365" y="3081"/>
                    </a:cubicBezTo>
                    <a:cubicBezTo>
                      <a:pt x="514" y="2635"/>
                      <a:pt x="899" y="2183"/>
                      <a:pt x="1520" y="1824"/>
                    </a:cubicBezTo>
                    <a:cubicBezTo>
                      <a:pt x="2344" y="1351"/>
                      <a:pt x="3430" y="1115"/>
                      <a:pt x="4516" y="1115"/>
                    </a:cubicBezTo>
                    <a:cubicBezTo>
                      <a:pt x="5602" y="1115"/>
                      <a:pt x="6688" y="1351"/>
                      <a:pt x="7512" y="1824"/>
                    </a:cubicBezTo>
                    <a:cubicBezTo>
                      <a:pt x="8133" y="2183"/>
                      <a:pt x="8518" y="2635"/>
                      <a:pt x="8667" y="3081"/>
                    </a:cubicBezTo>
                    <a:cubicBezTo>
                      <a:pt x="8729" y="3277"/>
                      <a:pt x="8749" y="3467"/>
                      <a:pt x="8749" y="3641"/>
                    </a:cubicBezTo>
                    <a:lnTo>
                      <a:pt x="9114" y="2953"/>
                    </a:lnTo>
                    <a:lnTo>
                      <a:pt x="8965" y="2142"/>
                    </a:lnTo>
                    <a:lnTo>
                      <a:pt x="8816" y="1392"/>
                    </a:lnTo>
                    <a:lnTo>
                      <a:pt x="7255" y="473"/>
                    </a:lnTo>
                    <a:lnTo>
                      <a:pt x="5926" y="88"/>
                    </a:lnTo>
                    <a:lnTo>
                      <a:pt x="3939" y="1"/>
                    </a:lnTo>
                    <a:close/>
                  </a:path>
                </a:pathLst>
              </a:custGeom>
              <a:solidFill>
                <a:srgbClr val="FFC76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Google Shape;720;p27">
                <a:extLst>
                  <a:ext uri="{FF2B5EF4-FFF2-40B4-BE49-F238E27FC236}">
                    <a16:creationId xmlns:a16="http://schemas.microsoft.com/office/drawing/2014/main" id="{6F18A853-D87A-FBFC-0699-FA277B0F4DDC}"/>
                  </a:ext>
                </a:extLst>
              </p:cNvPr>
              <p:cNvSpPr/>
              <p:nvPr/>
            </p:nvSpPr>
            <p:spPr>
              <a:xfrm>
                <a:off x="5833021" y="2835199"/>
                <a:ext cx="178855" cy="285946"/>
              </a:xfrm>
              <a:custGeom>
                <a:avLst/>
                <a:gdLst/>
                <a:ahLst/>
                <a:cxnLst/>
                <a:rect l="l" t="t" r="r" b="b"/>
                <a:pathLst>
                  <a:path w="643" h="1028" extrusionOk="0">
                    <a:moveTo>
                      <a:pt x="1" y="0"/>
                    </a:moveTo>
                    <a:lnTo>
                      <a:pt x="1" y="1027"/>
                    </a:lnTo>
                    <a:lnTo>
                      <a:pt x="642" y="1027"/>
                    </a:lnTo>
                    <a:lnTo>
                      <a:pt x="642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Google Shape;721;p27">
                <a:extLst>
                  <a:ext uri="{FF2B5EF4-FFF2-40B4-BE49-F238E27FC236}">
                    <a16:creationId xmlns:a16="http://schemas.microsoft.com/office/drawing/2014/main" id="{B4980EE6-9808-ABFC-9F1F-705FA3A4AFBB}"/>
                  </a:ext>
                </a:extLst>
              </p:cNvPr>
              <p:cNvSpPr/>
              <p:nvPr/>
            </p:nvSpPr>
            <p:spPr>
              <a:xfrm>
                <a:off x="5517312" y="3030744"/>
                <a:ext cx="494564" cy="643100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2312" extrusionOk="0">
                    <a:moveTo>
                      <a:pt x="1305" y="1"/>
                    </a:moveTo>
                    <a:lnTo>
                      <a:pt x="1136" y="196"/>
                    </a:lnTo>
                    <a:lnTo>
                      <a:pt x="920" y="432"/>
                    </a:lnTo>
                    <a:lnTo>
                      <a:pt x="1" y="1433"/>
                    </a:lnTo>
                    <a:lnTo>
                      <a:pt x="88" y="1716"/>
                    </a:lnTo>
                    <a:lnTo>
                      <a:pt x="299" y="2311"/>
                    </a:lnTo>
                    <a:cubicBezTo>
                      <a:pt x="1243" y="1777"/>
                      <a:pt x="1757" y="1048"/>
                      <a:pt x="1777" y="324"/>
                    </a:cubicBezTo>
                    <a:lnTo>
                      <a:pt x="1777" y="1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Google Shape;722;p27">
                <a:extLst>
                  <a:ext uri="{FF2B5EF4-FFF2-40B4-BE49-F238E27FC236}">
                    <a16:creationId xmlns:a16="http://schemas.microsoft.com/office/drawing/2014/main" id="{145B8D8F-DD36-E196-996D-E2B290B8A4DA}"/>
                  </a:ext>
                </a:extLst>
              </p:cNvPr>
              <p:cNvSpPr/>
              <p:nvPr/>
            </p:nvSpPr>
            <p:spPr>
              <a:xfrm>
                <a:off x="3185240" y="2021311"/>
                <a:ext cx="2879486" cy="1629725"/>
              </a:xfrm>
              <a:custGeom>
                <a:avLst/>
                <a:gdLst/>
                <a:ahLst/>
                <a:cxnLst/>
                <a:rect l="l" t="t" r="r" b="b"/>
                <a:pathLst>
                  <a:path w="10352" h="5859" extrusionOk="0">
                    <a:moveTo>
                      <a:pt x="5091" y="1"/>
                    </a:moveTo>
                    <a:cubicBezTo>
                      <a:pt x="3791" y="1"/>
                      <a:pt x="2491" y="285"/>
                      <a:pt x="1495" y="852"/>
                    </a:cubicBezTo>
                    <a:cubicBezTo>
                      <a:pt x="791" y="1258"/>
                      <a:pt x="339" y="1771"/>
                      <a:pt x="129" y="2284"/>
                    </a:cubicBezTo>
                    <a:lnTo>
                      <a:pt x="129" y="2305"/>
                    </a:lnTo>
                    <a:lnTo>
                      <a:pt x="83" y="2433"/>
                    </a:lnTo>
                    <a:cubicBezTo>
                      <a:pt x="41" y="2603"/>
                      <a:pt x="0" y="2777"/>
                      <a:pt x="0" y="2926"/>
                    </a:cubicBezTo>
                    <a:cubicBezTo>
                      <a:pt x="0" y="3096"/>
                      <a:pt x="41" y="3245"/>
                      <a:pt x="83" y="3393"/>
                    </a:cubicBezTo>
                    <a:cubicBezTo>
                      <a:pt x="129" y="3568"/>
                      <a:pt x="190" y="3717"/>
                      <a:pt x="278" y="3866"/>
                    </a:cubicBezTo>
                    <a:cubicBezTo>
                      <a:pt x="468" y="4210"/>
                      <a:pt x="771" y="4528"/>
                      <a:pt x="1176" y="4805"/>
                    </a:cubicBezTo>
                    <a:cubicBezTo>
                      <a:pt x="1284" y="4872"/>
                      <a:pt x="1392" y="4934"/>
                      <a:pt x="1495" y="5001"/>
                    </a:cubicBezTo>
                    <a:cubicBezTo>
                      <a:pt x="2411" y="5538"/>
                      <a:pt x="3685" y="5859"/>
                      <a:pt x="4993" y="5859"/>
                    </a:cubicBezTo>
                    <a:cubicBezTo>
                      <a:pt x="5033" y="5859"/>
                      <a:pt x="5074" y="5859"/>
                      <a:pt x="5114" y="5858"/>
                    </a:cubicBezTo>
                    <a:lnTo>
                      <a:pt x="5114" y="5386"/>
                    </a:lnTo>
                    <a:cubicBezTo>
                      <a:pt x="3980" y="5386"/>
                      <a:pt x="2886" y="5129"/>
                      <a:pt x="2095" y="4657"/>
                    </a:cubicBezTo>
                    <a:cubicBezTo>
                      <a:pt x="1474" y="4292"/>
                      <a:pt x="1089" y="3866"/>
                      <a:pt x="940" y="3393"/>
                    </a:cubicBezTo>
                    <a:cubicBezTo>
                      <a:pt x="771" y="2926"/>
                      <a:pt x="853" y="2454"/>
                      <a:pt x="1176" y="2007"/>
                    </a:cubicBezTo>
                    <a:cubicBezTo>
                      <a:pt x="1392" y="1704"/>
                      <a:pt x="1690" y="1427"/>
                      <a:pt x="2095" y="1191"/>
                    </a:cubicBezTo>
                    <a:cubicBezTo>
                      <a:pt x="2919" y="721"/>
                      <a:pt x="4005" y="486"/>
                      <a:pt x="5091" y="486"/>
                    </a:cubicBezTo>
                    <a:cubicBezTo>
                      <a:pt x="6177" y="486"/>
                      <a:pt x="7263" y="721"/>
                      <a:pt x="8087" y="1191"/>
                    </a:cubicBezTo>
                    <a:cubicBezTo>
                      <a:pt x="8493" y="1427"/>
                      <a:pt x="8791" y="1704"/>
                      <a:pt x="9006" y="2007"/>
                    </a:cubicBezTo>
                    <a:cubicBezTo>
                      <a:pt x="9324" y="2454"/>
                      <a:pt x="9412" y="2926"/>
                      <a:pt x="9242" y="3393"/>
                    </a:cubicBezTo>
                    <a:cubicBezTo>
                      <a:pt x="9093" y="3866"/>
                      <a:pt x="8708" y="4292"/>
                      <a:pt x="8087" y="4657"/>
                    </a:cubicBezTo>
                    <a:lnTo>
                      <a:pt x="8683" y="5001"/>
                    </a:lnTo>
                    <a:cubicBezTo>
                      <a:pt x="8791" y="4934"/>
                      <a:pt x="8898" y="4872"/>
                      <a:pt x="9006" y="4805"/>
                    </a:cubicBezTo>
                    <a:cubicBezTo>
                      <a:pt x="9607" y="4400"/>
                      <a:pt x="9966" y="3907"/>
                      <a:pt x="10095" y="3393"/>
                    </a:cubicBezTo>
                    <a:cubicBezTo>
                      <a:pt x="10351" y="2495"/>
                      <a:pt x="9884" y="1555"/>
                      <a:pt x="8683" y="852"/>
                    </a:cubicBezTo>
                    <a:cubicBezTo>
                      <a:pt x="7689" y="285"/>
                      <a:pt x="6390" y="1"/>
                      <a:pt x="5091" y="1"/>
                    </a:cubicBezTo>
                    <a:close/>
                  </a:path>
                </a:pathLst>
              </a:custGeom>
              <a:solidFill>
                <a:srgbClr val="FFE594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Google Shape;723;p27">
                <a:extLst>
                  <a:ext uri="{FF2B5EF4-FFF2-40B4-BE49-F238E27FC236}">
                    <a16:creationId xmlns:a16="http://schemas.microsoft.com/office/drawing/2014/main" id="{A8560FAD-EED2-1274-D2ED-A72ADE6B4B60}"/>
                  </a:ext>
                </a:extLst>
              </p:cNvPr>
              <p:cNvSpPr/>
              <p:nvPr/>
            </p:nvSpPr>
            <p:spPr>
              <a:xfrm>
                <a:off x="5434699" y="3316412"/>
                <a:ext cx="165782" cy="357432"/>
              </a:xfrm>
              <a:custGeom>
                <a:avLst/>
                <a:gdLst/>
                <a:ahLst/>
                <a:cxnLst/>
                <a:rect l="l" t="t" r="r" b="b"/>
                <a:pathLst>
                  <a:path w="596" h="1285" extrusionOk="0">
                    <a:moveTo>
                      <a:pt x="0" y="1"/>
                    </a:moveTo>
                    <a:lnTo>
                      <a:pt x="0" y="945"/>
                    </a:lnTo>
                    <a:lnTo>
                      <a:pt x="596" y="1284"/>
                    </a:lnTo>
                    <a:lnTo>
                      <a:pt x="596" y="3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Google Shape;724;p27">
                <a:extLst>
                  <a:ext uri="{FF2B5EF4-FFF2-40B4-BE49-F238E27FC236}">
                    <a16:creationId xmlns:a16="http://schemas.microsoft.com/office/drawing/2014/main" id="{13BB60B3-BE16-064B-E138-CD86508091D9}"/>
                  </a:ext>
                </a:extLst>
              </p:cNvPr>
              <p:cNvSpPr/>
              <p:nvPr/>
            </p:nvSpPr>
            <p:spPr>
              <a:xfrm>
                <a:off x="2850894" y="2086956"/>
                <a:ext cx="3499500" cy="1831111"/>
              </a:xfrm>
              <a:custGeom>
                <a:avLst/>
                <a:gdLst/>
                <a:ahLst/>
                <a:cxnLst/>
                <a:rect l="l" t="t" r="r" b="b"/>
                <a:pathLst>
                  <a:path w="12581" h="6583" extrusionOk="0">
                    <a:moveTo>
                      <a:pt x="6273" y="0"/>
                    </a:moveTo>
                    <a:cubicBezTo>
                      <a:pt x="5004" y="0"/>
                      <a:pt x="3724" y="221"/>
                      <a:pt x="2614" y="678"/>
                    </a:cubicBezTo>
                    <a:cubicBezTo>
                      <a:pt x="2121" y="893"/>
                      <a:pt x="1716" y="1129"/>
                      <a:pt x="1351" y="1386"/>
                    </a:cubicBezTo>
                    <a:cubicBezTo>
                      <a:pt x="1007" y="1643"/>
                      <a:pt x="730" y="1900"/>
                      <a:pt x="514" y="2197"/>
                    </a:cubicBezTo>
                    <a:cubicBezTo>
                      <a:pt x="412" y="2346"/>
                      <a:pt x="304" y="2516"/>
                      <a:pt x="237" y="2690"/>
                    </a:cubicBezTo>
                    <a:lnTo>
                      <a:pt x="217" y="2690"/>
                    </a:lnTo>
                    <a:cubicBezTo>
                      <a:pt x="176" y="2819"/>
                      <a:pt x="129" y="2926"/>
                      <a:pt x="88" y="3055"/>
                    </a:cubicBezTo>
                    <a:cubicBezTo>
                      <a:pt x="88" y="3096"/>
                      <a:pt x="68" y="3137"/>
                      <a:pt x="68" y="3183"/>
                    </a:cubicBezTo>
                    <a:cubicBezTo>
                      <a:pt x="27" y="3332"/>
                      <a:pt x="1" y="3501"/>
                      <a:pt x="1" y="3650"/>
                    </a:cubicBezTo>
                    <a:lnTo>
                      <a:pt x="1" y="3697"/>
                    </a:lnTo>
                    <a:cubicBezTo>
                      <a:pt x="27" y="4441"/>
                      <a:pt x="432" y="5150"/>
                      <a:pt x="1182" y="5750"/>
                    </a:cubicBezTo>
                    <a:cubicBezTo>
                      <a:pt x="1392" y="5920"/>
                      <a:pt x="1608" y="6069"/>
                      <a:pt x="1844" y="6197"/>
                    </a:cubicBezTo>
                    <a:cubicBezTo>
                      <a:pt x="2080" y="6325"/>
                      <a:pt x="2311" y="6454"/>
                      <a:pt x="2568" y="6562"/>
                    </a:cubicBezTo>
                    <a:lnTo>
                      <a:pt x="3061" y="6176"/>
                    </a:lnTo>
                    <a:cubicBezTo>
                      <a:pt x="2892" y="6089"/>
                      <a:pt x="2722" y="6028"/>
                      <a:pt x="2568" y="5940"/>
                    </a:cubicBezTo>
                    <a:cubicBezTo>
                      <a:pt x="2311" y="5791"/>
                      <a:pt x="2080" y="5643"/>
                      <a:pt x="1865" y="5468"/>
                    </a:cubicBezTo>
                    <a:cubicBezTo>
                      <a:pt x="1649" y="5299"/>
                      <a:pt x="1480" y="5129"/>
                      <a:pt x="1331" y="4934"/>
                    </a:cubicBezTo>
                    <a:cubicBezTo>
                      <a:pt x="987" y="4508"/>
                      <a:pt x="838" y="4035"/>
                      <a:pt x="858" y="3568"/>
                    </a:cubicBezTo>
                    <a:lnTo>
                      <a:pt x="858" y="3481"/>
                    </a:lnTo>
                    <a:cubicBezTo>
                      <a:pt x="879" y="3373"/>
                      <a:pt x="879" y="3286"/>
                      <a:pt x="925" y="3183"/>
                    </a:cubicBezTo>
                    <a:lnTo>
                      <a:pt x="925" y="3137"/>
                    </a:lnTo>
                    <a:cubicBezTo>
                      <a:pt x="1156" y="2305"/>
                      <a:pt x="1926" y="1576"/>
                      <a:pt x="3107" y="1083"/>
                    </a:cubicBezTo>
                    <a:cubicBezTo>
                      <a:pt x="4074" y="684"/>
                      <a:pt x="5191" y="491"/>
                      <a:pt x="6297" y="491"/>
                    </a:cubicBezTo>
                    <a:cubicBezTo>
                      <a:pt x="7982" y="491"/>
                      <a:pt x="9641" y="939"/>
                      <a:pt x="10701" y="1792"/>
                    </a:cubicBezTo>
                    <a:cubicBezTo>
                      <a:pt x="11235" y="2218"/>
                      <a:pt x="11553" y="2690"/>
                      <a:pt x="11682" y="3157"/>
                    </a:cubicBezTo>
                    <a:cubicBezTo>
                      <a:pt x="11728" y="3332"/>
                      <a:pt x="11748" y="3522"/>
                      <a:pt x="11728" y="3697"/>
                    </a:cubicBezTo>
                    <a:cubicBezTo>
                      <a:pt x="11728" y="3799"/>
                      <a:pt x="11728" y="3887"/>
                      <a:pt x="11707" y="3994"/>
                    </a:cubicBezTo>
                    <a:cubicBezTo>
                      <a:pt x="11641" y="4313"/>
                      <a:pt x="11492" y="4636"/>
                      <a:pt x="11256" y="4934"/>
                    </a:cubicBezTo>
                    <a:cubicBezTo>
                      <a:pt x="10958" y="5319"/>
                      <a:pt x="10526" y="5663"/>
                      <a:pt x="9972" y="5961"/>
                    </a:cubicBezTo>
                    <a:cubicBezTo>
                      <a:pt x="9823" y="6028"/>
                      <a:pt x="9654" y="6110"/>
                      <a:pt x="9479" y="6176"/>
                    </a:cubicBezTo>
                    <a:lnTo>
                      <a:pt x="9972" y="6582"/>
                    </a:lnTo>
                    <a:cubicBezTo>
                      <a:pt x="11661" y="5879"/>
                      <a:pt x="12580" y="4765"/>
                      <a:pt x="12580" y="3650"/>
                    </a:cubicBezTo>
                    <a:lnTo>
                      <a:pt x="12580" y="3630"/>
                    </a:lnTo>
                    <a:cubicBezTo>
                      <a:pt x="12580" y="3481"/>
                      <a:pt x="12560" y="3312"/>
                      <a:pt x="12539" y="3157"/>
                    </a:cubicBezTo>
                    <a:cubicBezTo>
                      <a:pt x="12498" y="3009"/>
                      <a:pt x="12431" y="2839"/>
                      <a:pt x="12370" y="2690"/>
                    </a:cubicBezTo>
                    <a:cubicBezTo>
                      <a:pt x="12370" y="2670"/>
                      <a:pt x="12349" y="2670"/>
                      <a:pt x="12349" y="2644"/>
                    </a:cubicBezTo>
                    <a:cubicBezTo>
                      <a:pt x="12241" y="2413"/>
                      <a:pt x="12067" y="2177"/>
                      <a:pt x="11877" y="1961"/>
                    </a:cubicBezTo>
                    <a:cubicBezTo>
                      <a:pt x="11728" y="1812"/>
                      <a:pt x="11579" y="1663"/>
                      <a:pt x="11404" y="1514"/>
                    </a:cubicBezTo>
                    <a:cubicBezTo>
                      <a:pt x="11343" y="1468"/>
                      <a:pt x="11297" y="1427"/>
                      <a:pt x="11256" y="1407"/>
                    </a:cubicBezTo>
                    <a:cubicBezTo>
                      <a:pt x="10016" y="486"/>
                      <a:pt x="8157" y="0"/>
                      <a:pt x="6273" y="0"/>
                    </a:cubicBezTo>
                    <a:close/>
                  </a:path>
                </a:pathLst>
              </a:custGeom>
              <a:solidFill>
                <a:srgbClr val="0450F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Google Shape;725;p27">
                <a:extLst>
                  <a:ext uri="{FF2B5EF4-FFF2-40B4-BE49-F238E27FC236}">
                    <a16:creationId xmlns:a16="http://schemas.microsoft.com/office/drawing/2014/main" id="{778C2ADB-5162-F55D-16B1-F7533DA2D7A0}"/>
                  </a:ext>
                </a:extLst>
              </p:cNvPr>
              <p:cNvSpPr/>
              <p:nvPr/>
            </p:nvSpPr>
            <p:spPr>
              <a:xfrm>
                <a:off x="2988026" y="1912551"/>
                <a:ext cx="3232468" cy="1202753"/>
              </a:xfrm>
              <a:custGeom>
                <a:avLst/>
                <a:gdLst/>
                <a:ahLst/>
                <a:cxnLst/>
                <a:rect l="l" t="t" r="r" b="b"/>
                <a:pathLst>
                  <a:path w="11621" h="4324" extrusionOk="0">
                    <a:moveTo>
                      <a:pt x="6249" y="0"/>
                    </a:moveTo>
                    <a:lnTo>
                      <a:pt x="3811" y="149"/>
                    </a:lnTo>
                    <a:lnTo>
                      <a:pt x="1587" y="1007"/>
                    </a:lnTo>
                    <a:lnTo>
                      <a:pt x="1" y="2480"/>
                    </a:lnTo>
                    <a:lnTo>
                      <a:pt x="21" y="2824"/>
                    </a:lnTo>
                    <a:lnTo>
                      <a:pt x="109" y="4149"/>
                    </a:lnTo>
                    <a:lnTo>
                      <a:pt x="365" y="4195"/>
                    </a:lnTo>
                    <a:lnTo>
                      <a:pt x="365" y="4108"/>
                    </a:lnTo>
                    <a:cubicBezTo>
                      <a:pt x="386" y="4000"/>
                      <a:pt x="386" y="3913"/>
                      <a:pt x="432" y="3810"/>
                    </a:cubicBezTo>
                    <a:lnTo>
                      <a:pt x="432" y="3764"/>
                    </a:lnTo>
                    <a:cubicBezTo>
                      <a:pt x="663" y="2932"/>
                      <a:pt x="1433" y="2203"/>
                      <a:pt x="2614" y="1710"/>
                    </a:cubicBezTo>
                    <a:cubicBezTo>
                      <a:pt x="3581" y="1311"/>
                      <a:pt x="4698" y="1118"/>
                      <a:pt x="5804" y="1118"/>
                    </a:cubicBezTo>
                    <a:cubicBezTo>
                      <a:pt x="7489" y="1118"/>
                      <a:pt x="9148" y="1566"/>
                      <a:pt x="10208" y="2419"/>
                    </a:cubicBezTo>
                    <a:cubicBezTo>
                      <a:pt x="10742" y="2845"/>
                      <a:pt x="11060" y="3317"/>
                      <a:pt x="11189" y="3784"/>
                    </a:cubicBezTo>
                    <a:cubicBezTo>
                      <a:pt x="11235" y="3959"/>
                      <a:pt x="11255" y="4149"/>
                      <a:pt x="11235" y="4324"/>
                    </a:cubicBezTo>
                    <a:lnTo>
                      <a:pt x="11620" y="3595"/>
                    </a:lnTo>
                    <a:lnTo>
                      <a:pt x="11384" y="2588"/>
                    </a:lnTo>
                    <a:lnTo>
                      <a:pt x="11297" y="2203"/>
                    </a:lnTo>
                    <a:lnTo>
                      <a:pt x="10188" y="1048"/>
                    </a:lnTo>
                    <a:lnTo>
                      <a:pt x="7980" y="216"/>
                    </a:lnTo>
                    <a:lnTo>
                      <a:pt x="6249" y="0"/>
                    </a:lnTo>
                    <a:close/>
                  </a:path>
                </a:pathLst>
              </a:custGeom>
              <a:solidFill>
                <a:srgbClr val="F3B4A8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Google Shape;726;p27">
                <a:extLst>
                  <a:ext uri="{FF2B5EF4-FFF2-40B4-BE49-F238E27FC236}">
                    <a16:creationId xmlns:a16="http://schemas.microsoft.com/office/drawing/2014/main" id="{F19963C5-3242-C7C4-9DE8-394741F6CE9F}"/>
                  </a:ext>
                </a:extLst>
              </p:cNvPr>
              <p:cNvSpPr/>
              <p:nvPr/>
            </p:nvSpPr>
            <p:spPr>
              <a:xfrm>
                <a:off x="5487549" y="3549230"/>
                <a:ext cx="137132" cy="368837"/>
              </a:xfrm>
              <a:custGeom>
                <a:avLst/>
                <a:gdLst/>
                <a:ahLst/>
                <a:cxnLst/>
                <a:rect l="l" t="t" r="r" b="b"/>
                <a:pathLst>
                  <a:path w="493" h="1326" extrusionOk="0">
                    <a:moveTo>
                      <a:pt x="0" y="0"/>
                    </a:moveTo>
                    <a:lnTo>
                      <a:pt x="0" y="919"/>
                    </a:lnTo>
                    <a:lnTo>
                      <a:pt x="493" y="1325"/>
                    </a:lnTo>
                    <a:lnTo>
                      <a:pt x="493" y="3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F54A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Google Shape;727;p27">
                <a:extLst>
                  <a:ext uri="{FF2B5EF4-FFF2-40B4-BE49-F238E27FC236}">
                    <a16:creationId xmlns:a16="http://schemas.microsoft.com/office/drawing/2014/main" id="{71AFD501-7B31-D58C-C49D-6FCDC9198C95}"/>
                  </a:ext>
                </a:extLst>
              </p:cNvPr>
              <p:cNvSpPr/>
              <p:nvPr/>
            </p:nvSpPr>
            <p:spPr>
              <a:xfrm>
                <a:off x="3565203" y="3543388"/>
                <a:ext cx="137410" cy="368837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326" extrusionOk="0">
                    <a:moveTo>
                      <a:pt x="493" y="1"/>
                    </a:moveTo>
                    <a:lnTo>
                      <a:pt x="0" y="386"/>
                    </a:lnTo>
                    <a:lnTo>
                      <a:pt x="0" y="1326"/>
                    </a:lnTo>
                    <a:lnTo>
                      <a:pt x="493" y="940"/>
                    </a:lnTo>
                    <a:lnTo>
                      <a:pt x="493" y="1"/>
                    </a:lnTo>
                    <a:close/>
                  </a:path>
                </a:pathLst>
              </a:custGeom>
              <a:solidFill>
                <a:srgbClr val="3F54A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Google Shape;728;p27">
                <a:extLst>
                  <a:ext uri="{FF2B5EF4-FFF2-40B4-BE49-F238E27FC236}">
                    <a16:creationId xmlns:a16="http://schemas.microsoft.com/office/drawing/2014/main" id="{A6DC89C3-351E-3A1E-0D6D-75B5FC4C7712}"/>
                  </a:ext>
                </a:extLst>
              </p:cNvPr>
              <p:cNvSpPr/>
              <p:nvPr/>
            </p:nvSpPr>
            <p:spPr>
              <a:xfrm>
                <a:off x="2850894" y="2780959"/>
                <a:ext cx="714587" cy="1131267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4067" extrusionOk="0">
                    <a:moveTo>
                      <a:pt x="88" y="0"/>
                    </a:moveTo>
                    <a:lnTo>
                      <a:pt x="1" y="67"/>
                    </a:lnTo>
                    <a:lnTo>
                      <a:pt x="1" y="195"/>
                    </a:lnTo>
                    <a:lnTo>
                      <a:pt x="1" y="1202"/>
                    </a:lnTo>
                    <a:cubicBezTo>
                      <a:pt x="27" y="1946"/>
                      <a:pt x="432" y="2655"/>
                      <a:pt x="1182" y="3255"/>
                    </a:cubicBezTo>
                    <a:cubicBezTo>
                      <a:pt x="1392" y="3425"/>
                      <a:pt x="1608" y="3574"/>
                      <a:pt x="1844" y="3702"/>
                    </a:cubicBezTo>
                    <a:cubicBezTo>
                      <a:pt x="2080" y="3830"/>
                      <a:pt x="2311" y="3959"/>
                      <a:pt x="2568" y="4067"/>
                    </a:cubicBezTo>
                    <a:lnTo>
                      <a:pt x="2568" y="3127"/>
                    </a:lnTo>
                    <a:lnTo>
                      <a:pt x="858" y="986"/>
                    </a:lnTo>
                    <a:lnTo>
                      <a:pt x="386" y="385"/>
                    </a:lnTo>
                    <a:lnTo>
                      <a:pt x="237" y="195"/>
                    </a:lnTo>
                    <a:lnTo>
                      <a:pt x="88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Google Shape;729;p27">
                <a:extLst>
                  <a:ext uri="{FF2B5EF4-FFF2-40B4-BE49-F238E27FC236}">
                    <a16:creationId xmlns:a16="http://schemas.microsoft.com/office/drawing/2014/main" id="{500A4FB8-BC23-BD87-BF65-4F0A1C88D32F}"/>
                  </a:ext>
                </a:extLst>
              </p:cNvPr>
              <p:cNvSpPr/>
              <p:nvPr/>
            </p:nvSpPr>
            <p:spPr>
              <a:xfrm>
                <a:off x="2850894" y="2835199"/>
                <a:ext cx="107647" cy="280105"/>
              </a:xfrm>
              <a:custGeom>
                <a:avLst/>
                <a:gdLst/>
                <a:ahLst/>
                <a:cxnLst/>
                <a:rect l="l" t="t" r="r" b="b"/>
                <a:pathLst>
                  <a:path w="387" h="1007" extrusionOk="0">
                    <a:moveTo>
                      <a:pt x="1" y="0"/>
                    </a:moveTo>
                    <a:lnTo>
                      <a:pt x="1" y="1007"/>
                    </a:lnTo>
                    <a:lnTo>
                      <a:pt x="386" y="1007"/>
                    </a:lnTo>
                    <a:lnTo>
                      <a:pt x="386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Google Shape;730;p27">
                <a:extLst>
                  <a:ext uri="{FF2B5EF4-FFF2-40B4-BE49-F238E27FC236}">
                    <a16:creationId xmlns:a16="http://schemas.microsoft.com/office/drawing/2014/main" id="{A6869B6E-A3A8-3F6E-B6F9-E1BFB34C7344}"/>
                  </a:ext>
                </a:extLst>
              </p:cNvPr>
              <p:cNvSpPr/>
              <p:nvPr/>
            </p:nvSpPr>
            <p:spPr>
              <a:xfrm>
                <a:off x="5624403" y="2703631"/>
                <a:ext cx="725991" cy="1214436"/>
              </a:xfrm>
              <a:custGeom>
                <a:avLst/>
                <a:gdLst/>
                <a:ahLst/>
                <a:cxnLst/>
                <a:rect l="l" t="t" r="r" b="b"/>
                <a:pathLst>
                  <a:path w="2610" h="4366" extrusionOk="0">
                    <a:moveTo>
                      <a:pt x="2548" y="1"/>
                    </a:moveTo>
                    <a:lnTo>
                      <a:pt x="2378" y="427"/>
                    </a:lnTo>
                    <a:lnTo>
                      <a:pt x="2353" y="473"/>
                    </a:lnTo>
                    <a:lnTo>
                      <a:pt x="1947" y="1433"/>
                    </a:lnTo>
                    <a:lnTo>
                      <a:pt x="1865" y="1649"/>
                    </a:lnTo>
                    <a:lnTo>
                      <a:pt x="1736" y="1777"/>
                    </a:lnTo>
                    <a:lnTo>
                      <a:pt x="1" y="3426"/>
                    </a:lnTo>
                    <a:lnTo>
                      <a:pt x="1" y="4365"/>
                    </a:lnTo>
                    <a:cubicBezTo>
                      <a:pt x="1690" y="3662"/>
                      <a:pt x="2609" y="2548"/>
                      <a:pt x="2609" y="1433"/>
                    </a:cubicBezTo>
                    <a:lnTo>
                      <a:pt x="2609" y="473"/>
                    </a:lnTo>
                    <a:cubicBezTo>
                      <a:pt x="2609" y="324"/>
                      <a:pt x="2589" y="150"/>
                      <a:pt x="2548" y="1"/>
                    </a:cubicBez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Google Shape;731;p27">
                <a:extLst>
                  <a:ext uri="{FF2B5EF4-FFF2-40B4-BE49-F238E27FC236}">
                    <a16:creationId xmlns:a16="http://schemas.microsoft.com/office/drawing/2014/main" id="{E009C217-9C5B-9751-B069-F0A576F56CB4}"/>
                  </a:ext>
                </a:extLst>
              </p:cNvPr>
              <p:cNvSpPr/>
              <p:nvPr/>
            </p:nvSpPr>
            <p:spPr>
              <a:xfrm>
                <a:off x="6148730" y="2835199"/>
                <a:ext cx="201664" cy="267309"/>
              </a:xfrm>
              <a:custGeom>
                <a:avLst/>
                <a:gdLst/>
                <a:ahLst/>
                <a:cxnLst/>
                <a:rect l="l" t="t" r="r" b="b"/>
                <a:pathLst>
                  <a:path w="725" h="961" extrusionOk="0">
                    <a:moveTo>
                      <a:pt x="0" y="0"/>
                    </a:moveTo>
                    <a:lnTo>
                      <a:pt x="0" y="960"/>
                    </a:lnTo>
                    <a:lnTo>
                      <a:pt x="724" y="960"/>
                    </a:lnTo>
                    <a:lnTo>
                      <a:pt x="724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Google Shape;732;p27">
                <a:extLst>
                  <a:ext uri="{FF2B5EF4-FFF2-40B4-BE49-F238E27FC236}">
                    <a16:creationId xmlns:a16="http://schemas.microsoft.com/office/drawing/2014/main" id="{E5A5A202-6B5B-359E-AE91-0F035DA7F193}"/>
                  </a:ext>
                </a:extLst>
              </p:cNvPr>
              <p:cNvSpPr/>
              <p:nvPr/>
            </p:nvSpPr>
            <p:spPr>
              <a:xfrm>
                <a:off x="2850894" y="1827713"/>
                <a:ext cx="3499500" cy="1828886"/>
              </a:xfrm>
              <a:custGeom>
                <a:avLst/>
                <a:gdLst/>
                <a:ahLst/>
                <a:cxnLst/>
                <a:rect l="l" t="t" r="r" b="b"/>
                <a:pathLst>
                  <a:path w="12581" h="6575" extrusionOk="0">
                    <a:moveTo>
                      <a:pt x="6305" y="1"/>
                    </a:moveTo>
                    <a:cubicBezTo>
                      <a:pt x="5025" y="1"/>
                      <a:pt x="3733" y="225"/>
                      <a:pt x="2614" y="691"/>
                    </a:cubicBezTo>
                    <a:cubicBezTo>
                      <a:pt x="1264" y="1245"/>
                      <a:pt x="366" y="2082"/>
                      <a:pt x="88" y="3042"/>
                    </a:cubicBezTo>
                    <a:cubicBezTo>
                      <a:pt x="47" y="3191"/>
                      <a:pt x="27" y="3345"/>
                      <a:pt x="1" y="3494"/>
                    </a:cubicBezTo>
                    <a:lnTo>
                      <a:pt x="1" y="3622"/>
                    </a:lnTo>
                    <a:lnTo>
                      <a:pt x="1" y="3643"/>
                    </a:lnTo>
                    <a:cubicBezTo>
                      <a:pt x="1" y="3792"/>
                      <a:pt x="27" y="3961"/>
                      <a:pt x="68" y="4115"/>
                    </a:cubicBezTo>
                    <a:cubicBezTo>
                      <a:pt x="109" y="4285"/>
                      <a:pt x="155" y="4454"/>
                      <a:pt x="237" y="4629"/>
                    </a:cubicBezTo>
                    <a:cubicBezTo>
                      <a:pt x="453" y="5034"/>
                      <a:pt x="751" y="5419"/>
                      <a:pt x="1182" y="5758"/>
                    </a:cubicBezTo>
                    <a:cubicBezTo>
                      <a:pt x="1243" y="5784"/>
                      <a:pt x="1285" y="5825"/>
                      <a:pt x="1331" y="5866"/>
                    </a:cubicBezTo>
                    <a:cubicBezTo>
                      <a:pt x="1480" y="5974"/>
                      <a:pt x="1649" y="6102"/>
                      <a:pt x="1844" y="6189"/>
                    </a:cubicBezTo>
                    <a:cubicBezTo>
                      <a:pt x="2080" y="6338"/>
                      <a:pt x="2311" y="6446"/>
                      <a:pt x="2568" y="6554"/>
                    </a:cubicBezTo>
                    <a:lnTo>
                      <a:pt x="3061" y="6169"/>
                    </a:lnTo>
                    <a:cubicBezTo>
                      <a:pt x="2614" y="5974"/>
                      <a:pt x="2209" y="5738"/>
                      <a:pt x="1865" y="5460"/>
                    </a:cubicBezTo>
                    <a:cubicBezTo>
                      <a:pt x="1372" y="5055"/>
                      <a:pt x="1054" y="4603"/>
                      <a:pt x="925" y="4115"/>
                    </a:cubicBezTo>
                    <a:cubicBezTo>
                      <a:pt x="838" y="3792"/>
                      <a:pt x="838" y="3448"/>
                      <a:pt x="925" y="3129"/>
                    </a:cubicBezTo>
                    <a:cubicBezTo>
                      <a:pt x="1007" y="2852"/>
                      <a:pt x="1136" y="2575"/>
                      <a:pt x="1351" y="2318"/>
                    </a:cubicBezTo>
                    <a:cubicBezTo>
                      <a:pt x="1736" y="1825"/>
                      <a:pt x="2337" y="1394"/>
                      <a:pt x="3107" y="1076"/>
                    </a:cubicBezTo>
                    <a:cubicBezTo>
                      <a:pt x="4068" y="679"/>
                      <a:pt x="5178" y="489"/>
                      <a:pt x="6278" y="489"/>
                    </a:cubicBezTo>
                    <a:cubicBezTo>
                      <a:pt x="7969" y="489"/>
                      <a:pt x="9637" y="939"/>
                      <a:pt x="10701" y="1779"/>
                    </a:cubicBezTo>
                    <a:cubicBezTo>
                      <a:pt x="10937" y="1954"/>
                      <a:pt x="11107" y="2144"/>
                      <a:pt x="11256" y="2339"/>
                    </a:cubicBezTo>
                    <a:cubicBezTo>
                      <a:pt x="11707" y="2893"/>
                      <a:pt x="11836" y="3514"/>
                      <a:pt x="11682" y="4089"/>
                    </a:cubicBezTo>
                    <a:cubicBezTo>
                      <a:pt x="11471" y="4906"/>
                      <a:pt x="10722" y="5676"/>
                      <a:pt x="9479" y="6189"/>
                    </a:cubicBezTo>
                    <a:lnTo>
                      <a:pt x="9972" y="6575"/>
                    </a:lnTo>
                    <a:cubicBezTo>
                      <a:pt x="10465" y="6379"/>
                      <a:pt x="10891" y="6123"/>
                      <a:pt x="11256" y="5866"/>
                    </a:cubicBezTo>
                    <a:cubicBezTo>
                      <a:pt x="11769" y="5481"/>
                      <a:pt x="12154" y="5034"/>
                      <a:pt x="12370" y="4582"/>
                    </a:cubicBezTo>
                    <a:cubicBezTo>
                      <a:pt x="12431" y="4413"/>
                      <a:pt x="12498" y="4264"/>
                      <a:pt x="12539" y="4089"/>
                    </a:cubicBezTo>
                    <a:cubicBezTo>
                      <a:pt x="12560" y="3941"/>
                      <a:pt x="12580" y="3771"/>
                      <a:pt x="12580" y="3622"/>
                    </a:cubicBezTo>
                    <a:cubicBezTo>
                      <a:pt x="12580" y="3473"/>
                      <a:pt x="12560" y="3299"/>
                      <a:pt x="12519" y="3150"/>
                    </a:cubicBezTo>
                    <a:lnTo>
                      <a:pt x="12519" y="3129"/>
                    </a:lnTo>
                    <a:cubicBezTo>
                      <a:pt x="12390" y="2575"/>
                      <a:pt x="12026" y="1995"/>
                      <a:pt x="11404" y="1502"/>
                    </a:cubicBezTo>
                    <a:cubicBezTo>
                      <a:pt x="10176" y="522"/>
                      <a:pt x="8256" y="1"/>
                      <a:pt x="6305" y="1"/>
                    </a:cubicBezTo>
                    <a:close/>
                  </a:path>
                </a:pathLst>
              </a:custGeom>
              <a:solidFill>
                <a:srgbClr val="F6D5C7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Google Shape;733;p27">
                <a:extLst>
                  <a:ext uri="{FF2B5EF4-FFF2-40B4-BE49-F238E27FC236}">
                    <a16:creationId xmlns:a16="http://schemas.microsoft.com/office/drawing/2014/main" id="{C6E3BD7A-43A7-E66C-5C0F-F936CC577A7D}"/>
                  </a:ext>
                </a:extLst>
              </p:cNvPr>
              <p:cNvSpPr/>
              <p:nvPr/>
            </p:nvSpPr>
            <p:spPr>
              <a:xfrm>
                <a:off x="2458414" y="1893914"/>
                <a:ext cx="4226047" cy="2178251"/>
              </a:xfrm>
              <a:custGeom>
                <a:avLst/>
                <a:gdLst/>
                <a:ahLst/>
                <a:cxnLst/>
                <a:rect l="l" t="t" r="r" b="b"/>
                <a:pathLst>
                  <a:path w="15193" h="7831" extrusionOk="0">
                    <a:moveTo>
                      <a:pt x="7705" y="1"/>
                    </a:moveTo>
                    <a:cubicBezTo>
                      <a:pt x="6182" y="1"/>
                      <a:pt x="4645" y="267"/>
                      <a:pt x="3317" y="817"/>
                    </a:cubicBezTo>
                    <a:cubicBezTo>
                      <a:pt x="2310" y="1223"/>
                      <a:pt x="1540" y="1777"/>
                      <a:pt x="1006" y="2378"/>
                    </a:cubicBezTo>
                    <a:cubicBezTo>
                      <a:pt x="257" y="3235"/>
                      <a:pt x="0" y="4216"/>
                      <a:pt x="344" y="5181"/>
                    </a:cubicBezTo>
                    <a:lnTo>
                      <a:pt x="1181" y="5073"/>
                    </a:lnTo>
                    <a:cubicBezTo>
                      <a:pt x="1053" y="4729"/>
                      <a:pt x="1027" y="4365"/>
                      <a:pt x="1073" y="4026"/>
                    </a:cubicBezTo>
                    <a:cubicBezTo>
                      <a:pt x="1222" y="2912"/>
                      <a:pt x="2208" y="1885"/>
                      <a:pt x="3810" y="1202"/>
                    </a:cubicBezTo>
                    <a:cubicBezTo>
                      <a:pt x="4980" y="721"/>
                      <a:pt x="6336" y="489"/>
                      <a:pt x="7680" y="489"/>
                    </a:cubicBezTo>
                    <a:cubicBezTo>
                      <a:pt x="9752" y="489"/>
                      <a:pt x="11797" y="1040"/>
                      <a:pt x="13093" y="2080"/>
                    </a:cubicBezTo>
                    <a:cubicBezTo>
                      <a:pt x="14037" y="2825"/>
                      <a:pt x="14464" y="3749"/>
                      <a:pt x="14315" y="4668"/>
                    </a:cubicBezTo>
                    <a:cubicBezTo>
                      <a:pt x="14315" y="4709"/>
                      <a:pt x="14315" y="4729"/>
                      <a:pt x="14294" y="4776"/>
                    </a:cubicBezTo>
                    <a:cubicBezTo>
                      <a:pt x="14294" y="4837"/>
                      <a:pt x="14274" y="4878"/>
                      <a:pt x="14248" y="4945"/>
                    </a:cubicBezTo>
                    <a:cubicBezTo>
                      <a:pt x="14017" y="5844"/>
                      <a:pt x="13247" y="6634"/>
                      <a:pt x="12092" y="7214"/>
                    </a:cubicBezTo>
                    <a:cubicBezTo>
                      <a:pt x="11937" y="7297"/>
                      <a:pt x="11768" y="7384"/>
                      <a:pt x="11599" y="7446"/>
                    </a:cubicBezTo>
                    <a:lnTo>
                      <a:pt x="12092" y="7831"/>
                    </a:lnTo>
                    <a:cubicBezTo>
                      <a:pt x="13714" y="7168"/>
                      <a:pt x="14761" y="6162"/>
                      <a:pt x="15105" y="5032"/>
                    </a:cubicBezTo>
                    <a:cubicBezTo>
                      <a:pt x="15146" y="4817"/>
                      <a:pt x="15193" y="4601"/>
                      <a:pt x="15193" y="4391"/>
                    </a:cubicBezTo>
                    <a:lnTo>
                      <a:pt x="15193" y="4303"/>
                    </a:lnTo>
                    <a:cubicBezTo>
                      <a:pt x="15193" y="4195"/>
                      <a:pt x="15193" y="4088"/>
                      <a:pt x="15172" y="3980"/>
                    </a:cubicBezTo>
                    <a:cubicBezTo>
                      <a:pt x="15146" y="3790"/>
                      <a:pt x="15105" y="3595"/>
                      <a:pt x="15044" y="3405"/>
                    </a:cubicBezTo>
                    <a:cubicBezTo>
                      <a:pt x="14890" y="3040"/>
                      <a:pt x="14659" y="2676"/>
                      <a:pt x="14356" y="2311"/>
                    </a:cubicBezTo>
                    <a:cubicBezTo>
                      <a:pt x="14186" y="2142"/>
                      <a:pt x="13991" y="1972"/>
                      <a:pt x="13801" y="1798"/>
                    </a:cubicBezTo>
                    <a:cubicBezTo>
                      <a:pt x="12327" y="622"/>
                      <a:pt x="10032" y="1"/>
                      <a:pt x="7705" y="1"/>
                    </a:cubicBezTo>
                    <a:close/>
                  </a:path>
                </a:pathLst>
              </a:cu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Google Shape;734;p27">
                <a:extLst>
                  <a:ext uri="{FF2B5EF4-FFF2-40B4-BE49-F238E27FC236}">
                    <a16:creationId xmlns:a16="http://schemas.microsoft.com/office/drawing/2014/main" id="{B44431FA-9D44-ABF6-6DA3-88B119325F11}"/>
                  </a:ext>
                </a:extLst>
              </p:cNvPr>
              <p:cNvSpPr/>
              <p:nvPr/>
            </p:nvSpPr>
            <p:spPr>
              <a:xfrm>
                <a:off x="5684485" y="3703329"/>
                <a:ext cx="137410" cy="368837"/>
              </a:xfrm>
              <a:custGeom>
                <a:avLst/>
                <a:gdLst/>
                <a:ahLst/>
                <a:cxnLst/>
                <a:rect l="l" t="t" r="r" b="b"/>
                <a:pathLst>
                  <a:path w="494" h="1326" extrusionOk="0">
                    <a:moveTo>
                      <a:pt x="1" y="1"/>
                    </a:moveTo>
                    <a:lnTo>
                      <a:pt x="1" y="941"/>
                    </a:lnTo>
                    <a:lnTo>
                      <a:pt x="494" y="1326"/>
                    </a:lnTo>
                    <a:lnTo>
                      <a:pt x="494" y="40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3F54A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Google Shape;735;p27">
                <a:extLst>
                  <a:ext uri="{FF2B5EF4-FFF2-40B4-BE49-F238E27FC236}">
                    <a16:creationId xmlns:a16="http://schemas.microsoft.com/office/drawing/2014/main" id="{8E3726A7-E4CC-4CBB-E63E-50E530DB73D4}"/>
                  </a:ext>
                </a:extLst>
              </p:cNvPr>
              <p:cNvSpPr/>
              <p:nvPr/>
            </p:nvSpPr>
            <p:spPr>
              <a:xfrm>
                <a:off x="2512655" y="2835199"/>
                <a:ext cx="124336" cy="261468"/>
              </a:xfrm>
              <a:custGeom>
                <a:avLst/>
                <a:gdLst/>
                <a:ahLst/>
                <a:cxnLst/>
                <a:rect l="l" t="t" r="r" b="b"/>
                <a:pathLst>
                  <a:path w="447" h="940" extrusionOk="0">
                    <a:moveTo>
                      <a:pt x="0" y="0"/>
                    </a:moveTo>
                    <a:lnTo>
                      <a:pt x="0" y="940"/>
                    </a:lnTo>
                    <a:lnTo>
                      <a:pt x="447" y="940"/>
                    </a:lnTo>
                    <a:lnTo>
                      <a:pt x="447" y="0"/>
                    </a:lnTo>
                    <a:close/>
                  </a:path>
                </a:pathLst>
              </a:cu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8" name="Google Shape;736;p27">
                <a:extLst>
                  <a:ext uri="{FF2B5EF4-FFF2-40B4-BE49-F238E27FC236}">
                    <a16:creationId xmlns:a16="http://schemas.microsoft.com/office/drawing/2014/main" id="{44CC2BA9-D497-5668-1B48-BCF6B10D56CA}"/>
                  </a:ext>
                </a:extLst>
              </p:cNvPr>
              <p:cNvSpPr/>
              <p:nvPr/>
            </p:nvSpPr>
            <p:spPr>
              <a:xfrm>
                <a:off x="2554100" y="3049381"/>
                <a:ext cx="232818" cy="285946"/>
              </a:xfrm>
              <a:custGeom>
                <a:avLst/>
                <a:gdLst/>
                <a:ahLst/>
                <a:cxnLst/>
                <a:rect l="l" t="t" r="r" b="b"/>
                <a:pathLst>
                  <a:path w="837" h="1028" extrusionOk="0">
                    <a:moveTo>
                      <a:pt x="837" y="0"/>
                    </a:moveTo>
                    <a:lnTo>
                      <a:pt x="0" y="83"/>
                    </a:lnTo>
                    <a:lnTo>
                      <a:pt x="0" y="1027"/>
                    </a:lnTo>
                    <a:lnTo>
                      <a:pt x="837" y="919"/>
                    </a:lnTo>
                    <a:lnTo>
                      <a:pt x="837" y="0"/>
                    </a:lnTo>
                    <a:close/>
                  </a:path>
                </a:pathLst>
              </a:custGeom>
              <a:solidFill>
                <a:srgbClr val="3F54AF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9" name="Google Shape;737;p27">
                <a:extLst>
                  <a:ext uri="{FF2B5EF4-FFF2-40B4-BE49-F238E27FC236}">
                    <a16:creationId xmlns:a16="http://schemas.microsoft.com/office/drawing/2014/main" id="{902CAE06-1840-7BC7-E2A7-DDAB803E7E80}"/>
                  </a:ext>
                </a:extLst>
              </p:cNvPr>
              <p:cNvSpPr/>
              <p:nvPr/>
            </p:nvSpPr>
            <p:spPr>
              <a:xfrm>
                <a:off x="6500042" y="2840763"/>
                <a:ext cx="184418" cy="274541"/>
              </a:xfrm>
              <a:custGeom>
                <a:avLst/>
                <a:gdLst/>
                <a:ahLst/>
                <a:cxnLst/>
                <a:rect l="l" t="t" r="r" b="b"/>
                <a:pathLst>
                  <a:path w="663" h="987" extrusionOk="0">
                    <a:moveTo>
                      <a:pt x="0" y="1"/>
                    </a:moveTo>
                    <a:lnTo>
                      <a:pt x="0" y="987"/>
                    </a:lnTo>
                    <a:lnTo>
                      <a:pt x="663" y="987"/>
                    </a:lnTo>
                    <a:lnTo>
                      <a:pt x="663" y="1"/>
                    </a:lnTo>
                    <a:close/>
                  </a:path>
                </a:pathLst>
              </a:cu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1" name="Google Shape;738;p27">
                <a:extLst>
                  <a:ext uri="{FF2B5EF4-FFF2-40B4-BE49-F238E27FC236}">
                    <a16:creationId xmlns:a16="http://schemas.microsoft.com/office/drawing/2014/main" id="{4025E92B-9EB7-8C6E-00C0-C99EB7C9F452}"/>
                  </a:ext>
                </a:extLst>
              </p:cNvPr>
              <p:cNvSpPr/>
              <p:nvPr/>
            </p:nvSpPr>
            <p:spPr>
              <a:xfrm>
                <a:off x="5821616" y="2995140"/>
                <a:ext cx="862845" cy="1077026"/>
              </a:xfrm>
              <a:custGeom>
                <a:avLst/>
                <a:gdLst/>
                <a:ahLst/>
                <a:cxnLst/>
                <a:rect l="l" t="t" r="r" b="b"/>
                <a:pathLst>
                  <a:path w="3102" h="3872" extrusionOk="0">
                    <a:moveTo>
                      <a:pt x="3102" y="0"/>
                    </a:moveTo>
                    <a:lnTo>
                      <a:pt x="3081" y="21"/>
                    </a:lnTo>
                    <a:lnTo>
                      <a:pt x="2629" y="432"/>
                    </a:lnTo>
                    <a:lnTo>
                      <a:pt x="2522" y="514"/>
                    </a:lnTo>
                    <a:lnTo>
                      <a:pt x="2203" y="817"/>
                    </a:lnTo>
                    <a:lnTo>
                      <a:pt x="1" y="2953"/>
                    </a:lnTo>
                    <a:lnTo>
                      <a:pt x="1" y="3872"/>
                    </a:lnTo>
                    <a:cubicBezTo>
                      <a:pt x="1623" y="3209"/>
                      <a:pt x="2670" y="2203"/>
                      <a:pt x="3014" y="1073"/>
                    </a:cubicBezTo>
                    <a:cubicBezTo>
                      <a:pt x="3055" y="858"/>
                      <a:pt x="3102" y="642"/>
                      <a:pt x="3102" y="432"/>
                    </a:cubicBezTo>
                    <a:lnTo>
                      <a:pt x="3102" y="0"/>
                    </a:lnTo>
                    <a:close/>
                  </a:path>
                </a:pathLst>
              </a:cu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Google Shape;739;p27">
                <a:extLst>
                  <a:ext uri="{FF2B5EF4-FFF2-40B4-BE49-F238E27FC236}">
                    <a16:creationId xmlns:a16="http://schemas.microsoft.com/office/drawing/2014/main" id="{996C394D-6986-F383-BAD7-0BFBFE89C9B1}"/>
                  </a:ext>
                </a:extLst>
              </p:cNvPr>
              <p:cNvSpPr/>
              <p:nvPr/>
            </p:nvSpPr>
            <p:spPr>
              <a:xfrm>
                <a:off x="2655349" y="1703933"/>
                <a:ext cx="3897821" cy="1488421"/>
              </a:xfrm>
              <a:custGeom>
                <a:avLst/>
                <a:gdLst/>
                <a:ahLst/>
                <a:cxnLst/>
                <a:rect l="l" t="t" r="r" b="b"/>
                <a:pathLst>
                  <a:path w="14013" h="5351" extrusionOk="0">
                    <a:moveTo>
                      <a:pt x="6609" y="1"/>
                    </a:moveTo>
                    <a:lnTo>
                      <a:pt x="4473" y="299"/>
                    </a:lnTo>
                    <a:lnTo>
                      <a:pt x="2183" y="987"/>
                    </a:lnTo>
                    <a:cubicBezTo>
                      <a:pt x="2183" y="987"/>
                      <a:pt x="427" y="2399"/>
                      <a:pt x="406" y="2419"/>
                    </a:cubicBezTo>
                    <a:cubicBezTo>
                      <a:pt x="406" y="2440"/>
                      <a:pt x="365" y="2717"/>
                      <a:pt x="298" y="3061"/>
                    </a:cubicBezTo>
                    <a:cubicBezTo>
                      <a:pt x="170" y="3723"/>
                      <a:pt x="1" y="4663"/>
                      <a:pt x="1" y="4663"/>
                    </a:cubicBezTo>
                    <a:lnTo>
                      <a:pt x="365" y="4709"/>
                    </a:lnTo>
                    <a:cubicBezTo>
                      <a:pt x="514" y="3595"/>
                      <a:pt x="1500" y="2568"/>
                      <a:pt x="3102" y="1885"/>
                    </a:cubicBezTo>
                    <a:cubicBezTo>
                      <a:pt x="4272" y="1404"/>
                      <a:pt x="5628" y="1172"/>
                      <a:pt x="6972" y="1172"/>
                    </a:cubicBezTo>
                    <a:cubicBezTo>
                      <a:pt x="9044" y="1172"/>
                      <a:pt x="11089" y="1723"/>
                      <a:pt x="12385" y="2763"/>
                    </a:cubicBezTo>
                    <a:cubicBezTo>
                      <a:pt x="13329" y="3508"/>
                      <a:pt x="13756" y="4432"/>
                      <a:pt x="13607" y="5351"/>
                    </a:cubicBezTo>
                    <a:lnTo>
                      <a:pt x="13822" y="4709"/>
                    </a:lnTo>
                    <a:lnTo>
                      <a:pt x="14012" y="4149"/>
                    </a:lnTo>
                    <a:lnTo>
                      <a:pt x="13992" y="4088"/>
                    </a:lnTo>
                    <a:lnTo>
                      <a:pt x="13648" y="2994"/>
                    </a:lnTo>
                    <a:lnTo>
                      <a:pt x="13499" y="2547"/>
                    </a:lnTo>
                    <a:lnTo>
                      <a:pt x="12128" y="1177"/>
                    </a:lnTo>
                    <a:lnTo>
                      <a:pt x="10290" y="406"/>
                    </a:lnTo>
                    <a:lnTo>
                      <a:pt x="8216" y="1"/>
                    </a:lnTo>
                    <a:close/>
                  </a:path>
                </a:pathLst>
              </a:custGeom>
              <a:solidFill>
                <a:srgbClr val="30408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Google Shape;740;p27">
                <a:extLst>
                  <a:ext uri="{FF2B5EF4-FFF2-40B4-BE49-F238E27FC236}">
                    <a16:creationId xmlns:a16="http://schemas.microsoft.com/office/drawing/2014/main" id="{339EDFF8-4412-6182-584C-4D5FA5251231}"/>
                  </a:ext>
                </a:extLst>
              </p:cNvPr>
              <p:cNvSpPr/>
              <p:nvPr/>
            </p:nvSpPr>
            <p:spPr>
              <a:xfrm>
                <a:off x="2393881" y="1632168"/>
                <a:ext cx="4356225" cy="2184371"/>
              </a:xfrm>
              <a:custGeom>
                <a:avLst/>
                <a:gdLst/>
                <a:ahLst/>
                <a:cxnLst/>
                <a:rect l="l" t="t" r="r" b="b"/>
                <a:pathLst>
                  <a:path w="15661" h="7853" extrusionOk="0">
                    <a:moveTo>
                      <a:pt x="7930" y="1"/>
                    </a:moveTo>
                    <a:cubicBezTo>
                      <a:pt x="6409" y="1"/>
                      <a:pt x="4875" y="266"/>
                      <a:pt x="3549" y="813"/>
                    </a:cubicBezTo>
                    <a:cubicBezTo>
                      <a:pt x="1177" y="1799"/>
                      <a:pt x="1" y="3509"/>
                      <a:pt x="576" y="5178"/>
                    </a:cubicBezTo>
                    <a:lnTo>
                      <a:pt x="1413" y="5095"/>
                    </a:lnTo>
                    <a:cubicBezTo>
                      <a:pt x="899" y="3617"/>
                      <a:pt x="1926" y="2097"/>
                      <a:pt x="4042" y="1224"/>
                    </a:cubicBezTo>
                    <a:cubicBezTo>
                      <a:pt x="5220" y="732"/>
                      <a:pt x="6587" y="495"/>
                      <a:pt x="7941" y="495"/>
                    </a:cubicBezTo>
                    <a:cubicBezTo>
                      <a:pt x="10003" y="495"/>
                      <a:pt x="12035" y="1044"/>
                      <a:pt x="13325" y="2076"/>
                    </a:cubicBezTo>
                    <a:cubicBezTo>
                      <a:pt x="14377" y="2913"/>
                      <a:pt x="14783" y="3920"/>
                      <a:pt x="14480" y="4947"/>
                    </a:cubicBezTo>
                    <a:cubicBezTo>
                      <a:pt x="14203" y="5973"/>
                      <a:pt x="13263" y="6846"/>
                      <a:pt x="11831" y="7447"/>
                    </a:cubicBezTo>
                    <a:lnTo>
                      <a:pt x="12324" y="7853"/>
                    </a:lnTo>
                    <a:cubicBezTo>
                      <a:pt x="13946" y="7170"/>
                      <a:pt x="14993" y="6163"/>
                      <a:pt x="15337" y="5029"/>
                    </a:cubicBezTo>
                    <a:cubicBezTo>
                      <a:pt x="15661" y="3873"/>
                      <a:pt x="15189" y="2739"/>
                      <a:pt x="14033" y="1799"/>
                    </a:cubicBezTo>
                    <a:cubicBezTo>
                      <a:pt x="12558" y="622"/>
                      <a:pt x="10259" y="1"/>
                      <a:pt x="7930" y="1"/>
                    </a:cubicBezTo>
                    <a:close/>
                  </a:path>
                </a:pathLst>
              </a:custGeom>
              <a:solidFill>
                <a:srgbClr val="66758B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Google Shape;741;p27">
                <a:extLst>
                  <a:ext uri="{FF2B5EF4-FFF2-40B4-BE49-F238E27FC236}">
                    <a16:creationId xmlns:a16="http://schemas.microsoft.com/office/drawing/2014/main" id="{A9252CAC-8879-52B5-3B1F-532C48D9E759}"/>
                  </a:ext>
                </a:extLst>
              </p:cNvPr>
              <p:cNvSpPr/>
              <p:nvPr/>
            </p:nvSpPr>
            <p:spPr>
              <a:xfrm>
                <a:off x="2393881" y="1632168"/>
                <a:ext cx="4356225" cy="2184371"/>
              </a:xfrm>
              <a:custGeom>
                <a:avLst/>
                <a:gdLst/>
                <a:ahLst/>
                <a:cxnLst/>
                <a:rect l="l" t="t" r="r" b="b"/>
                <a:pathLst>
                  <a:path w="15661" h="7853" extrusionOk="0">
                    <a:moveTo>
                      <a:pt x="7930" y="1"/>
                    </a:moveTo>
                    <a:cubicBezTo>
                      <a:pt x="6409" y="1"/>
                      <a:pt x="4875" y="266"/>
                      <a:pt x="3549" y="813"/>
                    </a:cubicBezTo>
                    <a:cubicBezTo>
                      <a:pt x="1177" y="1799"/>
                      <a:pt x="1" y="3509"/>
                      <a:pt x="576" y="5178"/>
                    </a:cubicBezTo>
                    <a:lnTo>
                      <a:pt x="1413" y="5095"/>
                    </a:lnTo>
                    <a:cubicBezTo>
                      <a:pt x="899" y="3617"/>
                      <a:pt x="1926" y="2097"/>
                      <a:pt x="4042" y="1224"/>
                    </a:cubicBezTo>
                    <a:cubicBezTo>
                      <a:pt x="5220" y="732"/>
                      <a:pt x="6587" y="495"/>
                      <a:pt x="7941" y="495"/>
                    </a:cubicBezTo>
                    <a:cubicBezTo>
                      <a:pt x="10003" y="495"/>
                      <a:pt x="12035" y="1044"/>
                      <a:pt x="13325" y="2076"/>
                    </a:cubicBezTo>
                    <a:cubicBezTo>
                      <a:pt x="14377" y="2913"/>
                      <a:pt x="14783" y="3920"/>
                      <a:pt x="14480" y="4947"/>
                    </a:cubicBezTo>
                    <a:cubicBezTo>
                      <a:pt x="14203" y="5973"/>
                      <a:pt x="13263" y="6846"/>
                      <a:pt x="11831" y="7447"/>
                    </a:cubicBezTo>
                    <a:lnTo>
                      <a:pt x="12324" y="7853"/>
                    </a:lnTo>
                    <a:cubicBezTo>
                      <a:pt x="13946" y="7170"/>
                      <a:pt x="14993" y="6163"/>
                      <a:pt x="15337" y="5029"/>
                    </a:cubicBezTo>
                    <a:cubicBezTo>
                      <a:pt x="15661" y="3873"/>
                      <a:pt x="15189" y="2739"/>
                      <a:pt x="14033" y="1799"/>
                    </a:cubicBezTo>
                    <a:cubicBezTo>
                      <a:pt x="12558" y="622"/>
                      <a:pt x="10259" y="1"/>
                      <a:pt x="7930" y="1"/>
                    </a:cubicBez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Google Shape;742;p27">
                <a:extLst>
                  <a:ext uri="{FF2B5EF4-FFF2-40B4-BE49-F238E27FC236}">
                    <a16:creationId xmlns:a16="http://schemas.microsoft.com/office/drawing/2014/main" id="{1B23BCDA-E6FB-1CA0-0975-CEDC971FED17}"/>
                  </a:ext>
                </a:extLst>
              </p:cNvPr>
              <p:cNvSpPr/>
              <p:nvPr/>
            </p:nvSpPr>
            <p:spPr>
              <a:xfrm>
                <a:off x="2988026" y="1912551"/>
                <a:ext cx="3232468" cy="1202753"/>
              </a:xfrm>
              <a:custGeom>
                <a:avLst/>
                <a:gdLst/>
                <a:ahLst/>
                <a:cxnLst/>
                <a:rect l="l" t="t" r="r" b="b"/>
                <a:pathLst>
                  <a:path w="11621" h="4324" extrusionOk="0">
                    <a:moveTo>
                      <a:pt x="6249" y="0"/>
                    </a:moveTo>
                    <a:lnTo>
                      <a:pt x="3811" y="149"/>
                    </a:lnTo>
                    <a:lnTo>
                      <a:pt x="1587" y="1007"/>
                    </a:lnTo>
                    <a:lnTo>
                      <a:pt x="1" y="2480"/>
                    </a:lnTo>
                    <a:lnTo>
                      <a:pt x="21" y="2824"/>
                    </a:lnTo>
                    <a:lnTo>
                      <a:pt x="109" y="4149"/>
                    </a:lnTo>
                    <a:lnTo>
                      <a:pt x="365" y="4195"/>
                    </a:lnTo>
                    <a:lnTo>
                      <a:pt x="365" y="4108"/>
                    </a:lnTo>
                    <a:cubicBezTo>
                      <a:pt x="386" y="4000"/>
                      <a:pt x="386" y="3913"/>
                      <a:pt x="432" y="3810"/>
                    </a:cubicBezTo>
                    <a:lnTo>
                      <a:pt x="432" y="3764"/>
                    </a:lnTo>
                    <a:cubicBezTo>
                      <a:pt x="663" y="2932"/>
                      <a:pt x="1433" y="2203"/>
                      <a:pt x="2614" y="1710"/>
                    </a:cubicBezTo>
                    <a:cubicBezTo>
                      <a:pt x="3581" y="1311"/>
                      <a:pt x="4698" y="1118"/>
                      <a:pt x="5804" y="1118"/>
                    </a:cubicBezTo>
                    <a:cubicBezTo>
                      <a:pt x="7489" y="1118"/>
                      <a:pt x="9148" y="1566"/>
                      <a:pt x="10208" y="2419"/>
                    </a:cubicBezTo>
                    <a:cubicBezTo>
                      <a:pt x="10742" y="2845"/>
                      <a:pt x="11060" y="3317"/>
                      <a:pt x="11189" y="3784"/>
                    </a:cubicBezTo>
                    <a:cubicBezTo>
                      <a:pt x="11235" y="3959"/>
                      <a:pt x="11255" y="4149"/>
                      <a:pt x="11235" y="4324"/>
                    </a:cubicBezTo>
                    <a:lnTo>
                      <a:pt x="11620" y="3595"/>
                    </a:lnTo>
                    <a:lnTo>
                      <a:pt x="11384" y="2588"/>
                    </a:lnTo>
                    <a:lnTo>
                      <a:pt x="11297" y="2203"/>
                    </a:lnTo>
                    <a:lnTo>
                      <a:pt x="10188" y="1048"/>
                    </a:lnTo>
                    <a:lnTo>
                      <a:pt x="7980" y="216"/>
                    </a:lnTo>
                    <a:lnTo>
                      <a:pt x="6249" y="0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9" name="Google Shape;743;p27">
                <a:extLst>
                  <a:ext uri="{FF2B5EF4-FFF2-40B4-BE49-F238E27FC236}">
                    <a16:creationId xmlns:a16="http://schemas.microsoft.com/office/drawing/2014/main" id="{C98AB018-7511-ACA0-650B-A8C7F4FE7499}"/>
                  </a:ext>
                </a:extLst>
              </p:cNvPr>
              <p:cNvSpPr/>
              <p:nvPr/>
            </p:nvSpPr>
            <p:spPr>
              <a:xfrm>
                <a:off x="2850894" y="1827713"/>
                <a:ext cx="3499500" cy="1828886"/>
              </a:xfrm>
              <a:custGeom>
                <a:avLst/>
                <a:gdLst/>
                <a:ahLst/>
                <a:cxnLst/>
                <a:rect l="l" t="t" r="r" b="b"/>
                <a:pathLst>
                  <a:path w="12581" h="6575" extrusionOk="0">
                    <a:moveTo>
                      <a:pt x="6305" y="1"/>
                    </a:moveTo>
                    <a:cubicBezTo>
                      <a:pt x="5025" y="1"/>
                      <a:pt x="3733" y="225"/>
                      <a:pt x="2614" y="691"/>
                    </a:cubicBezTo>
                    <a:cubicBezTo>
                      <a:pt x="1264" y="1245"/>
                      <a:pt x="366" y="2082"/>
                      <a:pt x="88" y="3042"/>
                    </a:cubicBezTo>
                    <a:cubicBezTo>
                      <a:pt x="47" y="3191"/>
                      <a:pt x="27" y="3345"/>
                      <a:pt x="1" y="3494"/>
                    </a:cubicBezTo>
                    <a:lnTo>
                      <a:pt x="1" y="3622"/>
                    </a:lnTo>
                    <a:lnTo>
                      <a:pt x="1" y="3643"/>
                    </a:lnTo>
                    <a:cubicBezTo>
                      <a:pt x="1" y="3792"/>
                      <a:pt x="27" y="3961"/>
                      <a:pt x="68" y="4115"/>
                    </a:cubicBezTo>
                    <a:cubicBezTo>
                      <a:pt x="109" y="4285"/>
                      <a:pt x="155" y="4454"/>
                      <a:pt x="237" y="4629"/>
                    </a:cubicBezTo>
                    <a:cubicBezTo>
                      <a:pt x="453" y="5034"/>
                      <a:pt x="751" y="5419"/>
                      <a:pt x="1182" y="5758"/>
                    </a:cubicBezTo>
                    <a:cubicBezTo>
                      <a:pt x="1243" y="5784"/>
                      <a:pt x="1285" y="5825"/>
                      <a:pt x="1331" y="5866"/>
                    </a:cubicBezTo>
                    <a:cubicBezTo>
                      <a:pt x="1480" y="5974"/>
                      <a:pt x="1649" y="6102"/>
                      <a:pt x="1844" y="6189"/>
                    </a:cubicBezTo>
                    <a:cubicBezTo>
                      <a:pt x="2080" y="6338"/>
                      <a:pt x="2311" y="6446"/>
                      <a:pt x="2568" y="6554"/>
                    </a:cubicBezTo>
                    <a:lnTo>
                      <a:pt x="3061" y="6169"/>
                    </a:lnTo>
                    <a:cubicBezTo>
                      <a:pt x="2614" y="5974"/>
                      <a:pt x="2209" y="5738"/>
                      <a:pt x="1865" y="5460"/>
                    </a:cubicBezTo>
                    <a:cubicBezTo>
                      <a:pt x="1372" y="5055"/>
                      <a:pt x="1054" y="4603"/>
                      <a:pt x="925" y="4115"/>
                    </a:cubicBezTo>
                    <a:cubicBezTo>
                      <a:pt x="838" y="3792"/>
                      <a:pt x="838" y="3448"/>
                      <a:pt x="925" y="3129"/>
                    </a:cubicBezTo>
                    <a:cubicBezTo>
                      <a:pt x="1007" y="2852"/>
                      <a:pt x="1136" y="2575"/>
                      <a:pt x="1351" y="2318"/>
                    </a:cubicBezTo>
                    <a:cubicBezTo>
                      <a:pt x="1736" y="1825"/>
                      <a:pt x="2337" y="1394"/>
                      <a:pt x="3107" y="1076"/>
                    </a:cubicBezTo>
                    <a:cubicBezTo>
                      <a:pt x="4068" y="679"/>
                      <a:pt x="5178" y="489"/>
                      <a:pt x="6278" y="489"/>
                    </a:cubicBezTo>
                    <a:cubicBezTo>
                      <a:pt x="7969" y="489"/>
                      <a:pt x="9637" y="939"/>
                      <a:pt x="10701" y="1779"/>
                    </a:cubicBezTo>
                    <a:cubicBezTo>
                      <a:pt x="10937" y="1954"/>
                      <a:pt x="11107" y="2144"/>
                      <a:pt x="11256" y="2339"/>
                    </a:cubicBezTo>
                    <a:cubicBezTo>
                      <a:pt x="11707" y="2893"/>
                      <a:pt x="11836" y="3514"/>
                      <a:pt x="11682" y="4089"/>
                    </a:cubicBezTo>
                    <a:cubicBezTo>
                      <a:pt x="11471" y="4906"/>
                      <a:pt x="10722" y="5676"/>
                      <a:pt x="9479" y="6189"/>
                    </a:cubicBezTo>
                    <a:lnTo>
                      <a:pt x="9972" y="6575"/>
                    </a:lnTo>
                    <a:cubicBezTo>
                      <a:pt x="10465" y="6379"/>
                      <a:pt x="10891" y="6123"/>
                      <a:pt x="11256" y="5866"/>
                    </a:cubicBezTo>
                    <a:cubicBezTo>
                      <a:pt x="11769" y="5481"/>
                      <a:pt x="12154" y="5034"/>
                      <a:pt x="12370" y="4582"/>
                    </a:cubicBezTo>
                    <a:cubicBezTo>
                      <a:pt x="12431" y="4413"/>
                      <a:pt x="12498" y="4264"/>
                      <a:pt x="12539" y="4089"/>
                    </a:cubicBezTo>
                    <a:cubicBezTo>
                      <a:pt x="12560" y="3941"/>
                      <a:pt x="12580" y="3771"/>
                      <a:pt x="12580" y="3622"/>
                    </a:cubicBezTo>
                    <a:cubicBezTo>
                      <a:pt x="12580" y="3473"/>
                      <a:pt x="12560" y="3299"/>
                      <a:pt x="12519" y="3150"/>
                    </a:cubicBezTo>
                    <a:lnTo>
                      <a:pt x="12519" y="3129"/>
                    </a:lnTo>
                    <a:cubicBezTo>
                      <a:pt x="12390" y="2575"/>
                      <a:pt x="12026" y="1995"/>
                      <a:pt x="11404" y="1502"/>
                    </a:cubicBezTo>
                    <a:cubicBezTo>
                      <a:pt x="10176" y="522"/>
                      <a:pt x="8256" y="1"/>
                      <a:pt x="6305" y="1"/>
                    </a:cubicBezTo>
                    <a:close/>
                  </a:path>
                </a:pathLst>
              </a:custGeom>
              <a:solidFill>
                <a:srgbClr val="6275C6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0" name="Google Shape;744;p27">
                <a:extLst>
                  <a:ext uri="{FF2B5EF4-FFF2-40B4-BE49-F238E27FC236}">
                    <a16:creationId xmlns:a16="http://schemas.microsoft.com/office/drawing/2014/main" id="{807916A2-3238-AB44-B926-6387107583CA}"/>
                  </a:ext>
                </a:extLst>
              </p:cNvPr>
              <p:cNvSpPr/>
              <p:nvPr/>
            </p:nvSpPr>
            <p:spPr>
              <a:xfrm>
                <a:off x="3345180" y="2108096"/>
                <a:ext cx="2535406" cy="1013050"/>
              </a:xfrm>
              <a:custGeom>
                <a:avLst/>
                <a:gdLst/>
                <a:ahLst/>
                <a:cxnLst/>
                <a:rect l="l" t="t" r="r" b="b"/>
                <a:pathLst>
                  <a:path w="9115" h="3642" extrusionOk="0">
                    <a:moveTo>
                      <a:pt x="3939" y="1"/>
                    </a:moveTo>
                    <a:lnTo>
                      <a:pt x="1541" y="494"/>
                    </a:lnTo>
                    <a:lnTo>
                      <a:pt x="129" y="1844"/>
                    </a:lnTo>
                    <a:lnTo>
                      <a:pt x="108" y="2101"/>
                    </a:lnTo>
                    <a:lnTo>
                      <a:pt x="0" y="3467"/>
                    </a:lnTo>
                    <a:lnTo>
                      <a:pt x="278" y="3513"/>
                    </a:lnTo>
                    <a:cubicBezTo>
                      <a:pt x="278" y="3364"/>
                      <a:pt x="324" y="3236"/>
                      <a:pt x="365" y="3081"/>
                    </a:cubicBezTo>
                    <a:cubicBezTo>
                      <a:pt x="514" y="2635"/>
                      <a:pt x="899" y="2183"/>
                      <a:pt x="1520" y="1824"/>
                    </a:cubicBezTo>
                    <a:cubicBezTo>
                      <a:pt x="2344" y="1351"/>
                      <a:pt x="3430" y="1115"/>
                      <a:pt x="4516" y="1115"/>
                    </a:cubicBezTo>
                    <a:cubicBezTo>
                      <a:pt x="5602" y="1115"/>
                      <a:pt x="6688" y="1351"/>
                      <a:pt x="7512" y="1824"/>
                    </a:cubicBezTo>
                    <a:cubicBezTo>
                      <a:pt x="8133" y="2183"/>
                      <a:pt x="8518" y="2635"/>
                      <a:pt x="8667" y="3081"/>
                    </a:cubicBezTo>
                    <a:cubicBezTo>
                      <a:pt x="8729" y="3277"/>
                      <a:pt x="8749" y="3467"/>
                      <a:pt x="8749" y="3641"/>
                    </a:cubicBezTo>
                    <a:lnTo>
                      <a:pt x="9114" y="2953"/>
                    </a:lnTo>
                    <a:lnTo>
                      <a:pt x="8965" y="2142"/>
                    </a:lnTo>
                    <a:lnTo>
                      <a:pt x="8816" y="1392"/>
                    </a:lnTo>
                    <a:lnTo>
                      <a:pt x="7255" y="473"/>
                    </a:lnTo>
                    <a:lnTo>
                      <a:pt x="5926" y="88"/>
                    </a:lnTo>
                    <a:lnTo>
                      <a:pt x="3939" y="1"/>
                    </a:lnTo>
                    <a:close/>
                  </a:path>
                </a:pathLst>
              </a:custGeom>
              <a:solidFill>
                <a:srgbClr val="475DBD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Google Shape;745;p27">
                <a:extLst>
                  <a:ext uri="{FF2B5EF4-FFF2-40B4-BE49-F238E27FC236}">
                    <a16:creationId xmlns:a16="http://schemas.microsoft.com/office/drawing/2014/main" id="{D5C776BC-D62B-766B-16C8-733788749FCB}"/>
                  </a:ext>
                </a:extLst>
              </p:cNvPr>
              <p:cNvSpPr/>
              <p:nvPr/>
            </p:nvSpPr>
            <p:spPr>
              <a:xfrm>
                <a:off x="3185240" y="2021311"/>
                <a:ext cx="2879486" cy="1629725"/>
              </a:xfrm>
              <a:custGeom>
                <a:avLst/>
                <a:gdLst/>
                <a:ahLst/>
                <a:cxnLst/>
                <a:rect l="l" t="t" r="r" b="b"/>
                <a:pathLst>
                  <a:path w="10352" h="5859" extrusionOk="0">
                    <a:moveTo>
                      <a:pt x="5091" y="1"/>
                    </a:moveTo>
                    <a:cubicBezTo>
                      <a:pt x="3791" y="1"/>
                      <a:pt x="2491" y="285"/>
                      <a:pt x="1495" y="852"/>
                    </a:cubicBezTo>
                    <a:cubicBezTo>
                      <a:pt x="791" y="1258"/>
                      <a:pt x="339" y="1771"/>
                      <a:pt x="129" y="2284"/>
                    </a:cubicBezTo>
                    <a:lnTo>
                      <a:pt x="129" y="2305"/>
                    </a:lnTo>
                    <a:lnTo>
                      <a:pt x="83" y="2433"/>
                    </a:lnTo>
                    <a:cubicBezTo>
                      <a:pt x="41" y="2603"/>
                      <a:pt x="0" y="2777"/>
                      <a:pt x="0" y="2926"/>
                    </a:cubicBezTo>
                    <a:cubicBezTo>
                      <a:pt x="0" y="3096"/>
                      <a:pt x="41" y="3245"/>
                      <a:pt x="83" y="3393"/>
                    </a:cubicBezTo>
                    <a:cubicBezTo>
                      <a:pt x="129" y="3568"/>
                      <a:pt x="190" y="3717"/>
                      <a:pt x="278" y="3866"/>
                    </a:cubicBezTo>
                    <a:cubicBezTo>
                      <a:pt x="468" y="4210"/>
                      <a:pt x="771" y="4528"/>
                      <a:pt x="1176" y="4805"/>
                    </a:cubicBezTo>
                    <a:cubicBezTo>
                      <a:pt x="1284" y="4872"/>
                      <a:pt x="1392" y="4934"/>
                      <a:pt x="1495" y="5001"/>
                    </a:cubicBezTo>
                    <a:cubicBezTo>
                      <a:pt x="2411" y="5538"/>
                      <a:pt x="3685" y="5859"/>
                      <a:pt x="4993" y="5859"/>
                    </a:cubicBezTo>
                    <a:cubicBezTo>
                      <a:pt x="5033" y="5859"/>
                      <a:pt x="5074" y="5859"/>
                      <a:pt x="5114" y="5858"/>
                    </a:cubicBezTo>
                    <a:lnTo>
                      <a:pt x="5114" y="5386"/>
                    </a:lnTo>
                    <a:cubicBezTo>
                      <a:pt x="3980" y="5386"/>
                      <a:pt x="2886" y="5129"/>
                      <a:pt x="2095" y="4657"/>
                    </a:cubicBezTo>
                    <a:cubicBezTo>
                      <a:pt x="1474" y="4292"/>
                      <a:pt x="1089" y="3866"/>
                      <a:pt x="940" y="3393"/>
                    </a:cubicBezTo>
                    <a:cubicBezTo>
                      <a:pt x="771" y="2926"/>
                      <a:pt x="853" y="2454"/>
                      <a:pt x="1176" y="2007"/>
                    </a:cubicBezTo>
                    <a:cubicBezTo>
                      <a:pt x="1392" y="1704"/>
                      <a:pt x="1690" y="1427"/>
                      <a:pt x="2095" y="1191"/>
                    </a:cubicBezTo>
                    <a:cubicBezTo>
                      <a:pt x="2919" y="721"/>
                      <a:pt x="4005" y="486"/>
                      <a:pt x="5091" y="486"/>
                    </a:cubicBezTo>
                    <a:cubicBezTo>
                      <a:pt x="6177" y="486"/>
                      <a:pt x="7263" y="721"/>
                      <a:pt x="8087" y="1191"/>
                    </a:cubicBezTo>
                    <a:cubicBezTo>
                      <a:pt x="8493" y="1427"/>
                      <a:pt x="8791" y="1704"/>
                      <a:pt x="9006" y="2007"/>
                    </a:cubicBezTo>
                    <a:cubicBezTo>
                      <a:pt x="9324" y="2454"/>
                      <a:pt x="9412" y="2926"/>
                      <a:pt x="9242" y="3393"/>
                    </a:cubicBezTo>
                    <a:cubicBezTo>
                      <a:pt x="9093" y="3866"/>
                      <a:pt x="8708" y="4292"/>
                      <a:pt x="8087" y="4657"/>
                    </a:cubicBezTo>
                    <a:lnTo>
                      <a:pt x="8683" y="5001"/>
                    </a:lnTo>
                    <a:cubicBezTo>
                      <a:pt x="8791" y="4934"/>
                      <a:pt x="8898" y="4872"/>
                      <a:pt x="9006" y="4805"/>
                    </a:cubicBezTo>
                    <a:cubicBezTo>
                      <a:pt x="9607" y="4400"/>
                      <a:pt x="9966" y="3907"/>
                      <a:pt x="10095" y="3393"/>
                    </a:cubicBezTo>
                    <a:cubicBezTo>
                      <a:pt x="10351" y="2495"/>
                      <a:pt x="9884" y="1555"/>
                      <a:pt x="8683" y="852"/>
                    </a:cubicBezTo>
                    <a:cubicBezTo>
                      <a:pt x="7689" y="285"/>
                      <a:pt x="6390" y="1"/>
                      <a:pt x="5091" y="1"/>
                    </a:cubicBezTo>
                    <a:close/>
                  </a:path>
                </a:pathLst>
              </a:custGeom>
              <a:solidFill>
                <a:srgbClr val="7888CE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83" name="图片 82">
              <a:extLst>
                <a:ext uri="{FF2B5EF4-FFF2-40B4-BE49-F238E27FC236}">
                  <a16:creationId xmlns:a16="http://schemas.microsoft.com/office/drawing/2014/main" id="{690AFE39-253F-92CB-ABD9-59FBD262B0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909498" y="2287825"/>
              <a:ext cx="1163627" cy="2447189"/>
            </a:xfrm>
            <a:prstGeom prst="rect">
              <a:avLst/>
            </a:prstGeom>
          </p:spPr>
        </p:pic>
        <p:pic>
          <p:nvPicPr>
            <p:cNvPr id="84" name="图片 83">
              <a:extLst>
                <a:ext uri="{FF2B5EF4-FFF2-40B4-BE49-F238E27FC236}">
                  <a16:creationId xmlns:a16="http://schemas.microsoft.com/office/drawing/2014/main" id="{52AD358E-F91F-4921-4179-9FCBCEA246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5035510" y="2173252"/>
              <a:ext cx="1213118" cy="2071528"/>
            </a:xfrm>
            <a:prstGeom prst="rect">
              <a:avLst/>
            </a:prstGeom>
          </p:spPr>
        </p:pic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id="{37C13167-1AC6-238F-CA03-668F30286A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775565" y="3904811"/>
              <a:ext cx="377584" cy="495273"/>
            </a:xfrm>
            <a:prstGeom prst="rect">
              <a:avLst/>
            </a:prstGeom>
          </p:spPr>
        </p:pic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1686E15A-015D-BF66-A36A-CB252C1529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68657" y="3795550"/>
              <a:ext cx="396556" cy="538327"/>
            </a:xfrm>
            <a:prstGeom prst="rect">
              <a:avLst/>
            </a:prstGeom>
          </p:spPr>
        </p:pic>
      </p:grpSp>
      <p:sp>
        <p:nvSpPr>
          <p:cNvPr id="86" name="文本框 85">
            <a:extLst>
              <a:ext uri="{FF2B5EF4-FFF2-40B4-BE49-F238E27FC236}">
                <a16:creationId xmlns:a16="http://schemas.microsoft.com/office/drawing/2014/main" id="{AFD59590-E4BC-DF5C-0C7D-FAE3170DF500}"/>
              </a:ext>
            </a:extLst>
          </p:cNvPr>
          <p:cNvSpPr txBox="1"/>
          <p:nvPr/>
        </p:nvSpPr>
        <p:spPr>
          <a:xfrm>
            <a:off x="8839215" y="4632789"/>
            <a:ext cx="2866040" cy="30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zh-TW" altLang="en-US" sz="2400" b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存取控制模組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BE6184F9-7DCF-66B2-B3C3-F19F86952E09}"/>
              </a:ext>
            </a:extLst>
          </p:cNvPr>
          <p:cNvSpPr txBox="1"/>
          <p:nvPr/>
        </p:nvSpPr>
        <p:spPr>
          <a:xfrm>
            <a:off x="7897111" y="3166097"/>
            <a:ext cx="389293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Access Control Module</a:t>
            </a:r>
          </a:p>
          <a:p>
            <a:pPr algn="ctr"/>
            <a:r>
              <a:rPr lang="en-US" altLang="zh-TW" sz="2800" b="1">
                <a:solidFill>
                  <a:srgbClr val="3358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</a:t>
            </a:r>
            <a:r>
              <a:rPr lang="en-US" altLang="zh-TW" sz="2800" b="1" err="1">
                <a:solidFill>
                  <a:srgbClr val="3358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endParaRPr lang="zh-CN" altLang="en-US" sz="2800" b="1">
              <a:solidFill>
                <a:srgbClr val="3358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FAF9038A-9FD0-82C9-13FA-D5557C3F8E8C}"/>
              </a:ext>
            </a:extLst>
          </p:cNvPr>
          <p:cNvSpPr txBox="1"/>
          <p:nvPr/>
        </p:nvSpPr>
        <p:spPr>
          <a:xfrm>
            <a:off x="578007" y="4647447"/>
            <a:ext cx="2866040" cy="309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1500"/>
              </a:lnSpc>
            </a:pPr>
            <a:r>
              <a:rPr lang="zh-TW" altLang="en-US" sz="2400" b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資料共享模組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4547BF76-B5A3-F2E3-B964-35A1583BBD58}"/>
              </a:ext>
            </a:extLst>
          </p:cNvPr>
          <p:cNvSpPr txBox="1"/>
          <p:nvPr/>
        </p:nvSpPr>
        <p:spPr>
          <a:xfrm>
            <a:off x="109893" y="3177169"/>
            <a:ext cx="460472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Sharing Module</a:t>
            </a:r>
          </a:p>
          <a:p>
            <a:pPr algn="ctr"/>
            <a:r>
              <a:rPr lang="en-US" altLang="zh-TW" sz="2800" b="1">
                <a:solidFill>
                  <a:srgbClr val="3358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lang="en-US" altLang="zh-TW" sz="2800" b="1" err="1">
                <a:solidFill>
                  <a:srgbClr val="3358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endParaRPr lang="zh-CN" altLang="en-US" sz="2800" b="1">
              <a:solidFill>
                <a:srgbClr val="3358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CAED9B9-BC13-33C4-9D2B-EBDCF1B586EA}"/>
              </a:ext>
            </a:extLst>
          </p:cNvPr>
          <p:cNvSpPr txBox="1"/>
          <p:nvPr/>
        </p:nvSpPr>
        <p:spPr>
          <a:xfrm>
            <a:off x="1331471" y="2474974"/>
            <a:ext cx="9686514" cy="307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zh-TW" altLang="en-US" sz="2400" b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可信任認證模組</a:t>
            </a:r>
            <a:endParaRPr lang="zh-CN" altLang="en-US" sz="2400" b="1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92" name="圆角矩形 10">
            <a:extLst>
              <a:ext uri="{FF2B5EF4-FFF2-40B4-BE49-F238E27FC236}">
                <a16:creationId xmlns:a16="http://schemas.microsoft.com/office/drawing/2014/main" id="{1CF314A9-31C0-AE0F-3CF1-5E73C7F0309D}"/>
              </a:ext>
            </a:extLst>
          </p:cNvPr>
          <p:cNvSpPr/>
          <p:nvPr/>
        </p:nvSpPr>
        <p:spPr>
          <a:xfrm>
            <a:off x="9228314" y="4146288"/>
            <a:ext cx="1226704" cy="88303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E268860-645A-21CE-E2D5-9F1A95A848B2}"/>
              </a:ext>
            </a:extLst>
          </p:cNvPr>
          <p:cNvSpPr txBox="1"/>
          <p:nvPr/>
        </p:nvSpPr>
        <p:spPr>
          <a:xfrm>
            <a:off x="3088204" y="1064296"/>
            <a:ext cx="599883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Trusted Authentication Module</a:t>
            </a:r>
          </a:p>
          <a:p>
            <a:pPr algn="ctr"/>
            <a:r>
              <a:rPr lang="en-US" altLang="zh-TW" sz="2800" b="1">
                <a:solidFill>
                  <a:srgbClr val="3358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US" altLang="zh-TW" sz="2800" b="1" err="1">
                <a:solidFill>
                  <a:srgbClr val="3358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endParaRPr lang="zh-CN" altLang="en-US" sz="3600">
              <a:solidFill>
                <a:srgbClr val="335899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圆角矩形 10">
            <a:extLst>
              <a:ext uri="{FF2B5EF4-FFF2-40B4-BE49-F238E27FC236}">
                <a16:creationId xmlns:a16="http://schemas.microsoft.com/office/drawing/2014/main" id="{E6EF7B5D-1143-14D7-D922-6401A56E331F}"/>
              </a:ext>
            </a:extLst>
          </p:cNvPr>
          <p:cNvSpPr/>
          <p:nvPr/>
        </p:nvSpPr>
        <p:spPr>
          <a:xfrm>
            <a:off x="5469342" y="2102634"/>
            <a:ext cx="1226704" cy="88303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6" name="圆角矩形 10">
            <a:extLst>
              <a:ext uri="{FF2B5EF4-FFF2-40B4-BE49-F238E27FC236}">
                <a16:creationId xmlns:a16="http://schemas.microsoft.com/office/drawing/2014/main" id="{CDBD132E-4A1C-E5A8-87E3-1A5D69EB04B6}"/>
              </a:ext>
            </a:extLst>
          </p:cNvPr>
          <p:cNvSpPr/>
          <p:nvPr/>
        </p:nvSpPr>
        <p:spPr>
          <a:xfrm>
            <a:off x="1820674" y="4146288"/>
            <a:ext cx="1226704" cy="88303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AB404E6-513E-197C-DCE0-D21B8006E172}"/>
              </a:ext>
            </a:extLst>
          </p:cNvPr>
          <p:cNvGrpSpPr/>
          <p:nvPr/>
        </p:nvGrpSpPr>
        <p:grpSpPr>
          <a:xfrm>
            <a:off x="26692" y="11349"/>
            <a:ext cx="3798548" cy="369332"/>
            <a:chOff x="26692" y="11349"/>
            <a:chExt cx="3798548" cy="369332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96663B6-ED26-F6F6-9A6B-7D4CA3D215E1}"/>
                </a:ext>
              </a:extLst>
            </p:cNvPr>
            <p:cNvSpPr txBox="1"/>
            <p:nvPr/>
          </p:nvSpPr>
          <p:spPr>
            <a:xfrm>
              <a:off x="135628" y="11349"/>
              <a:ext cx="3689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Trusted Authentication Module</a:t>
              </a:r>
            </a:p>
          </p:txBody>
        </p:sp>
        <p:cxnSp>
          <p:nvCxnSpPr>
            <p:cNvPr id="10" name="直接连接符 124">
              <a:extLst>
                <a:ext uri="{FF2B5EF4-FFF2-40B4-BE49-F238E27FC236}">
                  <a16:creationId xmlns:a16="http://schemas.microsoft.com/office/drawing/2014/main" id="{FDA91B1F-E2E2-D4C7-F3A4-FF17EC219674}"/>
                </a:ext>
              </a:extLst>
            </p:cNvPr>
            <p:cNvCxnSpPr>
              <a:cxnSpLocks/>
            </p:cNvCxnSpPr>
            <p:nvPr/>
          </p:nvCxnSpPr>
          <p:spPr>
            <a:xfrm>
              <a:off x="26692" y="336211"/>
              <a:ext cx="3511065" cy="0"/>
            </a:xfrm>
            <a:prstGeom prst="line">
              <a:avLst/>
            </a:prstGeom>
            <a:ln>
              <a:solidFill>
                <a:srgbClr val="304086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63F6D120-9472-0616-8FDF-5C5C6E53068D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341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D7ED6640-C84A-48F5-8B85-019DEAF3B45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176" y="3315775"/>
            <a:ext cx="1163627" cy="2447189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4523577C-00A1-4E9F-808F-E3E7CFBC40A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47467" y="4674933"/>
            <a:ext cx="1697518" cy="2898692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641379BA-2A03-4710-94D4-A9FEF7B272C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8348" y="4770540"/>
            <a:ext cx="2505308" cy="2476453"/>
          </a:xfrm>
          <a:custGeom>
            <a:avLst/>
            <a:gdLst>
              <a:gd name="connsiteX0" fmla="*/ 22170 w 6635038"/>
              <a:gd name="connsiteY0" fmla="*/ 0 h 6558619"/>
              <a:gd name="connsiteX1" fmla="*/ 2031225 w 6635038"/>
              <a:gd name="connsiteY1" fmla="*/ 0 h 6558619"/>
              <a:gd name="connsiteX2" fmla="*/ 2031225 w 6635038"/>
              <a:gd name="connsiteY2" fmla="*/ 546160 h 6558619"/>
              <a:gd name="connsiteX3" fmla="*/ 2304331 w 6635038"/>
              <a:gd name="connsiteY3" fmla="*/ 546160 h 6558619"/>
              <a:gd name="connsiteX4" fmla="*/ 1657004 w 6635038"/>
              <a:gd name="connsiteY4" fmla="*/ 729658 h 6558619"/>
              <a:gd name="connsiteX5" fmla="*/ 2275036 w 6635038"/>
              <a:gd name="connsiteY5" fmla="*/ 1845877 h 6558619"/>
              <a:gd name="connsiteX6" fmla="*/ 2140041 w 6635038"/>
              <a:gd name="connsiteY6" fmla="*/ 1787410 h 6558619"/>
              <a:gd name="connsiteX7" fmla="*/ 2538919 w 6635038"/>
              <a:gd name="connsiteY7" fmla="*/ 2795772 h 6558619"/>
              <a:gd name="connsiteX8" fmla="*/ 2653937 w 6635038"/>
              <a:gd name="connsiteY8" fmla="*/ 2530206 h 6558619"/>
              <a:gd name="connsiteX9" fmla="*/ 2930079 w 6635038"/>
              <a:gd name="connsiteY9" fmla="*/ 3028942 h 6558619"/>
              <a:gd name="connsiteX10" fmla="*/ 2929486 w 6635038"/>
              <a:gd name="connsiteY10" fmla="*/ 368947 h 6558619"/>
              <a:gd name="connsiteX11" fmla="*/ 2919832 w 6635038"/>
              <a:gd name="connsiteY11" fmla="*/ 371684 h 6558619"/>
              <a:gd name="connsiteX12" fmla="*/ 2919832 w 6635038"/>
              <a:gd name="connsiteY12" fmla="*/ 0 h 6558619"/>
              <a:gd name="connsiteX13" fmla="*/ 4209797 w 6635038"/>
              <a:gd name="connsiteY13" fmla="*/ 0 h 6558619"/>
              <a:gd name="connsiteX14" fmla="*/ 4209797 w 6635038"/>
              <a:gd name="connsiteY14" fmla="*/ 2958206 h 6558619"/>
              <a:gd name="connsiteX15" fmla="*/ 4356196 w 6635038"/>
              <a:gd name="connsiteY15" fmla="*/ 2958206 h 6558619"/>
              <a:gd name="connsiteX16" fmla="*/ 4356196 w 6635038"/>
              <a:gd name="connsiteY16" fmla="*/ 3324084 h 6558619"/>
              <a:gd name="connsiteX17" fmla="*/ 5480178 w 6635038"/>
              <a:gd name="connsiteY17" fmla="*/ 3324084 h 6558619"/>
              <a:gd name="connsiteX18" fmla="*/ 5480178 w 6635038"/>
              <a:gd name="connsiteY18" fmla="*/ 2958206 h 6558619"/>
              <a:gd name="connsiteX19" fmla="*/ 6635038 w 6635038"/>
              <a:gd name="connsiteY19" fmla="*/ 2958206 h 6558619"/>
              <a:gd name="connsiteX20" fmla="*/ 6635038 w 6635038"/>
              <a:gd name="connsiteY20" fmla="*/ 6558619 h 6558619"/>
              <a:gd name="connsiteX21" fmla="*/ 0 w 6635038"/>
              <a:gd name="connsiteY21" fmla="*/ 6558619 h 6558619"/>
              <a:gd name="connsiteX22" fmla="*/ 0 w 6635038"/>
              <a:gd name="connsiteY22" fmla="*/ 943116 h 6558619"/>
              <a:gd name="connsiteX23" fmla="*/ 22170 w 6635038"/>
              <a:gd name="connsiteY23" fmla="*/ 943116 h 655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35038" h="6558619">
                <a:moveTo>
                  <a:pt x="22170" y="0"/>
                </a:moveTo>
                <a:lnTo>
                  <a:pt x="2031225" y="0"/>
                </a:lnTo>
                <a:lnTo>
                  <a:pt x="2031225" y="546160"/>
                </a:lnTo>
                <a:lnTo>
                  <a:pt x="2304331" y="546160"/>
                </a:lnTo>
                <a:lnTo>
                  <a:pt x="1657004" y="729658"/>
                </a:lnTo>
                <a:lnTo>
                  <a:pt x="2275036" y="1845877"/>
                </a:lnTo>
                <a:lnTo>
                  <a:pt x="2140041" y="1787410"/>
                </a:lnTo>
                <a:lnTo>
                  <a:pt x="2538919" y="2795772"/>
                </a:lnTo>
                <a:lnTo>
                  <a:pt x="2653937" y="2530206"/>
                </a:lnTo>
                <a:lnTo>
                  <a:pt x="2930079" y="3028942"/>
                </a:lnTo>
                <a:lnTo>
                  <a:pt x="2929486" y="368947"/>
                </a:lnTo>
                <a:lnTo>
                  <a:pt x="2919832" y="371684"/>
                </a:lnTo>
                <a:lnTo>
                  <a:pt x="2919832" y="0"/>
                </a:lnTo>
                <a:lnTo>
                  <a:pt x="4209797" y="0"/>
                </a:lnTo>
                <a:lnTo>
                  <a:pt x="4209797" y="2958206"/>
                </a:lnTo>
                <a:lnTo>
                  <a:pt x="4356196" y="2958206"/>
                </a:lnTo>
                <a:lnTo>
                  <a:pt x="4356196" y="3324084"/>
                </a:lnTo>
                <a:lnTo>
                  <a:pt x="5480178" y="3324084"/>
                </a:lnTo>
                <a:lnTo>
                  <a:pt x="5480178" y="2958206"/>
                </a:lnTo>
                <a:lnTo>
                  <a:pt x="6635038" y="2958206"/>
                </a:lnTo>
                <a:lnTo>
                  <a:pt x="6635038" y="6558619"/>
                </a:lnTo>
                <a:lnTo>
                  <a:pt x="0" y="6558619"/>
                </a:lnTo>
                <a:lnTo>
                  <a:pt x="0" y="943116"/>
                </a:lnTo>
                <a:lnTo>
                  <a:pt x="22170" y="943116"/>
                </a:lnTo>
                <a:close/>
              </a:path>
            </a:pathLst>
          </a:cu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4DFADA85-4599-4709-BA0B-D7204684EEC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402846" y="3910631"/>
            <a:ext cx="1069701" cy="1826627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43CBB610-F6F7-4AB0-9E26-8124B37AB26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8501" y="3912539"/>
            <a:ext cx="1069701" cy="1826627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483D02FA-E868-410A-94FF-73F48E8ABC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600" y="4674933"/>
            <a:ext cx="1697518" cy="2898692"/>
          </a:xfrm>
          <a:prstGeom prst="rect">
            <a:avLst/>
          </a:prstGeom>
        </p:spPr>
      </p:pic>
      <p:sp>
        <p:nvSpPr>
          <p:cNvPr id="88" name="文本框 87">
            <a:extLst>
              <a:ext uri="{FF2B5EF4-FFF2-40B4-BE49-F238E27FC236}">
                <a16:creationId xmlns:a16="http://schemas.microsoft.com/office/drawing/2014/main" id="{6E782140-0AEE-43DD-B022-F957683A61B9}"/>
              </a:ext>
            </a:extLst>
          </p:cNvPr>
          <p:cNvSpPr txBox="1"/>
          <p:nvPr/>
        </p:nvSpPr>
        <p:spPr>
          <a:xfrm>
            <a:off x="3941642" y="2183464"/>
            <a:ext cx="43087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TW" sz="4000" b="1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</a:t>
            </a:r>
            <a:r>
              <a:rPr lang="zh-TW" altLang="en-US" sz="4000">
                <a:solidFill>
                  <a:schemeClr val="bg1"/>
                </a:solidFill>
                <a:latin typeface="王漢宗特明體一標準" panose="02020600000000000000" pitchFamily="18" charset="-120"/>
                <a:ea typeface="王漢宗特明體一標準" panose="02020600000000000000" pitchFamily="18" charset="-120"/>
                <a:cs typeface="+mn-ea"/>
                <a:sym typeface="+mn-lt"/>
              </a:rPr>
              <a:t>基本介紹</a:t>
            </a:r>
            <a:endParaRPr lang="zh-CN" altLang="en-US" sz="4000">
              <a:solidFill>
                <a:schemeClr val="bg1"/>
              </a:solidFill>
              <a:latin typeface="王漢宗特明體一標準" panose="02020600000000000000" pitchFamily="18" charset="-120"/>
              <a:ea typeface="王漢宗特明體一標準" panose="02020600000000000000" pitchFamily="18" charset="-120"/>
              <a:cs typeface="+mn-ea"/>
              <a:sym typeface="+mn-lt"/>
            </a:endParaRP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EB180A8-F03C-4E54-ADFA-8F329981E591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443" y="3685549"/>
            <a:ext cx="1588557" cy="98339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7D9238A-7563-444C-A4A5-F0DF8FB164A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4471" y="3777396"/>
            <a:ext cx="990769" cy="61333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C78085B-26D4-464B-A193-7DCFE57E8CD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8770" y="4985625"/>
            <a:ext cx="509182" cy="148421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13E7444-7493-4F5C-9D75-99112C7480E3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5701" y="5458164"/>
            <a:ext cx="784295" cy="1028752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8C89DAEF-EADC-4A92-AB4A-FF0A3B52C25E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0748" y="5458164"/>
            <a:ext cx="411027" cy="53914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E6E32F32-BFBB-4E8A-A7E8-3FF179315946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5423" y="5965693"/>
            <a:ext cx="509182" cy="667889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285D31B8-A98B-4488-8281-8147108BAF22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5532" y="4594014"/>
            <a:ext cx="509182" cy="148421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AE22D6-BD8D-4726-8074-D8BC1BB4828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608309" y="5621609"/>
            <a:ext cx="517023" cy="701862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9369311E-A78E-4861-9690-E37288FFD92B}"/>
              </a:ext>
            </a:extLst>
          </p:cNvPr>
          <p:cNvGrpSpPr/>
          <p:nvPr/>
        </p:nvGrpSpPr>
        <p:grpSpPr>
          <a:xfrm>
            <a:off x="5206489" y="779769"/>
            <a:ext cx="1740999" cy="1015663"/>
            <a:chOff x="5056396" y="1480050"/>
            <a:chExt cx="1740999" cy="1015663"/>
          </a:xfrm>
        </p:grpSpPr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6834B238-E8AD-4B01-910A-ED48F136DA67}"/>
                </a:ext>
              </a:extLst>
            </p:cNvPr>
            <p:cNvSpPr txBox="1"/>
            <p:nvPr/>
          </p:nvSpPr>
          <p:spPr>
            <a:xfrm>
              <a:off x="5523993" y="1480050"/>
              <a:ext cx="12734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>
                  <a:solidFill>
                    <a:srgbClr val="304086"/>
                  </a:solidFill>
                  <a:cs typeface="+mn-ea"/>
                  <a:sym typeface="+mn-lt"/>
                </a:rPr>
                <a:t>01</a:t>
              </a:r>
              <a:endParaRPr lang="zh-CN" altLang="en-US" sz="600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15E2C948-21BE-43FF-9621-D2BBA2801DA5}"/>
                </a:ext>
              </a:extLst>
            </p:cNvPr>
            <p:cNvSpPr/>
            <p:nvPr/>
          </p:nvSpPr>
          <p:spPr>
            <a:xfrm rot="5400000">
              <a:off x="5036910" y="1869175"/>
              <a:ext cx="322893" cy="283922"/>
            </a:xfrm>
            <a:custGeom>
              <a:avLst/>
              <a:gdLst>
                <a:gd name="connsiteX0" fmla="*/ 0 w 2761802"/>
                <a:gd name="connsiteY0" fmla="*/ 2231611 h 2428472"/>
                <a:gd name="connsiteX1" fmla="*/ 4179 w 2761802"/>
                <a:gd name="connsiteY1" fmla="*/ 2190147 h 2428472"/>
                <a:gd name="connsiteX2" fmla="*/ 8183 w 2761802"/>
                <a:gd name="connsiteY2" fmla="*/ 2177249 h 2428472"/>
                <a:gd name="connsiteX3" fmla="*/ 1237619 w 2761802"/>
                <a:gd name="connsiteY3" fmla="*/ 57529 h 2428472"/>
                <a:gd name="connsiteX4" fmla="*/ 1298967 w 2761802"/>
                <a:gd name="connsiteY4" fmla="*/ 16167 h 2428472"/>
                <a:gd name="connsiteX5" fmla="*/ 1379050 w 2761802"/>
                <a:gd name="connsiteY5" fmla="*/ 0 h 2428472"/>
                <a:gd name="connsiteX6" fmla="*/ 1524530 w 2761802"/>
                <a:gd name="connsiteY6" fmla="*/ 60259 h 2428472"/>
                <a:gd name="connsiteX7" fmla="*/ 1544630 w 2761802"/>
                <a:gd name="connsiteY7" fmla="*/ 90072 h 2428472"/>
                <a:gd name="connsiteX8" fmla="*/ 1549295 w 2761802"/>
                <a:gd name="connsiteY8" fmla="*/ 90777 h 2428472"/>
                <a:gd name="connsiteX9" fmla="*/ 2718425 w 2761802"/>
                <a:gd name="connsiteY9" fmla="*/ 2106521 h 2428472"/>
                <a:gd name="connsiteX10" fmla="*/ 2717112 w 2761802"/>
                <a:gd name="connsiteY10" fmla="*/ 2109223 h 2428472"/>
                <a:gd name="connsiteX11" fmla="*/ 2737721 w 2761802"/>
                <a:gd name="connsiteY11" fmla="*/ 2139791 h 2428472"/>
                <a:gd name="connsiteX12" fmla="*/ 2746907 w 2761802"/>
                <a:gd name="connsiteY12" fmla="*/ 2155628 h 2428472"/>
                <a:gd name="connsiteX13" fmla="*/ 2757622 w 2761802"/>
                <a:gd name="connsiteY13" fmla="*/ 2190146 h 2428472"/>
                <a:gd name="connsiteX14" fmla="*/ 2761802 w 2761802"/>
                <a:gd name="connsiteY14" fmla="*/ 2231610 h 2428472"/>
                <a:gd name="connsiteX15" fmla="*/ 2636146 w 2761802"/>
                <a:gd name="connsiteY15" fmla="*/ 2421181 h 2428472"/>
                <a:gd name="connsiteX16" fmla="*/ 2612656 w 2761802"/>
                <a:gd name="connsiteY16" fmla="*/ 2428472 h 2428472"/>
                <a:gd name="connsiteX17" fmla="*/ 149141 w 2761802"/>
                <a:gd name="connsiteY17" fmla="*/ 2428472 h 2428472"/>
                <a:gd name="connsiteX18" fmla="*/ 125655 w 2761802"/>
                <a:gd name="connsiteY18" fmla="*/ 2421182 h 2428472"/>
                <a:gd name="connsiteX19" fmla="*/ 0 w 2761802"/>
                <a:gd name="connsiteY19" fmla="*/ 2231611 h 24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1802" h="2428472">
                  <a:moveTo>
                    <a:pt x="0" y="2231611"/>
                  </a:moveTo>
                  <a:cubicBezTo>
                    <a:pt x="0" y="2217407"/>
                    <a:pt x="1439" y="2203540"/>
                    <a:pt x="4179" y="2190147"/>
                  </a:cubicBezTo>
                  <a:lnTo>
                    <a:pt x="8183" y="2177249"/>
                  </a:lnTo>
                  <a:lnTo>
                    <a:pt x="1237619" y="57529"/>
                  </a:lnTo>
                  <a:lnTo>
                    <a:pt x="1298967" y="16167"/>
                  </a:lnTo>
                  <a:cubicBezTo>
                    <a:pt x="1323581" y="5757"/>
                    <a:pt x="1350643" y="0"/>
                    <a:pt x="1379050" y="0"/>
                  </a:cubicBezTo>
                  <a:cubicBezTo>
                    <a:pt x="1435864" y="0"/>
                    <a:pt x="1487298" y="23028"/>
                    <a:pt x="1524530" y="60259"/>
                  </a:cubicBezTo>
                  <a:lnTo>
                    <a:pt x="1544630" y="90072"/>
                  </a:lnTo>
                  <a:lnTo>
                    <a:pt x="1549295" y="90777"/>
                  </a:lnTo>
                  <a:lnTo>
                    <a:pt x="2718425" y="2106521"/>
                  </a:lnTo>
                  <a:lnTo>
                    <a:pt x="2717112" y="2109223"/>
                  </a:lnTo>
                  <a:lnTo>
                    <a:pt x="2737721" y="2139791"/>
                  </a:lnTo>
                  <a:lnTo>
                    <a:pt x="2746907" y="2155628"/>
                  </a:lnTo>
                  <a:lnTo>
                    <a:pt x="2757622" y="2190146"/>
                  </a:lnTo>
                  <a:cubicBezTo>
                    <a:pt x="2760362" y="2203539"/>
                    <a:pt x="2761802" y="2217406"/>
                    <a:pt x="2761802" y="2231610"/>
                  </a:cubicBezTo>
                  <a:cubicBezTo>
                    <a:pt x="2761802" y="2316830"/>
                    <a:pt x="2709989" y="2389948"/>
                    <a:pt x="2636146" y="2421181"/>
                  </a:cubicBezTo>
                  <a:lnTo>
                    <a:pt x="2612656" y="2428472"/>
                  </a:lnTo>
                  <a:lnTo>
                    <a:pt x="149141" y="2428472"/>
                  </a:lnTo>
                  <a:lnTo>
                    <a:pt x="125655" y="2421182"/>
                  </a:lnTo>
                  <a:cubicBezTo>
                    <a:pt x="51812" y="2389949"/>
                    <a:pt x="0" y="2316831"/>
                    <a:pt x="0" y="223161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34E7141D-720B-EDFB-CD49-664FECB3E943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342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53F427-D2CF-D75B-B892-22CFCC28D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43E74B27-4D56-9168-A338-8D548614CCC3}"/>
              </a:ext>
            </a:extLst>
          </p:cNvPr>
          <p:cNvSpPr/>
          <p:nvPr/>
        </p:nvSpPr>
        <p:spPr>
          <a:xfrm flipH="1">
            <a:off x="7110804" y="-101600"/>
            <a:ext cx="7518663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64" name="Google Shape;368;p19">
            <a:extLst>
              <a:ext uri="{FF2B5EF4-FFF2-40B4-BE49-F238E27FC236}">
                <a16:creationId xmlns:a16="http://schemas.microsoft.com/office/drawing/2014/main" id="{F640E78B-78C0-344A-EA56-B4E3AE339BFF}"/>
              </a:ext>
            </a:extLst>
          </p:cNvPr>
          <p:cNvCxnSpPr>
            <a:cxnSpLocks/>
          </p:cNvCxnSpPr>
          <p:nvPr/>
        </p:nvCxnSpPr>
        <p:spPr>
          <a:xfrm flipH="1">
            <a:off x="5944796" y="4535362"/>
            <a:ext cx="2039987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77" name="Google Shape;380;p19">
            <a:extLst>
              <a:ext uri="{FF2B5EF4-FFF2-40B4-BE49-F238E27FC236}">
                <a16:creationId xmlns:a16="http://schemas.microsoft.com/office/drawing/2014/main" id="{2CA91E86-EC9E-5F36-18B3-4B1C67BA9E35}"/>
              </a:ext>
            </a:extLst>
          </p:cNvPr>
          <p:cNvCxnSpPr>
            <a:cxnSpLocks/>
          </p:cNvCxnSpPr>
          <p:nvPr/>
        </p:nvCxnSpPr>
        <p:spPr>
          <a:xfrm flipH="1">
            <a:off x="5777750" y="5724053"/>
            <a:ext cx="2739206" cy="10659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16" name="Google Shape;355;p19">
            <a:extLst>
              <a:ext uri="{FF2B5EF4-FFF2-40B4-BE49-F238E27FC236}">
                <a16:creationId xmlns:a16="http://schemas.microsoft.com/office/drawing/2014/main" id="{7200D7AA-580B-B8C1-61AB-A2E542274FFF}"/>
              </a:ext>
            </a:extLst>
          </p:cNvPr>
          <p:cNvCxnSpPr>
            <a:cxnSpLocks/>
            <a:endCxn id="117" idx="3"/>
          </p:cNvCxnSpPr>
          <p:nvPr/>
        </p:nvCxnSpPr>
        <p:spPr>
          <a:xfrm flipH="1" flipV="1">
            <a:off x="5932096" y="2894631"/>
            <a:ext cx="3170529" cy="16472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117" name="文本框 116">
            <a:extLst>
              <a:ext uri="{FF2B5EF4-FFF2-40B4-BE49-F238E27FC236}">
                <a16:creationId xmlns:a16="http://schemas.microsoft.com/office/drawing/2014/main" id="{7EF58845-E8B3-4494-045C-7A9795B119CD}"/>
              </a:ext>
            </a:extLst>
          </p:cNvPr>
          <p:cNvSpPr txBox="1"/>
          <p:nvPr/>
        </p:nvSpPr>
        <p:spPr>
          <a:xfrm>
            <a:off x="684069" y="2283887"/>
            <a:ext cx="5248027" cy="122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透過數位憑證（</a:t>
            </a:r>
            <a:r>
              <a:rPr lang="en-US" altLang="zh-TW" sz="1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T-Cert</a:t>
            </a:r>
            <a:r>
              <a:rPr lang="zh-TW" altLang="en-US" sz="1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）實現身分驗證</a:t>
            </a:r>
            <a:endParaRPr lang="en-US" altLang="zh-TW" sz="17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1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</a:rPr>
              <a:t>將數位憑證（</a:t>
            </a:r>
            <a:r>
              <a:rPr lang="en-US" altLang="zh-TW" sz="1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</a:rPr>
              <a:t>T-Cert</a:t>
            </a:r>
            <a:r>
              <a:rPr lang="zh-TW" altLang="en-US" sz="1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</a:rPr>
              <a:t>）集中到區塊鏈，管理完整生命周期和驗證域間的信任關係</a:t>
            </a:r>
            <a:endParaRPr lang="zh-CN" altLang="en-US" sz="17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00888E5-C2AD-E708-E220-8B2AA32C36E9}"/>
              </a:ext>
            </a:extLst>
          </p:cNvPr>
          <p:cNvSpPr txBox="1"/>
          <p:nvPr/>
        </p:nvSpPr>
        <p:spPr>
          <a:xfrm>
            <a:off x="638514" y="1738657"/>
            <a:ext cx="2018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分散式特徵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  <a:sym typeface="+mn-lt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5FC74ADC-EF4E-8454-262A-E61CAEA5BE7C}"/>
              </a:ext>
            </a:extLst>
          </p:cNvPr>
          <p:cNvSpPr txBox="1"/>
          <p:nvPr/>
        </p:nvSpPr>
        <p:spPr>
          <a:xfrm>
            <a:off x="709470" y="4331564"/>
            <a:ext cx="5068280" cy="437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確保 </a:t>
            </a:r>
            <a:r>
              <a:rPr lang="en-US" altLang="zh-TW" sz="1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 </a:t>
            </a:r>
            <a:r>
              <a:rPr lang="zh-TW" altLang="en-US" sz="17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使用者存取與共享資料的安全性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01CC55A-5284-BB7F-4CF2-BA9E12089700}"/>
              </a:ext>
            </a:extLst>
          </p:cNvPr>
          <p:cNvSpPr txBox="1"/>
          <p:nvPr/>
        </p:nvSpPr>
        <p:spPr>
          <a:xfrm>
            <a:off x="660766" y="3808319"/>
            <a:ext cx="6478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解決 </a:t>
            </a:r>
            <a:r>
              <a:rPr lang="en-US" altLang="zh-TW" sz="2400" b="1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PKI</a:t>
            </a:r>
            <a:r>
              <a:rPr lang="zh-TW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／</a:t>
            </a:r>
            <a:r>
              <a:rPr lang="en-US" altLang="zh-TW" sz="2400" b="1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CA </a:t>
            </a:r>
            <a:r>
              <a:rPr lang="zh-TW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驗證證書路徑構建困難問題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  <a:sym typeface="+mn-lt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EB8FEA1-2697-6411-737C-94F296547C5B}"/>
              </a:ext>
            </a:extLst>
          </p:cNvPr>
          <p:cNvSpPr txBox="1"/>
          <p:nvPr/>
        </p:nvSpPr>
        <p:spPr>
          <a:xfrm>
            <a:off x="735947" y="5641380"/>
            <a:ext cx="4635647" cy="436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70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rPr>
              <a:t>保證系統與使用者之間的信任機制</a:t>
            </a:r>
            <a:endParaRPr lang="zh-CN" altLang="en-US" sz="170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79B1E490-1D23-8F65-6191-613724FDEB95}"/>
              </a:ext>
            </a:extLst>
          </p:cNvPr>
          <p:cNvSpPr txBox="1"/>
          <p:nvPr/>
        </p:nvSpPr>
        <p:spPr>
          <a:xfrm>
            <a:off x="638514" y="5130672"/>
            <a:ext cx="524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實現 </a:t>
            </a:r>
            <a:r>
              <a:rPr lang="en-US" altLang="zh-TW" sz="2400" b="1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4A </a:t>
            </a:r>
            <a:r>
              <a:rPr lang="zh-TW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安全模型中的身份驗證功能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  <a:sym typeface="+mn-lt"/>
            </a:endParaRPr>
          </a:p>
        </p:txBody>
      </p:sp>
      <p:cxnSp>
        <p:nvCxnSpPr>
          <p:cNvPr id="125" name="直接连接符 124">
            <a:extLst>
              <a:ext uri="{FF2B5EF4-FFF2-40B4-BE49-F238E27FC236}">
                <a16:creationId xmlns:a16="http://schemas.microsoft.com/office/drawing/2014/main" id="{A837295A-2158-85B2-9C66-EF4CDB12E143}"/>
              </a:ext>
            </a:extLst>
          </p:cNvPr>
          <p:cNvCxnSpPr/>
          <p:nvPr/>
        </p:nvCxnSpPr>
        <p:spPr>
          <a:xfrm>
            <a:off x="6898587" y="448470"/>
            <a:ext cx="4698432" cy="0"/>
          </a:xfrm>
          <a:prstGeom prst="line">
            <a:avLst/>
          </a:prstGeom>
          <a:ln>
            <a:solidFill>
              <a:srgbClr val="304086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92">
            <a:extLst>
              <a:ext uri="{FF2B5EF4-FFF2-40B4-BE49-F238E27FC236}">
                <a16:creationId xmlns:a16="http://schemas.microsoft.com/office/drawing/2014/main" id="{DF4E02DD-EBC1-9972-BD71-0E5B78B068F0}"/>
              </a:ext>
            </a:extLst>
          </p:cNvPr>
          <p:cNvSpPr txBox="1"/>
          <p:nvPr/>
        </p:nvSpPr>
        <p:spPr>
          <a:xfrm>
            <a:off x="638514" y="525652"/>
            <a:ext cx="8810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US" altLang="zh-TW" sz="2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r>
              <a:rPr lang="en-US" altLang="zh-TW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800" b="1">
                <a:solidFill>
                  <a:schemeClr val="accent1">
                    <a:lumMod val="7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Times New Roman" panose="02020603050405020304" pitchFamily="18" charset="0"/>
              </a:rPr>
              <a:t>可信任認證模組</a:t>
            </a:r>
            <a:endParaRPr lang="zh-CN" altLang="en-US" sz="3600">
              <a:solidFill>
                <a:schemeClr val="accent1">
                  <a:lumMod val="75000"/>
                </a:schemeClr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9C1759A-8ABA-90B1-CFEE-547EF62B229C}"/>
              </a:ext>
            </a:extLst>
          </p:cNvPr>
          <p:cNvGrpSpPr/>
          <p:nvPr/>
        </p:nvGrpSpPr>
        <p:grpSpPr>
          <a:xfrm>
            <a:off x="7898542" y="2347387"/>
            <a:ext cx="3526554" cy="3473224"/>
            <a:chOff x="7392277" y="2017855"/>
            <a:chExt cx="3526554" cy="3473224"/>
          </a:xfrm>
        </p:grpSpPr>
        <p:sp>
          <p:nvSpPr>
            <p:cNvPr id="23" name="Google Shape;330;p19">
              <a:extLst>
                <a:ext uri="{FF2B5EF4-FFF2-40B4-BE49-F238E27FC236}">
                  <a16:creationId xmlns:a16="http://schemas.microsoft.com/office/drawing/2014/main" id="{E9E8867F-6287-4E03-AE19-FCA79BFECFD8}"/>
                </a:ext>
              </a:extLst>
            </p:cNvPr>
            <p:cNvSpPr/>
            <p:nvPr/>
          </p:nvSpPr>
          <p:spPr>
            <a:xfrm>
              <a:off x="8613552" y="2499941"/>
              <a:ext cx="390518" cy="1547095"/>
            </a:xfrm>
            <a:custGeom>
              <a:avLst/>
              <a:gdLst/>
              <a:ahLst/>
              <a:cxnLst/>
              <a:rect l="l" t="t" r="r" b="b"/>
              <a:pathLst>
                <a:path w="20335" h="80560" extrusionOk="0">
                  <a:moveTo>
                    <a:pt x="185" y="0"/>
                  </a:moveTo>
                  <a:lnTo>
                    <a:pt x="0" y="51279"/>
                  </a:lnTo>
                  <a:lnTo>
                    <a:pt x="20038" y="80560"/>
                  </a:lnTo>
                  <a:lnTo>
                    <a:pt x="20334" y="2942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4" name="Google Shape;331;p19">
              <a:extLst>
                <a:ext uri="{FF2B5EF4-FFF2-40B4-BE49-F238E27FC236}">
                  <a16:creationId xmlns:a16="http://schemas.microsoft.com/office/drawing/2014/main" id="{A90A0A73-E4D6-35F2-AA35-24958AEB6194}"/>
                </a:ext>
              </a:extLst>
            </p:cNvPr>
            <p:cNvSpPr/>
            <p:nvPr/>
          </p:nvSpPr>
          <p:spPr>
            <a:xfrm>
              <a:off x="8992604" y="3035202"/>
              <a:ext cx="544575" cy="1018152"/>
            </a:xfrm>
            <a:custGeom>
              <a:avLst/>
              <a:gdLst/>
              <a:ahLst/>
              <a:cxnLst/>
              <a:rect l="l" t="t" r="r" b="b"/>
              <a:pathLst>
                <a:path w="28357" h="53017" extrusionOk="0">
                  <a:moveTo>
                    <a:pt x="10463" y="0"/>
                  </a:moveTo>
                  <a:cubicBezTo>
                    <a:pt x="9871" y="0"/>
                    <a:pt x="9243" y="148"/>
                    <a:pt x="8614" y="148"/>
                  </a:cubicBezTo>
                  <a:lnTo>
                    <a:pt x="8023" y="148"/>
                  </a:lnTo>
                  <a:cubicBezTo>
                    <a:pt x="7542" y="148"/>
                    <a:pt x="7099" y="333"/>
                    <a:pt x="6618" y="333"/>
                  </a:cubicBezTo>
                  <a:lnTo>
                    <a:pt x="6027" y="333"/>
                  </a:lnTo>
                  <a:cubicBezTo>
                    <a:pt x="5250" y="481"/>
                    <a:pt x="4622" y="481"/>
                    <a:pt x="3993" y="629"/>
                  </a:cubicBezTo>
                  <a:lnTo>
                    <a:pt x="3697" y="629"/>
                  </a:lnTo>
                  <a:cubicBezTo>
                    <a:pt x="2921" y="776"/>
                    <a:pt x="2329" y="924"/>
                    <a:pt x="1553" y="924"/>
                  </a:cubicBezTo>
                  <a:cubicBezTo>
                    <a:pt x="1405" y="924"/>
                    <a:pt x="1405" y="1072"/>
                    <a:pt x="1220" y="1072"/>
                  </a:cubicBezTo>
                  <a:cubicBezTo>
                    <a:pt x="925" y="1072"/>
                    <a:pt x="629" y="1072"/>
                    <a:pt x="296" y="1257"/>
                  </a:cubicBezTo>
                  <a:lnTo>
                    <a:pt x="0" y="52388"/>
                  </a:lnTo>
                  <a:cubicBezTo>
                    <a:pt x="481" y="52388"/>
                    <a:pt x="925" y="52240"/>
                    <a:pt x="1405" y="52240"/>
                  </a:cubicBezTo>
                  <a:cubicBezTo>
                    <a:pt x="1997" y="52092"/>
                    <a:pt x="2773" y="51907"/>
                    <a:pt x="3549" y="51759"/>
                  </a:cubicBezTo>
                  <a:lnTo>
                    <a:pt x="3845" y="51759"/>
                  </a:lnTo>
                  <a:cubicBezTo>
                    <a:pt x="4474" y="51759"/>
                    <a:pt x="5102" y="51611"/>
                    <a:pt x="5842" y="51611"/>
                  </a:cubicBezTo>
                  <a:cubicBezTo>
                    <a:pt x="6027" y="51611"/>
                    <a:pt x="6174" y="51463"/>
                    <a:pt x="6470" y="51463"/>
                  </a:cubicBezTo>
                  <a:lnTo>
                    <a:pt x="7690" y="51463"/>
                  </a:lnTo>
                  <a:cubicBezTo>
                    <a:pt x="8023" y="51315"/>
                    <a:pt x="8171" y="51315"/>
                    <a:pt x="8467" y="51315"/>
                  </a:cubicBezTo>
                  <a:lnTo>
                    <a:pt x="10315" y="51315"/>
                  </a:lnTo>
                  <a:cubicBezTo>
                    <a:pt x="11091" y="51168"/>
                    <a:pt x="11720" y="51168"/>
                    <a:pt x="12312" y="51168"/>
                  </a:cubicBezTo>
                  <a:lnTo>
                    <a:pt x="14160" y="51168"/>
                  </a:lnTo>
                  <a:cubicBezTo>
                    <a:pt x="14493" y="51168"/>
                    <a:pt x="14641" y="51315"/>
                    <a:pt x="14936" y="51315"/>
                  </a:cubicBezTo>
                  <a:lnTo>
                    <a:pt x="16785" y="51315"/>
                  </a:lnTo>
                  <a:cubicBezTo>
                    <a:pt x="17118" y="51315"/>
                    <a:pt x="17561" y="51315"/>
                    <a:pt x="17857" y="51463"/>
                  </a:cubicBezTo>
                  <a:lnTo>
                    <a:pt x="18634" y="51463"/>
                  </a:lnTo>
                  <a:cubicBezTo>
                    <a:pt x="18966" y="51463"/>
                    <a:pt x="19410" y="51611"/>
                    <a:pt x="19706" y="51611"/>
                  </a:cubicBezTo>
                  <a:lnTo>
                    <a:pt x="20482" y="51611"/>
                  </a:lnTo>
                  <a:cubicBezTo>
                    <a:pt x="20815" y="51759"/>
                    <a:pt x="21111" y="51759"/>
                    <a:pt x="21554" y="51759"/>
                  </a:cubicBezTo>
                  <a:cubicBezTo>
                    <a:pt x="21739" y="51759"/>
                    <a:pt x="22035" y="51907"/>
                    <a:pt x="22331" y="51907"/>
                  </a:cubicBezTo>
                  <a:cubicBezTo>
                    <a:pt x="22663" y="51907"/>
                    <a:pt x="22959" y="52092"/>
                    <a:pt x="23403" y="52092"/>
                  </a:cubicBezTo>
                  <a:cubicBezTo>
                    <a:pt x="23735" y="52092"/>
                    <a:pt x="23883" y="52240"/>
                    <a:pt x="24179" y="52240"/>
                  </a:cubicBezTo>
                  <a:cubicBezTo>
                    <a:pt x="24512" y="52240"/>
                    <a:pt x="24955" y="52388"/>
                    <a:pt x="25251" y="52388"/>
                  </a:cubicBezTo>
                  <a:cubicBezTo>
                    <a:pt x="25436" y="52535"/>
                    <a:pt x="25732" y="52535"/>
                    <a:pt x="26028" y="52535"/>
                  </a:cubicBezTo>
                  <a:cubicBezTo>
                    <a:pt x="26656" y="52683"/>
                    <a:pt x="27433" y="52831"/>
                    <a:pt x="28209" y="53016"/>
                  </a:cubicBezTo>
                  <a:lnTo>
                    <a:pt x="28357" y="1849"/>
                  </a:lnTo>
                  <a:cubicBezTo>
                    <a:pt x="27580" y="1701"/>
                    <a:pt x="26952" y="1553"/>
                    <a:pt x="26176" y="1405"/>
                  </a:cubicBezTo>
                  <a:lnTo>
                    <a:pt x="25880" y="1405"/>
                  </a:lnTo>
                  <a:cubicBezTo>
                    <a:pt x="25732" y="1257"/>
                    <a:pt x="25584" y="1257"/>
                    <a:pt x="25436" y="1257"/>
                  </a:cubicBezTo>
                  <a:cubicBezTo>
                    <a:pt x="25103" y="1072"/>
                    <a:pt x="24660" y="1072"/>
                    <a:pt x="24327" y="1072"/>
                  </a:cubicBezTo>
                  <a:cubicBezTo>
                    <a:pt x="24031" y="924"/>
                    <a:pt x="23883" y="924"/>
                    <a:pt x="23588" y="924"/>
                  </a:cubicBezTo>
                  <a:cubicBezTo>
                    <a:pt x="23255" y="776"/>
                    <a:pt x="22811" y="776"/>
                    <a:pt x="22478" y="776"/>
                  </a:cubicBezTo>
                  <a:cubicBezTo>
                    <a:pt x="22331" y="776"/>
                    <a:pt x="22183" y="629"/>
                    <a:pt x="22035" y="629"/>
                  </a:cubicBezTo>
                  <a:lnTo>
                    <a:pt x="21739" y="629"/>
                  </a:lnTo>
                  <a:cubicBezTo>
                    <a:pt x="21406" y="629"/>
                    <a:pt x="20963" y="481"/>
                    <a:pt x="20630" y="481"/>
                  </a:cubicBezTo>
                  <a:cubicBezTo>
                    <a:pt x="20334" y="481"/>
                    <a:pt x="20186" y="481"/>
                    <a:pt x="19891" y="333"/>
                  </a:cubicBezTo>
                  <a:lnTo>
                    <a:pt x="18781" y="333"/>
                  </a:lnTo>
                  <a:cubicBezTo>
                    <a:pt x="18634" y="333"/>
                    <a:pt x="18486" y="333"/>
                    <a:pt x="18338" y="148"/>
                  </a:cubicBezTo>
                  <a:lnTo>
                    <a:pt x="16193" y="148"/>
                  </a:lnTo>
                  <a:cubicBezTo>
                    <a:pt x="15861" y="0"/>
                    <a:pt x="15417" y="0"/>
                    <a:pt x="15084" y="0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5" name="Google Shape;332;p19">
              <a:extLst>
                <a:ext uri="{FF2B5EF4-FFF2-40B4-BE49-F238E27FC236}">
                  <a16:creationId xmlns:a16="http://schemas.microsoft.com/office/drawing/2014/main" id="{687212CF-E06E-57AE-D6EB-3F6AC7A9B5F5}"/>
                </a:ext>
              </a:extLst>
            </p:cNvPr>
            <p:cNvSpPr/>
            <p:nvPr/>
          </p:nvSpPr>
          <p:spPr>
            <a:xfrm>
              <a:off x="8611343" y="2436047"/>
              <a:ext cx="1339765" cy="640423"/>
            </a:xfrm>
            <a:custGeom>
              <a:avLst/>
              <a:gdLst/>
              <a:ahLst/>
              <a:cxnLst/>
              <a:rect l="l" t="t" r="r" b="b"/>
              <a:pathLst>
                <a:path w="69764" h="33348" extrusionOk="0">
                  <a:moveTo>
                    <a:pt x="32337" y="1"/>
                  </a:moveTo>
                  <a:cubicBezTo>
                    <a:pt x="21227" y="1"/>
                    <a:pt x="10286" y="1152"/>
                    <a:pt x="0" y="3327"/>
                  </a:cubicBezTo>
                  <a:lnTo>
                    <a:pt x="20149" y="32756"/>
                  </a:lnTo>
                  <a:cubicBezTo>
                    <a:pt x="24221" y="31969"/>
                    <a:pt x="28554" y="31546"/>
                    <a:pt x="32950" y="31546"/>
                  </a:cubicBezTo>
                  <a:cubicBezTo>
                    <a:pt x="38055" y="31546"/>
                    <a:pt x="43244" y="32116"/>
                    <a:pt x="48210" y="33348"/>
                  </a:cubicBezTo>
                  <a:lnTo>
                    <a:pt x="69764" y="4547"/>
                  </a:lnTo>
                  <a:cubicBezTo>
                    <a:pt x="57534" y="1456"/>
                    <a:pt x="44829" y="1"/>
                    <a:pt x="32337" y="1"/>
                  </a:cubicBezTo>
                  <a:close/>
                </a:path>
              </a:pathLst>
            </a:custGeom>
            <a:solidFill>
              <a:srgbClr val="3F54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6" name="Google Shape;333;p19">
              <a:extLst>
                <a:ext uri="{FF2B5EF4-FFF2-40B4-BE49-F238E27FC236}">
                  <a16:creationId xmlns:a16="http://schemas.microsoft.com/office/drawing/2014/main" id="{850251F8-94BD-5964-5F3A-4076E9259CE9}"/>
                </a:ext>
              </a:extLst>
            </p:cNvPr>
            <p:cNvSpPr/>
            <p:nvPr/>
          </p:nvSpPr>
          <p:spPr>
            <a:xfrm>
              <a:off x="9004666" y="2635542"/>
              <a:ext cx="348634" cy="43095"/>
            </a:xfrm>
            <a:custGeom>
              <a:avLst/>
              <a:gdLst/>
              <a:ahLst/>
              <a:cxnLst/>
              <a:rect l="l" t="t" r="r" b="b"/>
              <a:pathLst>
                <a:path w="18154" h="2244" extrusionOk="0">
                  <a:moveTo>
                    <a:pt x="16785" y="1"/>
                  </a:moveTo>
                  <a:lnTo>
                    <a:pt x="1221" y="925"/>
                  </a:lnTo>
                  <a:cubicBezTo>
                    <a:pt x="444" y="925"/>
                    <a:pt x="1" y="1258"/>
                    <a:pt x="149" y="1554"/>
                  </a:cubicBezTo>
                  <a:cubicBezTo>
                    <a:pt x="149" y="1849"/>
                    <a:pt x="297" y="1849"/>
                    <a:pt x="444" y="2034"/>
                  </a:cubicBezTo>
                  <a:cubicBezTo>
                    <a:pt x="680" y="2139"/>
                    <a:pt x="897" y="2243"/>
                    <a:pt x="1108" y="2243"/>
                  </a:cubicBezTo>
                  <a:cubicBezTo>
                    <a:pt x="1195" y="2243"/>
                    <a:pt x="1282" y="2225"/>
                    <a:pt x="1369" y="2182"/>
                  </a:cubicBezTo>
                  <a:lnTo>
                    <a:pt x="16933" y="1258"/>
                  </a:lnTo>
                  <a:cubicBezTo>
                    <a:pt x="17562" y="1258"/>
                    <a:pt x="18153" y="925"/>
                    <a:pt x="18006" y="629"/>
                  </a:cubicBezTo>
                  <a:cubicBezTo>
                    <a:pt x="18006" y="481"/>
                    <a:pt x="17858" y="334"/>
                    <a:pt x="17710" y="186"/>
                  </a:cubicBezTo>
                  <a:cubicBezTo>
                    <a:pt x="17414" y="1"/>
                    <a:pt x="17081" y="1"/>
                    <a:pt x="167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7" name="Google Shape;334;p19">
              <a:extLst>
                <a:ext uri="{FF2B5EF4-FFF2-40B4-BE49-F238E27FC236}">
                  <a16:creationId xmlns:a16="http://schemas.microsoft.com/office/drawing/2014/main" id="{DA03E13F-3B4E-1B1C-C8A0-BEE5706D4469}"/>
                </a:ext>
              </a:extLst>
            </p:cNvPr>
            <p:cNvSpPr/>
            <p:nvPr/>
          </p:nvSpPr>
          <p:spPr>
            <a:xfrm>
              <a:off x="9030937" y="2795302"/>
              <a:ext cx="83097" cy="44747"/>
            </a:xfrm>
            <a:custGeom>
              <a:avLst/>
              <a:gdLst/>
              <a:ahLst/>
              <a:cxnLst/>
              <a:rect l="l" t="t" r="r" b="b"/>
              <a:pathLst>
                <a:path w="4327" h="2330" extrusionOk="0">
                  <a:moveTo>
                    <a:pt x="1997" y="0"/>
                  </a:moveTo>
                  <a:cubicBezTo>
                    <a:pt x="925" y="185"/>
                    <a:pt x="1" y="629"/>
                    <a:pt x="149" y="1257"/>
                  </a:cubicBezTo>
                  <a:cubicBezTo>
                    <a:pt x="333" y="1553"/>
                    <a:pt x="481" y="1849"/>
                    <a:pt x="777" y="2034"/>
                  </a:cubicBezTo>
                  <a:cubicBezTo>
                    <a:pt x="1258" y="2329"/>
                    <a:pt x="1849" y="2329"/>
                    <a:pt x="2478" y="2329"/>
                  </a:cubicBezTo>
                  <a:cubicBezTo>
                    <a:pt x="3550" y="2329"/>
                    <a:pt x="4326" y="1701"/>
                    <a:pt x="4178" y="1109"/>
                  </a:cubicBezTo>
                  <a:cubicBezTo>
                    <a:pt x="4178" y="777"/>
                    <a:pt x="4031" y="629"/>
                    <a:pt x="3550" y="333"/>
                  </a:cubicBezTo>
                  <a:cubicBezTo>
                    <a:pt x="3254" y="185"/>
                    <a:pt x="2626" y="0"/>
                    <a:pt x="1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8" name="Google Shape;335;p19">
              <a:extLst>
                <a:ext uri="{FF2B5EF4-FFF2-40B4-BE49-F238E27FC236}">
                  <a16:creationId xmlns:a16="http://schemas.microsoft.com/office/drawing/2014/main" id="{3E9C3855-CD4B-6BAC-163C-2BE2A5E7FDBA}"/>
                </a:ext>
              </a:extLst>
            </p:cNvPr>
            <p:cNvSpPr/>
            <p:nvPr/>
          </p:nvSpPr>
          <p:spPr>
            <a:xfrm>
              <a:off x="9220502" y="2783933"/>
              <a:ext cx="83097" cy="45149"/>
            </a:xfrm>
            <a:custGeom>
              <a:avLst/>
              <a:gdLst/>
              <a:ahLst/>
              <a:cxnLst/>
              <a:rect l="l" t="t" r="r" b="b"/>
              <a:pathLst>
                <a:path w="4327" h="2351" extrusionOk="0">
                  <a:moveTo>
                    <a:pt x="1997" y="1"/>
                  </a:moveTo>
                  <a:cubicBezTo>
                    <a:pt x="777" y="149"/>
                    <a:pt x="1" y="777"/>
                    <a:pt x="149" y="1369"/>
                  </a:cubicBezTo>
                  <a:cubicBezTo>
                    <a:pt x="149" y="1516"/>
                    <a:pt x="445" y="1849"/>
                    <a:pt x="777" y="1997"/>
                  </a:cubicBezTo>
                  <a:cubicBezTo>
                    <a:pt x="1102" y="2214"/>
                    <a:pt x="1447" y="2351"/>
                    <a:pt x="1840" y="2351"/>
                  </a:cubicBezTo>
                  <a:cubicBezTo>
                    <a:pt x="1984" y="2351"/>
                    <a:pt x="2135" y="2333"/>
                    <a:pt x="2293" y="2293"/>
                  </a:cubicBezTo>
                  <a:cubicBezTo>
                    <a:pt x="3550" y="2293"/>
                    <a:pt x="4326" y="1701"/>
                    <a:pt x="4142" y="1073"/>
                  </a:cubicBezTo>
                  <a:cubicBezTo>
                    <a:pt x="4142" y="777"/>
                    <a:pt x="3846" y="592"/>
                    <a:pt x="3550" y="444"/>
                  </a:cubicBezTo>
                  <a:cubicBezTo>
                    <a:pt x="3217" y="149"/>
                    <a:pt x="2626" y="1"/>
                    <a:pt x="1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0" name="Google Shape;336;p19">
              <a:extLst>
                <a:ext uri="{FF2B5EF4-FFF2-40B4-BE49-F238E27FC236}">
                  <a16:creationId xmlns:a16="http://schemas.microsoft.com/office/drawing/2014/main" id="{14E78D2C-4ECC-3039-D2E8-608E288DC5BD}"/>
                </a:ext>
              </a:extLst>
            </p:cNvPr>
            <p:cNvSpPr/>
            <p:nvPr/>
          </p:nvSpPr>
          <p:spPr>
            <a:xfrm>
              <a:off x="9043016" y="2695191"/>
              <a:ext cx="269109" cy="39542"/>
            </a:xfrm>
            <a:custGeom>
              <a:avLst/>
              <a:gdLst/>
              <a:ahLst/>
              <a:cxnLst/>
              <a:rect l="l" t="t" r="r" b="b"/>
              <a:pathLst>
                <a:path w="14013" h="2059" extrusionOk="0">
                  <a:moveTo>
                    <a:pt x="12644" y="0"/>
                  </a:moveTo>
                  <a:lnTo>
                    <a:pt x="1220" y="777"/>
                  </a:lnTo>
                  <a:cubicBezTo>
                    <a:pt x="444" y="777"/>
                    <a:pt x="0" y="1073"/>
                    <a:pt x="148" y="1516"/>
                  </a:cubicBezTo>
                  <a:cubicBezTo>
                    <a:pt x="148" y="1701"/>
                    <a:pt x="296" y="1701"/>
                    <a:pt x="444" y="1849"/>
                  </a:cubicBezTo>
                  <a:cubicBezTo>
                    <a:pt x="679" y="1953"/>
                    <a:pt x="896" y="2058"/>
                    <a:pt x="1107" y="2058"/>
                  </a:cubicBezTo>
                  <a:cubicBezTo>
                    <a:pt x="1195" y="2058"/>
                    <a:pt x="1281" y="2040"/>
                    <a:pt x="1368" y="1997"/>
                  </a:cubicBezTo>
                  <a:lnTo>
                    <a:pt x="12792" y="1368"/>
                  </a:lnTo>
                  <a:cubicBezTo>
                    <a:pt x="13384" y="1368"/>
                    <a:pt x="14012" y="1073"/>
                    <a:pt x="13864" y="592"/>
                  </a:cubicBezTo>
                  <a:cubicBezTo>
                    <a:pt x="13864" y="444"/>
                    <a:pt x="13716" y="296"/>
                    <a:pt x="13568" y="296"/>
                  </a:cubicBezTo>
                  <a:cubicBezTo>
                    <a:pt x="13236" y="148"/>
                    <a:pt x="12940" y="0"/>
                    <a:pt x="12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1" name="Google Shape;337;p19">
              <a:extLst>
                <a:ext uri="{FF2B5EF4-FFF2-40B4-BE49-F238E27FC236}">
                  <a16:creationId xmlns:a16="http://schemas.microsoft.com/office/drawing/2014/main" id="{DB234BE9-1DD9-8A45-770B-287A2F3FEC74}"/>
                </a:ext>
              </a:extLst>
            </p:cNvPr>
            <p:cNvSpPr/>
            <p:nvPr/>
          </p:nvSpPr>
          <p:spPr>
            <a:xfrm>
              <a:off x="9087033" y="2614955"/>
              <a:ext cx="435245" cy="170168"/>
            </a:xfrm>
            <a:custGeom>
              <a:avLst/>
              <a:gdLst/>
              <a:ahLst/>
              <a:cxnLst/>
              <a:rect l="l" t="t" r="r" b="b"/>
              <a:pathLst>
                <a:path w="22664" h="8861" extrusionOk="0">
                  <a:moveTo>
                    <a:pt x="21259" y="1"/>
                  </a:moveTo>
                  <a:lnTo>
                    <a:pt x="17266" y="149"/>
                  </a:lnTo>
                  <a:cubicBezTo>
                    <a:pt x="16637" y="149"/>
                    <a:pt x="16046" y="481"/>
                    <a:pt x="15898" y="777"/>
                  </a:cubicBezTo>
                  <a:lnTo>
                    <a:pt x="12201" y="6323"/>
                  </a:lnTo>
                  <a:cubicBezTo>
                    <a:pt x="11868" y="6618"/>
                    <a:pt x="11276" y="6951"/>
                    <a:pt x="10648" y="6951"/>
                  </a:cubicBezTo>
                  <a:lnTo>
                    <a:pt x="1110" y="7543"/>
                  </a:lnTo>
                  <a:cubicBezTo>
                    <a:pt x="481" y="7543"/>
                    <a:pt x="0" y="7875"/>
                    <a:pt x="0" y="8171"/>
                  </a:cubicBezTo>
                  <a:cubicBezTo>
                    <a:pt x="185" y="8467"/>
                    <a:pt x="185" y="8467"/>
                    <a:pt x="481" y="8652"/>
                  </a:cubicBezTo>
                  <a:cubicBezTo>
                    <a:pt x="586" y="8756"/>
                    <a:pt x="764" y="8861"/>
                    <a:pt x="1030" y="8861"/>
                  </a:cubicBezTo>
                  <a:cubicBezTo>
                    <a:pt x="1140" y="8861"/>
                    <a:pt x="1264" y="8843"/>
                    <a:pt x="1405" y="8800"/>
                  </a:cubicBezTo>
                  <a:lnTo>
                    <a:pt x="12349" y="8171"/>
                  </a:lnTo>
                  <a:cubicBezTo>
                    <a:pt x="12940" y="8171"/>
                    <a:pt x="13569" y="7875"/>
                    <a:pt x="13717" y="7543"/>
                  </a:cubicBezTo>
                  <a:lnTo>
                    <a:pt x="17414" y="2182"/>
                  </a:lnTo>
                  <a:cubicBezTo>
                    <a:pt x="17746" y="1701"/>
                    <a:pt x="18338" y="1553"/>
                    <a:pt x="18966" y="1406"/>
                  </a:cubicBezTo>
                  <a:lnTo>
                    <a:pt x="21591" y="1258"/>
                  </a:lnTo>
                  <a:cubicBezTo>
                    <a:pt x="22183" y="1258"/>
                    <a:pt x="22663" y="925"/>
                    <a:pt x="22663" y="629"/>
                  </a:cubicBezTo>
                  <a:cubicBezTo>
                    <a:pt x="22516" y="481"/>
                    <a:pt x="22516" y="333"/>
                    <a:pt x="22183" y="149"/>
                  </a:cubicBezTo>
                  <a:cubicBezTo>
                    <a:pt x="22035" y="1"/>
                    <a:pt x="21739" y="1"/>
                    <a:pt x="21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9" name="Google Shape;345;p19">
              <a:extLst>
                <a:ext uri="{FF2B5EF4-FFF2-40B4-BE49-F238E27FC236}">
                  <a16:creationId xmlns:a16="http://schemas.microsoft.com/office/drawing/2014/main" id="{8F73816E-E842-B603-EAD9-C5FA50013B38}"/>
                </a:ext>
              </a:extLst>
            </p:cNvPr>
            <p:cNvSpPr/>
            <p:nvPr/>
          </p:nvSpPr>
          <p:spPr>
            <a:xfrm>
              <a:off x="7593210" y="2721462"/>
              <a:ext cx="1405098" cy="801604"/>
            </a:xfrm>
            <a:custGeom>
              <a:avLst/>
              <a:gdLst/>
              <a:ahLst/>
              <a:cxnLst/>
              <a:rect l="l" t="t" r="r" b="b"/>
              <a:pathLst>
                <a:path w="73166" h="41741" extrusionOk="0">
                  <a:moveTo>
                    <a:pt x="53016" y="0"/>
                  </a:moveTo>
                  <a:cubicBezTo>
                    <a:pt x="30057" y="4954"/>
                    <a:pt x="10500" y="15121"/>
                    <a:pt x="0" y="29133"/>
                  </a:cubicBezTo>
                  <a:lnTo>
                    <a:pt x="50058" y="41740"/>
                  </a:lnTo>
                  <a:cubicBezTo>
                    <a:pt x="54532" y="35603"/>
                    <a:pt x="63183" y="31278"/>
                    <a:pt x="73165" y="29281"/>
                  </a:cubicBezTo>
                  <a:lnTo>
                    <a:pt x="53016" y="0"/>
                  </a:lnTo>
                  <a:close/>
                </a:path>
              </a:pathLst>
            </a:custGeom>
            <a:solidFill>
              <a:srgbClr val="475D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8" name="Google Shape;346;p19">
              <a:extLst>
                <a:ext uri="{FF2B5EF4-FFF2-40B4-BE49-F238E27FC236}">
                  <a16:creationId xmlns:a16="http://schemas.microsoft.com/office/drawing/2014/main" id="{69D8B076-DB01-5015-57E4-06EC4E0FF804}"/>
                </a:ext>
              </a:extLst>
            </p:cNvPr>
            <p:cNvSpPr/>
            <p:nvPr/>
          </p:nvSpPr>
          <p:spPr>
            <a:xfrm>
              <a:off x="8551694" y="3278020"/>
              <a:ext cx="446614" cy="999677"/>
            </a:xfrm>
            <a:custGeom>
              <a:avLst/>
              <a:gdLst/>
              <a:ahLst/>
              <a:cxnLst/>
              <a:rect l="l" t="t" r="r" b="b"/>
              <a:pathLst>
                <a:path w="23256" h="52055" extrusionOk="0">
                  <a:moveTo>
                    <a:pt x="23255" y="0"/>
                  </a:moveTo>
                  <a:cubicBezTo>
                    <a:pt x="22664" y="148"/>
                    <a:pt x="22035" y="296"/>
                    <a:pt x="21407" y="444"/>
                  </a:cubicBezTo>
                  <a:cubicBezTo>
                    <a:pt x="21259" y="444"/>
                    <a:pt x="21111" y="444"/>
                    <a:pt x="20963" y="629"/>
                  </a:cubicBezTo>
                  <a:cubicBezTo>
                    <a:pt x="20482" y="629"/>
                    <a:pt x="20186" y="776"/>
                    <a:pt x="19743" y="924"/>
                  </a:cubicBezTo>
                  <a:cubicBezTo>
                    <a:pt x="19558" y="924"/>
                    <a:pt x="19262" y="924"/>
                    <a:pt x="19114" y="1072"/>
                  </a:cubicBezTo>
                  <a:cubicBezTo>
                    <a:pt x="18819" y="1072"/>
                    <a:pt x="18338" y="1220"/>
                    <a:pt x="18042" y="1368"/>
                  </a:cubicBezTo>
                  <a:cubicBezTo>
                    <a:pt x="17894" y="1368"/>
                    <a:pt x="17562" y="1368"/>
                    <a:pt x="17414" y="1553"/>
                  </a:cubicBezTo>
                  <a:cubicBezTo>
                    <a:pt x="17266" y="1553"/>
                    <a:pt x="17118" y="1701"/>
                    <a:pt x="16970" y="1701"/>
                  </a:cubicBezTo>
                  <a:cubicBezTo>
                    <a:pt x="16637" y="1701"/>
                    <a:pt x="16489" y="1849"/>
                    <a:pt x="16342" y="1849"/>
                  </a:cubicBezTo>
                  <a:cubicBezTo>
                    <a:pt x="16194" y="1997"/>
                    <a:pt x="16046" y="1997"/>
                    <a:pt x="15861" y="1997"/>
                  </a:cubicBezTo>
                  <a:cubicBezTo>
                    <a:pt x="15417" y="2144"/>
                    <a:pt x="14789" y="2292"/>
                    <a:pt x="14345" y="2625"/>
                  </a:cubicBezTo>
                  <a:lnTo>
                    <a:pt x="14197" y="2625"/>
                  </a:lnTo>
                  <a:cubicBezTo>
                    <a:pt x="13717" y="2773"/>
                    <a:pt x="13273" y="2921"/>
                    <a:pt x="12940" y="3069"/>
                  </a:cubicBezTo>
                  <a:cubicBezTo>
                    <a:pt x="12792" y="3217"/>
                    <a:pt x="12644" y="3217"/>
                    <a:pt x="12497" y="3401"/>
                  </a:cubicBezTo>
                  <a:cubicBezTo>
                    <a:pt x="12164" y="3549"/>
                    <a:pt x="11720" y="3697"/>
                    <a:pt x="11424" y="3845"/>
                  </a:cubicBezTo>
                  <a:cubicBezTo>
                    <a:pt x="11240" y="3845"/>
                    <a:pt x="11092" y="3993"/>
                    <a:pt x="11092" y="3993"/>
                  </a:cubicBezTo>
                  <a:cubicBezTo>
                    <a:pt x="10648" y="4141"/>
                    <a:pt x="10167" y="4474"/>
                    <a:pt x="9724" y="4621"/>
                  </a:cubicBezTo>
                  <a:cubicBezTo>
                    <a:pt x="9576" y="4769"/>
                    <a:pt x="9576" y="4769"/>
                    <a:pt x="9391" y="4769"/>
                  </a:cubicBezTo>
                  <a:cubicBezTo>
                    <a:pt x="9095" y="5065"/>
                    <a:pt x="8652" y="5250"/>
                    <a:pt x="8319" y="5398"/>
                  </a:cubicBezTo>
                  <a:cubicBezTo>
                    <a:pt x="8319" y="5398"/>
                    <a:pt x="8171" y="5546"/>
                    <a:pt x="8023" y="5546"/>
                  </a:cubicBezTo>
                  <a:cubicBezTo>
                    <a:pt x="7875" y="5694"/>
                    <a:pt x="7875" y="5694"/>
                    <a:pt x="7727" y="5694"/>
                  </a:cubicBezTo>
                  <a:cubicBezTo>
                    <a:pt x="7543" y="5841"/>
                    <a:pt x="7395" y="5989"/>
                    <a:pt x="7247" y="5989"/>
                  </a:cubicBezTo>
                  <a:cubicBezTo>
                    <a:pt x="7099" y="6174"/>
                    <a:pt x="6803" y="6322"/>
                    <a:pt x="6618" y="6470"/>
                  </a:cubicBezTo>
                  <a:cubicBezTo>
                    <a:pt x="6322" y="6618"/>
                    <a:pt x="6175" y="6766"/>
                    <a:pt x="5879" y="6914"/>
                  </a:cubicBezTo>
                  <a:cubicBezTo>
                    <a:pt x="5694" y="7098"/>
                    <a:pt x="5546" y="7246"/>
                    <a:pt x="5398" y="7394"/>
                  </a:cubicBezTo>
                  <a:cubicBezTo>
                    <a:pt x="5102" y="7542"/>
                    <a:pt x="4955" y="7690"/>
                    <a:pt x="4622" y="7838"/>
                  </a:cubicBezTo>
                  <a:lnTo>
                    <a:pt x="4178" y="8318"/>
                  </a:lnTo>
                  <a:cubicBezTo>
                    <a:pt x="3845" y="8466"/>
                    <a:pt x="3698" y="8614"/>
                    <a:pt x="3550" y="8762"/>
                  </a:cubicBezTo>
                  <a:cubicBezTo>
                    <a:pt x="3402" y="8947"/>
                    <a:pt x="3106" y="9095"/>
                    <a:pt x="2921" y="9243"/>
                  </a:cubicBezTo>
                  <a:lnTo>
                    <a:pt x="2921" y="9391"/>
                  </a:lnTo>
                  <a:cubicBezTo>
                    <a:pt x="2625" y="9539"/>
                    <a:pt x="2330" y="9871"/>
                    <a:pt x="1997" y="10167"/>
                  </a:cubicBezTo>
                  <a:cubicBezTo>
                    <a:pt x="1997" y="10167"/>
                    <a:pt x="1997" y="10315"/>
                    <a:pt x="1849" y="10315"/>
                  </a:cubicBezTo>
                  <a:cubicBezTo>
                    <a:pt x="1553" y="10611"/>
                    <a:pt x="1405" y="10943"/>
                    <a:pt x="1073" y="11239"/>
                  </a:cubicBezTo>
                  <a:cubicBezTo>
                    <a:pt x="777" y="11535"/>
                    <a:pt x="629" y="11720"/>
                    <a:pt x="481" y="12016"/>
                  </a:cubicBezTo>
                  <a:cubicBezTo>
                    <a:pt x="333" y="12163"/>
                    <a:pt x="148" y="12311"/>
                    <a:pt x="148" y="12459"/>
                  </a:cubicBezTo>
                  <a:lnTo>
                    <a:pt x="0" y="52055"/>
                  </a:lnTo>
                  <a:cubicBezTo>
                    <a:pt x="148" y="51759"/>
                    <a:pt x="481" y="51463"/>
                    <a:pt x="777" y="50983"/>
                  </a:cubicBezTo>
                  <a:lnTo>
                    <a:pt x="925" y="50983"/>
                  </a:lnTo>
                  <a:cubicBezTo>
                    <a:pt x="1073" y="50687"/>
                    <a:pt x="1405" y="50354"/>
                    <a:pt x="1701" y="50058"/>
                  </a:cubicBezTo>
                  <a:cubicBezTo>
                    <a:pt x="1849" y="50058"/>
                    <a:pt x="1849" y="49911"/>
                    <a:pt x="1849" y="49911"/>
                  </a:cubicBezTo>
                  <a:lnTo>
                    <a:pt x="2773" y="48986"/>
                  </a:lnTo>
                  <a:lnTo>
                    <a:pt x="3254" y="48506"/>
                  </a:lnTo>
                  <a:cubicBezTo>
                    <a:pt x="3550" y="48358"/>
                    <a:pt x="3698" y="48210"/>
                    <a:pt x="4030" y="48062"/>
                  </a:cubicBezTo>
                  <a:cubicBezTo>
                    <a:pt x="4178" y="47914"/>
                    <a:pt x="4326" y="47766"/>
                    <a:pt x="4474" y="47581"/>
                  </a:cubicBezTo>
                  <a:cubicBezTo>
                    <a:pt x="4770" y="47434"/>
                    <a:pt x="4955" y="47286"/>
                    <a:pt x="5102" y="47138"/>
                  </a:cubicBezTo>
                  <a:cubicBezTo>
                    <a:pt x="5398" y="46990"/>
                    <a:pt x="5546" y="46842"/>
                    <a:pt x="5694" y="46657"/>
                  </a:cubicBezTo>
                  <a:cubicBezTo>
                    <a:pt x="6027" y="46509"/>
                    <a:pt x="6175" y="46361"/>
                    <a:pt x="6470" y="46213"/>
                  </a:cubicBezTo>
                  <a:cubicBezTo>
                    <a:pt x="6618" y="46066"/>
                    <a:pt x="6803" y="45918"/>
                    <a:pt x="7099" y="45733"/>
                  </a:cubicBezTo>
                  <a:cubicBezTo>
                    <a:pt x="7247" y="45585"/>
                    <a:pt x="7543" y="45437"/>
                    <a:pt x="7875" y="45289"/>
                  </a:cubicBezTo>
                  <a:cubicBezTo>
                    <a:pt x="8023" y="45289"/>
                    <a:pt x="8023" y="45141"/>
                    <a:pt x="8171" y="45141"/>
                  </a:cubicBezTo>
                  <a:cubicBezTo>
                    <a:pt x="8467" y="44993"/>
                    <a:pt x="8947" y="44661"/>
                    <a:pt x="9243" y="44513"/>
                  </a:cubicBezTo>
                  <a:cubicBezTo>
                    <a:pt x="9243" y="44513"/>
                    <a:pt x="9391" y="44365"/>
                    <a:pt x="9576" y="44365"/>
                  </a:cubicBezTo>
                  <a:cubicBezTo>
                    <a:pt x="10020" y="44217"/>
                    <a:pt x="10500" y="43884"/>
                    <a:pt x="10944" y="43736"/>
                  </a:cubicBezTo>
                  <a:cubicBezTo>
                    <a:pt x="10944" y="43589"/>
                    <a:pt x="11092" y="43589"/>
                    <a:pt x="11240" y="43589"/>
                  </a:cubicBezTo>
                  <a:cubicBezTo>
                    <a:pt x="11572" y="43441"/>
                    <a:pt x="11868" y="43293"/>
                    <a:pt x="12349" y="42960"/>
                  </a:cubicBezTo>
                  <a:cubicBezTo>
                    <a:pt x="12497" y="42960"/>
                    <a:pt x="12644" y="42960"/>
                    <a:pt x="12792" y="42812"/>
                  </a:cubicBezTo>
                  <a:cubicBezTo>
                    <a:pt x="13088" y="42664"/>
                    <a:pt x="13569" y="42516"/>
                    <a:pt x="14012" y="42369"/>
                  </a:cubicBezTo>
                  <a:cubicBezTo>
                    <a:pt x="14012" y="42369"/>
                    <a:pt x="14197" y="42369"/>
                    <a:pt x="14197" y="42221"/>
                  </a:cubicBezTo>
                  <a:cubicBezTo>
                    <a:pt x="14641" y="42036"/>
                    <a:pt x="15269" y="41888"/>
                    <a:pt x="15713" y="41740"/>
                  </a:cubicBezTo>
                  <a:cubicBezTo>
                    <a:pt x="15861" y="41740"/>
                    <a:pt x="16046" y="41592"/>
                    <a:pt x="16194" y="41592"/>
                  </a:cubicBezTo>
                  <a:cubicBezTo>
                    <a:pt x="16489" y="41444"/>
                    <a:pt x="16785" y="41444"/>
                    <a:pt x="17266" y="41296"/>
                  </a:cubicBezTo>
                  <a:cubicBezTo>
                    <a:pt x="17414" y="41112"/>
                    <a:pt x="17709" y="41112"/>
                    <a:pt x="17894" y="40964"/>
                  </a:cubicBezTo>
                  <a:cubicBezTo>
                    <a:pt x="18190" y="40964"/>
                    <a:pt x="18486" y="40816"/>
                    <a:pt x="18966" y="40816"/>
                  </a:cubicBezTo>
                  <a:cubicBezTo>
                    <a:pt x="19114" y="40668"/>
                    <a:pt x="19410" y="40668"/>
                    <a:pt x="19558" y="40520"/>
                  </a:cubicBezTo>
                  <a:cubicBezTo>
                    <a:pt x="19891" y="40520"/>
                    <a:pt x="20334" y="40372"/>
                    <a:pt x="20667" y="40372"/>
                  </a:cubicBezTo>
                  <a:cubicBezTo>
                    <a:pt x="20963" y="40187"/>
                    <a:pt x="21111" y="40187"/>
                    <a:pt x="21259" y="40187"/>
                  </a:cubicBezTo>
                  <a:cubicBezTo>
                    <a:pt x="21887" y="40039"/>
                    <a:pt x="22516" y="39891"/>
                    <a:pt x="22959" y="39744"/>
                  </a:cubicBezTo>
                  <a:lnTo>
                    <a:pt x="23255" y="0"/>
                  </a:lnTo>
                  <a:close/>
                </a:path>
              </a:pathLst>
            </a:custGeom>
            <a:solidFill>
              <a:srgbClr val="3F54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9" name="Google Shape;347;p19">
              <a:extLst>
                <a:ext uri="{FF2B5EF4-FFF2-40B4-BE49-F238E27FC236}">
                  <a16:creationId xmlns:a16="http://schemas.microsoft.com/office/drawing/2014/main" id="{3C6A8A56-77E6-0CF3-84AD-A5C0F3B6E3D4}"/>
                </a:ext>
              </a:extLst>
            </p:cNvPr>
            <p:cNvSpPr/>
            <p:nvPr/>
          </p:nvSpPr>
          <p:spPr>
            <a:xfrm>
              <a:off x="7590367" y="3278058"/>
              <a:ext cx="964187" cy="1002520"/>
            </a:xfrm>
            <a:custGeom>
              <a:avLst/>
              <a:gdLst/>
              <a:ahLst/>
              <a:cxnLst/>
              <a:rect l="l" t="t" r="r" b="b"/>
              <a:pathLst>
                <a:path w="50207" h="52203" extrusionOk="0">
                  <a:moveTo>
                    <a:pt x="148" y="0"/>
                  </a:moveTo>
                  <a:lnTo>
                    <a:pt x="0" y="39744"/>
                  </a:lnTo>
                  <a:lnTo>
                    <a:pt x="50058" y="52203"/>
                  </a:lnTo>
                  <a:lnTo>
                    <a:pt x="50206" y="1260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8BA2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1" name="Google Shape;348;p19">
              <a:extLst>
                <a:ext uri="{FF2B5EF4-FFF2-40B4-BE49-F238E27FC236}">
                  <a16:creationId xmlns:a16="http://schemas.microsoft.com/office/drawing/2014/main" id="{26C73601-F00A-EC8A-D64F-C3D9C0B8C379}"/>
                </a:ext>
              </a:extLst>
            </p:cNvPr>
            <p:cNvSpPr/>
            <p:nvPr/>
          </p:nvSpPr>
          <p:spPr>
            <a:xfrm>
              <a:off x="8309586" y="3026041"/>
              <a:ext cx="109349" cy="71018"/>
            </a:xfrm>
            <a:custGeom>
              <a:avLst/>
              <a:gdLst/>
              <a:ahLst/>
              <a:cxnLst/>
              <a:rect l="l" t="t" r="r" b="b"/>
              <a:pathLst>
                <a:path w="5694" h="3698" extrusionOk="0">
                  <a:moveTo>
                    <a:pt x="1997" y="1"/>
                  </a:moveTo>
                  <a:lnTo>
                    <a:pt x="0" y="777"/>
                  </a:lnTo>
                  <a:lnTo>
                    <a:pt x="3845" y="3698"/>
                  </a:lnTo>
                  <a:lnTo>
                    <a:pt x="5694" y="277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2" name="Google Shape;349;p19">
              <a:extLst>
                <a:ext uri="{FF2B5EF4-FFF2-40B4-BE49-F238E27FC236}">
                  <a16:creationId xmlns:a16="http://schemas.microsoft.com/office/drawing/2014/main" id="{E41D6582-AAA6-C8BB-C476-D691EECF3C1D}"/>
                </a:ext>
              </a:extLst>
            </p:cNvPr>
            <p:cNvSpPr/>
            <p:nvPr/>
          </p:nvSpPr>
          <p:spPr>
            <a:xfrm>
              <a:off x="8359287" y="3005243"/>
              <a:ext cx="118586" cy="68387"/>
            </a:xfrm>
            <a:custGeom>
              <a:avLst/>
              <a:gdLst/>
              <a:ahLst/>
              <a:cxnLst/>
              <a:rect l="l" t="t" r="r" b="b"/>
              <a:pathLst>
                <a:path w="6175" h="3561" extrusionOk="0">
                  <a:moveTo>
                    <a:pt x="2865" y="0"/>
                  </a:moveTo>
                  <a:cubicBezTo>
                    <a:pt x="2194" y="0"/>
                    <a:pt x="1511" y="120"/>
                    <a:pt x="925" y="344"/>
                  </a:cubicBezTo>
                  <a:lnTo>
                    <a:pt x="0" y="788"/>
                  </a:lnTo>
                  <a:lnTo>
                    <a:pt x="3882" y="3561"/>
                  </a:lnTo>
                  <a:lnTo>
                    <a:pt x="4622" y="3117"/>
                  </a:lnTo>
                  <a:cubicBezTo>
                    <a:pt x="6027" y="2636"/>
                    <a:pt x="6175" y="1416"/>
                    <a:pt x="5250" y="640"/>
                  </a:cubicBezTo>
                  <a:cubicBezTo>
                    <a:pt x="5102" y="640"/>
                    <a:pt x="5102" y="640"/>
                    <a:pt x="4954" y="492"/>
                  </a:cubicBezTo>
                  <a:cubicBezTo>
                    <a:pt x="4383" y="157"/>
                    <a:pt x="3632" y="0"/>
                    <a:pt x="2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3" name="Google Shape;350;p19">
              <a:extLst>
                <a:ext uri="{FF2B5EF4-FFF2-40B4-BE49-F238E27FC236}">
                  <a16:creationId xmlns:a16="http://schemas.microsoft.com/office/drawing/2014/main" id="{69920ADF-EB07-6D5E-462E-73185D4BAB21}"/>
                </a:ext>
              </a:extLst>
            </p:cNvPr>
            <p:cNvSpPr/>
            <p:nvPr/>
          </p:nvSpPr>
          <p:spPr>
            <a:xfrm>
              <a:off x="8235035" y="3053024"/>
              <a:ext cx="127823" cy="76702"/>
            </a:xfrm>
            <a:custGeom>
              <a:avLst/>
              <a:gdLst/>
              <a:ahLst/>
              <a:cxnLst/>
              <a:rect l="l" t="t" r="r" b="b"/>
              <a:pathLst>
                <a:path w="6656" h="3994" extrusionOk="0">
                  <a:moveTo>
                    <a:pt x="2773" y="1"/>
                  </a:moveTo>
                  <a:lnTo>
                    <a:pt x="1" y="1221"/>
                  </a:lnTo>
                  <a:lnTo>
                    <a:pt x="3698" y="3993"/>
                  </a:lnTo>
                  <a:lnTo>
                    <a:pt x="6655" y="2773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5" name="Google Shape;351;p19">
              <a:extLst>
                <a:ext uri="{FF2B5EF4-FFF2-40B4-BE49-F238E27FC236}">
                  <a16:creationId xmlns:a16="http://schemas.microsoft.com/office/drawing/2014/main" id="{34015E2E-0C01-80CC-79DC-46348BAC9B69}"/>
                </a:ext>
              </a:extLst>
            </p:cNvPr>
            <p:cNvSpPr/>
            <p:nvPr/>
          </p:nvSpPr>
          <p:spPr>
            <a:xfrm>
              <a:off x="8081671" y="3182959"/>
              <a:ext cx="310302" cy="84269"/>
            </a:xfrm>
            <a:custGeom>
              <a:avLst/>
              <a:gdLst/>
              <a:ahLst/>
              <a:cxnLst/>
              <a:rect l="l" t="t" r="r" b="b"/>
              <a:pathLst>
                <a:path w="16158" h="4388" extrusionOk="0">
                  <a:moveTo>
                    <a:pt x="1517" y="0"/>
                  </a:moveTo>
                  <a:lnTo>
                    <a:pt x="1" y="333"/>
                  </a:lnTo>
                  <a:lnTo>
                    <a:pt x="15233" y="4326"/>
                  </a:lnTo>
                  <a:cubicBezTo>
                    <a:pt x="15330" y="4369"/>
                    <a:pt x="15425" y="4387"/>
                    <a:pt x="15513" y="4387"/>
                  </a:cubicBezTo>
                  <a:cubicBezTo>
                    <a:pt x="15726" y="4387"/>
                    <a:pt x="15905" y="4283"/>
                    <a:pt x="16009" y="4178"/>
                  </a:cubicBezTo>
                  <a:cubicBezTo>
                    <a:pt x="16157" y="4030"/>
                    <a:pt x="16157" y="3845"/>
                    <a:pt x="16009" y="3845"/>
                  </a:cubicBezTo>
                  <a:cubicBezTo>
                    <a:pt x="15861" y="3697"/>
                    <a:pt x="15861" y="3697"/>
                    <a:pt x="15713" y="3697"/>
                  </a:cubicBezTo>
                  <a:lnTo>
                    <a:pt x="2441" y="33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6" name="Google Shape;352;p19">
              <a:extLst>
                <a:ext uri="{FF2B5EF4-FFF2-40B4-BE49-F238E27FC236}">
                  <a16:creationId xmlns:a16="http://schemas.microsoft.com/office/drawing/2014/main" id="{947D730E-7752-9D7E-5946-288BB7001E8D}"/>
                </a:ext>
              </a:extLst>
            </p:cNvPr>
            <p:cNvSpPr/>
            <p:nvPr/>
          </p:nvSpPr>
          <p:spPr>
            <a:xfrm>
              <a:off x="8158352" y="3085690"/>
              <a:ext cx="127114" cy="79525"/>
            </a:xfrm>
            <a:custGeom>
              <a:avLst/>
              <a:gdLst/>
              <a:ahLst/>
              <a:cxnLst/>
              <a:rect l="l" t="t" r="r" b="b"/>
              <a:pathLst>
                <a:path w="6619" h="4141" extrusionOk="0">
                  <a:moveTo>
                    <a:pt x="2921" y="0"/>
                  </a:moveTo>
                  <a:lnTo>
                    <a:pt x="1" y="1368"/>
                  </a:lnTo>
                  <a:lnTo>
                    <a:pt x="3698" y="4141"/>
                  </a:lnTo>
                  <a:lnTo>
                    <a:pt x="6618" y="2773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9" name="Google Shape;353;p19">
              <a:extLst>
                <a:ext uri="{FF2B5EF4-FFF2-40B4-BE49-F238E27FC236}">
                  <a16:creationId xmlns:a16="http://schemas.microsoft.com/office/drawing/2014/main" id="{A3DD197D-2EE9-E639-B3C9-AEE825CC7FB3}"/>
                </a:ext>
              </a:extLst>
            </p:cNvPr>
            <p:cNvSpPr/>
            <p:nvPr/>
          </p:nvSpPr>
          <p:spPr>
            <a:xfrm>
              <a:off x="8081671" y="3121179"/>
              <a:ext cx="127114" cy="68174"/>
            </a:xfrm>
            <a:custGeom>
              <a:avLst/>
              <a:gdLst/>
              <a:ahLst/>
              <a:cxnLst/>
              <a:rect l="l" t="t" r="r" b="b"/>
              <a:pathLst>
                <a:path w="6619" h="3550" extrusionOk="0">
                  <a:moveTo>
                    <a:pt x="2922" y="1"/>
                  </a:moveTo>
                  <a:lnTo>
                    <a:pt x="1517" y="592"/>
                  </a:lnTo>
                  <a:lnTo>
                    <a:pt x="1" y="3550"/>
                  </a:lnTo>
                  <a:lnTo>
                    <a:pt x="1517" y="3217"/>
                  </a:lnTo>
                  <a:lnTo>
                    <a:pt x="2441" y="3550"/>
                  </a:lnTo>
                  <a:lnTo>
                    <a:pt x="5214" y="3365"/>
                  </a:lnTo>
                  <a:lnTo>
                    <a:pt x="6619" y="2774"/>
                  </a:lnTo>
                  <a:lnTo>
                    <a:pt x="29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8" name="Google Shape;361;p19">
              <a:extLst>
                <a:ext uri="{FF2B5EF4-FFF2-40B4-BE49-F238E27FC236}">
                  <a16:creationId xmlns:a16="http://schemas.microsoft.com/office/drawing/2014/main" id="{978CEA46-81B5-E5B4-3A4D-4392ECA16B9A}"/>
                </a:ext>
              </a:extLst>
            </p:cNvPr>
            <p:cNvSpPr/>
            <p:nvPr/>
          </p:nvSpPr>
          <p:spPr>
            <a:xfrm>
              <a:off x="8489933" y="3739556"/>
              <a:ext cx="64622" cy="712843"/>
            </a:xfrm>
            <a:custGeom>
              <a:avLst/>
              <a:gdLst/>
              <a:ahLst/>
              <a:cxnLst/>
              <a:rect l="l" t="t" r="r" b="b"/>
              <a:pathLst>
                <a:path w="3365" h="37119" extrusionOk="0">
                  <a:moveTo>
                    <a:pt x="3364" y="0"/>
                  </a:moveTo>
                  <a:lnTo>
                    <a:pt x="3364" y="0"/>
                  </a:lnTo>
                  <a:cubicBezTo>
                    <a:pt x="3069" y="296"/>
                    <a:pt x="2921" y="777"/>
                    <a:pt x="2625" y="1072"/>
                  </a:cubicBezTo>
                  <a:cubicBezTo>
                    <a:pt x="2625" y="1220"/>
                    <a:pt x="2440" y="1220"/>
                    <a:pt x="2440" y="1368"/>
                  </a:cubicBezTo>
                  <a:cubicBezTo>
                    <a:pt x="2292" y="1516"/>
                    <a:pt x="2144" y="1701"/>
                    <a:pt x="2144" y="1997"/>
                  </a:cubicBezTo>
                  <a:lnTo>
                    <a:pt x="1996" y="1997"/>
                  </a:lnTo>
                  <a:cubicBezTo>
                    <a:pt x="1849" y="2292"/>
                    <a:pt x="1849" y="2440"/>
                    <a:pt x="1701" y="2625"/>
                  </a:cubicBezTo>
                  <a:cubicBezTo>
                    <a:pt x="1701" y="2773"/>
                    <a:pt x="1516" y="2921"/>
                    <a:pt x="1368" y="3217"/>
                  </a:cubicBezTo>
                  <a:cubicBezTo>
                    <a:pt x="1368" y="3364"/>
                    <a:pt x="1220" y="3549"/>
                    <a:pt x="1220" y="3697"/>
                  </a:cubicBezTo>
                  <a:cubicBezTo>
                    <a:pt x="1220" y="3845"/>
                    <a:pt x="1072" y="3993"/>
                    <a:pt x="1072" y="4141"/>
                  </a:cubicBezTo>
                  <a:lnTo>
                    <a:pt x="1072" y="4289"/>
                  </a:lnTo>
                  <a:cubicBezTo>
                    <a:pt x="924" y="4474"/>
                    <a:pt x="924" y="4622"/>
                    <a:pt x="776" y="4769"/>
                  </a:cubicBezTo>
                  <a:cubicBezTo>
                    <a:pt x="776" y="5065"/>
                    <a:pt x="776" y="5213"/>
                    <a:pt x="592" y="5398"/>
                  </a:cubicBezTo>
                  <a:cubicBezTo>
                    <a:pt x="592" y="5546"/>
                    <a:pt x="592" y="5694"/>
                    <a:pt x="444" y="5842"/>
                  </a:cubicBezTo>
                  <a:lnTo>
                    <a:pt x="444" y="6322"/>
                  </a:lnTo>
                  <a:lnTo>
                    <a:pt x="444" y="6470"/>
                  </a:lnTo>
                  <a:cubicBezTo>
                    <a:pt x="296" y="6618"/>
                    <a:pt x="296" y="6914"/>
                    <a:pt x="296" y="7062"/>
                  </a:cubicBezTo>
                  <a:lnTo>
                    <a:pt x="296" y="7542"/>
                  </a:lnTo>
                  <a:cubicBezTo>
                    <a:pt x="148" y="7838"/>
                    <a:pt x="148" y="7986"/>
                    <a:pt x="148" y="8171"/>
                  </a:cubicBezTo>
                  <a:lnTo>
                    <a:pt x="148" y="8466"/>
                  </a:lnTo>
                  <a:lnTo>
                    <a:pt x="148" y="8910"/>
                  </a:lnTo>
                  <a:lnTo>
                    <a:pt x="7" y="35884"/>
                  </a:lnTo>
                  <a:lnTo>
                    <a:pt x="7" y="35884"/>
                  </a:lnTo>
                  <a:cubicBezTo>
                    <a:pt x="148" y="35562"/>
                    <a:pt x="148" y="35416"/>
                    <a:pt x="148" y="35270"/>
                  </a:cubicBezTo>
                  <a:lnTo>
                    <a:pt x="148" y="34790"/>
                  </a:lnTo>
                  <a:cubicBezTo>
                    <a:pt x="296" y="34494"/>
                    <a:pt x="296" y="34346"/>
                    <a:pt x="296" y="34198"/>
                  </a:cubicBezTo>
                  <a:cubicBezTo>
                    <a:pt x="444" y="34050"/>
                    <a:pt x="444" y="33865"/>
                    <a:pt x="444" y="33570"/>
                  </a:cubicBezTo>
                  <a:cubicBezTo>
                    <a:pt x="444" y="33422"/>
                    <a:pt x="592" y="33274"/>
                    <a:pt x="592" y="33126"/>
                  </a:cubicBezTo>
                  <a:cubicBezTo>
                    <a:pt x="776" y="32793"/>
                    <a:pt x="776" y="32645"/>
                    <a:pt x="776" y="32497"/>
                  </a:cubicBezTo>
                  <a:cubicBezTo>
                    <a:pt x="924" y="32350"/>
                    <a:pt x="924" y="32202"/>
                    <a:pt x="1072" y="32017"/>
                  </a:cubicBezTo>
                  <a:cubicBezTo>
                    <a:pt x="1072" y="31721"/>
                    <a:pt x="1220" y="31573"/>
                    <a:pt x="1220" y="31425"/>
                  </a:cubicBezTo>
                  <a:cubicBezTo>
                    <a:pt x="1368" y="31277"/>
                    <a:pt x="1516" y="31093"/>
                    <a:pt x="1516" y="30797"/>
                  </a:cubicBezTo>
                  <a:cubicBezTo>
                    <a:pt x="1701" y="30649"/>
                    <a:pt x="1701" y="30501"/>
                    <a:pt x="1849" y="30353"/>
                  </a:cubicBezTo>
                  <a:cubicBezTo>
                    <a:pt x="1996" y="30020"/>
                    <a:pt x="2144" y="29873"/>
                    <a:pt x="2292" y="29577"/>
                  </a:cubicBezTo>
                  <a:cubicBezTo>
                    <a:pt x="2292" y="29577"/>
                    <a:pt x="2292" y="29429"/>
                    <a:pt x="2440" y="29244"/>
                  </a:cubicBezTo>
                  <a:cubicBezTo>
                    <a:pt x="2625" y="28948"/>
                    <a:pt x="2921" y="28652"/>
                    <a:pt x="3216" y="28172"/>
                  </a:cubicBezTo>
                  <a:lnTo>
                    <a:pt x="3364" y="0"/>
                  </a:lnTo>
                  <a:close/>
                  <a:moveTo>
                    <a:pt x="7" y="35884"/>
                  </a:moveTo>
                  <a:cubicBezTo>
                    <a:pt x="4" y="35889"/>
                    <a:pt x="2" y="35894"/>
                    <a:pt x="0" y="35899"/>
                  </a:cubicBezTo>
                  <a:lnTo>
                    <a:pt x="0" y="36342"/>
                  </a:lnTo>
                  <a:lnTo>
                    <a:pt x="0" y="37119"/>
                  </a:lnTo>
                  <a:lnTo>
                    <a:pt x="7" y="35884"/>
                  </a:lnTo>
                  <a:close/>
                </a:path>
              </a:pathLst>
            </a:custGeom>
            <a:solidFill>
              <a:srgbClr val="475D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9" name="Google Shape;362;p19">
              <a:extLst>
                <a:ext uri="{FF2B5EF4-FFF2-40B4-BE49-F238E27FC236}">
                  <a16:creationId xmlns:a16="http://schemas.microsoft.com/office/drawing/2014/main" id="{458FD8AA-6DB5-1151-3567-1997426A4CF0}"/>
                </a:ext>
              </a:extLst>
            </p:cNvPr>
            <p:cNvSpPr/>
            <p:nvPr/>
          </p:nvSpPr>
          <p:spPr>
            <a:xfrm>
              <a:off x="7578923" y="4088824"/>
              <a:ext cx="976268" cy="763274"/>
            </a:xfrm>
            <a:custGeom>
              <a:avLst/>
              <a:gdLst/>
              <a:ahLst/>
              <a:cxnLst/>
              <a:rect l="l" t="t" r="r" b="b"/>
              <a:pathLst>
                <a:path w="50836" h="39745" extrusionOk="0">
                  <a:moveTo>
                    <a:pt x="50835" y="1"/>
                  </a:moveTo>
                  <a:lnTo>
                    <a:pt x="148" y="11536"/>
                  </a:lnTo>
                  <a:lnTo>
                    <a:pt x="0" y="39744"/>
                  </a:lnTo>
                  <a:lnTo>
                    <a:pt x="50687" y="28172"/>
                  </a:lnTo>
                  <a:lnTo>
                    <a:pt x="50835" y="1"/>
                  </a:lnTo>
                  <a:close/>
                </a:path>
              </a:pathLst>
            </a:custGeom>
            <a:solidFill>
              <a:srgbClr val="7888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0" name="Google Shape;363;p19">
              <a:extLst>
                <a:ext uri="{FF2B5EF4-FFF2-40B4-BE49-F238E27FC236}">
                  <a16:creationId xmlns:a16="http://schemas.microsoft.com/office/drawing/2014/main" id="{E493BBB4-AA80-B00E-3D12-FE84D83B8257}"/>
                </a:ext>
              </a:extLst>
            </p:cNvPr>
            <p:cNvSpPr/>
            <p:nvPr/>
          </p:nvSpPr>
          <p:spPr>
            <a:xfrm>
              <a:off x="7442688" y="3904942"/>
              <a:ext cx="144858" cy="947154"/>
            </a:xfrm>
            <a:custGeom>
              <a:avLst/>
              <a:gdLst/>
              <a:ahLst/>
              <a:cxnLst/>
              <a:rect l="l" t="t" r="r" b="b"/>
              <a:pathLst>
                <a:path w="7543" h="49320" extrusionOk="0">
                  <a:moveTo>
                    <a:pt x="296" y="0"/>
                  </a:moveTo>
                  <a:lnTo>
                    <a:pt x="148" y="28209"/>
                  </a:lnTo>
                  <a:cubicBezTo>
                    <a:pt x="0" y="35455"/>
                    <a:pt x="2625" y="42664"/>
                    <a:pt x="7394" y="49319"/>
                  </a:cubicBezTo>
                  <a:lnTo>
                    <a:pt x="7542" y="21111"/>
                  </a:lnTo>
                  <a:cubicBezTo>
                    <a:pt x="3697" y="15713"/>
                    <a:pt x="1220" y="9871"/>
                    <a:pt x="444" y="4030"/>
                  </a:cubicBezTo>
                  <a:cubicBezTo>
                    <a:pt x="296" y="2625"/>
                    <a:pt x="296" y="1257"/>
                    <a:pt x="296" y="0"/>
                  </a:cubicBezTo>
                  <a:close/>
                </a:path>
              </a:pathLst>
            </a:custGeom>
            <a:solidFill>
              <a:srgbClr val="475D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1" name="Google Shape;364;p19">
              <a:extLst>
                <a:ext uri="{FF2B5EF4-FFF2-40B4-BE49-F238E27FC236}">
                  <a16:creationId xmlns:a16="http://schemas.microsoft.com/office/drawing/2014/main" id="{BF3BEFBC-35B2-148B-B3B8-578E3E78DD67}"/>
                </a:ext>
              </a:extLst>
            </p:cNvPr>
            <p:cNvSpPr/>
            <p:nvPr/>
          </p:nvSpPr>
          <p:spPr>
            <a:xfrm>
              <a:off x="7392277" y="3502460"/>
              <a:ext cx="1168674" cy="813666"/>
            </a:xfrm>
            <a:custGeom>
              <a:avLst/>
              <a:gdLst/>
              <a:ahLst/>
              <a:cxnLst/>
              <a:rect l="l" t="t" r="r" b="b"/>
              <a:pathLst>
                <a:path w="60855" h="42369" extrusionOk="0">
                  <a:moveTo>
                    <a:pt x="10463" y="0"/>
                  </a:moveTo>
                  <a:cubicBezTo>
                    <a:pt x="0" y="14012"/>
                    <a:pt x="777" y="29281"/>
                    <a:pt x="10167" y="42369"/>
                  </a:cubicBezTo>
                  <a:lnTo>
                    <a:pt x="60854" y="30834"/>
                  </a:lnTo>
                  <a:cubicBezTo>
                    <a:pt x="56381" y="25103"/>
                    <a:pt x="55900" y="18485"/>
                    <a:pt x="60521" y="12496"/>
                  </a:cubicBezTo>
                  <a:lnTo>
                    <a:pt x="10463" y="0"/>
                  </a:lnTo>
                  <a:close/>
                </a:path>
              </a:pathLst>
            </a:custGeom>
            <a:solidFill>
              <a:srgbClr val="6275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2" name="Google Shape;365;p19">
              <a:extLst>
                <a:ext uri="{FF2B5EF4-FFF2-40B4-BE49-F238E27FC236}">
                  <a16:creationId xmlns:a16="http://schemas.microsoft.com/office/drawing/2014/main" id="{81820B00-D629-A19E-23E3-0E73225C7435}"/>
                </a:ext>
              </a:extLst>
            </p:cNvPr>
            <p:cNvSpPr/>
            <p:nvPr/>
          </p:nvSpPr>
          <p:spPr>
            <a:xfrm>
              <a:off x="7963103" y="3771531"/>
              <a:ext cx="271951" cy="156938"/>
            </a:xfrm>
            <a:custGeom>
              <a:avLst/>
              <a:gdLst/>
              <a:ahLst/>
              <a:cxnLst/>
              <a:rect l="l" t="t" r="r" b="b"/>
              <a:pathLst>
                <a:path w="14161" h="8172" extrusionOk="0">
                  <a:moveTo>
                    <a:pt x="7290" y="2143"/>
                  </a:moveTo>
                  <a:cubicBezTo>
                    <a:pt x="8080" y="2143"/>
                    <a:pt x="8908" y="2384"/>
                    <a:pt x="9391" y="2626"/>
                  </a:cubicBezTo>
                  <a:cubicBezTo>
                    <a:pt x="10020" y="2959"/>
                    <a:pt x="10316" y="3402"/>
                    <a:pt x="10463" y="3883"/>
                  </a:cubicBezTo>
                  <a:cubicBezTo>
                    <a:pt x="10648" y="4955"/>
                    <a:pt x="9243" y="5879"/>
                    <a:pt x="7395" y="6027"/>
                  </a:cubicBezTo>
                  <a:cubicBezTo>
                    <a:pt x="6323" y="6027"/>
                    <a:pt x="5398" y="5879"/>
                    <a:pt x="4770" y="5399"/>
                  </a:cubicBezTo>
                  <a:cubicBezTo>
                    <a:pt x="4178" y="5103"/>
                    <a:pt x="3846" y="4622"/>
                    <a:pt x="3698" y="4179"/>
                  </a:cubicBezTo>
                  <a:cubicBezTo>
                    <a:pt x="3550" y="3107"/>
                    <a:pt x="4918" y="2182"/>
                    <a:pt x="6766" y="2182"/>
                  </a:cubicBezTo>
                  <a:cubicBezTo>
                    <a:pt x="6936" y="2155"/>
                    <a:pt x="7112" y="2143"/>
                    <a:pt x="7290" y="2143"/>
                  </a:cubicBezTo>
                  <a:close/>
                  <a:moveTo>
                    <a:pt x="7876" y="1"/>
                  </a:moveTo>
                  <a:lnTo>
                    <a:pt x="4918" y="186"/>
                  </a:lnTo>
                  <a:lnTo>
                    <a:pt x="5103" y="925"/>
                  </a:lnTo>
                  <a:cubicBezTo>
                    <a:pt x="4622" y="1110"/>
                    <a:pt x="4178" y="1258"/>
                    <a:pt x="3846" y="1406"/>
                  </a:cubicBezTo>
                  <a:lnTo>
                    <a:pt x="2626" y="777"/>
                  </a:lnTo>
                  <a:lnTo>
                    <a:pt x="777" y="2182"/>
                  </a:lnTo>
                  <a:lnTo>
                    <a:pt x="1849" y="2774"/>
                  </a:lnTo>
                  <a:cubicBezTo>
                    <a:pt x="1701" y="2959"/>
                    <a:pt x="1554" y="3254"/>
                    <a:pt x="1554" y="3402"/>
                  </a:cubicBezTo>
                  <a:lnTo>
                    <a:pt x="1" y="3550"/>
                  </a:lnTo>
                  <a:lnTo>
                    <a:pt x="297" y="5251"/>
                  </a:lnTo>
                  <a:lnTo>
                    <a:pt x="1849" y="5251"/>
                  </a:lnTo>
                  <a:cubicBezTo>
                    <a:pt x="1997" y="5399"/>
                    <a:pt x="2145" y="5731"/>
                    <a:pt x="2478" y="5879"/>
                  </a:cubicBezTo>
                  <a:lnTo>
                    <a:pt x="1554" y="6656"/>
                  </a:lnTo>
                  <a:lnTo>
                    <a:pt x="3846" y="7728"/>
                  </a:lnTo>
                  <a:lnTo>
                    <a:pt x="4770" y="7099"/>
                  </a:lnTo>
                  <a:cubicBezTo>
                    <a:pt x="5251" y="7099"/>
                    <a:pt x="5694" y="7247"/>
                    <a:pt x="6175" y="7247"/>
                  </a:cubicBezTo>
                  <a:lnTo>
                    <a:pt x="6323" y="8171"/>
                  </a:lnTo>
                  <a:lnTo>
                    <a:pt x="9243" y="8024"/>
                  </a:lnTo>
                  <a:lnTo>
                    <a:pt x="9096" y="7099"/>
                  </a:lnTo>
                  <a:cubicBezTo>
                    <a:pt x="9539" y="6951"/>
                    <a:pt x="9872" y="6951"/>
                    <a:pt x="10316" y="6804"/>
                  </a:cubicBezTo>
                  <a:lnTo>
                    <a:pt x="11388" y="7247"/>
                  </a:lnTo>
                  <a:lnTo>
                    <a:pt x="13421" y="5879"/>
                  </a:lnTo>
                  <a:lnTo>
                    <a:pt x="12164" y="5399"/>
                  </a:lnTo>
                  <a:cubicBezTo>
                    <a:pt x="12497" y="5103"/>
                    <a:pt x="12497" y="4955"/>
                    <a:pt x="12645" y="4622"/>
                  </a:cubicBezTo>
                  <a:lnTo>
                    <a:pt x="14161" y="4474"/>
                  </a:lnTo>
                  <a:lnTo>
                    <a:pt x="13865" y="2774"/>
                  </a:lnTo>
                  <a:lnTo>
                    <a:pt x="12312" y="2959"/>
                  </a:lnTo>
                  <a:cubicBezTo>
                    <a:pt x="12164" y="2626"/>
                    <a:pt x="12016" y="2478"/>
                    <a:pt x="11720" y="2182"/>
                  </a:cubicBezTo>
                  <a:lnTo>
                    <a:pt x="12645" y="1554"/>
                  </a:lnTo>
                  <a:lnTo>
                    <a:pt x="10316" y="482"/>
                  </a:lnTo>
                  <a:lnTo>
                    <a:pt x="9391" y="1110"/>
                  </a:lnTo>
                  <a:cubicBezTo>
                    <a:pt x="8948" y="925"/>
                    <a:pt x="8467" y="925"/>
                    <a:pt x="8023" y="777"/>
                  </a:cubicBezTo>
                  <a:lnTo>
                    <a:pt x="7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3" name="Google Shape;366;p19">
              <a:extLst>
                <a:ext uri="{FF2B5EF4-FFF2-40B4-BE49-F238E27FC236}">
                  <a16:creationId xmlns:a16="http://schemas.microsoft.com/office/drawing/2014/main" id="{C67A46D1-D8CC-2726-1332-4B850EEEF43C}"/>
                </a:ext>
              </a:extLst>
            </p:cNvPr>
            <p:cNvSpPr/>
            <p:nvPr/>
          </p:nvSpPr>
          <p:spPr>
            <a:xfrm>
              <a:off x="7646444" y="3848924"/>
              <a:ext cx="364247" cy="210190"/>
            </a:xfrm>
            <a:custGeom>
              <a:avLst/>
              <a:gdLst/>
              <a:ahLst/>
              <a:cxnLst/>
              <a:rect l="l" t="t" r="r" b="b"/>
              <a:pathLst>
                <a:path w="18967" h="10945" extrusionOk="0">
                  <a:moveTo>
                    <a:pt x="9797" y="2884"/>
                  </a:moveTo>
                  <a:cubicBezTo>
                    <a:pt x="10907" y="2884"/>
                    <a:pt x="11878" y="3176"/>
                    <a:pt x="12645" y="3698"/>
                  </a:cubicBezTo>
                  <a:cubicBezTo>
                    <a:pt x="13421" y="3994"/>
                    <a:pt x="13865" y="4622"/>
                    <a:pt x="14013" y="5214"/>
                  </a:cubicBezTo>
                  <a:cubicBezTo>
                    <a:pt x="14198" y="6619"/>
                    <a:pt x="12497" y="7986"/>
                    <a:pt x="10020" y="8171"/>
                  </a:cubicBezTo>
                  <a:cubicBezTo>
                    <a:pt x="8652" y="8171"/>
                    <a:pt x="7247" y="7839"/>
                    <a:pt x="6323" y="7395"/>
                  </a:cubicBezTo>
                  <a:cubicBezTo>
                    <a:pt x="5546" y="6914"/>
                    <a:pt x="5103" y="6323"/>
                    <a:pt x="5103" y="5694"/>
                  </a:cubicBezTo>
                  <a:cubicBezTo>
                    <a:pt x="4770" y="4289"/>
                    <a:pt x="6619" y="3069"/>
                    <a:pt x="9096" y="2921"/>
                  </a:cubicBezTo>
                  <a:cubicBezTo>
                    <a:pt x="9335" y="2896"/>
                    <a:pt x="9569" y="2884"/>
                    <a:pt x="9797" y="2884"/>
                  </a:cubicBezTo>
                  <a:close/>
                  <a:moveTo>
                    <a:pt x="10648" y="1"/>
                  </a:moveTo>
                  <a:lnTo>
                    <a:pt x="6619" y="297"/>
                  </a:lnTo>
                  <a:lnTo>
                    <a:pt x="6803" y="1369"/>
                  </a:lnTo>
                  <a:cubicBezTo>
                    <a:pt x="6175" y="1517"/>
                    <a:pt x="5694" y="1701"/>
                    <a:pt x="5103" y="1849"/>
                  </a:cubicBezTo>
                  <a:lnTo>
                    <a:pt x="3550" y="1221"/>
                  </a:lnTo>
                  <a:lnTo>
                    <a:pt x="1073" y="2921"/>
                  </a:lnTo>
                  <a:lnTo>
                    <a:pt x="2626" y="3698"/>
                  </a:lnTo>
                  <a:cubicBezTo>
                    <a:pt x="2330" y="3994"/>
                    <a:pt x="2182" y="4289"/>
                    <a:pt x="1997" y="4770"/>
                  </a:cubicBezTo>
                  <a:lnTo>
                    <a:pt x="1" y="4770"/>
                  </a:lnTo>
                  <a:lnTo>
                    <a:pt x="481" y="7247"/>
                  </a:lnTo>
                  <a:lnTo>
                    <a:pt x="2478" y="7062"/>
                  </a:lnTo>
                  <a:cubicBezTo>
                    <a:pt x="2626" y="7395"/>
                    <a:pt x="2922" y="7691"/>
                    <a:pt x="3254" y="7986"/>
                  </a:cubicBezTo>
                  <a:lnTo>
                    <a:pt x="1997" y="8911"/>
                  </a:lnTo>
                  <a:lnTo>
                    <a:pt x="5103" y="10463"/>
                  </a:lnTo>
                  <a:lnTo>
                    <a:pt x="6471" y="9539"/>
                  </a:lnTo>
                  <a:cubicBezTo>
                    <a:pt x="6951" y="9687"/>
                    <a:pt x="7543" y="9687"/>
                    <a:pt x="8171" y="9835"/>
                  </a:cubicBezTo>
                  <a:lnTo>
                    <a:pt x="8319" y="10944"/>
                  </a:lnTo>
                  <a:lnTo>
                    <a:pt x="12497" y="10759"/>
                  </a:lnTo>
                  <a:lnTo>
                    <a:pt x="12164" y="9539"/>
                  </a:lnTo>
                  <a:cubicBezTo>
                    <a:pt x="12793" y="9539"/>
                    <a:pt x="13421" y="9243"/>
                    <a:pt x="13865" y="9096"/>
                  </a:cubicBezTo>
                  <a:lnTo>
                    <a:pt x="15418" y="9835"/>
                  </a:lnTo>
                  <a:lnTo>
                    <a:pt x="18043" y="7986"/>
                  </a:lnTo>
                  <a:lnTo>
                    <a:pt x="16490" y="7247"/>
                  </a:lnTo>
                  <a:cubicBezTo>
                    <a:pt x="16638" y="6914"/>
                    <a:pt x="16970" y="6619"/>
                    <a:pt x="16970" y="6323"/>
                  </a:cubicBezTo>
                  <a:lnTo>
                    <a:pt x="18967" y="6138"/>
                  </a:lnTo>
                  <a:lnTo>
                    <a:pt x="18634" y="3846"/>
                  </a:lnTo>
                  <a:lnTo>
                    <a:pt x="16638" y="3994"/>
                  </a:lnTo>
                  <a:cubicBezTo>
                    <a:pt x="16342" y="3550"/>
                    <a:pt x="16046" y="3217"/>
                    <a:pt x="15713" y="2921"/>
                  </a:cubicBezTo>
                  <a:lnTo>
                    <a:pt x="16970" y="2145"/>
                  </a:lnTo>
                  <a:lnTo>
                    <a:pt x="13865" y="592"/>
                  </a:lnTo>
                  <a:lnTo>
                    <a:pt x="12645" y="1517"/>
                  </a:lnTo>
                  <a:cubicBezTo>
                    <a:pt x="12016" y="1369"/>
                    <a:pt x="11425" y="1221"/>
                    <a:pt x="10796" y="1221"/>
                  </a:cubicBezTo>
                  <a:lnTo>
                    <a:pt x="106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1" name="Google Shape;374;p19">
              <a:extLst>
                <a:ext uri="{FF2B5EF4-FFF2-40B4-BE49-F238E27FC236}">
                  <a16:creationId xmlns:a16="http://schemas.microsoft.com/office/drawing/2014/main" id="{C30E8EAD-DAEA-B741-AC3C-0C379B88DD1B}"/>
                </a:ext>
              </a:extLst>
            </p:cNvPr>
            <p:cNvSpPr/>
            <p:nvPr/>
          </p:nvSpPr>
          <p:spPr>
            <a:xfrm>
              <a:off x="7584682" y="4529024"/>
              <a:ext cx="946444" cy="876156"/>
            </a:xfrm>
            <a:custGeom>
              <a:avLst/>
              <a:gdLst/>
              <a:ahLst/>
              <a:cxnLst/>
              <a:rect l="l" t="t" r="r" b="b"/>
              <a:pathLst>
                <a:path w="49283" h="45623" extrusionOk="0">
                  <a:moveTo>
                    <a:pt x="148" y="0"/>
                  </a:moveTo>
                  <a:lnTo>
                    <a:pt x="0" y="16822"/>
                  </a:lnTo>
                  <a:cubicBezTo>
                    <a:pt x="4770" y="23292"/>
                    <a:pt x="11535" y="29133"/>
                    <a:pt x="20334" y="34198"/>
                  </a:cubicBezTo>
                  <a:cubicBezTo>
                    <a:pt x="20778" y="34531"/>
                    <a:pt x="21259" y="34827"/>
                    <a:pt x="21850" y="35123"/>
                  </a:cubicBezTo>
                  <a:cubicBezTo>
                    <a:pt x="22035" y="35123"/>
                    <a:pt x="22183" y="35308"/>
                    <a:pt x="22331" y="35455"/>
                  </a:cubicBezTo>
                  <a:cubicBezTo>
                    <a:pt x="22626" y="35603"/>
                    <a:pt x="23107" y="35751"/>
                    <a:pt x="23403" y="35899"/>
                  </a:cubicBezTo>
                  <a:cubicBezTo>
                    <a:pt x="23551" y="36047"/>
                    <a:pt x="23883" y="36232"/>
                    <a:pt x="24031" y="36232"/>
                  </a:cubicBezTo>
                  <a:cubicBezTo>
                    <a:pt x="24327" y="36528"/>
                    <a:pt x="24623" y="36675"/>
                    <a:pt x="24956" y="36823"/>
                  </a:cubicBezTo>
                  <a:cubicBezTo>
                    <a:pt x="25251" y="36971"/>
                    <a:pt x="25547" y="36971"/>
                    <a:pt x="25732" y="37156"/>
                  </a:cubicBezTo>
                  <a:cubicBezTo>
                    <a:pt x="26028" y="37304"/>
                    <a:pt x="26324" y="37452"/>
                    <a:pt x="26656" y="37600"/>
                  </a:cubicBezTo>
                  <a:cubicBezTo>
                    <a:pt x="26952" y="37748"/>
                    <a:pt x="27100" y="37895"/>
                    <a:pt x="27396" y="37895"/>
                  </a:cubicBezTo>
                  <a:cubicBezTo>
                    <a:pt x="27728" y="38080"/>
                    <a:pt x="28024" y="38228"/>
                    <a:pt x="28320" y="38376"/>
                  </a:cubicBezTo>
                  <a:cubicBezTo>
                    <a:pt x="28653" y="38524"/>
                    <a:pt x="28948" y="38672"/>
                    <a:pt x="29096" y="38672"/>
                  </a:cubicBezTo>
                  <a:cubicBezTo>
                    <a:pt x="29429" y="38820"/>
                    <a:pt x="29725" y="39005"/>
                    <a:pt x="30021" y="39152"/>
                  </a:cubicBezTo>
                  <a:cubicBezTo>
                    <a:pt x="30353" y="39300"/>
                    <a:pt x="30649" y="39448"/>
                    <a:pt x="30945" y="39448"/>
                  </a:cubicBezTo>
                  <a:cubicBezTo>
                    <a:pt x="31278" y="39596"/>
                    <a:pt x="31573" y="39744"/>
                    <a:pt x="31869" y="39929"/>
                  </a:cubicBezTo>
                  <a:cubicBezTo>
                    <a:pt x="32202" y="40077"/>
                    <a:pt x="32350" y="40077"/>
                    <a:pt x="32646" y="40225"/>
                  </a:cubicBezTo>
                  <a:cubicBezTo>
                    <a:pt x="32941" y="40373"/>
                    <a:pt x="33274" y="40520"/>
                    <a:pt x="33570" y="40668"/>
                  </a:cubicBezTo>
                  <a:lnTo>
                    <a:pt x="33866" y="40668"/>
                  </a:lnTo>
                  <a:cubicBezTo>
                    <a:pt x="34642" y="41001"/>
                    <a:pt x="35418" y="41297"/>
                    <a:pt x="36047" y="41593"/>
                  </a:cubicBezTo>
                  <a:cubicBezTo>
                    <a:pt x="36343" y="41593"/>
                    <a:pt x="36490" y="41777"/>
                    <a:pt x="36638" y="41777"/>
                  </a:cubicBezTo>
                  <a:cubicBezTo>
                    <a:pt x="37563" y="42073"/>
                    <a:pt x="38339" y="42369"/>
                    <a:pt x="39263" y="42702"/>
                  </a:cubicBezTo>
                  <a:cubicBezTo>
                    <a:pt x="40188" y="42997"/>
                    <a:pt x="40964" y="43293"/>
                    <a:pt x="41740" y="43441"/>
                  </a:cubicBezTo>
                  <a:cubicBezTo>
                    <a:pt x="42036" y="43626"/>
                    <a:pt x="42184" y="43626"/>
                    <a:pt x="42369" y="43774"/>
                  </a:cubicBezTo>
                  <a:cubicBezTo>
                    <a:pt x="43293" y="43922"/>
                    <a:pt x="44217" y="44217"/>
                    <a:pt x="44957" y="44550"/>
                  </a:cubicBezTo>
                  <a:cubicBezTo>
                    <a:pt x="45585" y="44698"/>
                    <a:pt x="46214" y="44846"/>
                    <a:pt x="46657" y="44994"/>
                  </a:cubicBezTo>
                  <a:lnTo>
                    <a:pt x="47138" y="44994"/>
                  </a:lnTo>
                  <a:cubicBezTo>
                    <a:pt x="47730" y="45142"/>
                    <a:pt x="48506" y="45474"/>
                    <a:pt x="49134" y="45622"/>
                  </a:cubicBezTo>
                  <a:lnTo>
                    <a:pt x="49282" y="28838"/>
                  </a:lnTo>
                  <a:cubicBezTo>
                    <a:pt x="48654" y="28653"/>
                    <a:pt x="47914" y="28505"/>
                    <a:pt x="47286" y="28209"/>
                  </a:cubicBezTo>
                  <a:lnTo>
                    <a:pt x="46990" y="28209"/>
                  </a:lnTo>
                  <a:cubicBezTo>
                    <a:pt x="46362" y="28061"/>
                    <a:pt x="45733" y="27913"/>
                    <a:pt x="45289" y="27729"/>
                  </a:cubicBezTo>
                  <a:lnTo>
                    <a:pt x="45142" y="27729"/>
                  </a:lnTo>
                  <a:cubicBezTo>
                    <a:pt x="44365" y="27433"/>
                    <a:pt x="43441" y="27137"/>
                    <a:pt x="42665" y="26989"/>
                  </a:cubicBezTo>
                  <a:cubicBezTo>
                    <a:pt x="42369" y="26804"/>
                    <a:pt x="42184" y="26804"/>
                    <a:pt x="41888" y="26656"/>
                  </a:cubicBezTo>
                  <a:cubicBezTo>
                    <a:pt x="41112" y="26508"/>
                    <a:pt x="40335" y="26213"/>
                    <a:pt x="39596" y="25880"/>
                  </a:cubicBezTo>
                  <a:lnTo>
                    <a:pt x="39411" y="25880"/>
                  </a:lnTo>
                  <a:cubicBezTo>
                    <a:pt x="38487" y="25584"/>
                    <a:pt x="37747" y="25288"/>
                    <a:pt x="36971" y="24956"/>
                  </a:cubicBezTo>
                  <a:cubicBezTo>
                    <a:pt x="36638" y="24956"/>
                    <a:pt x="36490" y="24808"/>
                    <a:pt x="36343" y="24808"/>
                  </a:cubicBezTo>
                  <a:cubicBezTo>
                    <a:pt x="35566" y="24512"/>
                    <a:pt x="34790" y="24216"/>
                    <a:pt x="34050" y="23884"/>
                  </a:cubicBezTo>
                  <a:lnTo>
                    <a:pt x="33866" y="23884"/>
                  </a:lnTo>
                  <a:cubicBezTo>
                    <a:pt x="33570" y="23736"/>
                    <a:pt x="33126" y="23588"/>
                    <a:pt x="32793" y="23440"/>
                  </a:cubicBezTo>
                  <a:cubicBezTo>
                    <a:pt x="32646" y="23440"/>
                    <a:pt x="32350" y="23292"/>
                    <a:pt x="32017" y="23107"/>
                  </a:cubicBezTo>
                  <a:cubicBezTo>
                    <a:pt x="31721" y="22959"/>
                    <a:pt x="31425" y="22811"/>
                    <a:pt x="31093" y="22811"/>
                  </a:cubicBezTo>
                  <a:cubicBezTo>
                    <a:pt x="30797" y="22664"/>
                    <a:pt x="30501" y="22516"/>
                    <a:pt x="30353" y="22368"/>
                  </a:cubicBezTo>
                  <a:cubicBezTo>
                    <a:pt x="29873" y="22183"/>
                    <a:pt x="29577" y="22035"/>
                    <a:pt x="29244" y="22035"/>
                  </a:cubicBezTo>
                  <a:cubicBezTo>
                    <a:pt x="29096" y="21887"/>
                    <a:pt x="28801" y="21739"/>
                    <a:pt x="28505" y="21591"/>
                  </a:cubicBezTo>
                  <a:cubicBezTo>
                    <a:pt x="28172" y="21443"/>
                    <a:pt x="27876" y="21259"/>
                    <a:pt x="27581" y="21111"/>
                  </a:cubicBezTo>
                  <a:cubicBezTo>
                    <a:pt x="27396" y="21111"/>
                    <a:pt x="27100" y="20963"/>
                    <a:pt x="26804" y="20815"/>
                  </a:cubicBezTo>
                  <a:cubicBezTo>
                    <a:pt x="26471" y="20667"/>
                    <a:pt x="26176" y="20519"/>
                    <a:pt x="25880" y="20334"/>
                  </a:cubicBezTo>
                  <a:cubicBezTo>
                    <a:pt x="25732" y="20186"/>
                    <a:pt x="25399" y="20186"/>
                    <a:pt x="25251" y="20039"/>
                  </a:cubicBezTo>
                  <a:cubicBezTo>
                    <a:pt x="24808" y="19891"/>
                    <a:pt x="24475" y="19743"/>
                    <a:pt x="24179" y="19595"/>
                  </a:cubicBezTo>
                  <a:cubicBezTo>
                    <a:pt x="24031" y="19410"/>
                    <a:pt x="23699" y="19262"/>
                    <a:pt x="23551" y="19114"/>
                  </a:cubicBezTo>
                  <a:cubicBezTo>
                    <a:pt x="23255" y="18966"/>
                    <a:pt x="22959" y="18819"/>
                    <a:pt x="22479" y="18671"/>
                  </a:cubicBezTo>
                  <a:cubicBezTo>
                    <a:pt x="22331" y="18486"/>
                    <a:pt x="22183" y="18486"/>
                    <a:pt x="22035" y="18338"/>
                  </a:cubicBezTo>
                  <a:cubicBezTo>
                    <a:pt x="21554" y="18042"/>
                    <a:pt x="20926" y="17746"/>
                    <a:pt x="20482" y="17414"/>
                  </a:cubicBezTo>
                  <a:cubicBezTo>
                    <a:pt x="11683" y="12497"/>
                    <a:pt x="4918" y="6470"/>
                    <a:pt x="148" y="0"/>
                  </a:cubicBezTo>
                  <a:close/>
                </a:path>
              </a:pathLst>
            </a:custGeom>
            <a:solidFill>
              <a:srgbClr val="6275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2" name="Google Shape;375;p19">
              <a:extLst>
                <a:ext uri="{FF2B5EF4-FFF2-40B4-BE49-F238E27FC236}">
                  <a16:creationId xmlns:a16="http://schemas.microsoft.com/office/drawing/2014/main" id="{57E77308-D966-6B3F-C450-12DB0B16BB3D}"/>
                </a:ext>
              </a:extLst>
            </p:cNvPr>
            <p:cNvSpPr/>
            <p:nvPr/>
          </p:nvSpPr>
          <p:spPr>
            <a:xfrm>
              <a:off x="7587525" y="4313265"/>
              <a:ext cx="1357530" cy="775333"/>
            </a:xfrm>
            <a:custGeom>
              <a:avLst/>
              <a:gdLst/>
              <a:ahLst/>
              <a:cxnLst/>
              <a:rect l="l" t="t" r="r" b="b"/>
              <a:pathLst>
                <a:path w="70689" h="40373" extrusionOk="0">
                  <a:moveTo>
                    <a:pt x="50687" y="1"/>
                  </a:moveTo>
                  <a:lnTo>
                    <a:pt x="0" y="11535"/>
                  </a:lnTo>
                  <a:cubicBezTo>
                    <a:pt x="4770" y="18005"/>
                    <a:pt x="11535" y="24032"/>
                    <a:pt x="20334" y="28949"/>
                  </a:cubicBezTo>
                  <a:cubicBezTo>
                    <a:pt x="28357" y="33718"/>
                    <a:pt x="38043" y="37600"/>
                    <a:pt x="49134" y="40373"/>
                  </a:cubicBezTo>
                  <a:lnTo>
                    <a:pt x="70688" y="11388"/>
                  </a:lnTo>
                  <a:cubicBezTo>
                    <a:pt x="66067" y="10315"/>
                    <a:pt x="62074" y="8615"/>
                    <a:pt x="58673" y="6766"/>
                  </a:cubicBezTo>
                  <a:cubicBezTo>
                    <a:pt x="55308" y="4770"/>
                    <a:pt x="52536" y="2478"/>
                    <a:pt x="50687" y="1"/>
                  </a:cubicBezTo>
                  <a:close/>
                </a:path>
              </a:pathLst>
            </a:custGeom>
            <a:solidFill>
              <a:srgbClr val="8BA2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3" name="Google Shape;376;p19">
              <a:extLst>
                <a:ext uri="{FF2B5EF4-FFF2-40B4-BE49-F238E27FC236}">
                  <a16:creationId xmlns:a16="http://schemas.microsoft.com/office/drawing/2014/main" id="{9A8E7C13-5DFC-3AF1-636F-4C879A7E35DF}"/>
                </a:ext>
              </a:extLst>
            </p:cNvPr>
            <p:cNvSpPr/>
            <p:nvPr/>
          </p:nvSpPr>
          <p:spPr>
            <a:xfrm>
              <a:off x="8528265" y="4531943"/>
              <a:ext cx="416790" cy="878998"/>
            </a:xfrm>
            <a:custGeom>
              <a:avLst/>
              <a:gdLst/>
              <a:ahLst/>
              <a:cxnLst/>
              <a:rect l="l" t="t" r="r" b="b"/>
              <a:pathLst>
                <a:path w="21703" h="45771" extrusionOk="0">
                  <a:moveTo>
                    <a:pt x="21702" y="1"/>
                  </a:moveTo>
                  <a:lnTo>
                    <a:pt x="148" y="28986"/>
                  </a:lnTo>
                  <a:lnTo>
                    <a:pt x="0" y="45770"/>
                  </a:lnTo>
                  <a:lnTo>
                    <a:pt x="21702" y="16970"/>
                  </a:lnTo>
                  <a:lnTo>
                    <a:pt x="21702" y="1"/>
                  </a:lnTo>
                  <a:close/>
                </a:path>
              </a:pathLst>
            </a:custGeom>
            <a:solidFill>
              <a:srgbClr val="475D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4" name="Google Shape;377;p19">
              <a:extLst>
                <a:ext uri="{FF2B5EF4-FFF2-40B4-BE49-F238E27FC236}">
                  <a16:creationId xmlns:a16="http://schemas.microsoft.com/office/drawing/2014/main" id="{4294B3A9-E5A5-6F5E-D697-25E37F77CA42}"/>
                </a:ext>
              </a:extLst>
            </p:cNvPr>
            <p:cNvSpPr/>
            <p:nvPr/>
          </p:nvSpPr>
          <p:spPr>
            <a:xfrm>
              <a:off x="8223685" y="4598159"/>
              <a:ext cx="274774" cy="143072"/>
            </a:xfrm>
            <a:custGeom>
              <a:avLst/>
              <a:gdLst/>
              <a:ahLst/>
              <a:cxnLst/>
              <a:rect l="l" t="t" r="r" b="b"/>
              <a:pathLst>
                <a:path w="14308" h="7450" extrusionOk="0">
                  <a:moveTo>
                    <a:pt x="10481" y="1257"/>
                  </a:moveTo>
                  <a:cubicBezTo>
                    <a:pt x="10731" y="1257"/>
                    <a:pt x="10999" y="1340"/>
                    <a:pt x="11239" y="1507"/>
                  </a:cubicBezTo>
                  <a:lnTo>
                    <a:pt x="11387" y="1507"/>
                  </a:lnTo>
                  <a:cubicBezTo>
                    <a:pt x="11683" y="1802"/>
                    <a:pt x="11535" y="2098"/>
                    <a:pt x="11239" y="2246"/>
                  </a:cubicBezTo>
                  <a:lnTo>
                    <a:pt x="8466" y="3799"/>
                  </a:lnTo>
                  <a:cubicBezTo>
                    <a:pt x="8466" y="3799"/>
                    <a:pt x="8318" y="3799"/>
                    <a:pt x="8318" y="3947"/>
                  </a:cubicBezTo>
                  <a:lnTo>
                    <a:pt x="9095" y="5943"/>
                  </a:lnTo>
                  <a:cubicBezTo>
                    <a:pt x="9095" y="6128"/>
                    <a:pt x="8910" y="6276"/>
                    <a:pt x="8762" y="6424"/>
                  </a:cubicBezTo>
                  <a:cubicBezTo>
                    <a:pt x="8614" y="6424"/>
                    <a:pt x="8318" y="6572"/>
                    <a:pt x="7986" y="6572"/>
                  </a:cubicBezTo>
                  <a:cubicBezTo>
                    <a:pt x="7838" y="6572"/>
                    <a:pt x="7542" y="6424"/>
                    <a:pt x="7394" y="6424"/>
                  </a:cubicBezTo>
                  <a:cubicBezTo>
                    <a:pt x="7246" y="6276"/>
                    <a:pt x="7061" y="6128"/>
                    <a:pt x="7061" y="5943"/>
                  </a:cubicBezTo>
                  <a:lnTo>
                    <a:pt x="6322" y="3651"/>
                  </a:lnTo>
                  <a:cubicBezTo>
                    <a:pt x="6322" y="3503"/>
                    <a:pt x="6470" y="3503"/>
                    <a:pt x="6470" y="3355"/>
                  </a:cubicBezTo>
                  <a:cubicBezTo>
                    <a:pt x="6618" y="3170"/>
                    <a:pt x="6618" y="3170"/>
                    <a:pt x="6766" y="3022"/>
                  </a:cubicBezTo>
                  <a:lnTo>
                    <a:pt x="9834" y="1507"/>
                  </a:lnTo>
                  <a:cubicBezTo>
                    <a:pt x="10001" y="1340"/>
                    <a:pt x="10232" y="1257"/>
                    <a:pt x="10481" y="1257"/>
                  </a:cubicBezTo>
                  <a:close/>
                  <a:moveTo>
                    <a:pt x="7209" y="0"/>
                  </a:moveTo>
                  <a:cubicBezTo>
                    <a:pt x="5573" y="0"/>
                    <a:pt x="3919" y="342"/>
                    <a:pt x="2625" y="1026"/>
                  </a:cubicBezTo>
                  <a:cubicBezTo>
                    <a:pt x="148" y="2431"/>
                    <a:pt x="0" y="4723"/>
                    <a:pt x="2440" y="6276"/>
                  </a:cubicBezTo>
                  <a:cubicBezTo>
                    <a:pt x="2440" y="6276"/>
                    <a:pt x="2625" y="6276"/>
                    <a:pt x="2625" y="6424"/>
                  </a:cubicBezTo>
                  <a:cubicBezTo>
                    <a:pt x="3845" y="7108"/>
                    <a:pt x="5462" y="7450"/>
                    <a:pt x="7098" y="7450"/>
                  </a:cubicBezTo>
                  <a:cubicBezTo>
                    <a:pt x="8734" y="7450"/>
                    <a:pt x="10389" y="7108"/>
                    <a:pt x="11683" y="6424"/>
                  </a:cubicBezTo>
                  <a:cubicBezTo>
                    <a:pt x="14160" y="5019"/>
                    <a:pt x="14308" y="2579"/>
                    <a:pt x="11868" y="1174"/>
                  </a:cubicBezTo>
                  <a:cubicBezTo>
                    <a:pt x="11868" y="1026"/>
                    <a:pt x="11683" y="1026"/>
                    <a:pt x="11683" y="1026"/>
                  </a:cubicBezTo>
                  <a:cubicBezTo>
                    <a:pt x="10463" y="342"/>
                    <a:pt x="8845" y="0"/>
                    <a:pt x="7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5" name="Google Shape;378;p19">
              <a:extLst>
                <a:ext uri="{FF2B5EF4-FFF2-40B4-BE49-F238E27FC236}">
                  <a16:creationId xmlns:a16="http://schemas.microsoft.com/office/drawing/2014/main" id="{D9E9FD9C-C7D2-62C2-156D-3D5A018B960F}"/>
                </a:ext>
              </a:extLst>
            </p:cNvPr>
            <p:cNvSpPr/>
            <p:nvPr/>
          </p:nvSpPr>
          <p:spPr>
            <a:xfrm>
              <a:off x="8122863" y="4543831"/>
              <a:ext cx="476419" cy="250328"/>
            </a:xfrm>
            <a:custGeom>
              <a:avLst/>
              <a:gdLst/>
              <a:ahLst/>
              <a:cxnLst/>
              <a:rect l="l" t="t" r="r" b="b"/>
              <a:pathLst>
                <a:path w="24808" h="13035" extrusionOk="0">
                  <a:moveTo>
                    <a:pt x="12419" y="1414"/>
                  </a:moveTo>
                  <a:cubicBezTo>
                    <a:pt x="14676" y="1414"/>
                    <a:pt x="16919" y="1913"/>
                    <a:pt x="18633" y="2931"/>
                  </a:cubicBezTo>
                  <a:lnTo>
                    <a:pt x="18781" y="2931"/>
                  </a:lnTo>
                  <a:cubicBezTo>
                    <a:pt x="22183" y="5075"/>
                    <a:pt x="22035" y="8329"/>
                    <a:pt x="18486" y="10177"/>
                  </a:cubicBezTo>
                  <a:cubicBezTo>
                    <a:pt x="16785" y="11101"/>
                    <a:pt x="14548" y="11563"/>
                    <a:pt x="12335" y="11563"/>
                  </a:cubicBezTo>
                  <a:cubicBezTo>
                    <a:pt x="10121" y="11563"/>
                    <a:pt x="7930" y="11101"/>
                    <a:pt x="6322" y="10177"/>
                  </a:cubicBezTo>
                  <a:lnTo>
                    <a:pt x="6174" y="10029"/>
                  </a:lnTo>
                  <a:cubicBezTo>
                    <a:pt x="2773" y="8033"/>
                    <a:pt x="2921" y="4779"/>
                    <a:pt x="6322" y="2783"/>
                  </a:cubicBezTo>
                  <a:cubicBezTo>
                    <a:pt x="8063" y="1876"/>
                    <a:pt x="10248" y="1414"/>
                    <a:pt x="12419" y="1414"/>
                  </a:cubicBezTo>
                  <a:close/>
                  <a:moveTo>
                    <a:pt x="12533" y="1"/>
                  </a:moveTo>
                  <a:cubicBezTo>
                    <a:pt x="9705" y="1"/>
                    <a:pt x="6858" y="620"/>
                    <a:pt x="4622" y="1859"/>
                  </a:cubicBezTo>
                  <a:cubicBezTo>
                    <a:pt x="148" y="4336"/>
                    <a:pt x="0" y="8329"/>
                    <a:pt x="4326" y="10953"/>
                  </a:cubicBezTo>
                  <a:cubicBezTo>
                    <a:pt x="4326" y="11101"/>
                    <a:pt x="4474" y="11101"/>
                    <a:pt x="4474" y="11101"/>
                  </a:cubicBezTo>
                  <a:cubicBezTo>
                    <a:pt x="6701" y="12377"/>
                    <a:pt x="9654" y="13035"/>
                    <a:pt x="12585" y="13035"/>
                  </a:cubicBezTo>
                  <a:cubicBezTo>
                    <a:pt x="15346" y="13035"/>
                    <a:pt x="18088" y="12451"/>
                    <a:pt x="20186" y="11249"/>
                  </a:cubicBezTo>
                  <a:cubicBezTo>
                    <a:pt x="24660" y="8772"/>
                    <a:pt x="24808" y="4631"/>
                    <a:pt x="20630" y="2007"/>
                  </a:cubicBezTo>
                  <a:cubicBezTo>
                    <a:pt x="20482" y="2007"/>
                    <a:pt x="20482" y="2007"/>
                    <a:pt x="20334" y="1859"/>
                  </a:cubicBezTo>
                  <a:cubicBezTo>
                    <a:pt x="18171" y="620"/>
                    <a:pt x="15362" y="1"/>
                    <a:pt x="12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6" name="Google Shape;384;p19">
              <a:extLst>
                <a:ext uri="{FF2B5EF4-FFF2-40B4-BE49-F238E27FC236}">
                  <a16:creationId xmlns:a16="http://schemas.microsoft.com/office/drawing/2014/main" id="{CA6D9298-3E96-432A-A1B6-AAB99A88DE57}"/>
                </a:ext>
              </a:extLst>
            </p:cNvPr>
            <p:cNvSpPr/>
            <p:nvPr/>
          </p:nvSpPr>
          <p:spPr>
            <a:xfrm>
              <a:off x="9309264" y="2017855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30500" cap="flat" cmpd="sng">
              <a:solidFill>
                <a:srgbClr val="DA7200"/>
              </a:solidFill>
              <a:prstDash val="solid"/>
              <a:miter lim="36970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7" name="Google Shape;385;p19">
              <a:extLst>
                <a:ext uri="{FF2B5EF4-FFF2-40B4-BE49-F238E27FC236}">
                  <a16:creationId xmlns:a16="http://schemas.microsoft.com/office/drawing/2014/main" id="{1AF7C39C-1CB3-EA4C-867F-8FB112EBFBD8}"/>
                </a:ext>
              </a:extLst>
            </p:cNvPr>
            <p:cNvSpPr/>
            <p:nvPr/>
          </p:nvSpPr>
          <p:spPr>
            <a:xfrm>
              <a:off x="9534318" y="2523369"/>
              <a:ext cx="416790" cy="1535745"/>
            </a:xfrm>
            <a:custGeom>
              <a:avLst/>
              <a:gdLst/>
              <a:ahLst/>
              <a:cxnLst/>
              <a:rect l="l" t="t" r="r" b="b"/>
              <a:pathLst>
                <a:path w="21703" h="79969" extrusionOk="0">
                  <a:moveTo>
                    <a:pt x="21703" y="0"/>
                  </a:moveTo>
                  <a:lnTo>
                    <a:pt x="149" y="28801"/>
                  </a:lnTo>
                  <a:lnTo>
                    <a:pt x="1" y="79968"/>
                  </a:lnTo>
                  <a:lnTo>
                    <a:pt x="21555" y="51131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rgbClr val="B26E1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8" name="Google Shape;386;p19">
              <a:extLst>
                <a:ext uri="{FF2B5EF4-FFF2-40B4-BE49-F238E27FC236}">
                  <a16:creationId xmlns:a16="http://schemas.microsoft.com/office/drawing/2014/main" id="{7812F3A2-7EE7-AA9D-D3B9-F6106C95E909}"/>
                </a:ext>
              </a:extLst>
            </p:cNvPr>
            <p:cNvSpPr/>
            <p:nvPr/>
          </p:nvSpPr>
          <p:spPr>
            <a:xfrm>
              <a:off x="9309264" y="2499940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30500" cap="flat" cmpd="sng">
              <a:solidFill>
                <a:srgbClr val="DA7200"/>
              </a:solidFill>
              <a:prstDash val="solid"/>
              <a:miter lim="36970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6" name="Google Shape;389;p19">
              <a:extLst>
                <a:ext uri="{FF2B5EF4-FFF2-40B4-BE49-F238E27FC236}">
                  <a16:creationId xmlns:a16="http://schemas.microsoft.com/office/drawing/2014/main" id="{F81E019A-1F36-2A34-1F18-9D2029B4A8A0}"/>
                </a:ext>
              </a:extLst>
            </p:cNvPr>
            <p:cNvSpPr/>
            <p:nvPr/>
          </p:nvSpPr>
          <p:spPr>
            <a:xfrm>
              <a:off x="9534318" y="2852012"/>
              <a:ext cx="413948" cy="1461194"/>
            </a:xfrm>
            <a:custGeom>
              <a:avLst/>
              <a:gdLst/>
              <a:ahLst/>
              <a:cxnLst/>
              <a:rect l="l" t="t" r="r" b="b"/>
              <a:pathLst>
                <a:path w="21555" h="76087" extrusionOk="0">
                  <a:moveTo>
                    <a:pt x="149" y="1"/>
                  </a:moveTo>
                  <a:lnTo>
                    <a:pt x="1" y="62555"/>
                  </a:lnTo>
                  <a:cubicBezTo>
                    <a:pt x="592" y="62703"/>
                    <a:pt x="1073" y="62851"/>
                    <a:pt x="1665" y="62999"/>
                  </a:cubicBezTo>
                  <a:cubicBezTo>
                    <a:pt x="2441" y="63295"/>
                    <a:pt x="3069" y="63479"/>
                    <a:pt x="3846" y="63775"/>
                  </a:cubicBezTo>
                  <a:cubicBezTo>
                    <a:pt x="3994" y="63775"/>
                    <a:pt x="4142" y="63923"/>
                    <a:pt x="4290" y="63923"/>
                  </a:cubicBezTo>
                  <a:cubicBezTo>
                    <a:pt x="5066" y="64071"/>
                    <a:pt x="5694" y="64404"/>
                    <a:pt x="6286" y="64699"/>
                  </a:cubicBezTo>
                  <a:lnTo>
                    <a:pt x="6471" y="64699"/>
                  </a:lnTo>
                  <a:cubicBezTo>
                    <a:pt x="6767" y="64847"/>
                    <a:pt x="7062" y="64847"/>
                    <a:pt x="7210" y="64995"/>
                  </a:cubicBezTo>
                  <a:cubicBezTo>
                    <a:pt x="7543" y="65143"/>
                    <a:pt x="7691" y="65143"/>
                    <a:pt x="7839" y="65328"/>
                  </a:cubicBezTo>
                  <a:cubicBezTo>
                    <a:pt x="8134" y="65476"/>
                    <a:pt x="8467" y="65624"/>
                    <a:pt x="8763" y="65624"/>
                  </a:cubicBezTo>
                  <a:cubicBezTo>
                    <a:pt x="8911" y="65772"/>
                    <a:pt x="9244" y="65919"/>
                    <a:pt x="9391" y="65919"/>
                  </a:cubicBezTo>
                  <a:cubicBezTo>
                    <a:pt x="9687" y="66067"/>
                    <a:pt x="9983" y="66252"/>
                    <a:pt x="10316" y="66400"/>
                  </a:cubicBezTo>
                  <a:cubicBezTo>
                    <a:pt x="10464" y="66548"/>
                    <a:pt x="10612" y="66548"/>
                    <a:pt x="10759" y="66696"/>
                  </a:cubicBezTo>
                  <a:cubicBezTo>
                    <a:pt x="11092" y="66844"/>
                    <a:pt x="11536" y="67176"/>
                    <a:pt x="12016" y="67324"/>
                  </a:cubicBezTo>
                  <a:cubicBezTo>
                    <a:pt x="16305" y="69764"/>
                    <a:pt x="19411" y="72870"/>
                    <a:pt x="21407" y="76086"/>
                  </a:cubicBezTo>
                  <a:lnTo>
                    <a:pt x="21555" y="13384"/>
                  </a:lnTo>
                  <a:cubicBezTo>
                    <a:pt x="19706" y="10168"/>
                    <a:pt x="16453" y="7099"/>
                    <a:pt x="12164" y="4622"/>
                  </a:cubicBezTo>
                  <a:cubicBezTo>
                    <a:pt x="11684" y="4474"/>
                    <a:pt x="11388" y="4141"/>
                    <a:pt x="10907" y="3993"/>
                  </a:cubicBezTo>
                  <a:cubicBezTo>
                    <a:pt x="10759" y="3846"/>
                    <a:pt x="10612" y="3846"/>
                    <a:pt x="10464" y="3698"/>
                  </a:cubicBezTo>
                  <a:cubicBezTo>
                    <a:pt x="10168" y="3550"/>
                    <a:pt x="9835" y="3402"/>
                    <a:pt x="9539" y="3217"/>
                  </a:cubicBezTo>
                  <a:cubicBezTo>
                    <a:pt x="9391" y="3217"/>
                    <a:pt x="9059" y="3069"/>
                    <a:pt x="8911" y="3069"/>
                  </a:cubicBezTo>
                  <a:cubicBezTo>
                    <a:pt x="8615" y="2921"/>
                    <a:pt x="8467" y="2773"/>
                    <a:pt x="8134" y="2626"/>
                  </a:cubicBezTo>
                  <a:cubicBezTo>
                    <a:pt x="7839" y="2478"/>
                    <a:pt x="7691" y="2478"/>
                    <a:pt x="7543" y="2293"/>
                  </a:cubicBezTo>
                  <a:cubicBezTo>
                    <a:pt x="7210" y="2293"/>
                    <a:pt x="6914" y="2145"/>
                    <a:pt x="6619" y="1997"/>
                  </a:cubicBezTo>
                  <a:lnTo>
                    <a:pt x="6471" y="1997"/>
                  </a:lnTo>
                  <a:cubicBezTo>
                    <a:pt x="5842" y="1701"/>
                    <a:pt x="5214" y="1553"/>
                    <a:pt x="4622" y="1221"/>
                  </a:cubicBezTo>
                  <a:cubicBezTo>
                    <a:pt x="4290" y="1221"/>
                    <a:pt x="4142" y="1073"/>
                    <a:pt x="3994" y="1073"/>
                  </a:cubicBezTo>
                  <a:cubicBezTo>
                    <a:pt x="3365" y="925"/>
                    <a:pt x="2589" y="629"/>
                    <a:pt x="1849" y="444"/>
                  </a:cubicBezTo>
                  <a:cubicBezTo>
                    <a:pt x="1221" y="296"/>
                    <a:pt x="740" y="149"/>
                    <a:pt x="149" y="1"/>
                  </a:cubicBezTo>
                  <a:close/>
                </a:path>
              </a:pathLst>
            </a:custGeom>
            <a:solidFill>
              <a:srgbClr val="2A38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7" name="Google Shape;390;p19">
              <a:extLst>
                <a:ext uri="{FF2B5EF4-FFF2-40B4-BE49-F238E27FC236}">
                  <a16:creationId xmlns:a16="http://schemas.microsoft.com/office/drawing/2014/main" id="{53FB86BD-253C-4DF3-BC5F-0CBAFAE3476D}"/>
                </a:ext>
              </a:extLst>
            </p:cNvPr>
            <p:cNvSpPr/>
            <p:nvPr/>
          </p:nvSpPr>
          <p:spPr>
            <a:xfrm>
              <a:off x="9537161" y="2301849"/>
              <a:ext cx="1381669" cy="812973"/>
            </a:xfrm>
            <a:custGeom>
              <a:avLst/>
              <a:gdLst/>
              <a:ahLst/>
              <a:cxnLst/>
              <a:rect l="l" t="t" r="r" b="b"/>
              <a:pathLst>
                <a:path w="71946" h="42333" extrusionOk="0">
                  <a:moveTo>
                    <a:pt x="21555" y="1"/>
                  </a:moveTo>
                  <a:lnTo>
                    <a:pt x="1" y="28949"/>
                  </a:lnTo>
                  <a:cubicBezTo>
                    <a:pt x="4622" y="30021"/>
                    <a:pt x="8615" y="31721"/>
                    <a:pt x="12016" y="33570"/>
                  </a:cubicBezTo>
                  <a:cubicBezTo>
                    <a:pt x="16305" y="36047"/>
                    <a:pt x="19558" y="39116"/>
                    <a:pt x="21407" y="42332"/>
                  </a:cubicBezTo>
                  <a:lnTo>
                    <a:pt x="71946" y="30797"/>
                  </a:lnTo>
                  <a:cubicBezTo>
                    <a:pt x="67324" y="23551"/>
                    <a:pt x="59930" y="16933"/>
                    <a:pt x="50355" y="11388"/>
                  </a:cubicBezTo>
                  <a:cubicBezTo>
                    <a:pt x="42369" y="6618"/>
                    <a:pt x="32646" y="2773"/>
                    <a:pt x="21555" y="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8" name="Google Shape;391;p19">
              <a:extLst>
                <a:ext uri="{FF2B5EF4-FFF2-40B4-BE49-F238E27FC236}">
                  <a16:creationId xmlns:a16="http://schemas.microsoft.com/office/drawing/2014/main" id="{0EED91B4-C2D3-A945-9FC6-0B920CA07A6E}"/>
                </a:ext>
              </a:extLst>
            </p:cNvPr>
            <p:cNvSpPr/>
            <p:nvPr/>
          </p:nvSpPr>
          <p:spPr>
            <a:xfrm>
              <a:off x="9945406" y="2887521"/>
              <a:ext cx="973425" cy="1425685"/>
            </a:xfrm>
            <a:custGeom>
              <a:avLst/>
              <a:gdLst/>
              <a:ahLst/>
              <a:cxnLst/>
              <a:rect l="l" t="t" r="r" b="b"/>
              <a:pathLst>
                <a:path w="50688" h="74238" extrusionOk="0">
                  <a:moveTo>
                    <a:pt x="50688" y="0"/>
                  </a:moveTo>
                  <a:lnTo>
                    <a:pt x="149" y="11535"/>
                  </a:lnTo>
                  <a:lnTo>
                    <a:pt x="1" y="74237"/>
                  </a:lnTo>
                  <a:lnTo>
                    <a:pt x="1" y="74237"/>
                  </a:lnTo>
                  <a:lnTo>
                    <a:pt x="50503" y="62703"/>
                  </a:lnTo>
                  <a:lnTo>
                    <a:pt x="50688" y="0"/>
                  </a:lnTo>
                  <a:close/>
                </a:path>
              </a:pathLst>
            </a:custGeom>
            <a:solidFill>
              <a:srgbClr val="2A38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9" name="Google Shape;392;p19">
              <a:extLst>
                <a:ext uri="{FF2B5EF4-FFF2-40B4-BE49-F238E27FC236}">
                  <a16:creationId xmlns:a16="http://schemas.microsoft.com/office/drawing/2014/main" id="{4C335C92-6E40-D1D0-67F8-CF867FBB198D}"/>
                </a:ext>
              </a:extLst>
            </p:cNvPr>
            <p:cNvSpPr/>
            <p:nvPr/>
          </p:nvSpPr>
          <p:spPr>
            <a:xfrm>
              <a:off x="9915600" y="2504914"/>
              <a:ext cx="626942" cy="355721"/>
            </a:xfrm>
            <a:custGeom>
              <a:avLst/>
              <a:gdLst/>
              <a:ahLst/>
              <a:cxnLst/>
              <a:rect l="l" t="t" r="r" b="b"/>
              <a:pathLst>
                <a:path w="32646" h="18523" extrusionOk="0">
                  <a:moveTo>
                    <a:pt x="16253" y="4788"/>
                  </a:moveTo>
                  <a:cubicBezTo>
                    <a:pt x="18217" y="4788"/>
                    <a:pt x="20186" y="5213"/>
                    <a:pt x="21739" y="6063"/>
                  </a:cubicBezTo>
                  <a:cubicBezTo>
                    <a:pt x="24808" y="7912"/>
                    <a:pt x="24808" y="10685"/>
                    <a:pt x="21739" y="12348"/>
                  </a:cubicBezTo>
                  <a:cubicBezTo>
                    <a:pt x="20260" y="13273"/>
                    <a:pt x="18291" y="13735"/>
                    <a:pt x="16309" y="13735"/>
                  </a:cubicBezTo>
                  <a:cubicBezTo>
                    <a:pt x="14326" y="13735"/>
                    <a:pt x="12330" y="13273"/>
                    <a:pt x="10796" y="12348"/>
                  </a:cubicBezTo>
                  <a:cubicBezTo>
                    <a:pt x="7875" y="10685"/>
                    <a:pt x="7875" y="7912"/>
                    <a:pt x="10796" y="6063"/>
                  </a:cubicBezTo>
                  <a:cubicBezTo>
                    <a:pt x="12330" y="5213"/>
                    <a:pt x="14289" y="4788"/>
                    <a:pt x="16253" y="4788"/>
                  </a:cubicBezTo>
                  <a:close/>
                  <a:moveTo>
                    <a:pt x="11701" y="0"/>
                  </a:moveTo>
                  <a:cubicBezTo>
                    <a:pt x="11064" y="0"/>
                    <a:pt x="10407" y="111"/>
                    <a:pt x="9871" y="333"/>
                  </a:cubicBezTo>
                  <a:lnTo>
                    <a:pt x="924" y="5583"/>
                  </a:lnTo>
                  <a:cubicBezTo>
                    <a:pt x="0" y="6211"/>
                    <a:pt x="0" y="6988"/>
                    <a:pt x="924" y="7579"/>
                  </a:cubicBezTo>
                  <a:lnTo>
                    <a:pt x="19262" y="18079"/>
                  </a:lnTo>
                  <a:cubicBezTo>
                    <a:pt x="19724" y="18375"/>
                    <a:pt x="20343" y="18523"/>
                    <a:pt x="20963" y="18523"/>
                  </a:cubicBezTo>
                  <a:cubicBezTo>
                    <a:pt x="21582" y="18523"/>
                    <a:pt x="22201" y="18375"/>
                    <a:pt x="22663" y="18079"/>
                  </a:cubicBezTo>
                  <a:lnTo>
                    <a:pt x="31573" y="12977"/>
                  </a:lnTo>
                  <a:cubicBezTo>
                    <a:pt x="32645" y="12348"/>
                    <a:pt x="32645" y="11424"/>
                    <a:pt x="31573" y="10981"/>
                  </a:cubicBezTo>
                  <a:lnTo>
                    <a:pt x="13421" y="333"/>
                  </a:lnTo>
                  <a:cubicBezTo>
                    <a:pt x="12958" y="111"/>
                    <a:pt x="12339" y="0"/>
                    <a:pt x="11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0" name="Google Shape;393;p19">
              <a:extLst>
                <a:ext uri="{FF2B5EF4-FFF2-40B4-BE49-F238E27FC236}">
                  <a16:creationId xmlns:a16="http://schemas.microsoft.com/office/drawing/2014/main" id="{B53C07ED-8DC6-91D1-4FA0-D3A0EA6F292E}"/>
                </a:ext>
              </a:extLst>
            </p:cNvPr>
            <p:cNvSpPr/>
            <p:nvPr/>
          </p:nvSpPr>
          <p:spPr>
            <a:xfrm>
              <a:off x="10098770" y="2612997"/>
              <a:ext cx="260583" cy="137407"/>
            </a:xfrm>
            <a:custGeom>
              <a:avLst/>
              <a:gdLst/>
              <a:ahLst/>
              <a:cxnLst/>
              <a:rect l="l" t="t" r="r" b="b"/>
              <a:pathLst>
                <a:path w="13569" h="7155" extrusionOk="0">
                  <a:moveTo>
                    <a:pt x="9872" y="1360"/>
                  </a:moveTo>
                  <a:lnTo>
                    <a:pt x="10648" y="1803"/>
                  </a:lnTo>
                  <a:lnTo>
                    <a:pt x="10168" y="2099"/>
                  </a:lnTo>
                  <a:cubicBezTo>
                    <a:pt x="10796" y="2580"/>
                    <a:pt x="10500" y="3023"/>
                    <a:pt x="9724" y="3504"/>
                  </a:cubicBezTo>
                  <a:lnTo>
                    <a:pt x="9576" y="3652"/>
                  </a:lnTo>
                  <a:lnTo>
                    <a:pt x="8652" y="3208"/>
                  </a:lnTo>
                  <a:lnTo>
                    <a:pt x="8800" y="3023"/>
                  </a:lnTo>
                  <a:cubicBezTo>
                    <a:pt x="9243" y="2728"/>
                    <a:pt x="9243" y="2580"/>
                    <a:pt x="8948" y="2432"/>
                  </a:cubicBezTo>
                  <a:cubicBezTo>
                    <a:pt x="8800" y="2265"/>
                    <a:pt x="8643" y="2182"/>
                    <a:pt x="8467" y="2182"/>
                  </a:cubicBezTo>
                  <a:cubicBezTo>
                    <a:pt x="8291" y="2182"/>
                    <a:pt x="8097" y="2265"/>
                    <a:pt x="7875" y="2432"/>
                  </a:cubicBezTo>
                  <a:cubicBezTo>
                    <a:pt x="6655" y="3208"/>
                    <a:pt x="8504" y="4280"/>
                    <a:pt x="6655" y="5353"/>
                  </a:cubicBezTo>
                  <a:cubicBezTo>
                    <a:pt x="6153" y="5640"/>
                    <a:pt x="5588" y="5819"/>
                    <a:pt x="5041" y="5819"/>
                  </a:cubicBezTo>
                  <a:cubicBezTo>
                    <a:pt x="4744" y="5819"/>
                    <a:pt x="4452" y="5766"/>
                    <a:pt x="4178" y="5648"/>
                  </a:cubicBezTo>
                  <a:lnTo>
                    <a:pt x="3698" y="5796"/>
                  </a:lnTo>
                  <a:lnTo>
                    <a:pt x="2773" y="5353"/>
                  </a:lnTo>
                  <a:lnTo>
                    <a:pt x="3254" y="5205"/>
                  </a:lnTo>
                  <a:cubicBezTo>
                    <a:pt x="2773" y="4724"/>
                    <a:pt x="2958" y="4132"/>
                    <a:pt x="3698" y="3652"/>
                  </a:cubicBezTo>
                  <a:lnTo>
                    <a:pt x="4178" y="3356"/>
                  </a:lnTo>
                  <a:lnTo>
                    <a:pt x="5103" y="3948"/>
                  </a:lnTo>
                  <a:lnTo>
                    <a:pt x="4622" y="4280"/>
                  </a:lnTo>
                  <a:cubicBezTo>
                    <a:pt x="4178" y="4428"/>
                    <a:pt x="4178" y="4724"/>
                    <a:pt x="4474" y="4872"/>
                  </a:cubicBezTo>
                  <a:cubicBezTo>
                    <a:pt x="4640" y="4964"/>
                    <a:pt x="4835" y="5011"/>
                    <a:pt x="5047" y="5011"/>
                  </a:cubicBezTo>
                  <a:cubicBezTo>
                    <a:pt x="5260" y="5011"/>
                    <a:pt x="5491" y="4964"/>
                    <a:pt x="5731" y="4872"/>
                  </a:cubicBezTo>
                  <a:cubicBezTo>
                    <a:pt x="6951" y="4132"/>
                    <a:pt x="5103" y="2875"/>
                    <a:pt x="6803" y="1951"/>
                  </a:cubicBezTo>
                  <a:cubicBezTo>
                    <a:pt x="7400" y="1665"/>
                    <a:pt x="7935" y="1502"/>
                    <a:pt x="8488" y="1502"/>
                  </a:cubicBezTo>
                  <a:cubicBezTo>
                    <a:pt x="8792" y="1502"/>
                    <a:pt x="9101" y="1551"/>
                    <a:pt x="9428" y="1655"/>
                  </a:cubicBezTo>
                  <a:lnTo>
                    <a:pt x="9872" y="1360"/>
                  </a:lnTo>
                  <a:close/>
                  <a:moveTo>
                    <a:pt x="6725" y="1"/>
                  </a:moveTo>
                  <a:cubicBezTo>
                    <a:pt x="5149" y="1"/>
                    <a:pt x="3568" y="343"/>
                    <a:pt x="2330" y="1027"/>
                  </a:cubicBezTo>
                  <a:cubicBezTo>
                    <a:pt x="1" y="2432"/>
                    <a:pt x="1" y="4724"/>
                    <a:pt x="2330" y="6129"/>
                  </a:cubicBezTo>
                  <a:cubicBezTo>
                    <a:pt x="3568" y="6813"/>
                    <a:pt x="5186" y="7155"/>
                    <a:pt x="6780" y="7155"/>
                  </a:cubicBezTo>
                  <a:cubicBezTo>
                    <a:pt x="8374" y="7155"/>
                    <a:pt x="9946" y="6813"/>
                    <a:pt x="11092" y="6129"/>
                  </a:cubicBezTo>
                  <a:cubicBezTo>
                    <a:pt x="13569" y="4724"/>
                    <a:pt x="13569" y="2432"/>
                    <a:pt x="11092" y="1027"/>
                  </a:cubicBezTo>
                  <a:cubicBezTo>
                    <a:pt x="9872" y="343"/>
                    <a:pt x="8301" y="1"/>
                    <a:pt x="67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8" name="Google Shape;401;p19">
              <a:extLst>
                <a:ext uri="{FF2B5EF4-FFF2-40B4-BE49-F238E27FC236}">
                  <a16:creationId xmlns:a16="http://schemas.microsoft.com/office/drawing/2014/main" id="{F21C9CBB-1208-AE49-38FC-3AAA9833AC45}"/>
                </a:ext>
              </a:extLst>
            </p:cNvPr>
            <p:cNvSpPr/>
            <p:nvPr/>
          </p:nvSpPr>
          <p:spPr>
            <a:xfrm>
              <a:off x="8531108" y="4751331"/>
              <a:ext cx="1405098" cy="643190"/>
            </a:xfrm>
            <a:custGeom>
              <a:avLst/>
              <a:gdLst/>
              <a:ahLst/>
              <a:cxnLst/>
              <a:rect l="l" t="t" r="r" b="b"/>
              <a:pathLst>
                <a:path w="73166" h="33492" extrusionOk="0">
                  <a:moveTo>
                    <a:pt x="52979" y="1"/>
                  </a:moveTo>
                  <a:cubicBezTo>
                    <a:pt x="47985" y="1278"/>
                    <a:pt x="42483" y="1978"/>
                    <a:pt x="36868" y="1978"/>
                  </a:cubicBezTo>
                  <a:cubicBezTo>
                    <a:pt x="31759" y="1978"/>
                    <a:pt x="26556" y="1399"/>
                    <a:pt x="21554" y="148"/>
                  </a:cubicBezTo>
                  <a:lnTo>
                    <a:pt x="0" y="28949"/>
                  </a:lnTo>
                  <a:cubicBezTo>
                    <a:pt x="12145" y="32031"/>
                    <a:pt x="24759" y="33491"/>
                    <a:pt x="37162" y="33491"/>
                  </a:cubicBezTo>
                  <a:cubicBezTo>
                    <a:pt x="49604" y="33491"/>
                    <a:pt x="61834" y="32022"/>
                    <a:pt x="73165" y="29244"/>
                  </a:cubicBezTo>
                  <a:lnTo>
                    <a:pt x="52979" y="1"/>
                  </a:lnTo>
                  <a:close/>
                </a:path>
              </a:pathLst>
            </a:custGeom>
            <a:solidFill>
              <a:srgbClr val="7888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9" name="Google Shape;402;p19">
              <a:extLst>
                <a:ext uri="{FF2B5EF4-FFF2-40B4-BE49-F238E27FC236}">
                  <a16:creationId xmlns:a16="http://schemas.microsoft.com/office/drawing/2014/main" id="{B86F31F0-A8D0-FFDD-D831-D4B15A2871E4}"/>
                </a:ext>
              </a:extLst>
            </p:cNvPr>
            <p:cNvSpPr/>
            <p:nvPr/>
          </p:nvSpPr>
          <p:spPr>
            <a:xfrm>
              <a:off x="8528266" y="5301495"/>
              <a:ext cx="1407941" cy="189584"/>
            </a:xfrm>
            <a:custGeom>
              <a:avLst/>
              <a:gdLst/>
              <a:ahLst/>
              <a:cxnLst/>
              <a:rect l="l" t="t" r="r" b="b"/>
              <a:pathLst>
                <a:path w="73314" h="9872" extrusionOk="0">
                  <a:moveTo>
                    <a:pt x="148" y="1"/>
                  </a:moveTo>
                  <a:lnTo>
                    <a:pt x="0" y="5398"/>
                  </a:lnTo>
                  <a:cubicBezTo>
                    <a:pt x="925" y="5546"/>
                    <a:pt x="1849" y="5842"/>
                    <a:pt x="2625" y="5990"/>
                  </a:cubicBezTo>
                  <a:cubicBezTo>
                    <a:pt x="2921" y="5990"/>
                    <a:pt x="3217" y="6175"/>
                    <a:pt x="3550" y="6175"/>
                  </a:cubicBezTo>
                  <a:cubicBezTo>
                    <a:pt x="4141" y="6323"/>
                    <a:pt x="4770" y="6470"/>
                    <a:pt x="5398" y="6618"/>
                  </a:cubicBezTo>
                  <a:lnTo>
                    <a:pt x="5842" y="6618"/>
                  </a:lnTo>
                  <a:cubicBezTo>
                    <a:pt x="5990" y="6766"/>
                    <a:pt x="6175" y="6766"/>
                    <a:pt x="6322" y="6766"/>
                  </a:cubicBezTo>
                  <a:cubicBezTo>
                    <a:pt x="6766" y="6914"/>
                    <a:pt x="7099" y="6914"/>
                    <a:pt x="7542" y="7099"/>
                  </a:cubicBezTo>
                  <a:cubicBezTo>
                    <a:pt x="7838" y="7099"/>
                    <a:pt x="8319" y="7247"/>
                    <a:pt x="8615" y="7247"/>
                  </a:cubicBezTo>
                  <a:cubicBezTo>
                    <a:pt x="9095" y="7395"/>
                    <a:pt x="9391" y="7395"/>
                    <a:pt x="9872" y="7395"/>
                  </a:cubicBezTo>
                  <a:cubicBezTo>
                    <a:pt x="10167" y="7543"/>
                    <a:pt x="10611" y="7543"/>
                    <a:pt x="10944" y="7691"/>
                  </a:cubicBezTo>
                  <a:cubicBezTo>
                    <a:pt x="11387" y="7691"/>
                    <a:pt x="11720" y="7838"/>
                    <a:pt x="12164" y="7838"/>
                  </a:cubicBezTo>
                  <a:cubicBezTo>
                    <a:pt x="12644" y="7838"/>
                    <a:pt x="12940" y="8023"/>
                    <a:pt x="13384" y="8023"/>
                  </a:cubicBezTo>
                  <a:cubicBezTo>
                    <a:pt x="13717" y="8171"/>
                    <a:pt x="14160" y="8171"/>
                    <a:pt x="14493" y="8171"/>
                  </a:cubicBezTo>
                  <a:cubicBezTo>
                    <a:pt x="14789" y="8319"/>
                    <a:pt x="14937" y="8319"/>
                    <a:pt x="15084" y="8319"/>
                  </a:cubicBezTo>
                  <a:lnTo>
                    <a:pt x="15713" y="8319"/>
                  </a:lnTo>
                  <a:cubicBezTo>
                    <a:pt x="16009" y="8467"/>
                    <a:pt x="16341" y="8467"/>
                    <a:pt x="16785" y="8467"/>
                  </a:cubicBezTo>
                  <a:cubicBezTo>
                    <a:pt x="17081" y="8615"/>
                    <a:pt x="17562" y="8615"/>
                    <a:pt x="18005" y="8615"/>
                  </a:cubicBezTo>
                  <a:cubicBezTo>
                    <a:pt x="18338" y="8763"/>
                    <a:pt x="18634" y="8763"/>
                    <a:pt x="19114" y="8763"/>
                  </a:cubicBezTo>
                  <a:cubicBezTo>
                    <a:pt x="19410" y="8763"/>
                    <a:pt x="19854" y="8948"/>
                    <a:pt x="20334" y="8948"/>
                  </a:cubicBezTo>
                  <a:cubicBezTo>
                    <a:pt x="20630" y="8948"/>
                    <a:pt x="20963" y="9095"/>
                    <a:pt x="21406" y="9095"/>
                  </a:cubicBezTo>
                  <a:cubicBezTo>
                    <a:pt x="21702" y="9095"/>
                    <a:pt x="22183" y="9095"/>
                    <a:pt x="22479" y="9243"/>
                  </a:cubicBezTo>
                  <a:lnTo>
                    <a:pt x="24179" y="9243"/>
                  </a:lnTo>
                  <a:cubicBezTo>
                    <a:pt x="24327" y="9391"/>
                    <a:pt x="24660" y="9391"/>
                    <a:pt x="24808" y="9391"/>
                  </a:cubicBezTo>
                  <a:lnTo>
                    <a:pt x="25880" y="9391"/>
                  </a:lnTo>
                  <a:cubicBezTo>
                    <a:pt x="26324" y="9539"/>
                    <a:pt x="26804" y="9539"/>
                    <a:pt x="27100" y="9539"/>
                  </a:cubicBezTo>
                  <a:lnTo>
                    <a:pt x="28172" y="9539"/>
                  </a:lnTo>
                  <a:cubicBezTo>
                    <a:pt x="28653" y="9539"/>
                    <a:pt x="29096" y="9687"/>
                    <a:pt x="29429" y="9687"/>
                  </a:cubicBezTo>
                  <a:lnTo>
                    <a:pt x="31721" y="9687"/>
                  </a:lnTo>
                  <a:cubicBezTo>
                    <a:pt x="32202" y="9687"/>
                    <a:pt x="32498" y="9687"/>
                    <a:pt x="32793" y="9872"/>
                  </a:cubicBezTo>
                  <a:lnTo>
                    <a:pt x="41112" y="9872"/>
                  </a:lnTo>
                  <a:cubicBezTo>
                    <a:pt x="41445" y="9872"/>
                    <a:pt x="41888" y="9687"/>
                    <a:pt x="42221" y="9687"/>
                  </a:cubicBezTo>
                  <a:lnTo>
                    <a:pt x="44809" y="9687"/>
                  </a:lnTo>
                  <a:cubicBezTo>
                    <a:pt x="45142" y="9687"/>
                    <a:pt x="45437" y="9687"/>
                    <a:pt x="45733" y="9539"/>
                  </a:cubicBezTo>
                  <a:lnTo>
                    <a:pt x="47286" y="9539"/>
                  </a:lnTo>
                  <a:cubicBezTo>
                    <a:pt x="47582" y="9539"/>
                    <a:pt x="47914" y="9539"/>
                    <a:pt x="48210" y="9391"/>
                  </a:cubicBezTo>
                  <a:lnTo>
                    <a:pt x="49763" y="9391"/>
                  </a:lnTo>
                  <a:cubicBezTo>
                    <a:pt x="50059" y="9391"/>
                    <a:pt x="50355" y="9243"/>
                    <a:pt x="50687" y="9243"/>
                  </a:cubicBezTo>
                  <a:cubicBezTo>
                    <a:pt x="51131" y="9243"/>
                    <a:pt x="51759" y="9243"/>
                    <a:pt x="52203" y="9095"/>
                  </a:cubicBezTo>
                  <a:lnTo>
                    <a:pt x="53127" y="9095"/>
                  </a:lnTo>
                  <a:cubicBezTo>
                    <a:pt x="54052" y="8948"/>
                    <a:pt x="54828" y="8948"/>
                    <a:pt x="55752" y="8763"/>
                  </a:cubicBezTo>
                  <a:cubicBezTo>
                    <a:pt x="56085" y="8763"/>
                    <a:pt x="56233" y="8763"/>
                    <a:pt x="56381" y="8615"/>
                  </a:cubicBezTo>
                  <a:cubicBezTo>
                    <a:pt x="57157" y="8615"/>
                    <a:pt x="57934" y="8467"/>
                    <a:pt x="58525" y="8467"/>
                  </a:cubicBezTo>
                  <a:cubicBezTo>
                    <a:pt x="58858" y="8319"/>
                    <a:pt x="59154" y="8319"/>
                    <a:pt x="59449" y="8319"/>
                  </a:cubicBezTo>
                  <a:cubicBezTo>
                    <a:pt x="60078" y="8171"/>
                    <a:pt x="60854" y="8023"/>
                    <a:pt x="61446" y="8023"/>
                  </a:cubicBezTo>
                  <a:cubicBezTo>
                    <a:pt x="61778" y="8023"/>
                    <a:pt x="61926" y="7838"/>
                    <a:pt x="62074" y="7838"/>
                  </a:cubicBezTo>
                  <a:cubicBezTo>
                    <a:pt x="62999" y="7691"/>
                    <a:pt x="63923" y="7543"/>
                    <a:pt x="64699" y="7395"/>
                  </a:cubicBezTo>
                  <a:lnTo>
                    <a:pt x="65143" y="7395"/>
                  </a:lnTo>
                  <a:cubicBezTo>
                    <a:pt x="66400" y="7099"/>
                    <a:pt x="67768" y="6914"/>
                    <a:pt x="69025" y="6618"/>
                  </a:cubicBezTo>
                  <a:lnTo>
                    <a:pt x="69173" y="6618"/>
                  </a:lnTo>
                  <a:cubicBezTo>
                    <a:pt x="70541" y="6323"/>
                    <a:pt x="71798" y="5990"/>
                    <a:pt x="73165" y="5694"/>
                  </a:cubicBezTo>
                  <a:lnTo>
                    <a:pt x="73313" y="296"/>
                  </a:lnTo>
                  <a:lnTo>
                    <a:pt x="73313" y="296"/>
                  </a:lnTo>
                  <a:cubicBezTo>
                    <a:pt x="72093" y="629"/>
                    <a:pt x="70688" y="925"/>
                    <a:pt x="69468" y="1221"/>
                  </a:cubicBezTo>
                  <a:cubicBezTo>
                    <a:pt x="69320" y="1221"/>
                    <a:pt x="69320" y="1221"/>
                    <a:pt x="69173" y="1369"/>
                  </a:cubicBezTo>
                  <a:cubicBezTo>
                    <a:pt x="67916" y="1553"/>
                    <a:pt x="66696" y="1849"/>
                    <a:pt x="65328" y="1997"/>
                  </a:cubicBezTo>
                  <a:cubicBezTo>
                    <a:pt x="65143" y="2145"/>
                    <a:pt x="64995" y="2145"/>
                    <a:pt x="64995" y="2145"/>
                  </a:cubicBezTo>
                  <a:cubicBezTo>
                    <a:pt x="64071" y="2293"/>
                    <a:pt x="63146" y="2478"/>
                    <a:pt x="62222" y="2626"/>
                  </a:cubicBezTo>
                  <a:lnTo>
                    <a:pt x="61631" y="2626"/>
                  </a:lnTo>
                  <a:cubicBezTo>
                    <a:pt x="61002" y="2773"/>
                    <a:pt x="60226" y="2921"/>
                    <a:pt x="59597" y="2921"/>
                  </a:cubicBezTo>
                  <a:cubicBezTo>
                    <a:pt x="59301" y="3069"/>
                    <a:pt x="59006" y="3069"/>
                    <a:pt x="58673" y="3069"/>
                  </a:cubicBezTo>
                  <a:cubicBezTo>
                    <a:pt x="58081" y="3217"/>
                    <a:pt x="57305" y="3217"/>
                    <a:pt x="56529" y="3402"/>
                  </a:cubicBezTo>
                  <a:lnTo>
                    <a:pt x="55900" y="3402"/>
                  </a:lnTo>
                  <a:cubicBezTo>
                    <a:pt x="55161" y="3550"/>
                    <a:pt x="54236" y="3698"/>
                    <a:pt x="53312" y="3698"/>
                  </a:cubicBezTo>
                  <a:cubicBezTo>
                    <a:pt x="52979" y="3846"/>
                    <a:pt x="52684" y="3846"/>
                    <a:pt x="52388" y="3846"/>
                  </a:cubicBezTo>
                  <a:cubicBezTo>
                    <a:pt x="51907" y="3846"/>
                    <a:pt x="51464" y="3993"/>
                    <a:pt x="50835" y="3993"/>
                  </a:cubicBezTo>
                  <a:lnTo>
                    <a:pt x="49911" y="3993"/>
                  </a:lnTo>
                  <a:cubicBezTo>
                    <a:pt x="49430" y="4141"/>
                    <a:pt x="48987" y="4141"/>
                    <a:pt x="48358" y="4141"/>
                  </a:cubicBezTo>
                  <a:cubicBezTo>
                    <a:pt x="48062" y="4141"/>
                    <a:pt x="47767" y="4141"/>
                    <a:pt x="47434" y="4326"/>
                  </a:cubicBezTo>
                  <a:lnTo>
                    <a:pt x="44994" y="4326"/>
                  </a:lnTo>
                  <a:cubicBezTo>
                    <a:pt x="44513" y="4474"/>
                    <a:pt x="43885" y="4474"/>
                    <a:pt x="43441" y="4474"/>
                  </a:cubicBezTo>
                  <a:lnTo>
                    <a:pt x="38968" y="4474"/>
                  </a:lnTo>
                  <a:cubicBezTo>
                    <a:pt x="38524" y="4622"/>
                    <a:pt x="38191" y="4622"/>
                    <a:pt x="37748" y="4622"/>
                  </a:cubicBezTo>
                  <a:lnTo>
                    <a:pt x="36491" y="4622"/>
                  </a:lnTo>
                  <a:cubicBezTo>
                    <a:pt x="36195" y="4622"/>
                    <a:pt x="35751" y="4622"/>
                    <a:pt x="35418" y="4474"/>
                  </a:cubicBezTo>
                  <a:lnTo>
                    <a:pt x="30797" y="4474"/>
                  </a:lnTo>
                  <a:cubicBezTo>
                    <a:pt x="30353" y="4474"/>
                    <a:pt x="30021" y="4326"/>
                    <a:pt x="29577" y="4326"/>
                  </a:cubicBezTo>
                  <a:lnTo>
                    <a:pt x="27433" y="4326"/>
                  </a:lnTo>
                  <a:cubicBezTo>
                    <a:pt x="26952" y="4141"/>
                    <a:pt x="26508" y="4141"/>
                    <a:pt x="26176" y="4141"/>
                  </a:cubicBezTo>
                  <a:cubicBezTo>
                    <a:pt x="25732" y="4141"/>
                    <a:pt x="25399" y="4141"/>
                    <a:pt x="25104" y="3993"/>
                  </a:cubicBezTo>
                  <a:lnTo>
                    <a:pt x="23884" y="3993"/>
                  </a:lnTo>
                  <a:cubicBezTo>
                    <a:pt x="23403" y="3993"/>
                    <a:pt x="23107" y="3846"/>
                    <a:pt x="22811" y="3846"/>
                  </a:cubicBezTo>
                  <a:cubicBezTo>
                    <a:pt x="22331" y="3846"/>
                    <a:pt x="21887" y="3846"/>
                    <a:pt x="21554" y="3698"/>
                  </a:cubicBezTo>
                  <a:lnTo>
                    <a:pt x="20482" y="3698"/>
                  </a:lnTo>
                  <a:cubicBezTo>
                    <a:pt x="20039" y="3550"/>
                    <a:pt x="19558" y="3550"/>
                    <a:pt x="19262" y="3550"/>
                  </a:cubicBezTo>
                  <a:cubicBezTo>
                    <a:pt x="18782" y="3550"/>
                    <a:pt x="18486" y="3402"/>
                    <a:pt x="18190" y="3402"/>
                  </a:cubicBezTo>
                  <a:cubicBezTo>
                    <a:pt x="17709" y="3402"/>
                    <a:pt x="17414" y="3217"/>
                    <a:pt x="16933" y="3217"/>
                  </a:cubicBezTo>
                  <a:cubicBezTo>
                    <a:pt x="16637" y="3217"/>
                    <a:pt x="16157" y="3069"/>
                    <a:pt x="15861" y="3069"/>
                  </a:cubicBezTo>
                  <a:cubicBezTo>
                    <a:pt x="15417" y="3069"/>
                    <a:pt x="15084" y="2921"/>
                    <a:pt x="14641" y="2921"/>
                  </a:cubicBezTo>
                  <a:cubicBezTo>
                    <a:pt x="14308" y="2921"/>
                    <a:pt x="13864" y="2773"/>
                    <a:pt x="13569" y="2773"/>
                  </a:cubicBezTo>
                  <a:cubicBezTo>
                    <a:pt x="13088" y="2626"/>
                    <a:pt x="12792" y="2626"/>
                    <a:pt x="12312" y="2626"/>
                  </a:cubicBezTo>
                  <a:cubicBezTo>
                    <a:pt x="12016" y="2478"/>
                    <a:pt x="11535" y="2478"/>
                    <a:pt x="11240" y="2293"/>
                  </a:cubicBezTo>
                  <a:cubicBezTo>
                    <a:pt x="10796" y="2293"/>
                    <a:pt x="10463" y="2145"/>
                    <a:pt x="10020" y="2145"/>
                  </a:cubicBezTo>
                  <a:cubicBezTo>
                    <a:pt x="9687" y="2145"/>
                    <a:pt x="9243" y="1997"/>
                    <a:pt x="8947" y="1997"/>
                  </a:cubicBezTo>
                  <a:cubicBezTo>
                    <a:pt x="8467" y="1849"/>
                    <a:pt x="8171" y="1849"/>
                    <a:pt x="7690" y="1701"/>
                  </a:cubicBezTo>
                  <a:cubicBezTo>
                    <a:pt x="7395" y="1701"/>
                    <a:pt x="6914" y="1553"/>
                    <a:pt x="6618" y="1553"/>
                  </a:cubicBezTo>
                  <a:cubicBezTo>
                    <a:pt x="6175" y="1369"/>
                    <a:pt x="5842" y="1369"/>
                    <a:pt x="5546" y="1221"/>
                  </a:cubicBezTo>
                  <a:cubicBezTo>
                    <a:pt x="4918" y="1221"/>
                    <a:pt x="4326" y="1073"/>
                    <a:pt x="3698" y="925"/>
                  </a:cubicBezTo>
                  <a:cubicBezTo>
                    <a:pt x="3402" y="777"/>
                    <a:pt x="3069" y="777"/>
                    <a:pt x="2773" y="777"/>
                  </a:cubicBezTo>
                  <a:cubicBezTo>
                    <a:pt x="1997" y="444"/>
                    <a:pt x="1073" y="296"/>
                    <a:pt x="148" y="1"/>
                  </a:cubicBezTo>
                  <a:close/>
                </a:path>
              </a:pathLst>
            </a:custGeom>
            <a:solidFill>
              <a:srgbClr val="8BA2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0" name="Google Shape;403;p19">
              <a:extLst>
                <a:ext uri="{FF2B5EF4-FFF2-40B4-BE49-F238E27FC236}">
                  <a16:creationId xmlns:a16="http://schemas.microsoft.com/office/drawing/2014/main" id="{822F1BC6-1A05-11A0-69E2-A4607727541F}"/>
                </a:ext>
              </a:extLst>
            </p:cNvPr>
            <p:cNvSpPr/>
            <p:nvPr/>
          </p:nvSpPr>
          <p:spPr>
            <a:xfrm>
              <a:off x="9362518" y="4978537"/>
              <a:ext cx="109349" cy="83078"/>
            </a:xfrm>
            <a:custGeom>
              <a:avLst/>
              <a:gdLst/>
              <a:ahLst/>
              <a:cxnLst/>
              <a:rect l="l" t="t" r="r" b="b"/>
              <a:pathLst>
                <a:path w="5694" h="4326" extrusionOk="0">
                  <a:moveTo>
                    <a:pt x="1996" y="0"/>
                  </a:moveTo>
                  <a:cubicBezTo>
                    <a:pt x="1220" y="0"/>
                    <a:pt x="629" y="185"/>
                    <a:pt x="0" y="333"/>
                  </a:cubicBezTo>
                  <a:cubicBezTo>
                    <a:pt x="776" y="777"/>
                    <a:pt x="1072" y="1405"/>
                    <a:pt x="1072" y="2181"/>
                  </a:cubicBezTo>
                  <a:cubicBezTo>
                    <a:pt x="1072" y="2773"/>
                    <a:pt x="776" y="3401"/>
                    <a:pt x="0" y="4030"/>
                  </a:cubicBezTo>
                  <a:cubicBezTo>
                    <a:pt x="629" y="4178"/>
                    <a:pt x="1220" y="4326"/>
                    <a:pt x="1996" y="4326"/>
                  </a:cubicBezTo>
                  <a:cubicBezTo>
                    <a:pt x="4141" y="4326"/>
                    <a:pt x="5693" y="3401"/>
                    <a:pt x="5693" y="2181"/>
                  </a:cubicBezTo>
                  <a:cubicBezTo>
                    <a:pt x="5693" y="1553"/>
                    <a:pt x="5250" y="924"/>
                    <a:pt x="4621" y="629"/>
                  </a:cubicBezTo>
                  <a:cubicBezTo>
                    <a:pt x="3993" y="185"/>
                    <a:pt x="3069" y="0"/>
                    <a:pt x="19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1" name="Google Shape;404;p19">
              <a:extLst>
                <a:ext uri="{FF2B5EF4-FFF2-40B4-BE49-F238E27FC236}">
                  <a16:creationId xmlns:a16="http://schemas.microsoft.com/office/drawing/2014/main" id="{37E52B55-2241-DE49-689C-13DF6C15BBBB}"/>
                </a:ext>
              </a:extLst>
            </p:cNvPr>
            <p:cNvSpPr/>
            <p:nvPr/>
          </p:nvSpPr>
          <p:spPr>
            <a:xfrm>
              <a:off x="9214837" y="4978537"/>
              <a:ext cx="144858" cy="83078"/>
            </a:xfrm>
            <a:custGeom>
              <a:avLst/>
              <a:gdLst/>
              <a:ahLst/>
              <a:cxnLst/>
              <a:rect l="l" t="t" r="r" b="b"/>
              <a:pathLst>
                <a:path w="7543" h="4326" extrusionOk="0">
                  <a:moveTo>
                    <a:pt x="3697" y="0"/>
                  </a:moveTo>
                  <a:cubicBezTo>
                    <a:pt x="1664" y="0"/>
                    <a:pt x="0" y="924"/>
                    <a:pt x="0" y="2181"/>
                  </a:cubicBezTo>
                  <a:cubicBezTo>
                    <a:pt x="0" y="2773"/>
                    <a:pt x="444" y="3254"/>
                    <a:pt x="1072" y="3697"/>
                  </a:cubicBezTo>
                  <a:cubicBezTo>
                    <a:pt x="1849" y="4030"/>
                    <a:pt x="2773" y="4326"/>
                    <a:pt x="3845" y="4326"/>
                  </a:cubicBezTo>
                  <a:cubicBezTo>
                    <a:pt x="5841" y="4326"/>
                    <a:pt x="7542" y="3401"/>
                    <a:pt x="7542" y="2181"/>
                  </a:cubicBezTo>
                  <a:cubicBezTo>
                    <a:pt x="7542" y="1553"/>
                    <a:pt x="7062" y="924"/>
                    <a:pt x="6470" y="629"/>
                  </a:cubicBezTo>
                  <a:cubicBezTo>
                    <a:pt x="5694" y="185"/>
                    <a:pt x="4769" y="0"/>
                    <a:pt x="3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2" name="Google Shape;405;p19">
              <a:extLst>
                <a:ext uri="{FF2B5EF4-FFF2-40B4-BE49-F238E27FC236}">
                  <a16:creationId xmlns:a16="http://schemas.microsoft.com/office/drawing/2014/main" id="{156E23DB-9D33-3E10-A15E-26769B4A1E96}"/>
                </a:ext>
              </a:extLst>
            </p:cNvPr>
            <p:cNvSpPr/>
            <p:nvPr/>
          </p:nvSpPr>
          <p:spPr>
            <a:xfrm>
              <a:off x="9101936" y="4978537"/>
              <a:ext cx="109368" cy="83078"/>
            </a:xfrm>
            <a:custGeom>
              <a:avLst/>
              <a:gdLst/>
              <a:ahLst/>
              <a:cxnLst/>
              <a:rect l="l" t="t" r="r" b="b"/>
              <a:pathLst>
                <a:path w="5695" h="4326" extrusionOk="0">
                  <a:moveTo>
                    <a:pt x="3698" y="0"/>
                  </a:moveTo>
                  <a:cubicBezTo>
                    <a:pt x="1554" y="0"/>
                    <a:pt x="1" y="924"/>
                    <a:pt x="1" y="2181"/>
                  </a:cubicBezTo>
                  <a:cubicBezTo>
                    <a:pt x="1" y="2773"/>
                    <a:pt x="481" y="3254"/>
                    <a:pt x="1073" y="3697"/>
                  </a:cubicBezTo>
                  <a:cubicBezTo>
                    <a:pt x="1701" y="4030"/>
                    <a:pt x="2626" y="4326"/>
                    <a:pt x="3698" y="4326"/>
                  </a:cubicBezTo>
                  <a:cubicBezTo>
                    <a:pt x="4474" y="4326"/>
                    <a:pt x="5103" y="4178"/>
                    <a:pt x="5694" y="4030"/>
                  </a:cubicBezTo>
                  <a:cubicBezTo>
                    <a:pt x="4955" y="3401"/>
                    <a:pt x="4622" y="2773"/>
                    <a:pt x="4622" y="2181"/>
                  </a:cubicBezTo>
                  <a:cubicBezTo>
                    <a:pt x="4622" y="1405"/>
                    <a:pt x="4955" y="777"/>
                    <a:pt x="5694" y="333"/>
                  </a:cubicBezTo>
                  <a:cubicBezTo>
                    <a:pt x="5103" y="185"/>
                    <a:pt x="4474" y="0"/>
                    <a:pt x="3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3" name="Google Shape;406;p19">
              <a:extLst>
                <a:ext uri="{FF2B5EF4-FFF2-40B4-BE49-F238E27FC236}">
                  <a16:creationId xmlns:a16="http://schemas.microsoft.com/office/drawing/2014/main" id="{FDCC47F0-64BD-9281-E60C-2D5D82A8C29D}"/>
                </a:ext>
              </a:extLst>
            </p:cNvPr>
            <p:cNvSpPr/>
            <p:nvPr/>
          </p:nvSpPr>
          <p:spPr>
            <a:xfrm>
              <a:off x="9069288" y="5070833"/>
              <a:ext cx="124251" cy="109349"/>
            </a:xfrm>
            <a:custGeom>
              <a:avLst/>
              <a:gdLst/>
              <a:ahLst/>
              <a:cxnLst/>
              <a:rect l="l" t="t" r="r" b="b"/>
              <a:pathLst>
                <a:path w="6470" h="5694" extrusionOk="0">
                  <a:moveTo>
                    <a:pt x="4030" y="0"/>
                  </a:moveTo>
                  <a:cubicBezTo>
                    <a:pt x="1849" y="0"/>
                    <a:pt x="0" y="925"/>
                    <a:pt x="0" y="2145"/>
                  </a:cubicBezTo>
                  <a:lnTo>
                    <a:pt x="0" y="5694"/>
                  </a:lnTo>
                  <a:lnTo>
                    <a:pt x="4621" y="5694"/>
                  </a:lnTo>
                  <a:lnTo>
                    <a:pt x="4621" y="2145"/>
                  </a:lnTo>
                  <a:cubicBezTo>
                    <a:pt x="4621" y="1220"/>
                    <a:pt x="5398" y="444"/>
                    <a:pt x="6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4" name="Google Shape;407;p19">
              <a:extLst>
                <a:ext uri="{FF2B5EF4-FFF2-40B4-BE49-F238E27FC236}">
                  <a16:creationId xmlns:a16="http://schemas.microsoft.com/office/drawing/2014/main" id="{CE2C1754-2F39-5AD9-6FE2-E1CBF9847E0E}"/>
                </a:ext>
              </a:extLst>
            </p:cNvPr>
            <p:cNvSpPr/>
            <p:nvPr/>
          </p:nvSpPr>
          <p:spPr>
            <a:xfrm>
              <a:off x="9385947" y="5069834"/>
              <a:ext cx="118586" cy="110348"/>
            </a:xfrm>
            <a:custGeom>
              <a:avLst/>
              <a:gdLst/>
              <a:ahLst/>
              <a:cxnLst/>
              <a:rect l="l" t="t" r="r" b="b"/>
              <a:pathLst>
                <a:path w="6175" h="5746" extrusionOk="0">
                  <a:moveTo>
                    <a:pt x="2934" y="0"/>
                  </a:moveTo>
                  <a:cubicBezTo>
                    <a:pt x="2738" y="0"/>
                    <a:pt x="2536" y="17"/>
                    <a:pt x="2329" y="52"/>
                  </a:cubicBezTo>
                  <a:lnTo>
                    <a:pt x="0" y="52"/>
                  </a:lnTo>
                  <a:cubicBezTo>
                    <a:pt x="924" y="644"/>
                    <a:pt x="1553" y="1420"/>
                    <a:pt x="1553" y="2197"/>
                  </a:cubicBezTo>
                  <a:lnTo>
                    <a:pt x="1553" y="5746"/>
                  </a:lnTo>
                  <a:lnTo>
                    <a:pt x="6174" y="5746"/>
                  </a:lnTo>
                  <a:lnTo>
                    <a:pt x="6174" y="2197"/>
                  </a:lnTo>
                  <a:cubicBezTo>
                    <a:pt x="6174" y="1568"/>
                    <a:pt x="5694" y="977"/>
                    <a:pt x="5102" y="644"/>
                  </a:cubicBezTo>
                  <a:cubicBezTo>
                    <a:pt x="4476" y="286"/>
                    <a:pt x="3753" y="0"/>
                    <a:pt x="2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5" name="Google Shape;408;p19">
              <a:extLst>
                <a:ext uri="{FF2B5EF4-FFF2-40B4-BE49-F238E27FC236}">
                  <a16:creationId xmlns:a16="http://schemas.microsoft.com/office/drawing/2014/main" id="{FC12213A-AE2B-135A-2E8F-B054620ADC30}"/>
                </a:ext>
              </a:extLst>
            </p:cNvPr>
            <p:cNvSpPr/>
            <p:nvPr/>
          </p:nvSpPr>
          <p:spPr>
            <a:xfrm>
              <a:off x="9185013" y="5067280"/>
              <a:ext cx="207330" cy="112902"/>
            </a:xfrm>
            <a:custGeom>
              <a:avLst/>
              <a:gdLst/>
              <a:ahLst/>
              <a:cxnLst/>
              <a:rect l="l" t="t" r="r" b="b"/>
              <a:pathLst>
                <a:path w="10796" h="5879" extrusionOk="0">
                  <a:moveTo>
                    <a:pt x="3845" y="1"/>
                  </a:moveTo>
                  <a:cubicBezTo>
                    <a:pt x="1701" y="185"/>
                    <a:pt x="0" y="1110"/>
                    <a:pt x="0" y="2330"/>
                  </a:cubicBezTo>
                  <a:lnTo>
                    <a:pt x="0" y="5879"/>
                  </a:lnTo>
                  <a:lnTo>
                    <a:pt x="10796" y="5879"/>
                  </a:lnTo>
                  <a:lnTo>
                    <a:pt x="10796" y="2330"/>
                  </a:lnTo>
                  <a:cubicBezTo>
                    <a:pt x="10611" y="1701"/>
                    <a:pt x="10315" y="1258"/>
                    <a:pt x="9539" y="777"/>
                  </a:cubicBezTo>
                  <a:cubicBezTo>
                    <a:pt x="8762" y="333"/>
                    <a:pt x="7838" y="185"/>
                    <a:pt x="6766" y="185"/>
                  </a:cubicBezTo>
                  <a:lnTo>
                    <a:pt x="38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2BAA578-EEC1-535A-DE2F-2255B8B4DEB3}"/>
              </a:ext>
            </a:extLst>
          </p:cNvPr>
          <p:cNvSpPr txBox="1"/>
          <p:nvPr/>
        </p:nvSpPr>
        <p:spPr>
          <a:xfrm>
            <a:off x="6199803" y="10074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Trusted Authentication Module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5601FC7-F224-1A84-A134-01A308F20696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00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8DACF8-425C-46CE-46F0-C972C303F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369D1C50-DCFB-3335-C0C3-3ADCD8886826}"/>
              </a:ext>
            </a:extLst>
          </p:cNvPr>
          <p:cNvSpPr/>
          <p:nvPr/>
        </p:nvSpPr>
        <p:spPr>
          <a:xfrm>
            <a:off x="135102" y="672747"/>
            <a:ext cx="11921796" cy="6135942"/>
          </a:xfrm>
          <a:prstGeom prst="rect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08DB964-8761-1768-5A6D-72EC42076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294" y="774584"/>
            <a:ext cx="7144460" cy="590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771B22D9-D326-351D-CCC4-110CF10D1E73}"/>
              </a:ext>
            </a:extLst>
          </p:cNvPr>
          <p:cNvSpPr/>
          <p:nvPr/>
        </p:nvSpPr>
        <p:spPr>
          <a:xfrm>
            <a:off x="2682003" y="796193"/>
            <a:ext cx="2412513" cy="2580714"/>
          </a:xfrm>
          <a:prstGeom prst="roundRect">
            <a:avLst/>
          </a:prstGeom>
          <a:noFill/>
          <a:ln w="19050">
            <a:solidFill>
              <a:srgbClr val="FFFF00"/>
            </a:solidFill>
            <a:prstDash val="dash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360489D2-27DB-A596-29BB-15056A7227DB}"/>
              </a:ext>
            </a:extLst>
          </p:cNvPr>
          <p:cNvSpPr/>
          <p:nvPr/>
        </p:nvSpPr>
        <p:spPr>
          <a:xfrm>
            <a:off x="2685294" y="3429386"/>
            <a:ext cx="7144460" cy="2891845"/>
          </a:xfrm>
          <a:prstGeom prst="roundRect">
            <a:avLst/>
          </a:prstGeom>
          <a:noFill/>
          <a:ln w="19050">
            <a:solidFill>
              <a:srgbClr val="FFFF00"/>
            </a:solidFill>
            <a:prstDash val="dash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3411C8BE-2F06-5A23-B816-FFBF11932477}"/>
              </a:ext>
            </a:extLst>
          </p:cNvPr>
          <p:cNvGrpSpPr/>
          <p:nvPr/>
        </p:nvGrpSpPr>
        <p:grpSpPr>
          <a:xfrm>
            <a:off x="26692" y="11349"/>
            <a:ext cx="3798548" cy="369332"/>
            <a:chOff x="26692" y="11349"/>
            <a:chExt cx="3798548" cy="369332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ED9189F0-6A62-E276-ED42-264F2A1D3715}"/>
                </a:ext>
              </a:extLst>
            </p:cNvPr>
            <p:cNvSpPr txBox="1"/>
            <p:nvPr/>
          </p:nvSpPr>
          <p:spPr>
            <a:xfrm>
              <a:off x="135628" y="11349"/>
              <a:ext cx="3689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Trusted Authentication Module</a:t>
              </a:r>
            </a:p>
          </p:txBody>
        </p:sp>
        <p:cxnSp>
          <p:nvCxnSpPr>
            <p:cNvPr id="4" name="直接连接符 124">
              <a:extLst>
                <a:ext uri="{FF2B5EF4-FFF2-40B4-BE49-F238E27FC236}">
                  <a16:creationId xmlns:a16="http://schemas.microsoft.com/office/drawing/2014/main" id="{219A4E61-0CBC-951B-6D73-8514D620BB62}"/>
                </a:ext>
              </a:extLst>
            </p:cNvPr>
            <p:cNvCxnSpPr>
              <a:cxnSpLocks/>
            </p:cNvCxnSpPr>
            <p:nvPr/>
          </p:nvCxnSpPr>
          <p:spPr>
            <a:xfrm>
              <a:off x="26692" y="336211"/>
              <a:ext cx="3511065" cy="0"/>
            </a:xfrm>
            <a:prstGeom prst="line">
              <a:avLst/>
            </a:prstGeom>
            <a:ln>
              <a:solidFill>
                <a:srgbClr val="304086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文字方塊 4">
            <a:extLst>
              <a:ext uri="{FF2B5EF4-FFF2-40B4-BE49-F238E27FC236}">
                <a16:creationId xmlns:a16="http://schemas.microsoft.com/office/drawing/2014/main" id="{29DB7E37-0CAC-ADBE-EB63-F7B3AEEAC889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28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0A45DB-F197-99A1-7738-2A376B49F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73">
            <a:extLst>
              <a:ext uri="{FF2B5EF4-FFF2-40B4-BE49-F238E27FC236}">
                <a16:creationId xmlns:a16="http://schemas.microsoft.com/office/drawing/2014/main" id="{C567B8F3-0860-ED33-3A0E-0A6F1FAAF0D8}"/>
              </a:ext>
            </a:extLst>
          </p:cNvPr>
          <p:cNvSpPr/>
          <p:nvPr/>
        </p:nvSpPr>
        <p:spPr>
          <a:xfrm rot="13896269" flipH="1">
            <a:off x="10691535" y="4178151"/>
            <a:ext cx="2248554" cy="4269042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10148E3-281F-FD71-17A1-6FC8512CAA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" t="43674" r="1649" b="5196"/>
          <a:stretch/>
        </p:blipFill>
        <p:spPr bwMode="auto">
          <a:xfrm>
            <a:off x="2501586" y="1559895"/>
            <a:ext cx="7188827" cy="309839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3" name="文本框 92">
            <a:extLst>
              <a:ext uri="{FF2B5EF4-FFF2-40B4-BE49-F238E27FC236}">
                <a16:creationId xmlns:a16="http://schemas.microsoft.com/office/drawing/2014/main" id="{7268F073-F204-8E86-2A66-5C5BC84418D8}"/>
              </a:ext>
            </a:extLst>
          </p:cNvPr>
          <p:cNvSpPr txBox="1"/>
          <p:nvPr/>
        </p:nvSpPr>
        <p:spPr>
          <a:xfrm>
            <a:off x="1690752" y="544513"/>
            <a:ext cx="88104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</a:t>
            </a:r>
            <a:r>
              <a:rPr lang="en-US" altLang="zh-TW" sz="2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r>
              <a:rPr lang="en-US" altLang="zh-TW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800" b="1">
                <a:solidFill>
                  <a:schemeClr val="accent1">
                    <a:lumMod val="7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Times New Roman" panose="02020603050405020304" pitchFamily="18" charset="0"/>
              </a:rPr>
              <a:t>可信任認證模組設計</a:t>
            </a:r>
            <a:endParaRPr lang="zh-CN" altLang="en-US" sz="3600">
              <a:solidFill>
                <a:schemeClr val="accent1">
                  <a:lumMod val="75000"/>
                </a:schemeClr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文本框 103">
            <a:extLst>
              <a:ext uri="{FF2B5EF4-FFF2-40B4-BE49-F238E27FC236}">
                <a16:creationId xmlns:a16="http://schemas.microsoft.com/office/drawing/2014/main" id="{9769F12D-4926-ABFD-4F33-2487280DF71A}"/>
              </a:ext>
            </a:extLst>
          </p:cNvPr>
          <p:cNvSpPr txBox="1"/>
          <p:nvPr/>
        </p:nvSpPr>
        <p:spPr>
          <a:xfrm>
            <a:off x="3266103" y="4880862"/>
            <a:ext cx="5867400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驗證系統 </a:t>
            </a: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(ATM Authentication Subsystem)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資訊應用系統 </a:t>
            </a: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(Data Application Subsystem)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ATM</a:t>
            </a:r>
            <a:r>
              <a:rPr lang="zh-TW" altLang="en-US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 使用者系統</a:t>
            </a:r>
            <a:r>
              <a:rPr lang="en-US" altLang="zh-TW" sz="2000" b="1"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(ATM User Subsystem)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2DCD6C2-88FB-238D-E084-258AB147CD6B}"/>
              </a:ext>
            </a:extLst>
          </p:cNvPr>
          <p:cNvSpPr txBox="1"/>
          <p:nvPr/>
        </p:nvSpPr>
        <p:spPr>
          <a:xfrm>
            <a:off x="1238027" y="1866282"/>
            <a:ext cx="615553" cy="2040394"/>
          </a:xfrm>
          <a:prstGeom prst="rect">
            <a:avLst/>
          </a:prstGeom>
          <a:noFill/>
        </p:spPr>
        <p:txBody>
          <a:bodyPr vert="eaVert" wrap="square" anchor="ctr">
            <a:spAutoFit/>
          </a:bodyPr>
          <a:lstStyle/>
          <a:p>
            <a:pPr algn="dist"/>
            <a:r>
              <a:rPr lang="zh-TW" altLang="en-US" sz="2800" b="1">
                <a:solidFill>
                  <a:srgbClr val="475DBD"/>
                </a:solidFill>
                <a:latin typeface="Times New Roman" panose="02020603050405020304" pitchFamily="18" charset="0"/>
                <a:ea typeface="王漢宗特黑體繁" panose="02020500000000000000" pitchFamily="18" charset="-120"/>
                <a:cs typeface="Times New Roman" panose="02020603050405020304" pitchFamily="18" charset="0"/>
                <a:sym typeface="+mn-lt"/>
              </a:rPr>
              <a:t>分散式驗證</a:t>
            </a:r>
            <a:endParaRPr lang="en-US" altLang="zh-TW" sz="2800" b="1">
              <a:solidFill>
                <a:srgbClr val="475DBD"/>
              </a:solidFill>
              <a:latin typeface="Times New Roman" panose="02020603050405020304" pitchFamily="18" charset="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C34F7D9-3342-3857-6379-E9D1202EA35A}"/>
              </a:ext>
            </a:extLst>
          </p:cNvPr>
          <p:cNvGrpSpPr/>
          <p:nvPr/>
        </p:nvGrpSpPr>
        <p:grpSpPr>
          <a:xfrm>
            <a:off x="26692" y="11349"/>
            <a:ext cx="3798548" cy="369332"/>
            <a:chOff x="26692" y="11349"/>
            <a:chExt cx="3798548" cy="369332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88B46E2-E832-AF2A-DE40-F08A0A57485F}"/>
                </a:ext>
              </a:extLst>
            </p:cNvPr>
            <p:cNvSpPr txBox="1"/>
            <p:nvPr/>
          </p:nvSpPr>
          <p:spPr>
            <a:xfrm>
              <a:off x="135628" y="11349"/>
              <a:ext cx="3689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Trusted Authentication Module</a:t>
              </a:r>
            </a:p>
          </p:txBody>
        </p:sp>
        <p:cxnSp>
          <p:nvCxnSpPr>
            <p:cNvPr id="10" name="直接连接符 124">
              <a:extLst>
                <a:ext uri="{FF2B5EF4-FFF2-40B4-BE49-F238E27FC236}">
                  <a16:creationId xmlns:a16="http://schemas.microsoft.com/office/drawing/2014/main" id="{23F1E65C-829D-58FE-368B-CD334A349876}"/>
                </a:ext>
              </a:extLst>
            </p:cNvPr>
            <p:cNvCxnSpPr>
              <a:cxnSpLocks/>
            </p:cNvCxnSpPr>
            <p:nvPr/>
          </p:nvCxnSpPr>
          <p:spPr>
            <a:xfrm>
              <a:off x="26692" y="336211"/>
              <a:ext cx="3511065" cy="0"/>
            </a:xfrm>
            <a:prstGeom prst="line">
              <a:avLst/>
            </a:prstGeom>
            <a:ln>
              <a:solidFill>
                <a:srgbClr val="304086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F4A69507-7169-7BBD-1EF9-D0F2C09B5E3A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2822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E19008-A948-9063-C0F6-1215CD738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652DB55-72AC-2144-A9E1-4BED1F8C53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294" y="774584"/>
            <a:ext cx="7144460" cy="590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E47C366C-B512-A5F2-8A87-C364E498A2E5}"/>
              </a:ext>
            </a:extLst>
          </p:cNvPr>
          <p:cNvSpPr/>
          <p:nvPr/>
        </p:nvSpPr>
        <p:spPr>
          <a:xfrm>
            <a:off x="7507666" y="783083"/>
            <a:ext cx="2412513" cy="2580714"/>
          </a:xfrm>
          <a:prstGeom prst="roundRect">
            <a:avLst/>
          </a:prstGeom>
          <a:noFill/>
          <a:ln w="19050">
            <a:solidFill>
              <a:srgbClr val="FFFF00"/>
            </a:solidFill>
            <a:prstDash val="dash"/>
          </a:ln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483D64D-0C68-DDAF-6FA5-AF058FB7542A}"/>
              </a:ext>
            </a:extLst>
          </p:cNvPr>
          <p:cNvGrpSpPr/>
          <p:nvPr/>
        </p:nvGrpSpPr>
        <p:grpSpPr>
          <a:xfrm>
            <a:off x="26692" y="11349"/>
            <a:ext cx="3798548" cy="369332"/>
            <a:chOff x="26692" y="11349"/>
            <a:chExt cx="3798548" cy="36933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44EF72B-8059-AA95-1D8D-AF853DD01000}"/>
                </a:ext>
              </a:extLst>
            </p:cNvPr>
            <p:cNvSpPr txBox="1"/>
            <p:nvPr/>
          </p:nvSpPr>
          <p:spPr>
            <a:xfrm>
              <a:off x="135628" y="11349"/>
              <a:ext cx="3689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Trusted Authentication Module</a:t>
              </a:r>
            </a:p>
          </p:txBody>
        </p:sp>
        <p:cxnSp>
          <p:nvCxnSpPr>
            <p:cNvPr id="8" name="直接连接符 124">
              <a:extLst>
                <a:ext uri="{FF2B5EF4-FFF2-40B4-BE49-F238E27FC236}">
                  <a16:creationId xmlns:a16="http://schemas.microsoft.com/office/drawing/2014/main" id="{61E2DB99-6F77-B5FA-C14F-4090FAE72593}"/>
                </a:ext>
              </a:extLst>
            </p:cNvPr>
            <p:cNvCxnSpPr>
              <a:cxnSpLocks/>
            </p:cNvCxnSpPr>
            <p:nvPr/>
          </p:nvCxnSpPr>
          <p:spPr>
            <a:xfrm>
              <a:off x="26692" y="336211"/>
              <a:ext cx="3511065" cy="0"/>
            </a:xfrm>
            <a:prstGeom prst="line">
              <a:avLst/>
            </a:prstGeom>
            <a:ln>
              <a:solidFill>
                <a:srgbClr val="304086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AE200C77-E6C2-C40F-FCB2-2D834841D184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429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A5BC3D-7BBE-AF3B-1032-1682B8E54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1">
            <a:extLst>
              <a:ext uri="{FF2B5EF4-FFF2-40B4-BE49-F238E27FC236}">
                <a16:creationId xmlns:a16="http://schemas.microsoft.com/office/drawing/2014/main" id="{AE9EDE8B-B1DC-8F9F-8866-A0589C0331C6}"/>
              </a:ext>
            </a:extLst>
          </p:cNvPr>
          <p:cNvGrpSpPr/>
          <p:nvPr/>
        </p:nvGrpSpPr>
        <p:grpSpPr>
          <a:xfrm>
            <a:off x="4743563" y="2101706"/>
            <a:ext cx="2738483" cy="4316946"/>
            <a:chOff x="5335946" y="2393873"/>
            <a:chExt cx="1699128" cy="2678506"/>
          </a:xfrm>
        </p:grpSpPr>
        <p:pic>
          <p:nvPicPr>
            <p:cNvPr id="12" name="图片 116">
              <a:extLst>
                <a:ext uri="{FF2B5EF4-FFF2-40B4-BE49-F238E27FC236}">
                  <a16:creationId xmlns:a16="http://schemas.microsoft.com/office/drawing/2014/main" id="{34AD4254-A667-8EA2-8F80-8DECC0C391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56542" y="2393873"/>
              <a:ext cx="1203384" cy="2054906"/>
            </a:xfrm>
            <a:prstGeom prst="rect">
              <a:avLst/>
            </a:prstGeom>
          </p:spPr>
        </p:pic>
        <p:pic>
          <p:nvPicPr>
            <p:cNvPr id="13" name="图片 117">
              <a:extLst>
                <a:ext uri="{FF2B5EF4-FFF2-40B4-BE49-F238E27FC236}">
                  <a16:creationId xmlns:a16="http://schemas.microsoft.com/office/drawing/2014/main" id="{EDE2C947-7AC8-3156-98E9-41F1867F07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5335946" y="3850789"/>
              <a:ext cx="562537" cy="960591"/>
            </a:xfrm>
            <a:prstGeom prst="rect">
              <a:avLst/>
            </a:prstGeom>
          </p:spPr>
        </p:pic>
        <p:pic>
          <p:nvPicPr>
            <p:cNvPr id="14" name="图片 118">
              <a:extLst>
                <a:ext uri="{FF2B5EF4-FFF2-40B4-BE49-F238E27FC236}">
                  <a16:creationId xmlns:a16="http://schemas.microsoft.com/office/drawing/2014/main" id="{AA59CF7E-E636-6772-B561-86873EF8ED1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38145" y="3065991"/>
              <a:ext cx="996929" cy="1702362"/>
            </a:xfrm>
            <a:prstGeom prst="rect">
              <a:avLst/>
            </a:prstGeom>
          </p:spPr>
        </p:pic>
        <p:pic>
          <p:nvPicPr>
            <p:cNvPr id="15" name="图片 119">
              <a:extLst>
                <a:ext uri="{FF2B5EF4-FFF2-40B4-BE49-F238E27FC236}">
                  <a16:creationId xmlns:a16="http://schemas.microsoft.com/office/drawing/2014/main" id="{0FAC34F2-FCDE-18AB-220C-7906351513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5575474" y="3631648"/>
              <a:ext cx="843714" cy="1440731"/>
            </a:xfrm>
            <a:prstGeom prst="rect">
              <a:avLst/>
            </a:prstGeom>
          </p:spPr>
        </p:pic>
      </p:grpSp>
      <p:sp>
        <p:nvSpPr>
          <p:cNvPr id="110" name="文本框 109">
            <a:extLst>
              <a:ext uri="{FF2B5EF4-FFF2-40B4-BE49-F238E27FC236}">
                <a16:creationId xmlns:a16="http://schemas.microsoft.com/office/drawing/2014/main" id="{48E9BBA6-1E3E-BCB9-16FC-BE5FC2A516AF}"/>
              </a:ext>
            </a:extLst>
          </p:cNvPr>
          <p:cNvSpPr txBox="1"/>
          <p:nvPr/>
        </p:nvSpPr>
        <p:spPr>
          <a:xfrm>
            <a:off x="389202" y="2888437"/>
            <a:ext cx="3973412" cy="2806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>
                <a:solidFill>
                  <a:srgbClr val="0D0D0D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驗證請求者提交 </a:t>
            </a:r>
            <a:r>
              <a:rPr lang="en-US" altLang="zh-TW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T-Cert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10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2000" b="1">
                <a:solidFill>
                  <a:srgbClr val="0D0D0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CA </a:t>
            </a:r>
            <a:r>
              <a:rPr lang="zh-TW" altLang="en-US" sz="2000" b="1">
                <a:solidFill>
                  <a:srgbClr val="0D0D0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節點將 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T-Cert</a:t>
            </a:r>
            <a:r>
              <a:rPr lang="en-US" altLang="zh-CN" sz="2000" b="1">
                <a:solidFill>
                  <a:srgbClr val="0D0D0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 </a:t>
            </a:r>
            <a:r>
              <a:rPr lang="zh-TW" altLang="en-US" sz="2000" b="1">
                <a:solidFill>
                  <a:srgbClr val="0D0D0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雜湊</a:t>
            </a:r>
            <a:endParaRPr lang="en-US" altLang="zh-TW" sz="2000" b="1">
              <a:solidFill>
                <a:srgbClr val="0D0D0D"/>
              </a:solidFill>
              <a:latin typeface="Times New Roman" panose="02020603050405020304" pitchFamily="18" charset="0"/>
              <a:ea typeface="微軟正黑體" panose="020B0604030504040204" pitchFamily="34" charset="-12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2000" b="1">
                <a:solidFill>
                  <a:srgbClr val="0D0D0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       產生 </a:t>
            </a:r>
            <a:r>
              <a:rPr lang="en-US" altLang="zh-CN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T-</a:t>
            </a:r>
            <a:r>
              <a:rPr lang="en-US" altLang="zh-CN" sz="20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CertH</a:t>
            </a:r>
            <a:endParaRPr lang="en-US" altLang="zh-CN" sz="20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CN" sz="10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2000" b="1">
                <a:solidFill>
                  <a:srgbClr val="0D0D0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3.</a:t>
            </a:r>
            <a:r>
              <a:rPr lang="zh-TW" altLang="en-US" sz="2000" b="1">
                <a:solidFill>
                  <a:srgbClr val="0D0D0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    </a:t>
            </a:r>
            <a:r>
              <a:rPr lang="zh-CN" altLang="fr-FR" sz="2000" b="1">
                <a:solidFill>
                  <a:srgbClr val="0D0D0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在 </a:t>
            </a:r>
            <a:r>
              <a:rPr lang="fr-FR" altLang="zh-CN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T-CertH-Se</a:t>
            </a:r>
            <a:r>
              <a:rPr lang="fr-FR" altLang="zh-CN" sz="2000" b="1">
                <a:solidFill>
                  <a:srgbClr val="0D0D0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t </a:t>
            </a:r>
            <a:r>
              <a:rPr lang="zh-CN" altLang="fr-FR" sz="2000" b="1">
                <a:solidFill>
                  <a:srgbClr val="0D0D0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中查找</a:t>
            </a:r>
            <a:endParaRPr lang="en-US" altLang="zh-CN" sz="2000" b="1">
              <a:solidFill>
                <a:srgbClr val="0D0D0D"/>
              </a:solidFill>
              <a:latin typeface="Times New Roman" panose="02020603050405020304" pitchFamily="18" charset="0"/>
              <a:ea typeface="微軟正黑體" panose="020B0604030504040204" pitchFamily="34" charset="-12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2000" b="1">
                <a:solidFill>
                  <a:srgbClr val="0D0D0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       </a:t>
            </a:r>
            <a:r>
              <a:rPr lang="zh-CN" altLang="fr-FR" sz="2000" b="1">
                <a:solidFill>
                  <a:srgbClr val="0D0D0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相同的 </a:t>
            </a:r>
            <a:r>
              <a:rPr lang="fr-FR" altLang="zh-CN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T-CertH</a:t>
            </a:r>
            <a:endParaRPr lang="en-US" altLang="zh-TW" sz="20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84AB71F-30DE-C8D0-73D9-B65CDE4E51CB}"/>
              </a:ext>
            </a:extLst>
          </p:cNvPr>
          <p:cNvSpPr/>
          <p:nvPr/>
        </p:nvSpPr>
        <p:spPr>
          <a:xfrm>
            <a:off x="0" y="0"/>
            <a:ext cx="12201647" cy="115021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BE2AAD79-B821-7666-5339-0BB84B92B254}"/>
              </a:ext>
            </a:extLst>
          </p:cNvPr>
          <p:cNvGrpSpPr/>
          <p:nvPr/>
        </p:nvGrpSpPr>
        <p:grpSpPr>
          <a:xfrm>
            <a:off x="6988021" y="5072579"/>
            <a:ext cx="1145903" cy="532188"/>
            <a:chOff x="4169011" y="3000296"/>
            <a:chExt cx="1415787" cy="657529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84740783-A903-385A-4B38-A801E6C00C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1879" y="3000296"/>
              <a:ext cx="322919" cy="65752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46999C2-8DBF-FACD-69DD-8390995B2C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9011" y="3000296"/>
              <a:ext cx="1092869" cy="1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7B690B5-C81A-1916-A746-0D006CADE6D6}"/>
              </a:ext>
            </a:extLst>
          </p:cNvPr>
          <p:cNvGrpSpPr/>
          <p:nvPr/>
        </p:nvGrpSpPr>
        <p:grpSpPr>
          <a:xfrm flipH="1">
            <a:off x="4015500" y="5046544"/>
            <a:ext cx="1145903" cy="532188"/>
            <a:chOff x="4169011" y="3000296"/>
            <a:chExt cx="1415787" cy="657529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D7EADAE1-F578-6943-0E5E-C9BBCB650A3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1879" y="3000296"/>
              <a:ext cx="322919" cy="65752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0E5604B-2DAC-CFBA-42F4-9373C36C97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9011" y="3000296"/>
              <a:ext cx="1092869" cy="1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12E024F-899E-9EFF-EDE8-29D3BD5D1DFD}"/>
              </a:ext>
            </a:extLst>
          </p:cNvPr>
          <p:cNvGrpSpPr/>
          <p:nvPr/>
        </p:nvGrpSpPr>
        <p:grpSpPr>
          <a:xfrm flipV="1">
            <a:off x="7001385" y="3342185"/>
            <a:ext cx="1145903" cy="532188"/>
            <a:chOff x="4169011" y="3000296"/>
            <a:chExt cx="1415787" cy="657529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5D27C12C-D1DF-487F-478E-D0CB0401B7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1879" y="3000296"/>
              <a:ext cx="322919" cy="65752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6D62D51-2604-7746-33EE-3954B590F81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9011" y="3000296"/>
              <a:ext cx="1092869" cy="1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8C4DB349-B2F1-BCC3-30AF-FCCA5FCA7522}"/>
              </a:ext>
            </a:extLst>
          </p:cNvPr>
          <p:cNvGrpSpPr/>
          <p:nvPr/>
        </p:nvGrpSpPr>
        <p:grpSpPr>
          <a:xfrm flipH="1" flipV="1">
            <a:off x="3977834" y="3324225"/>
            <a:ext cx="1145903" cy="532188"/>
            <a:chOff x="4169011" y="3000296"/>
            <a:chExt cx="1415787" cy="657529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F1F603B1-19F8-A7A6-23C1-7381FD68E22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1879" y="3000296"/>
              <a:ext cx="322919" cy="65752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8C6FC6D-173D-AB45-07A1-B76D4338CF0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9011" y="3000296"/>
              <a:ext cx="1092869" cy="1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82E2301-2234-6E3F-23C0-B9CA7BED8AC9}"/>
              </a:ext>
            </a:extLst>
          </p:cNvPr>
          <p:cNvCxnSpPr>
            <a:cxnSpLocks/>
          </p:cNvCxnSpPr>
          <p:nvPr/>
        </p:nvCxnSpPr>
        <p:spPr>
          <a:xfrm flipH="1">
            <a:off x="6988020" y="4438304"/>
            <a:ext cx="884541" cy="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0F8409C1-438F-B133-6742-52CA0C155B1A}"/>
              </a:ext>
            </a:extLst>
          </p:cNvPr>
          <p:cNvCxnSpPr>
            <a:cxnSpLocks/>
          </p:cNvCxnSpPr>
          <p:nvPr/>
        </p:nvCxnSpPr>
        <p:spPr>
          <a:xfrm>
            <a:off x="4290929" y="4438304"/>
            <a:ext cx="884541" cy="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92">
            <a:extLst>
              <a:ext uri="{FF2B5EF4-FFF2-40B4-BE49-F238E27FC236}">
                <a16:creationId xmlns:a16="http://schemas.microsoft.com/office/drawing/2014/main" id="{296DAD5E-6D59-273E-10EE-B4121A7B1E9B}"/>
              </a:ext>
            </a:extLst>
          </p:cNvPr>
          <p:cNvSpPr txBox="1"/>
          <p:nvPr/>
        </p:nvSpPr>
        <p:spPr>
          <a:xfrm>
            <a:off x="3781011" y="512144"/>
            <a:ext cx="46299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800" b="1">
                <a:solidFill>
                  <a:srgbClr val="3F54AF"/>
                </a:solidFill>
                <a:latin typeface="Times New Roman" panose="02020603050405020304" pitchFamily="18" charset="0"/>
                <a:ea typeface="timemachine wa" panose="020F0600000000060000" pitchFamily="34" charset="2"/>
                <a:cs typeface="Times New Roman" panose="02020603050405020304" pitchFamily="18" charset="0"/>
              </a:rPr>
              <a:t>T-</a:t>
            </a:r>
            <a:r>
              <a:rPr lang="en-US" altLang="zh-TW" sz="2800" b="1" err="1">
                <a:solidFill>
                  <a:srgbClr val="3F54AF"/>
                </a:solidFill>
                <a:latin typeface="Times New Roman" panose="02020603050405020304" pitchFamily="18" charset="0"/>
                <a:ea typeface="timemachine wa" panose="020F0600000000060000" pitchFamily="34" charset="2"/>
                <a:cs typeface="Times New Roman" panose="02020603050405020304" pitchFamily="18" charset="0"/>
              </a:rPr>
              <a:t>ATMChain</a:t>
            </a:r>
            <a:r>
              <a:rPr lang="zh-TW" altLang="en-US" sz="2800" b="1">
                <a:solidFill>
                  <a:srgbClr val="3F54AF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Times New Roman" panose="02020603050405020304" pitchFamily="18" charset="0"/>
              </a:rPr>
              <a:t> </a:t>
            </a:r>
            <a:r>
              <a:rPr lang="zh-TW" altLang="en-US" sz="2800" b="1">
                <a:solidFill>
                  <a:srgbClr val="3F54AF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</a:rPr>
              <a:t>身分驗證過程</a:t>
            </a:r>
            <a:endParaRPr lang="zh-CN" altLang="en-US" sz="2800" b="1">
              <a:solidFill>
                <a:srgbClr val="3F54AF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9" name="文本框 92">
            <a:extLst>
              <a:ext uri="{FF2B5EF4-FFF2-40B4-BE49-F238E27FC236}">
                <a16:creationId xmlns:a16="http://schemas.microsoft.com/office/drawing/2014/main" id="{67A46856-8C87-5703-BF64-D86E34E1BB5A}"/>
              </a:ext>
            </a:extLst>
          </p:cNvPr>
          <p:cNvSpPr txBox="1"/>
          <p:nvPr/>
        </p:nvSpPr>
        <p:spPr>
          <a:xfrm>
            <a:off x="513566" y="2044556"/>
            <a:ext cx="30241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域內驗證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0" name="文本框 92">
            <a:extLst>
              <a:ext uri="{FF2B5EF4-FFF2-40B4-BE49-F238E27FC236}">
                <a16:creationId xmlns:a16="http://schemas.microsoft.com/office/drawing/2014/main" id="{13C21790-D81B-B3E3-EB30-CF0B358692AD}"/>
              </a:ext>
            </a:extLst>
          </p:cNvPr>
          <p:cNvSpPr txBox="1"/>
          <p:nvPr/>
        </p:nvSpPr>
        <p:spPr>
          <a:xfrm>
            <a:off x="8776624" y="2006289"/>
            <a:ext cx="302419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TW" altLang="en-US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跨域驗證</a:t>
            </a:r>
            <a:endParaRPr lang="zh-CN" altLang="en-US" sz="2800" b="1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1" name="文本框 109">
            <a:extLst>
              <a:ext uri="{FF2B5EF4-FFF2-40B4-BE49-F238E27FC236}">
                <a16:creationId xmlns:a16="http://schemas.microsoft.com/office/drawing/2014/main" id="{8FC8F20F-02D3-9E6A-B68F-1FEBF9291A59}"/>
              </a:ext>
            </a:extLst>
          </p:cNvPr>
          <p:cNvSpPr txBox="1"/>
          <p:nvPr/>
        </p:nvSpPr>
        <p:spPr>
          <a:xfrm>
            <a:off x="8605459" y="2882622"/>
            <a:ext cx="3586541" cy="234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>
                <a:solidFill>
                  <a:srgbClr val="0D0D0D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驗證請求者提交 </a:t>
            </a:r>
            <a:r>
              <a:rPr lang="en-US" altLang="zh-TW" sz="2000" b="1">
                <a:solidFill>
                  <a:srgbClr val="335899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T-Cer</a:t>
            </a:r>
            <a:r>
              <a:rPr lang="en-US" altLang="zh-TW" sz="20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t</a:t>
            </a:r>
          </a:p>
          <a:p>
            <a:pPr lvl="1">
              <a:lnSpc>
                <a:spcPct val="150000"/>
              </a:lnSpc>
            </a:pPr>
            <a:endParaRPr lang="en-US" altLang="zh-TW" sz="10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>
                <a:solidFill>
                  <a:srgbClr val="0D0D0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驗證請求者所屬驗證域  </a:t>
            </a:r>
            <a:r>
              <a:rPr lang="en-US" altLang="zh-TW" sz="2000" b="1">
                <a:solidFill>
                  <a:srgbClr val="33589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RCA</a:t>
            </a:r>
            <a:r>
              <a:rPr lang="en-US" altLang="zh-TW" sz="2000" b="1">
                <a:solidFill>
                  <a:srgbClr val="0D0D0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 </a:t>
            </a:r>
            <a:r>
              <a:rPr lang="zh-TW" altLang="en-US" sz="2000" b="1">
                <a:solidFill>
                  <a:srgbClr val="0D0D0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的 </a:t>
            </a:r>
            <a:r>
              <a:rPr lang="en-US" altLang="zh-TW" sz="2000" b="1">
                <a:solidFill>
                  <a:srgbClr val="33589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T-</a:t>
            </a:r>
            <a:r>
              <a:rPr lang="en-US" altLang="zh-TW" sz="2000" b="1" err="1">
                <a:solidFill>
                  <a:srgbClr val="335899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CertH</a:t>
            </a:r>
            <a:endParaRPr lang="en-US" altLang="zh-TW" sz="2000" b="1">
              <a:solidFill>
                <a:srgbClr val="335899"/>
              </a:solidFill>
              <a:latin typeface="Times New Roman" panose="02020603050405020304" pitchFamily="18" charset="0"/>
              <a:ea typeface="微軟正黑體" panose="020B0604030504040204" pitchFamily="34" charset="-120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altLang="zh-TW" sz="1000" b="1">
              <a:solidFill>
                <a:srgbClr val="0D0D0D"/>
              </a:solidFill>
              <a:latin typeface="Times New Roman" panose="02020603050405020304" pitchFamily="18" charset="0"/>
              <a:ea typeface="微軟正黑體" panose="020B0604030504040204" pitchFamily="34" charset="-120"/>
              <a:sym typeface="+mn-lt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sz="2000" b="1">
                <a:solidFill>
                  <a:srgbClr val="0D0D0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更嚴格的雙重驗證機制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17B7E5A4-0070-499B-3C5A-6796374FEF22}"/>
              </a:ext>
            </a:extLst>
          </p:cNvPr>
          <p:cNvGrpSpPr/>
          <p:nvPr/>
        </p:nvGrpSpPr>
        <p:grpSpPr>
          <a:xfrm>
            <a:off x="26692" y="11349"/>
            <a:ext cx="3798548" cy="369332"/>
            <a:chOff x="26692" y="11349"/>
            <a:chExt cx="3798548" cy="369332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E1835E5-DEE2-B52D-FA4B-E8FA2397780A}"/>
                </a:ext>
              </a:extLst>
            </p:cNvPr>
            <p:cNvSpPr txBox="1"/>
            <p:nvPr/>
          </p:nvSpPr>
          <p:spPr>
            <a:xfrm>
              <a:off x="135628" y="11349"/>
              <a:ext cx="3689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Trusted Authentication Module</a:t>
              </a:r>
            </a:p>
          </p:txBody>
        </p:sp>
        <p:cxnSp>
          <p:nvCxnSpPr>
            <p:cNvPr id="17" name="直接连接符 124">
              <a:extLst>
                <a:ext uri="{FF2B5EF4-FFF2-40B4-BE49-F238E27FC236}">
                  <a16:creationId xmlns:a16="http://schemas.microsoft.com/office/drawing/2014/main" id="{7A26EC1C-5A66-5E36-AC62-715E0856F6EB}"/>
                </a:ext>
              </a:extLst>
            </p:cNvPr>
            <p:cNvCxnSpPr>
              <a:cxnSpLocks/>
            </p:cNvCxnSpPr>
            <p:nvPr/>
          </p:nvCxnSpPr>
          <p:spPr>
            <a:xfrm>
              <a:off x="26692" y="336211"/>
              <a:ext cx="3511065" cy="0"/>
            </a:xfrm>
            <a:prstGeom prst="line">
              <a:avLst/>
            </a:prstGeom>
            <a:ln>
              <a:solidFill>
                <a:srgbClr val="304086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1ACF589-791E-199D-C594-2576AE400247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445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B3BE5E-B989-2C41-9710-6ACF06D8D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92">
            <a:extLst>
              <a:ext uri="{FF2B5EF4-FFF2-40B4-BE49-F238E27FC236}">
                <a16:creationId xmlns:a16="http://schemas.microsoft.com/office/drawing/2014/main" id="{173BAF47-A963-BC21-5A99-AF413B985F5A}"/>
              </a:ext>
            </a:extLst>
          </p:cNvPr>
          <p:cNvSpPr txBox="1"/>
          <p:nvPr/>
        </p:nvSpPr>
        <p:spPr>
          <a:xfrm>
            <a:off x="4029206" y="843681"/>
            <a:ext cx="41335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>
                <a:solidFill>
                  <a:schemeClr val="accent1">
                    <a:lumMod val="7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Times New Roman" panose="02020603050405020304" pitchFamily="18" charset="0"/>
              </a:rPr>
              <a:t>T-Cert </a:t>
            </a:r>
            <a:r>
              <a:rPr lang="zh-TW" altLang="en-US" sz="2800">
                <a:solidFill>
                  <a:schemeClr val="accent1">
                    <a:lumMod val="7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Times New Roman" panose="02020603050405020304" pitchFamily="18" charset="0"/>
              </a:rPr>
              <a:t>數位憑證</a:t>
            </a:r>
            <a:endParaRPr lang="zh-CN" altLang="en-US" sz="3600">
              <a:solidFill>
                <a:schemeClr val="accent1">
                  <a:lumMod val="75000"/>
                </a:schemeClr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文本框 141">
            <a:extLst>
              <a:ext uri="{FF2B5EF4-FFF2-40B4-BE49-F238E27FC236}">
                <a16:creationId xmlns:a16="http://schemas.microsoft.com/office/drawing/2014/main" id="{D2F92FF4-BEAA-8E56-BCC8-8818CE1DA9CE}"/>
              </a:ext>
            </a:extLst>
          </p:cNvPr>
          <p:cNvSpPr txBox="1"/>
          <p:nvPr/>
        </p:nvSpPr>
        <p:spPr>
          <a:xfrm>
            <a:off x="6582109" y="2128239"/>
            <a:ext cx="5280038" cy="30775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solidFill>
                  <a:srgbClr val="335899"/>
                </a:solidFill>
                <a:latin typeface="王漢宗特黑體繁" panose="02020500000000000000" pitchFamily="18" charset="-120"/>
                <a:ea typeface="王漢宗特黑體繁"/>
                <a:cs typeface="+mn-ea"/>
                <a:sym typeface="+mn-lt"/>
              </a:rPr>
              <a:t>移除簽章模組</a:t>
            </a:r>
            <a:endParaRPr lang="en-US" altLang="zh-TW" sz="2000">
              <a:solidFill>
                <a:srgbClr val="335899"/>
              </a:solidFill>
              <a:latin typeface="王漢宗特黑體繁" panose="02020500000000000000" pitchFamily="18" charset="-120"/>
              <a:ea typeface="王漢宗特黑體繁"/>
              <a:cs typeface="+mn-ea"/>
              <a:sym typeface="+mn-lt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增加</a:t>
            </a:r>
            <a:r>
              <a:rPr lang="zh-TW" altLang="en-US" sz="2000">
                <a:solidFill>
                  <a:srgbClr val="335899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有效期限</a:t>
            </a:r>
            <a:r>
              <a:rPr lang="zh-TW" altLang="en-US" sz="2000"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、</a:t>
            </a:r>
            <a:r>
              <a:rPr lang="zh-TW" altLang="en-US" sz="2000">
                <a:solidFill>
                  <a:srgbClr val="335899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撤銷標記</a:t>
            </a:r>
            <a:r>
              <a:rPr lang="zh-TW" altLang="en-US" sz="2000"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功能</a:t>
            </a:r>
            <a:endParaRPr lang="zh-TW" altLang="en-US" sz="2000"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latin typeface="王漢宗特黑體繁" panose="02020500000000000000" pitchFamily="18" charset="-120"/>
                <a:ea typeface="王漢宗特黑體繁"/>
                <a:cs typeface="+mn-ea"/>
                <a:sym typeface="+mn-lt"/>
              </a:rPr>
              <a:t>透過</a:t>
            </a:r>
            <a:r>
              <a:rPr lang="zh-TW" altLang="en-US" sz="2000">
                <a:solidFill>
                  <a:srgbClr val="335899"/>
                </a:solidFill>
                <a:latin typeface="王漢宗特黑體繁" panose="02020500000000000000" pitchFamily="18" charset="-120"/>
                <a:ea typeface="王漢宗特黑體繁"/>
                <a:cs typeface="+mn-ea"/>
                <a:sym typeface="+mn-lt"/>
              </a:rPr>
              <a:t>區塊鏈</a:t>
            </a:r>
            <a:r>
              <a:rPr lang="zh-TW" altLang="en-US" sz="2000">
                <a:latin typeface="王漢宗特黑體繁" panose="02020500000000000000" pitchFamily="18" charset="-120"/>
                <a:ea typeface="王漢宗特黑體繁"/>
                <a:cs typeface="+mn-ea"/>
                <a:sym typeface="+mn-lt"/>
              </a:rPr>
              <a:t>交易記錄，管理 </a:t>
            </a:r>
            <a:r>
              <a:rPr lang="en-US" altLang="zh-TW" sz="2000">
                <a:latin typeface="王漢宗特黑體繁" panose="02020500000000000000" pitchFamily="18" charset="-120"/>
                <a:ea typeface="王漢宗特黑體繁"/>
                <a:cs typeface="+mn-ea"/>
                <a:sym typeface="+mn-lt"/>
              </a:rPr>
              <a:t>ATM</a:t>
            </a:r>
            <a:r>
              <a:rPr lang="zh-TW" altLang="en-US" sz="2000">
                <a:latin typeface="王漢宗特黑體繁" panose="02020500000000000000" pitchFamily="18" charset="-120"/>
                <a:ea typeface="王漢宗特黑體繁"/>
                <a:cs typeface="+mn-ea"/>
                <a:sym typeface="+mn-lt"/>
              </a:rPr>
              <a:t> 信任關係</a:t>
            </a:r>
            <a:endParaRPr lang="en-US" altLang="zh-CN" sz="2000">
              <a:latin typeface="王漢宗特黑體繁" panose="02020500000000000000" pitchFamily="18" charset="-120"/>
              <a:ea typeface="王漢宗特黑體繁"/>
              <a:cs typeface="+mn-ea"/>
            </a:endParaRPr>
          </a:p>
          <a:p>
            <a:pPr marL="171450" indent="-1714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透過</a:t>
            </a:r>
            <a:r>
              <a:rPr lang="zh-TW" altLang="en-US" sz="2000">
                <a:solidFill>
                  <a:srgbClr val="335899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數位簽章</a:t>
            </a:r>
            <a:r>
              <a:rPr lang="zh-TW" altLang="en-US" sz="2000"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與</a:t>
            </a:r>
            <a:r>
              <a:rPr lang="zh-TW" altLang="en-US" sz="2000">
                <a:solidFill>
                  <a:srgbClr val="335899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數位憑證</a:t>
            </a:r>
            <a:r>
              <a:rPr lang="zh-TW" altLang="en-US" sz="2000"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，確保憑證持有者身分與憑證的真實性</a:t>
            </a:r>
            <a:endParaRPr lang="zh-TW" altLang="en-US" sz="2000"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3D3F06BE-8B12-941B-55A0-A002A5B71458}"/>
              </a:ext>
            </a:extLst>
          </p:cNvPr>
          <p:cNvGrpSpPr/>
          <p:nvPr/>
        </p:nvGrpSpPr>
        <p:grpSpPr>
          <a:xfrm>
            <a:off x="26692" y="11349"/>
            <a:ext cx="3798548" cy="369332"/>
            <a:chOff x="26692" y="11349"/>
            <a:chExt cx="3798548" cy="369332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B967D4AF-C9F4-33C1-2915-BF779159AC2F}"/>
                </a:ext>
              </a:extLst>
            </p:cNvPr>
            <p:cNvSpPr txBox="1"/>
            <p:nvPr/>
          </p:nvSpPr>
          <p:spPr>
            <a:xfrm>
              <a:off x="135628" y="11349"/>
              <a:ext cx="3689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Trusted Authentication Module</a:t>
              </a:r>
            </a:p>
          </p:txBody>
        </p:sp>
        <p:cxnSp>
          <p:nvCxnSpPr>
            <p:cNvPr id="7" name="直接连接符 124">
              <a:extLst>
                <a:ext uri="{FF2B5EF4-FFF2-40B4-BE49-F238E27FC236}">
                  <a16:creationId xmlns:a16="http://schemas.microsoft.com/office/drawing/2014/main" id="{6C9D771A-A876-C692-46DF-D511728932DC}"/>
                </a:ext>
              </a:extLst>
            </p:cNvPr>
            <p:cNvCxnSpPr>
              <a:cxnSpLocks/>
            </p:cNvCxnSpPr>
            <p:nvPr/>
          </p:nvCxnSpPr>
          <p:spPr>
            <a:xfrm>
              <a:off x="26692" y="336211"/>
              <a:ext cx="3511065" cy="0"/>
            </a:xfrm>
            <a:prstGeom prst="line">
              <a:avLst/>
            </a:prstGeom>
            <a:ln>
              <a:solidFill>
                <a:srgbClr val="304086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54EE14A8-1B9D-C1AF-390E-3156310DB1CD}"/>
              </a:ext>
            </a:extLst>
          </p:cNvPr>
          <p:cNvSpPr/>
          <p:nvPr/>
        </p:nvSpPr>
        <p:spPr>
          <a:xfrm rot="2064372">
            <a:off x="9301629" y="-913691"/>
            <a:ext cx="3849097" cy="2193000"/>
          </a:xfrm>
          <a:prstGeom prst="triangle">
            <a:avLst>
              <a:gd name="adj" fmla="val 6798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2EA49EC9-B2EF-DF5C-DD22-BC9F76ECF3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70" y="1976914"/>
            <a:ext cx="5830669" cy="4069396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7EFC0BC-353A-3536-A9C3-E74E16588359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259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A3BC43-D71F-A1F3-779C-6C2A82C25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42E96DCD-E43D-097C-D58D-2904509C9468}"/>
              </a:ext>
            </a:extLst>
          </p:cNvPr>
          <p:cNvSpPr/>
          <p:nvPr/>
        </p:nvSpPr>
        <p:spPr>
          <a:xfrm flipH="1">
            <a:off x="6881550" y="-126652"/>
            <a:ext cx="7518663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A918EB03-E36B-535B-C1CE-33FB26E38173}"/>
              </a:ext>
            </a:extLst>
          </p:cNvPr>
          <p:cNvSpPr txBox="1"/>
          <p:nvPr/>
        </p:nvSpPr>
        <p:spPr>
          <a:xfrm>
            <a:off x="1038406" y="3088703"/>
            <a:ext cx="5625073" cy="1846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實現 </a:t>
            </a:r>
            <a:r>
              <a:rPr lang="en-US" altLang="zh-TW" sz="2000">
                <a:solidFill>
                  <a:srgbClr val="335899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4A </a:t>
            </a:r>
            <a:r>
              <a:rPr lang="zh-TW" altLang="en-US" sz="2000">
                <a:solidFill>
                  <a:srgbClr val="335899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安全模型</a:t>
            </a:r>
            <a:r>
              <a:rPr lang="zh-TW" altLang="en-US" sz="2000"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中的計費與審計功能</a:t>
            </a:r>
            <a:endParaRPr lang="en-US" altLang="zh-TW" sz="2000"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支持 </a:t>
            </a:r>
            <a:r>
              <a:rPr lang="en-US" altLang="zh-TW" sz="2000"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ATM </a:t>
            </a:r>
            <a:r>
              <a:rPr lang="zh-TW" altLang="en-US" sz="2000"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部門間的</a:t>
            </a:r>
            <a:r>
              <a:rPr lang="zh-TW" altLang="en-US" sz="2000">
                <a:solidFill>
                  <a:srgbClr val="335899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資訊共享與追溯</a:t>
            </a:r>
            <a:endParaRPr lang="en-US" altLang="zh-TW" sz="200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  <a:sym typeface="+mn-lt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透過區塊鏈確保共享資料的</a:t>
            </a:r>
            <a:r>
              <a:rPr lang="zh-TW" altLang="en-US" sz="2000">
                <a:solidFill>
                  <a:srgbClr val="335899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一致性</a:t>
            </a:r>
            <a:r>
              <a:rPr lang="zh-TW" altLang="en-US" sz="2000"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與</a:t>
            </a:r>
            <a:r>
              <a:rPr lang="zh-TW" altLang="en-US" sz="2000">
                <a:solidFill>
                  <a:srgbClr val="335899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可追溯性</a:t>
            </a:r>
            <a:endParaRPr lang="zh-CN" altLang="en-US" sz="2000">
              <a:solidFill>
                <a:srgbClr val="335899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  <a:sym typeface="+mn-lt"/>
            </a:endParaRPr>
          </a:p>
        </p:txBody>
      </p:sp>
      <p:sp>
        <p:nvSpPr>
          <p:cNvPr id="4" name="文本框 92">
            <a:extLst>
              <a:ext uri="{FF2B5EF4-FFF2-40B4-BE49-F238E27FC236}">
                <a16:creationId xmlns:a16="http://schemas.microsoft.com/office/drawing/2014/main" id="{CC949E01-118D-66BA-0B0D-A7B59B182BF8}"/>
              </a:ext>
            </a:extLst>
          </p:cNvPr>
          <p:cNvSpPr txBox="1"/>
          <p:nvPr/>
        </p:nvSpPr>
        <p:spPr>
          <a:xfrm>
            <a:off x="176006" y="1871863"/>
            <a:ext cx="7054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S-</a:t>
            </a:r>
            <a:r>
              <a:rPr lang="en-US" altLang="zh-TW" sz="2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r>
              <a:rPr lang="zh-TW" altLang="en-US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資料共享模組</a:t>
            </a:r>
            <a:endParaRPr lang="zh-CN" altLang="en-US" sz="36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60" name="组合 1">
            <a:extLst>
              <a:ext uri="{FF2B5EF4-FFF2-40B4-BE49-F238E27FC236}">
                <a16:creationId xmlns:a16="http://schemas.microsoft.com/office/drawing/2014/main" id="{0F0D54B9-0451-E3E9-33EB-B77860FA1294}"/>
              </a:ext>
            </a:extLst>
          </p:cNvPr>
          <p:cNvGrpSpPr/>
          <p:nvPr/>
        </p:nvGrpSpPr>
        <p:grpSpPr>
          <a:xfrm>
            <a:off x="7818069" y="1293948"/>
            <a:ext cx="3622653" cy="5034487"/>
            <a:chOff x="5335946" y="2393873"/>
            <a:chExt cx="1699128" cy="2678506"/>
          </a:xfrm>
        </p:grpSpPr>
        <p:pic>
          <p:nvPicPr>
            <p:cNvPr id="161" name="图片 116">
              <a:extLst>
                <a:ext uri="{FF2B5EF4-FFF2-40B4-BE49-F238E27FC236}">
                  <a16:creationId xmlns:a16="http://schemas.microsoft.com/office/drawing/2014/main" id="{EF7A0EF1-DA12-E835-CF73-1FAB2D83E1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56542" y="2393873"/>
              <a:ext cx="1203384" cy="2054906"/>
            </a:xfrm>
            <a:prstGeom prst="rect">
              <a:avLst/>
            </a:prstGeom>
          </p:spPr>
        </p:pic>
        <p:pic>
          <p:nvPicPr>
            <p:cNvPr id="162" name="图片 117">
              <a:extLst>
                <a:ext uri="{FF2B5EF4-FFF2-40B4-BE49-F238E27FC236}">
                  <a16:creationId xmlns:a16="http://schemas.microsoft.com/office/drawing/2014/main" id="{7AF05101-C055-5C57-9A59-E58B0BB573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5335946" y="3850789"/>
              <a:ext cx="562537" cy="960591"/>
            </a:xfrm>
            <a:prstGeom prst="rect">
              <a:avLst/>
            </a:prstGeom>
          </p:spPr>
        </p:pic>
        <p:pic>
          <p:nvPicPr>
            <p:cNvPr id="163" name="图片 118">
              <a:extLst>
                <a:ext uri="{FF2B5EF4-FFF2-40B4-BE49-F238E27FC236}">
                  <a16:creationId xmlns:a16="http://schemas.microsoft.com/office/drawing/2014/main" id="{C5C7E805-0319-15B7-8F7E-52C0D9BFF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38145" y="3065991"/>
              <a:ext cx="996929" cy="1702362"/>
            </a:xfrm>
            <a:prstGeom prst="rect">
              <a:avLst/>
            </a:prstGeom>
          </p:spPr>
        </p:pic>
        <p:pic>
          <p:nvPicPr>
            <p:cNvPr id="164" name="图片 119">
              <a:extLst>
                <a:ext uri="{FF2B5EF4-FFF2-40B4-BE49-F238E27FC236}">
                  <a16:creationId xmlns:a16="http://schemas.microsoft.com/office/drawing/2014/main" id="{80B82CA7-ED90-4CD3-9AE3-6C7CB9D55A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5575474" y="3631648"/>
              <a:ext cx="843714" cy="1440731"/>
            </a:xfrm>
            <a:prstGeom prst="rect">
              <a:avLst/>
            </a:prstGeom>
          </p:spPr>
        </p:pic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E89AF55E-1002-52DA-9958-01E42EB0AD69}"/>
              </a:ext>
            </a:extLst>
          </p:cNvPr>
          <p:cNvGrpSpPr/>
          <p:nvPr/>
        </p:nvGrpSpPr>
        <p:grpSpPr>
          <a:xfrm>
            <a:off x="26692" y="11349"/>
            <a:ext cx="3798548" cy="369332"/>
            <a:chOff x="26692" y="11349"/>
            <a:chExt cx="3798548" cy="369332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32829ED0-C8B4-347F-C374-C1E638FB7720}"/>
                </a:ext>
              </a:extLst>
            </p:cNvPr>
            <p:cNvSpPr txBox="1"/>
            <p:nvPr/>
          </p:nvSpPr>
          <p:spPr>
            <a:xfrm>
              <a:off x="135628" y="11349"/>
              <a:ext cx="3689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Sharing</a:t>
              </a:r>
              <a:r>
                <a:rPr lang="zh-TW" altLang="en-US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</a:p>
          </p:txBody>
        </p:sp>
        <p:cxnSp>
          <p:nvCxnSpPr>
            <p:cNvPr id="5" name="直接连接符 124">
              <a:extLst>
                <a:ext uri="{FF2B5EF4-FFF2-40B4-BE49-F238E27FC236}">
                  <a16:creationId xmlns:a16="http://schemas.microsoft.com/office/drawing/2014/main" id="{74C9BC08-87AC-7615-1BD1-AA6B8B2C6669}"/>
                </a:ext>
              </a:extLst>
            </p:cNvPr>
            <p:cNvCxnSpPr>
              <a:cxnSpLocks/>
            </p:cNvCxnSpPr>
            <p:nvPr/>
          </p:nvCxnSpPr>
          <p:spPr>
            <a:xfrm>
              <a:off x="26692" y="336211"/>
              <a:ext cx="2591248" cy="0"/>
            </a:xfrm>
            <a:prstGeom prst="line">
              <a:avLst/>
            </a:prstGeom>
            <a:ln>
              <a:solidFill>
                <a:srgbClr val="304086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CD296795-2294-0BB4-2C2E-8A2B19071BEA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113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C14C6A-A72A-B5FA-7AA4-1BD0E25B9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 116">
            <a:extLst>
              <a:ext uri="{FF2B5EF4-FFF2-40B4-BE49-F238E27FC236}">
                <a16:creationId xmlns:a16="http://schemas.microsoft.com/office/drawing/2014/main" id="{2CD3023E-6675-CE4E-AB80-FFE9C4525B8D}"/>
              </a:ext>
            </a:extLst>
          </p:cNvPr>
          <p:cNvSpPr txBox="1"/>
          <p:nvPr/>
        </p:nvSpPr>
        <p:spPr>
          <a:xfrm>
            <a:off x="6926892" y="2057176"/>
            <a:ext cx="5240055" cy="3181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1.1 ATM </a:t>
            </a:r>
            <a:r>
              <a:rPr lang="zh-TW" altLang="en-US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資料上傳至雲端</a:t>
            </a:r>
            <a:endParaRPr lang="en-US" altLang="zh-TW" sz="22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上傳或更新 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 資料</a:t>
            </a:r>
            <a:endParaRPr lang="en-US" altLang="zh-TW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ATM-ASP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 對資料進行雜湊處理並簽名</a:t>
            </a:r>
            <a:endParaRPr lang="en-US" altLang="zh-TW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TW" altLang="en-US" sz="200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1.2(a) </a:t>
            </a:r>
            <a:r>
              <a:rPr lang="zh-TW" altLang="en-US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驗證與資料儲存</a:t>
            </a:r>
            <a:endParaRPr lang="en-US" altLang="zh-TW" sz="22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ATM-ISP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 驗證 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ATM-ASP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 的身分及資料</a:t>
            </a:r>
            <a:endParaRPr lang="en-US" altLang="zh-TW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返回資料儲存位址 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(</a:t>
            </a:r>
            <a:r>
              <a:rPr lang="en-US" altLang="zh-TW" err="1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Dataaddr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)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0D80529-2DF4-BDBA-F35D-5A4F32BAF48A}"/>
              </a:ext>
            </a:extLst>
          </p:cNvPr>
          <p:cNvGrpSpPr/>
          <p:nvPr/>
        </p:nvGrpSpPr>
        <p:grpSpPr>
          <a:xfrm>
            <a:off x="429983" y="1653435"/>
            <a:ext cx="5769820" cy="4675945"/>
            <a:chOff x="429983" y="1854880"/>
            <a:chExt cx="5366648" cy="4286610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A15B9883-5657-19BF-B5EA-4E9CE578A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83" y="1854880"/>
              <a:ext cx="5056417" cy="4286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A89C1F2E-8D07-1914-B61C-91F4157C8D8C}"/>
                </a:ext>
              </a:extLst>
            </p:cNvPr>
            <p:cNvSpPr/>
            <p:nvPr/>
          </p:nvSpPr>
          <p:spPr>
            <a:xfrm>
              <a:off x="2984443" y="2300576"/>
              <a:ext cx="2812188" cy="3395217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  <a:prstDash val="dash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06005529-98EF-26BB-9A05-5647B3E0C1AA}"/>
              </a:ext>
            </a:extLst>
          </p:cNvPr>
          <p:cNvGrpSpPr/>
          <p:nvPr/>
        </p:nvGrpSpPr>
        <p:grpSpPr>
          <a:xfrm>
            <a:off x="26692" y="11349"/>
            <a:ext cx="3798548" cy="369332"/>
            <a:chOff x="26692" y="11349"/>
            <a:chExt cx="3798548" cy="36933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5A78C4CC-AEA2-D342-F506-6E37AFB3AAB3}"/>
                </a:ext>
              </a:extLst>
            </p:cNvPr>
            <p:cNvSpPr txBox="1"/>
            <p:nvPr/>
          </p:nvSpPr>
          <p:spPr>
            <a:xfrm>
              <a:off x="135628" y="11349"/>
              <a:ext cx="3689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Sharing</a:t>
              </a:r>
              <a:r>
                <a:rPr lang="zh-TW" altLang="en-US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</a:p>
          </p:txBody>
        </p:sp>
        <p:cxnSp>
          <p:nvCxnSpPr>
            <p:cNvPr id="8" name="直接连接符 124">
              <a:extLst>
                <a:ext uri="{FF2B5EF4-FFF2-40B4-BE49-F238E27FC236}">
                  <a16:creationId xmlns:a16="http://schemas.microsoft.com/office/drawing/2014/main" id="{AAE34E8B-3FD1-88C1-EB81-C329A1A6BDCB}"/>
                </a:ext>
              </a:extLst>
            </p:cNvPr>
            <p:cNvCxnSpPr>
              <a:cxnSpLocks/>
            </p:cNvCxnSpPr>
            <p:nvPr/>
          </p:nvCxnSpPr>
          <p:spPr>
            <a:xfrm>
              <a:off x="26692" y="336211"/>
              <a:ext cx="2591248" cy="0"/>
            </a:xfrm>
            <a:prstGeom prst="line">
              <a:avLst/>
            </a:prstGeom>
            <a:ln>
              <a:solidFill>
                <a:srgbClr val="304086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文本框 92">
            <a:extLst>
              <a:ext uri="{FF2B5EF4-FFF2-40B4-BE49-F238E27FC236}">
                <a16:creationId xmlns:a16="http://schemas.microsoft.com/office/drawing/2014/main" id="{9572B790-9E0B-738D-0A1A-107551C4F860}"/>
              </a:ext>
            </a:extLst>
          </p:cNvPr>
          <p:cNvSpPr txBox="1"/>
          <p:nvPr/>
        </p:nvSpPr>
        <p:spPr>
          <a:xfrm>
            <a:off x="3676285" y="535907"/>
            <a:ext cx="483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 </a:t>
            </a:r>
            <a:r>
              <a:rPr lang="zh-TW" altLang="en-US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資料上鏈流程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006EACF-533A-C6D7-ECF2-51677FAF641C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3869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FA93A-AFD8-89BD-E2A2-64D6F91CE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 116">
            <a:extLst>
              <a:ext uri="{FF2B5EF4-FFF2-40B4-BE49-F238E27FC236}">
                <a16:creationId xmlns:a16="http://schemas.microsoft.com/office/drawing/2014/main" id="{662E4262-2244-8FC2-F2C0-9D4AA2713811}"/>
              </a:ext>
            </a:extLst>
          </p:cNvPr>
          <p:cNvSpPr txBox="1"/>
          <p:nvPr/>
        </p:nvSpPr>
        <p:spPr>
          <a:xfrm>
            <a:off x="6899629" y="1830565"/>
            <a:ext cx="4887440" cy="4012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1.2(b) </a:t>
            </a:r>
            <a:r>
              <a:rPr lang="zh-TW" altLang="en-US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資料傳遞與上鏈</a:t>
            </a:r>
            <a:endParaRPr lang="en-US" altLang="zh-TW" sz="22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ATM-ASP 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收到 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(</a:t>
            </a:r>
            <a:r>
              <a:rPr lang="en-US" altLang="zh-TW" err="1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Dataaddr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將資料傳送至 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ATM-PA</a:t>
            </a:r>
          </a:p>
          <a:p>
            <a:pPr>
              <a:lnSpc>
                <a:spcPct val="150000"/>
              </a:lnSpc>
            </a:pPr>
            <a:endParaRPr lang="zh-TW" altLang="en-US" sz="2000"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1.3 </a:t>
            </a:r>
            <a:r>
              <a:rPr lang="zh-TW" altLang="en-US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交易產生與共識</a:t>
            </a:r>
            <a:endParaRPr lang="en-US" altLang="zh-TW" sz="22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ATM-PA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 在區塊鏈 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(S-</a:t>
            </a:r>
            <a:r>
              <a:rPr lang="en-US" altLang="zh-TW" err="1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ATMChain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     進行交易產生、廣播並達成共識</a:t>
            </a:r>
            <a:endParaRPr lang="en-US" altLang="zh-TW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組裝交易 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Key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(ATM-ASP_ID, </a:t>
            </a:r>
            <a:r>
              <a:rPr lang="en-US" altLang="zh-TW" err="1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Trans_ID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儲存 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(Key, </a:t>
            </a:r>
            <a:r>
              <a:rPr lang="en-US" altLang="zh-TW" err="1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Dataaddr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)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 至區塊鏈的狀態資料庫</a:t>
            </a:r>
            <a:endParaRPr lang="zh-CN" altLang="en-US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26FC874E-FD8C-FC32-692C-32307CD213E0}"/>
              </a:ext>
            </a:extLst>
          </p:cNvPr>
          <p:cNvGrpSpPr/>
          <p:nvPr/>
        </p:nvGrpSpPr>
        <p:grpSpPr>
          <a:xfrm>
            <a:off x="429983" y="1653435"/>
            <a:ext cx="5769820" cy="4675945"/>
            <a:chOff x="429983" y="1854880"/>
            <a:chExt cx="5366648" cy="4286610"/>
          </a:xfrm>
        </p:grpSpPr>
        <p:pic>
          <p:nvPicPr>
            <p:cNvPr id="6146" name="Picture 2">
              <a:extLst>
                <a:ext uri="{FF2B5EF4-FFF2-40B4-BE49-F238E27FC236}">
                  <a16:creationId xmlns:a16="http://schemas.microsoft.com/office/drawing/2014/main" id="{F40FA45D-F4A5-5490-2B96-6CA3186E6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83" y="1854880"/>
              <a:ext cx="5056417" cy="4286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: 圓角 2">
              <a:extLst>
                <a:ext uri="{FF2B5EF4-FFF2-40B4-BE49-F238E27FC236}">
                  <a16:creationId xmlns:a16="http://schemas.microsoft.com/office/drawing/2014/main" id="{3A8FC967-272E-08EC-F6F0-84C172FD69D5}"/>
                </a:ext>
              </a:extLst>
            </p:cNvPr>
            <p:cNvSpPr/>
            <p:nvPr/>
          </p:nvSpPr>
          <p:spPr>
            <a:xfrm>
              <a:off x="2984443" y="2300576"/>
              <a:ext cx="2812188" cy="3395217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  <a:prstDash val="dash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63695442-6F8B-2728-36EE-EA001B010871}"/>
              </a:ext>
            </a:extLst>
          </p:cNvPr>
          <p:cNvGrpSpPr/>
          <p:nvPr/>
        </p:nvGrpSpPr>
        <p:grpSpPr>
          <a:xfrm>
            <a:off x="26692" y="11349"/>
            <a:ext cx="3798548" cy="369332"/>
            <a:chOff x="26692" y="11349"/>
            <a:chExt cx="3798548" cy="36933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9E270F5-AFD8-CA2A-BDBC-2083BF1D8914}"/>
                </a:ext>
              </a:extLst>
            </p:cNvPr>
            <p:cNvSpPr txBox="1"/>
            <p:nvPr/>
          </p:nvSpPr>
          <p:spPr>
            <a:xfrm>
              <a:off x="135628" y="11349"/>
              <a:ext cx="3689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Sharing</a:t>
              </a:r>
              <a:r>
                <a:rPr lang="zh-TW" altLang="en-US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</a:p>
          </p:txBody>
        </p:sp>
        <p:cxnSp>
          <p:nvCxnSpPr>
            <p:cNvPr id="8" name="直接连接符 124">
              <a:extLst>
                <a:ext uri="{FF2B5EF4-FFF2-40B4-BE49-F238E27FC236}">
                  <a16:creationId xmlns:a16="http://schemas.microsoft.com/office/drawing/2014/main" id="{C5723EC2-AC2A-0D63-A4C4-66BB0B2E30C5}"/>
                </a:ext>
              </a:extLst>
            </p:cNvPr>
            <p:cNvCxnSpPr>
              <a:cxnSpLocks/>
            </p:cNvCxnSpPr>
            <p:nvPr/>
          </p:nvCxnSpPr>
          <p:spPr>
            <a:xfrm>
              <a:off x="26692" y="336211"/>
              <a:ext cx="2591248" cy="0"/>
            </a:xfrm>
            <a:prstGeom prst="line">
              <a:avLst/>
            </a:prstGeom>
            <a:ln>
              <a:solidFill>
                <a:srgbClr val="304086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92">
            <a:extLst>
              <a:ext uri="{FF2B5EF4-FFF2-40B4-BE49-F238E27FC236}">
                <a16:creationId xmlns:a16="http://schemas.microsoft.com/office/drawing/2014/main" id="{2DF90978-295F-7E36-9333-0689810476D9}"/>
              </a:ext>
            </a:extLst>
          </p:cNvPr>
          <p:cNvSpPr txBox="1"/>
          <p:nvPr/>
        </p:nvSpPr>
        <p:spPr>
          <a:xfrm>
            <a:off x="3676285" y="535907"/>
            <a:ext cx="483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 </a:t>
            </a:r>
            <a:r>
              <a:rPr lang="zh-TW" altLang="en-US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資料上鏈流程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780B70A9-B12E-1BD9-4517-3B1685FF894F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75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769EFF-6920-DF7C-0FD5-75F41D364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 116">
            <a:extLst>
              <a:ext uri="{FF2B5EF4-FFF2-40B4-BE49-F238E27FC236}">
                <a16:creationId xmlns:a16="http://schemas.microsoft.com/office/drawing/2014/main" id="{06BA1CFC-DEB6-99B2-DEA9-97DEB3EC9BE0}"/>
              </a:ext>
            </a:extLst>
          </p:cNvPr>
          <p:cNvSpPr txBox="1"/>
          <p:nvPr/>
        </p:nvSpPr>
        <p:spPr>
          <a:xfrm>
            <a:off x="6189841" y="1651585"/>
            <a:ext cx="5607628" cy="453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b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資料分發智慧合約</a:t>
            </a:r>
            <a:r>
              <a:rPr lang="zh-TW" altLang="en-US" sz="2200" b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（</a:t>
            </a:r>
            <a:r>
              <a:rPr lang="en-US" altLang="zh-TW" sz="2200" b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DD-SC</a:t>
            </a:r>
            <a:r>
              <a:rPr lang="zh-TW" altLang="en-US" sz="2200" b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）</a:t>
            </a:r>
            <a:endParaRPr lang="en-US" altLang="zh-TW" sz="2200" b="1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90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將 </a:t>
            </a:r>
            <a:r>
              <a:rPr lang="en-US" altLang="zh-TW" sz="190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</a:t>
            </a:r>
            <a:r>
              <a:rPr lang="zh-TW" altLang="en-US" sz="190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 資料“錨定”至區塊鏈上</a:t>
            </a:r>
            <a:endParaRPr lang="en-US" altLang="zh-TW" sz="190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900" b="1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Verify_TCert</a:t>
            </a:r>
            <a:r>
              <a:rPr lang="en-US" altLang="zh-TW" sz="1900" b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()</a:t>
            </a:r>
            <a:r>
              <a:rPr lang="zh-TW" altLang="en-US" sz="1900" b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：</a:t>
            </a:r>
            <a:r>
              <a:rPr lang="zh-TW" altLang="en-US" sz="19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對 </a:t>
            </a:r>
            <a:r>
              <a:rPr lang="en-US" altLang="zh-TW" sz="19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T-Cert</a:t>
            </a:r>
            <a:r>
              <a:rPr lang="zh-TW" altLang="en-US" sz="19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 進行身分認證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900" b="1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Write_load</a:t>
            </a:r>
            <a:r>
              <a:rPr lang="en-US" altLang="zh-TW" sz="1900" b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()</a:t>
            </a:r>
            <a:r>
              <a:rPr lang="zh-TW" altLang="en-US" sz="1900" b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：</a:t>
            </a:r>
            <a:r>
              <a:rPr lang="zh-TW" altLang="en-US" sz="19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認證後，</a:t>
            </a:r>
            <a:r>
              <a:rPr lang="en-US" altLang="zh-TW" sz="19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DD-SC</a:t>
            </a:r>
            <a:r>
              <a:rPr lang="zh-TW" altLang="en-US" sz="19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 將交易資訊打包成交易並廣播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1900" b="1" err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Return_metadata</a:t>
            </a:r>
            <a:r>
              <a:rPr lang="en-US" altLang="zh-TW" sz="1900" b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()</a:t>
            </a:r>
            <a:r>
              <a:rPr lang="zh-TW" altLang="en-US" sz="1900" b="1">
                <a:solidFill>
                  <a:srgbClr val="FF0000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：</a:t>
            </a:r>
            <a:r>
              <a:rPr lang="zh-TW" altLang="en-US" sz="19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當交易達成共識後，產生 </a:t>
            </a:r>
            <a:r>
              <a:rPr lang="en-US" altLang="zh-TW" sz="19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DD-SC</a:t>
            </a:r>
            <a:r>
              <a:rPr lang="zh-TW" altLang="en-US" sz="19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 並返回（</a:t>
            </a:r>
            <a:r>
              <a:rPr lang="en-US" altLang="zh-TW" sz="19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Key, Value</a:t>
            </a:r>
            <a:r>
              <a:rPr lang="zh-TW" altLang="en-US" sz="19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），回傳給 </a:t>
            </a:r>
            <a:r>
              <a:rPr lang="en-US" altLang="zh-TW" sz="19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ATM-ASP</a:t>
            </a:r>
            <a:endParaRPr lang="zh-TW" altLang="en-US" sz="190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TW" altLang="en-US" sz="170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2200" b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1.4 </a:t>
            </a:r>
            <a:r>
              <a:rPr lang="zh-TW" altLang="en-US" sz="2200" b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返回資料</a:t>
            </a:r>
            <a:endParaRPr lang="en-US" altLang="zh-TW" sz="2200" b="1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資料上鏈完成，返回（</a:t>
            </a:r>
            <a:r>
              <a:rPr lang="en-US" altLang="zh-TW" sz="2000" err="1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Key,Value</a:t>
            </a:r>
            <a:r>
              <a:rPr lang="zh-TW" altLang="en-US" sz="200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）</a:t>
            </a:r>
            <a:endParaRPr lang="en-US" altLang="zh-TW" sz="200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E8AD06B-EFE6-C783-D3B7-646C6F6EFBAB}"/>
              </a:ext>
            </a:extLst>
          </p:cNvPr>
          <p:cNvGrpSpPr/>
          <p:nvPr/>
        </p:nvGrpSpPr>
        <p:grpSpPr>
          <a:xfrm>
            <a:off x="630399" y="1162207"/>
            <a:ext cx="5056417" cy="4979283"/>
            <a:chOff x="429983" y="1162207"/>
            <a:chExt cx="5056417" cy="4979283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E5EF25BA-7A04-0963-1DF1-FFC3B5F05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83" y="1854880"/>
              <a:ext cx="5056417" cy="4286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ED436495-A0A9-4973-DA4A-CE07AB5EFE54}"/>
                </a:ext>
              </a:extLst>
            </p:cNvPr>
            <p:cNvSpPr>
              <a:spLocks/>
            </p:cNvSpPr>
            <p:nvPr/>
          </p:nvSpPr>
          <p:spPr>
            <a:xfrm>
              <a:off x="2997876" y="4887341"/>
              <a:ext cx="1671180" cy="1149193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  <a:prstDash val="dash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本框 92">
              <a:extLst>
                <a:ext uri="{FF2B5EF4-FFF2-40B4-BE49-F238E27FC236}">
                  <a16:creationId xmlns:a16="http://schemas.microsoft.com/office/drawing/2014/main" id="{22560C64-08D5-5D6C-A43D-A524F1413705}"/>
                </a:ext>
              </a:extLst>
            </p:cNvPr>
            <p:cNvSpPr txBox="1">
              <a:spLocks/>
            </p:cNvSpPr>
            <p:nvPr/>
          </p:nvSpPr>
          <p:spPr>
            <a:xfrm>
              <a:off x="772230" y="1162207"/>
              <a:ext cx="459529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zh-TW" altLang="en-US" sz="2800" b="1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1DDD3B9B-8316-D0F4-4DEB-C2AA8AFF7A10}"/>
              </a:ext>
            </a:extLst>
          </p:cNvPr>
          <p:cNvGrpSpPr/>
          <p:nvPr/>
        </p:nvGrpSpPr>
        <p:grpSpPr>
          <a:xfrm>
            <a:off x="26692" y="11349"/>
            <a:ext cx="3798548" cy="369332"/>
            <a:chOff x="26692" y="11349"/>
            <a:chExt cx="3798548" cy="369332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B452D49E-1C8E-69D9-8D35-B0E465DDD984}"/>
                </a:ext>
              </a:extLst>
            </p:cNvPr>
            <p:cNvSpPr txBox="1"/>
            <p:nvPr/>
          </p:nvSpPr>
          <p:spPr>
            <a:xfrm>
              <a:off x="135628" y="11349"/>
              <a:ext cx="3689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Sharing</a:t>
              </a:r>
              <a:r>
                <a:rPr lang="zh-TW" altLang="en-US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</a:p>
          </p:txBody>
        </p:sp>
        <p:cxnSp>
          <p:nvCxnSpPr>
            <p:cNvPr id="8" name="直接连接符 124">
              <a:extLst>
                <a:ext uri="{FF2B5EF4-FFF2-40B4-BE49-F238E27FC236}">
                  <a16:creationId xmlns:a16="http://schemas.microsoft.com/office/drawing/2014/main" id="{BECCCDA6-D38E-33B4-1B44-3B6D24EC808D}"/>
                </a:ext>
              </a:extLst>
            </p:cNvPr>
            <p:cNvCxnSpPr>
              <a:cxnSpLocks/>
            </p:cNvCxnSpPr>
            <p:nvPr/>
          </p:nvCxnSpPr>
          <p:spPr>
            <a:xfrm>
              <a:off x="26692" y="336211"/>
              <a:ext cx="2591248" cy="0"/>
            </a:xfrm>
            <a:prstGeom prst="line">
              <a:avLst/>
            </a:prstGeom>
            <a:ln>
              <a:solidFill>
                <a:srgbClr val="304086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92">
            <a:extLst>
              <a:ext uri="{FF2B5EF4-FFF2-40B4-BE49-F238E27FC236}">
                <a16:creationId xmlns:a16="http://schemas.microsoft.com/office/drawing/2014/main" id="{1E6AB6BF-9C53-111F-23D0-AA45D5F5E51A}"/>
              </a:ext>
            </a:extLst>
          </p:cNvPr>
          <p:cNvSpPr txBox="1"/>
          <p:nvPr/>
        </p:nvSpPr>
        <p:spPr>
          <a:xfrm>
            <a:off x="3676285" y="598537"/>
            <a:ext cx="483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DD-SC </a:t>
            </a:r>
            <a:r>
              <a:rPr lang="zh-TW" altLang="en-US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區塊鏈錨定</a:t>
            </a:r>
          </a:p>
        </p:txBody>
      </p: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32C1C46E-ACF4-F889-03F8-10B457294918}"/>
              </a:ext>
            </a:extLst>
          </p:cNvPr>
          <p:cNvSpPr/>
          <p:nvPr/>
        </p:nvSpPr>
        <p:spPr>
          <a:xfrm rot="2064372">
            <a:off x="9301629" y="-913691"/>
            <a:ext cx="3849097" cy="2193000"/>
          </a:xfrm>
          <a:prstGeom prst="triangle">
            <a:avLst>
              <a:gd name="adj" fmla="val 67985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34F22B2-6353-FBA7-CE2A-9E5E741E4169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251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>
            <a:extLst>
              <a:ext uri="{FF2B5EF4-FFF2-40B4-BE49-F238E27FC236}">
                <a16:creationId xmlns:a16="http://schemas.microsoft.com/office/drawing/2014/main" id="{65C02017-4664-4633-83B9-088F94F04D2B}"/>
              </a:ext>
            </a:extLst>
          </p:cNvPr>
          <p:cNvSpPr/>
          <p:nvPr/>
        </p:nvSpPr>
        <p:spPr>
          <a:xfrm>
            <a:off x="-2051225" y="-171529"/>
            <a:ext cx="8394700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8" name="圆角矩形 10">
            <a:extLst>
              <a:ext uri="{FF2B5EF4-FFF2-40B4-BE49-F238E27FC236}">
                <a16:creationId xmlns:a16="http://schemas.microsoft.com/office/drawing/2014/main" id="{F263C732-D25C-4D1D-82E0-8A25626F9C2D}"/>
              </a:ext>
            </a:extLst>
          </p:cNvPr>
          <p:cNvSpPr/>
          <p:nvPr/>
        </p:nvSpPr>
        <p:spPr>
          <a:xfrm>
            <a:off x="6873330" y="1932015"/>
            <a:ext cx="3906436" cy="52972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D13F7B7D-1CB8-4A4B-BC96-40DB788A81BC}"/>
              </a:ext>
            </a:extLst>
          </p:cNvPr>
          <p:cNvSpPr txBox="1"/>
          <p:nvPr/>
        </p:nvSpPr>
        <p:spPr>
          <a:xfrm>
            <a:off x="6120809" y="2386068"/>
            <a:ext cx="5411478" cy="3175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涉及航空運輸產業的各個方面綜合管理系統，結合三個層面，包含：</a:t>
            </a:r>
            <a:r>
              <a:rPr lang="zh-TW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衛星系統</a:t>
            </a:r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、</a:t>
            </a:r>
            <a:r>
              <a:rPr lang="zh-TW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飛行載具網絡</a:t>
            </a:r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、</a:t>
            </a:r>
            <a:r>
              <a:rPr lang="zh-TW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陸地電腦網絡</a:t>
            </a:r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為一體化的智慧資訊網絡</a:t>
            </a:r>
            <a:endParaRPr lang="en-US" altLang="zh-TW" sz="2000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endParaRPr lang="en-US" altLang="zh-TW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endParaRPr lang="en-US" altLang="zh-TW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endParaRPr lang="en-US" altLang="zh-TW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2000" b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目標：實現可信賴、安全、可用的空中交通服務、空域管理和空中交通流量管理</a:t>
            </a:r>
            <a:endParaRPr lang="zh-CN" altLang="en-US" sz="2000" b="1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471D04BB-3B3B-46C9-819C-CD9DC354115B}"/>
              </a:ext>
            </a:extLst>
          </p:cNvPr>
          <p:cNvSpPr txBox="1"/>
          <p:nvPr/>
        </p:nvSpPr>
        <p:spPr>
          <a:xfrm>
            <a:off x="6776582" y="1452564"/>
            <a:ext cx="4878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2400">
                <a:solidFill>
                  <a:srgbClr val="3040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Air Traffic Management</a:t>
            </a:r>
            <a:r>
              <a:rPr lang="zh-TW" altLang="en-US" sz="2400">
                <a:solidFill>
                  <a:srgbClr val="3040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，</a:t>
            </a:r>
            <a:r>
              <a:rPr lang="en-US" altLang="zh-CN" sz="2400">
                <a:solidFill>
                  <a:srgbClr val="30408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ATM</a:t>
            </a:r>
            <a:endParaRPr lang="zh-CN" altLang="en-US" sz="2400">
              <a:solidFill>
                <a:srgbClr val="304086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3EB0D46-B69B-4E8B-95CF-383A50B48C51}"/>
              </a:ext>
            </a:extLst>
          </p:cNvPr>
          <p:cNvGrpSpPr/>
          <p:nvPr/>
        </p:nvGrpSpPr>
        <p:grpSpPr>
          <a:xfrm>
            <a:off x="794224" y="1984100"/>
            <a:ext cx="3957438" cy="4126415"/>
            <a:chOff x="1322945" y="1892542"/>
            <a:chExt cx="3797521" cy="395967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66F0F970-183F-473E-BDE1-47E507DC7AA0}"/>
                </a:ext>
              </a:extLst>
            </p:cNvPr>
            <p:cNvGrpSpPr/>
            <p:nvPr/>
          </p:nvGrpSpPr>
          <p:grpSpPr>
            <a:xfrm>
              <a:off x="1361311" y="1892542"/>
              <a:ext cx="3759155" cy="3851312"/>
              <a:chOff x="1247011" y="2059510"/>
              <a:chExt cx="3280974" cy="3361408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D59FD711-DDDE-411B-A184-3FE86695CB06}"/>
                  </a:ext>
                </a:extLst>
              </p:cNvPr>
              <p:cNvGrpSpPr/>
              <p:nvPr/>
            </p:nvGrpSpPr>
            <p:grpSpPr>
              <a:xfrm>
                <a:off x="1247011" y="2059510"/>
                <a:ext cx="3280974" cy="3361408"/>
                <a:chOff x="1361311" y="2110310"/>
                <a:chExt cx="3280974" cy="3361408"/>
              </a:xfrm>
            </p:grpSpPr>
            <p:sp>
              <p:nvSpPr>
                <p:cNvPr id="18" name="Google Shape;283;p20">
                  <a:extLst>
                    <a:ext uri="{FF2B5EF4-FFF2-40B4-BE49-F238E27FC236}">
                      <a16:creationId xmlns:a16="http://schemas.microsoft.com/office/drawing/2014/main" id="{99E92A2C-182B-4FC3-B26A-3C4591218600}"/>
                    </a:ext>
                  </a:extLst>
                </p:cNvPr>
                <p:cNvSpPr/>
                <p:nvPr/>
              </p:nvSpPr>
              <p:spPr>
                <a:xfrm>
                  <a:off x="2443263" y="2748065"/>
                  <a:ext cx="518812" cy="212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30934" extrusionOk="0">
                      <a:moveTo>
                        <a:pt x="1" y="1"/>
                      </a:moveTo>
                      <a:lnTo>
                        <a:pt x="1" y="28081"/>
                      </a:lnTo>
                      <a:lnTo>
                        <a:pt x="7549" y="30934"/>
                      </a:lnTo>
                      <a:lnTo>
                        <a:pt x="7549" y="28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Google Shape;284;p20">
                  <a:extLst>
                    <a:ext uri="{FF2B5EF4-FFF2-40B4-BE49-F238E27FC236}">
                      <a16:creationId xmlns:a16="http://schemas.microsoft.com/office/drawing/2014/main" id="{469B8D95-AD27-479C-B972-4E7CABE42466}"/>
                    </a:ext>
                  </a:extLst>
                </p:cNvPr>
                <p:cNvSpPr/>
                <p:nvPr/>
              </p:nvSpPr>
              <p:spPr>
                <a:xfrm>
                  <a:off x="2962006" y="2748065"/>
                  <a:ext cx="519293" cy="212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30934" extrusionOk="0">
                      <a:moveTo>
                        <a:pt x="7556" y="1"/>
                      </a:moveTo>
                      <a:lnTo>
                        <a:pt x="1" y="2876"/>
                      </a:lnTo>
                      <a:lnTo>
                        <a:pt x="1" y="30934"/>
                      </a:lnTo>
                      <a:lnTo>
                        <a:pt x="7556" y="28081"/>
                      </a:lnTo>
                      <a:lnTo>
                        <a:pt x="7556" y="1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31820AC5-1A63-4208-8ABA-1A2AB9454888}"/>
                    </a:ext>
                  </a:extLst>
                </p:cNvPr>
                <p:cNvGrpSpPr/>
                <p:nvPr/>
              </p:nvGrpSpPr>
              <p:grpSpPr>
                <a:xfrm>
                  <a:off x="2485042" y="2923242"/>
                  <a:ext cx="385524" cy="703219"/>
                  <a:chOff x="2485042" y="2923242"/>
                  <a:chExt cx="385524" cy="703219"/>
                </a:xfrm>
              </p:grpSpPr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F64B5E89-F71E-47F7-9CDF-B5692447E7E7}"/>
                      </a:ext>
                    </a:extLst>
                  </p:cNvPr>
                  <p:cNvSpPr/>
                  <p:nvPr/>
                </p:nvSpPr>
                <p:spPr>
                  <a:xfrm>
                    <a:off x="2495254" y="2923242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8" name="矩形 2">
                    <a:extLst>
                      <a:ext uri="{FF2B5EF4-FFF2-40B4-BE49-F238E27FC236}">
                        <a16:creationId xmlns:a16="http://schemas.microsoft.com/office/drawing/2014/main" id="{747780F0-0233-4624-9D5E-97B7EA87C616}"/>
                      </a:ext>
                    </a:extLst>
                  </p:cNvPr>
                  <p:cNvSpPr/>
                  <p:nvPr/>
                </p:nvSpPr>
                <p:spPr>
                  <a:xfrm>
                    <a:off x="2491850" y="3096668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9" name="矩形 2">
                    <a:extLst>
                      <a:ext uri="{FF2B5EF4-FFF2-40B4-BE49-F238E27FC236}">
                        <a16:creationId xmlns:a16="http://schemas.microsoft.com/office/drawing/2014/main" id="{2F0C539E-AB2B-4D21-9780-A84D315216EA}"/>
                      </a:ext>
                    </a:extLst>
                  </p:cNvPr>
                  <p:cNvSpPr/>
                  <p:nvPr/>
                </p:nvSpPr>
                <p:spPr>
                  <a:xfrm>
                    <a:off x="2488446" y="3270094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0" name="矩形 2">
                    <a:extLst>
                      <a:ext uri="{FF2B5EF4-FFF2-40B4-BE49-F238E27FC236}">
                        <a16:creationId xmlns:a16="http://schemas.microsoft.com/office/drawing/2014/main" id="{382B58CB-6F38-4711-821C-09A8EACA141C}"/>
                      </a:ext>
                    </a:extLst>
                  </p:cNvPr>
                  <p:cNvSpPr/>
                  <p:nvPr/>
                </p:nvSpPr>
                <p:spPr>
                  <a:xfrm>
                    <a:off x="2485042" y="3443520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1" name="组合 100">
                  <a:extLst>
                    <a:ext uri="{FF2B5EF4-FFF2-40B4-BE49-F238E27FC236}">
                      <a16:creationId xmlns:a16="http://schemas.microsoft.com/office/drawing/2014/main" id="{729DD528-CEF1-4672-B32F-42A5DBBBDE50}"/>
                    </a:ext>
                  </a:extLst>
                </p:cNvPr>
                <p:cNvGrpSpPr/>
                <p:nvPr/>
              </p:nvGrpSpPr>
              <p:grpSpPr>
                <a:xfrm flipH="1">
                  <a:off x="3044424" y="2931213"/>
                  <a:ext cx="385524" cy="703219"/>
                  <a:chOff x="2485042" y="2923242"/>
                  <a:chExt cx="385524" cy="703219"/>
                </a:xfrm>
              </p:grpSpPr>
              <p:sp>
                <p:nvSpPr>
                  <p:cNvPr id="102" name="矩形 2">
                    <a:extLst>
                      <a:ext uri="{FF2B5EF4-FFF2-40B4-BE49-F238E27FC236}">
                        <a16:creationId xmlns:a16="http://schemas.microsoft.com/office/drawing/2014/main" id="{D8C478A5-3B86-47DF-9A95-5DCDD549B2B8}"/>
                      </a:ext>
                    </a:extLst>
                  </p:cNvPr>
                  <p:cNvSpPr/>
                  <p:nvPr/>
                </p:nvSpPr>
                <p:spPr>
                  <a:xfrm>
                    <a:off x="2495254" y="2923242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" name="矩形 2">
                    <a:extLst>
                      <a:ext uri="{FF2B5EF4-FFF2-40B4-BE49-F238E27FC236}">
                        <a16:creationId xmlns:a16="http://schemas.microsoft.com/office/drawing/2014/main" id="{8CD4B2C3-88A8-4B93-A322-79C120D9388D}"/>
                      </a:ext>
                    </a:extLst>
                  </p:cNvPr>
                  <p:cNvSpPr/>
                  <p:nvPr/>
                </p:nvSpPr>
                <p:spPr>
                  <a:xfrm>
                    <a:off x="2491850" y="3096668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4" name="矩形 2">
                    <a:extLst>
                      <a:ext uri="{FF2B5EF4-FFF2-40B4-BE49-F238E27FC236}">
                        <a16:creationId xmlns:a16="http://schemas.microsoft.com/office/drawing/2014/main" id="{5A988509-70B8-45EB-8702-E1D05777DDD6}"/>
                      </a:ext>
                    </a:extLst>
                  </p:cNvPr>
                  <p:cNvSpPr/>
                  <p:nvPr/>
                </p:nvSpPr>
                <p:spPr>
                  <a:xfrm>
                    <a:off x="2488446" y="3270094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5" name="矩形 2">
                    <a:extLst>
                      <a:ext uri="{FF2B5EF4-FFF2-40B4-BE49-F238E27FC236}">
                        <a16:creationId xmlns:a16="http://schemas.microsoft.com/office/drawing/2014/main" id="{0ECFAB0D-EF28-466C-AE00-C8B641394DFC}"/>
                      </a:ext>
                    </a:extLst>
                  </p:cNvPr>
                  <p:cNvSpPr/>
                  <p:nvPr/>
                </p:nvSpPr>
                <p:spPr>
                  <a:xfrm>
                    <a:off x="2485042" y="3443520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7" name="Google Shape;282;p20">
                  <a:extLst>
                    <a:ext uri="{FF2B5EF4-FFF2-40B4-BE49-F238E27FC236}">
                      <a16:creationId xmlns:a16="http://schemas.microsoft.com/office/drawing/2014/main" id="{AB8C69FA-14D0-4AD9-AFEE-59ED76664BCB}"/>
                    </a:ext>
                  </a:extLst>
                </p:cNvPr>
                <p:cNvSpPr/>
                <p:nvPr/>
              </p:nvSpPr>
              <p:spPr>
                <a:xfrm>
                  <a:off x="2443263" y="2551996"/>
                  <a:ext cx="1038036" cy="393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4" h="5729" extrusionOk="0">
                      <a:moveTo>
                        <a:pt x="7549" y="0"/>
                      </a:moveTo>
                      <a:lnTo>
                        <a:pt x="1" y="2854"/>
                      </a:lnTo>
                      <a:lnTo>
                        <a:pt x="7549" y="5729"/>
                      </a:lnTo>
                      <a:lnTo>
                        <a:pt x="15104" y="2854"/>
                      </a:lnTo>
                      <a:lnTo>
                        <a:pt x="7549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Google Shape;285;p20">
                  <a:extLst>
                    <a:ext uri="{FF2B5EF4-FFF2-40B4-BE49-F238E27FC236}">
                      <a16:creationId xmlns:a16="http://schemas.microsoft.com/office/drawing/2014/main" id="{DF3E7CD3-CFDD-40A8-A09D-AD05A38275AF}"/>
                    </a:ext>
                  </a:extLst>
                </p:cNvPr>
                <p:cNvSpPr/>
                <p:nvPr/>
              </p:nvSpPr>
              <p:spPr>
                <a:xfrm>
                  <a:off x="2734935" y="2110310"/>
                  <a:ext cx="477233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4" h="9099" extrusionOk="0">
                      <a:moveTo>
                        <a:pt x="3457" y="1"/>
                      </a:moveTo>
                      <a:cubicBezTo>
                        <a:pt x="1550" y="1"/>
                        <a:pt x="0" y="1544"/>
                        <a:pt x="0" y="3487"/>
                      </a:cubicBezTo>
                      <a:cubicBezTo>
                        <a:pt x="0" y="6427"/>
                        <a:pt x="3457" y="9099"/>
                        <a:pt x="3457" y="9099"/>
                      </a:cubicBezTo>
                      <a:cubicBezTo>
                        <a:pt x="3457" y="9099"/>
                        <a:pt x="6944" y="6639"/>
                        <a:pt x="6944" y="3487"/>
                      </a:cubicBezTo>
                      <a:cubicBezTo>
                        <a:pt x="6944" y="1544"/>
                        <a:pt x="5401" y="1"/>
                        <a:pt x="345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Google Shape;286;p20">
                  <a:extLst>
                    <a:ext uri="{FF2B5EF4-FFF2-40B4-BE49-F238E27FC236}">
                      <a16:creationId xmlns:a16="http://schemas.microsoft.com/office/drawing/2014/main" id="{B921DA53-C0FC-497E-A267-30BB46C1E891}"/>
                    </a:ext>
                  </a:extLst>
                </p:cNvPr>
                <p:cNvSpPr/>
                <p:nvPr/>
              </p:nvSpPr>
              <p:spPr>
                <a:xfrm>
                  <a:off x="2770398" y="2145359"/>
                  <a:ext cx="406789" cy="406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8" extrusionOk="0">
                      <a:moveTo>
                        <a:pt x="2971" y="0"/>
                      </a:moveTo>
                      <a:cubicBezTo>
                        <a:pt x="1333" y="0"/>
                        <a:pt x="1" y="1339"/>
                        <a:pt x="1" y="2977"/>
                      </a:cubicBezTo>
                      <a:cubicBezTo>
                        <a:pt x="1" y="4585"/>
                        <a:pt x="1333" y="5917"/>
                        <a:pt x="2971" y="5917"/>
                      </a:cubicBezTo>
                      <a:cubicBezTo>
                        <a:pt x="4579" y="5917"/>
                        <a:pt x="5918" y="4585"/>
                        <a:pt x="5918" y="2977"/>
                      </a:cubicBezTo>
                      <a:cubicBezTo>
                        <a:pt x="5918" y="1339"/>
                        <a:pt x="4579" y="0"/>
                        <a:pt x="2971" y="0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Google Shape;287;p20">
                  <a:extLst>
                    <a:ext uri="{FF2B5EF4-FFF2-40B4-BE49-F238E27FC236}">
                      <a16:creationId xmlns:a16="http://schemas.microsoft.com/office/drawing/2014/main" id="{D6BB54D2-56B2-4CE7-878C-2C703EF00E22}"/>
                    </a:ext>
                  </a:extLst>
                </p:cNvPr>
                <p:cNvSpPr/>
                <p:nvPr/>
              </p:nvSpPr>
              <p:spPr>
                <a:xfrm>
                  <a:off x="1361311" y="4321216"/>
                  <a:ext cx="1557260" cy="590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9" h="8589" extrusionOk="0">
                      <a:moveTo>
                        <a:pt x="11348" y="0"/>
                      </a:moveTo>
                      <a:lnTo>
                        <a:pt x="1" y="4309"/>
                      </a:lnTo>
                      <a:lnTo>
                        <a:pt x="11348" y="8589"/>
                      </a:lnTo>
                      <a:lnTo>
                        <a:pt x="22658" y="4309"/>
                      </a:lnTo>
                      <a:lnTo>
                        <a:pt x="11348" y="0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Google Shape;288;p20">
                  <a:extLst>
                    <a:ext uri="{FF2B5EF4-FFF2-40B4-BE49-F238E27FC236}">
                      <a16:creationId xmlns:a16="http://schemas.microsoft.com/office/drawing/2014/main" id="{1D4ED66B-CA51-4871-95E9-7B6BDFCE629A}"/>
                    </a:ext>
                  </a:extLst>
                </p:cNvPr>
                <p:cNvSpPr/>
                <p:nvPr/>
              </p:nvSpPr>
              <p:spPr>
                <a:xfrm>
                  <a:off x="1361311" y="4617278"/>
                  <a:ext cx="779901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8" h="7404" extrusionOk="0">
                      <a:moveTo>
                        <a:pt x="1" y="1"/>
                      </a:moveTo>
                      <a:lnTo>
                        <a:pt x="1" y="3123"/>
                      </a:lnTo>
                      <a:lnTo>
                        <a:pt x="11348" y="7403"/>
                      </a:lnTo>
                      <a:lnTo>
                        <a:pt x="11348" y="428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Google Shape;289;p20">
                  <a:extLst>
                    <a:ext uri="{FF2B5EF4-FFF2-40B4-BE49-F238E27FC236}">
                      <a16:creationId xmlns:a16="http://schemas.microsoft.com/office/drawing/2014/main" id="{DAEFEE94-4690-4437-BD5A-01064131BBEF}"/>
                    </a:ext>
                  </a:extLst>
                </p:cNvPr>
                <p:cNvSpPr/>
                <p:nvPr/>
              </p:nvSpPr>
              <p:spPr>
                <a:xfrm>
                  <a:off x="2141144" y="4617278"/>
                  <a:ext cx="777427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" h="7404" extrusionOk="0">
                      <a:moveTo>
                        <a:pt x="11311" y="1"/>
                      </a:moveTo>
                      <a:lnTo>
                        <a:pt x="1" y="4281"/>
                      </a:lnTo>
                      <a:lnTo>
                        <a:pt x="1" y="7403"/>
                      </a:lnTo>
                      <a:lnTo>
                        <a:pt x="11311" y="3123"/>
                      </a:lnTo>
                      <a:lnTo>
                        <a:pt x="11311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Google Shape;290;p20">
                  <a:extLst>
                    <a:ext uri="{FF2B5EF4-FFF2-40B4-BE49-F238E27FC236}">
                      <a16:creationId xmlns:a16="http://schemas.microsoft.com/office/drawing/2014/main" id="{C0EA651C-4BD4-40A0-ADC8-BE7188F2B6A1}"/>
                    </a:ext>
                  </a:extLst>
                </p:cNvPr>
                <p:cNvSpPr/>
                <p:nvPr/>
              </p:nvSpPr>
              <p:spPr>
                <a:xfrm>
                  <a:off x="1621920" y="3927568"/>
                  <a:ext cx="1038036" cy="393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4" h="5729" extrusionOk="0">
                      <a:moveTo>
                        <a:pt x="7556" y="0"/>
                      </a:moveTo>
                      <a:lnTo>
                        <a:pt x="1" y="2882"/>
                      </a:lnTo>
                      <a:lnTo>
                        <a:pt x="7556" y="5728"/>
                      </a:lnTo>
                      <a:lnTo>
                        <a:pt x="15103" y="2882"/>
                      </a:lnTo>
                      <a:lnTo>
                        <a:pt x="7556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Google Shape;291;p20">
                  <a:extLst>
                    <a:ext uri="{FF2B5EF4-FFF2-40B4-BE49-F238E27FC236}">
                      <a16:creationId xmlns:a16="http://schemas.microsoft.com/office/drawing/2014/main" id="{6C7E8FD5-8F89-4EA1-AC1F-93CC0FBA232B}"/>
                    </a:ext>
                  </a:extLst>
                </p:cNvPr>
                <p:cNvSpPr/>
                <p:nvPr/>
              </p:nvSpPr>
              <p:spPr>
                <a:xfrm>
                  <a:off x="1621920" y="4125629"/>
                  <a:ext cx="519293" cy="70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10278" extrusionOk="0">
                      <a:moveTo>
                        <a:pt x="1" y="0"/>
                      </a:moveTo>
                      <a:lnTo>
                        <a:pt x="1" y="7432"/>
                      </a:lnTo>
                      <a:lnTo>
                        <a:pt x="7556" y="10277"/>
                      </a:lnTo>
                      <a:lnTo>
                        <a:pt x="7556" y="281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Google Shape;292;p20">
                  <a:extLst>
                    <a:ext uri="{FF2B5EF4-FFF2-40B4-BE49-F238E27FC236}">
                      <a16:creationId xmlns:a16="http://schemas.microsoft.com/office/drawing/2014/main" id="{6B6E86F5-BC52-49A3-B7B0-B6088CB574BB}"/>
                    </a:ext>
                  </a:extLst>
                </p:cNvPr>
                <p:cNvSpPr/>
                <p:nvPr/>
              </p:nvSpPr>
              <p:spPr>
                <a:xfrm>
                  <a:off x="2141144" y="4125629"/>
                  <a:ext cx="518812" cy="70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10278" extrusionOk="0">
                      <a:moveTo>
                        <a:pt x="7548" y="0"/>
                      </a:moveTo>
                      <a:lnTo>
                        <a:pt x="1" y="2846"/>
                      </a:lnTo>
                      <a:lnTo>
                        <a:pt x="1" y="10277"/>
                      </a:lnTo>
                      <a:lnTo>
                        <a:pt x="7548" y="7432"/>
                      </a:lnTo>
                      <a:lnTo>
                        <a:pt x="7548" y="0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Google Shape;293;p20">
                  <a:extLst>
                    <a:ext uri="{FF2B5EF4-FFF2-40B4-BE49-F238E27FC236}">
                      <a16:creationId xmlns:a16="http://schemas.microsoft.com/office/drawing/2014/main" id="{6F7A2C30-A5C3-49E3-B2B5-E7C472EA1382}"/>
                    </a:ext>
                  </a:extLst>
                </p:cNvPr>
                <p:cNvSpPr/>
                <p:nvPr/>
              </p:nvSpPr>
              <p:spPr>
                <a:xfrm>
                  <a:off x="1901565" y="3445815"/>
                  <a:ext cx="479294" cy="627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4" h="9136" extrusionOk="0">
                      <a:moveTo>
                        <a:pt x="3487" y="1"/>
                      </a:moveTo>
                      <a:cubicBezTo>
                        <a:pt x="1543" y="1"/>
                        <a:pt x="0" y="1580"/>
                        <a:pt x="0" y="3495"/>
                      </a:cubicBezTo>
                      <a:cubicBezTo>
                        <a:pt x="0" y="6464"/>
                        <a:pt x="3487" y="9135"/>
                        <a:pt x="3487" y="9135"/>
                      </a:cubicBezTo>
                      <a:cubicBezTo>
                        <a:pt x="3487" y="9135"/>
                        <a:pt x="6973" y="6675"/>
                        <a:pt x="6973" y="3495"/>
                      </a:cubicBezTo>
                      <a:cubicBezTo>
                        <a:pt x="6973" y="1580"/>
                        <a:pt x="5394" y="1"/>
                        <a:pt x="34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Google Shape;294;p20">
                  <a:extLst>
                    <a:ext uri="{FF2B5EF4-FFF2-40B4-BE49-F238E27FC236}">
                      <a16:creationId xmlns:a16="http://schemas.microsoft.com/office/drawing/2014/main" id="{0C7A29BC-A924-47F5-8316-2FBD755C2F36}"/>
                    </a:ext>
                  </a:extLst>
                </p:cNvPr>
                <p:cNvSpPr/>
                <p:nvPr/>
              </p:nvSpPr>
              <p:spPr>
                <a:xfrm>
                  <a:off x="1936547" y="3483339"/>
                  <a:ext cx="406789" cy="40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9" extrusionOk="0">
                      <a:moveTo>
                        <a:pt x="2978" y="1"/>
                      </a:moveTo>
                      <a:cubicBezTo>
                        <a:pt x="1340" y="1"/>
                        <a:pt x="1" y="1340"/>
                        <a:pt x="1" y="2949"/>
                      </a:cubicBezTo>
                      <a:cubicBezTo>
                        <a:pt x="1" y="4586"/>
                        <a:pt x="1340" y="5918"/>
                        <a:pt x="2978" y="5918"/>
                      </a:cubicBezTo>
                      <a:cubicBezTo>
                        <a:pt x="4615" y="5918"/>
                        <a:pt x="5918" y="4586"/>
                        <a:pt x="5918" y="2949"/>
                      </a:cubicBezTo>
                      <a:cubicBezTo>
                        <a:pt x="5918" y="1340"/>
                        <a:pt x="4615" y="1"/>
                        <a:pt x="2978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Google Shape;295;p20">
                  <a:extLst>
                    <a:ext uri="{FF2B5EF4-FFF2-40B4-BE49-F238E27FC236}">
                      <a16:creationId xmlns:a16="http://schemas.microsoft.com/office/drawing/2014/main" id="{D05427B6-1F28-4915-B795-0E102228C5BA}"/>
                    </a:ext>
                  </a:extLst>
                </p:cNvPr>
                <p:cNvSpPr/>
                <p:nvPr/>
              </p:nvSpPr>
              <p:spPr>
                <a:xfrm>
                  <a:off x="3085094" y="4321216"/>
                  <a:ext cx="1557191" cy="590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8" h="8589" extrusionOk="0">
                      <a:moveTo>
                        <a:pt x="11311" y="0"/>
                      </a:moveTo>
                      <a:lnTo>
                        <a:pt x="0" y="4309"/>
                      </a:lnTo>
                      <a:lnTo>
                        <a:pt x="11311" y="8589"/>
                      </a:lnTo>
                      <a:lnTo>
                        <a:pt x="22658" y="4309"/>
                      </a:lnTo>
                      <a:lnTo>
                        <a:pt x="11311" y="0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Google Shape;296;p20">
                  <a:extLst>
                    <a:ext uri="{FF2B5EF4-FFF2-40B4-BE49-F238E27FC236}">
                      <a16:creationId xmlns:a16="http://schemas.microsoft.com/office/drawing/2014/main" id="{A8FEAB41-1F6D-44DC-880B-11F2054A9EAF}"/>
                    </a:ext>
                  </a:extLst>
                </p:cNvPr>
                <p:cNvSpPr/>
                <p:nvPr/>
              </p:nvSpPr>
              <p:spPr>
                <a:xfrm>
                  <a:off x="3085094" y="4617278"/>
                  <a:ext cx="777359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1" h="7404" extrusionOk="0">
                      <a:moveTo>
                        <a:pt x="0" y="1"/>
                      </a:moveTo>
                      <a:lnTo>
                        <a:pt x="0" y="3123"/>
                      </a:lnTo>
                      <a:lnTo>
                        <a:pt x="11311" y="7403"/>
                      </a:lnTo>
                      <a:lnTo>
                        <a:pt x="11311" y="428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Google Shape;297;p20">
                  <a:extLst>
                    <a:ext uri="{FF2B5EF4-FFF2-40B4-BE49-F238E27FC236}">
                      <a16:creationId xmlns:a16="http://schemas.microsoft.com/office/drawing/2014/main" id="{3DF7E599-AC37-467E-94DF-8DD4FAE9A008}"/>
                    </a:ext>
                  </a:extLst>
                </p:cNvPr>
                <p:cNvSpPr/>
                <p:nvPr/>
              </p:nvSpPr>
              <p:spPr>
                <a:xfrm>
                  <a:off x="3862384" y="4617278"/>
                  <a:ext cx="779901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8" h="7404" extrusionOk="0">
                      <a:moveTo>
                        <a:pt x="11348" y="1"/>
                      </a:moveTo>
                      <a:lnTo>
                        <a:pt x="1" y="4281"/>
                      </a:lnTo>
                      <a:lnTo>
                        <a:pt x="1" y="7403"/>
                      </a:lnTo>
                      <a:lnTo>
                        <a:pt x="11348" y="3123"/>
                      </a:lnTo>
                      <a:lnTo>
                        <a:pt x="11348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Google Shape;298;p20">
                  <a:extLst>
                    <a:ext uri="{FF2B5EF4-FFF2-40B4-BE49-F238E27FC236}">
                      <a16:creationId xmlns:a16="http://schemas.microsoft.com/office/drawing/2014/main" id="{341795AF-F391-4E36-BD48-E53924D4A5AD}"/>
                    </a:ext>
                  </a:extLst>
                </p:cNvPr>
                <p:cNvSpPr/>
                <p:nvPr/>
              </p:nvSpPr>
              <p:spPr>
                <a:xfrm>
                  <a:off x="3345702" y="3156214"/>
                  <a:ext cx="1035974" cy="392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5707" extrusionOk="0">
                      <a:moveTo>
                        <a:pt x="7519" y="1"/>
                      </a:moveTo>
                      <a:lnTo>
                        <a:pt x="0" y="2854"/>
                      </a:lnTo>
                      <a:lnTo>
                        <a:pt x="7519" y="5707"/>
                      </a:lnTo>
                      <a:lnTo>
                        <a:pt x="15074" y="2854"/>
                      </a:lnTo>
                      <a:lnTo>
                        <a:pt x="7519" y="1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Google Shape;299;p20">
                  <a:extLst>
                    <a:ext uri="{FF2B5EF4-FFF2-40B4-BE49-F238E27FC236}">
                      <a16:creationId xmlns:a16="http://schemas.microsoft.com/office/drawing/2014/main" id="{E780977F-6C1B-4CE5-93BE-91EA7263F741}"/>
                    </a:ext>
                  </a:extLst>
                </p:cNvPr>
                <p:cNvSpPr/>
                <p:nvPr/>
              </p:nvSpPr>
              <p:spPr>
                <a:xfrm>
                  <a:off x="3345702" y="3352283"/>
                  <a:ext cx="516750" cy="147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9" h="21531" extrusionOk="0">
                      <a:moveTo>
                        <a:pt x="0" y="1"/>
                      </a:moveTo>
                      <a:lnTo>
                        <a:pt x="0" y="18685"/>
                      </a:lnTo>
                      <a:lnTo>
                        <a:pt x="7519" y="21530"/>
                      </a:lnTo>
                      <a:lnTo>
                        <a:pt x="7519" y="285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Google Shape;300;p20">
                  <a:extLst>
                    <a:ext uri="{FF2B5EF4-FFF2-40B4-BE49-F238E27FC236}">
                      <a16:creationId xmlns:a16="http://schemas.microsoft.com/office/drawing/2014/main" id="{1460A6FB-4797-4FE3-9365-600B9B8FA44F}"/>
                    </a:ext>
                  </a:extLst>
                </p:cNvPr>
                <p:cNvSpPr/>
                <p:nvPr/>
              </p:nvSpPr>
              <p:spPr>
                <a:xfrm>
                  <a:off x="3862384" y="3352283"/>
                  <a:ext cx="519293" cy="147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21531" extrusionOk="0">
                      <a:moveTo>
                        <a:pt x="7556" y="1"/>
                      </a:moveTo>
                      <a:lnTo>
                        <a:pt x="1" y="2854"/>
                      </a:lnTo>
                      <a:lnTo>
                        <a:pt x="1" y="21530"/>
                      </a:lnTo>
                      <a:lnTo>
                        <a:pt x="7556" y="18685"/>
                      </a:lnTo>
                      <a:lnTo>
                        <a:pt x="7556" y="1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Google Shape;301;p20">
                  <a:extLst>
                    <a:ext uri="{FF2B5EF4-FFF2-40B4-BE49-F238E27FC236}">
                      <a16:creationId xmlns:a16="http://schemas.microsoft.com/office/drawing/2014/main" id="{7715FDE6-0AE5-4661-9FCD-DB6E7F9B2B0C}"/>
                    </a:ext>
                  </a:extLst>
                </p:cNvPr>
                <p:cNvSpPr/>
                <p:nvPr/>
              </p:nvSpPr>
              <p:spPr>
                <a:xfrm>
                  <a:off x="3624798" y="2702020"/>
                  <a:ext cx="477782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2" h="9099" extrusionOk="0">
                      <a:moveTo>
                        <a:pt x="3458" y="1"/>
                      </a:moveTo>
                      <a:cubicBezTo>
                        <a:pt x="1551" y="1"/>
                        <a:pt x="0" y="1580"/>
                        <a:pt x="0" y="3487"/>
                      </a:cubicBezTo>
                      <a:cubicBezTo>
                        <a:pt x="0" y="6457"/>
                        <a:pt x="3458" y="9099"/>
                        <a:pt x="3458" y="9099"/>
                      </a:cubicBezTo>
                      <a:cubicBezTo>
                        <a:pt x="3458" y="9099"/>
                        <a:pt x="6951" y="6675"/>
                        <a:pt x="6951" y="3487"/>
                      </a:cubicBezTo>
                      <a:cubicBezTo>
                        <a:pt x="6951" y="1580"/>
                        <a:pt x="5401" y="1"/>
                        <a:pt x="345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Google Shape;302;p20">
                  <a:extLst>
                    <a:ext uri="{FF2B5EF4-FFF2-40B4-BE49-F238E27FC236}">
                      <a16:creationId xmlns:a16="http://schemas.microsoft.com/office/drawing/2014/main" id="{127672DC-5EB0-44C0-AB2C-E55160C6E8CC}"/>
                    </a:ext>
                  </a:extLst>
                </p:cNvPr>
                <p:cNvSpPr/>
                <p:nvPr/>
              </p:nvSpPr>
              <p:spPr>
                <a:xfrm>
                  <a:off x="3660329" y="2737550"/>
                  <a:ext cx="406720" cy="408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8" h="5940" extrusionOk="0">
                      <a:moveTo>
                        <a:pt x="2941" y="1"/>
                      </a:moveTo>
                      <a:cubicBezTo>
                        <a:pt x="1339" y="1"/>
                        <a:pt x="0" y="1333"/>
                        <a:pt x="0" y="2970"/>
                      </a:cubicBezTo>
                      <a:cubicBezTo>
                        <a:pt x="0" y="4608"/>
                        <a:pt x="1339" y="5940"/>
                        <a:pt x="2941" y="5940"/>
                      </a:cubicBezTo>
                      <a:cubicBezTo>
                        <a:pt x="4578" y="5940"/>
                        <a:pt x="5918" y="4608"/>
                        <a:pt x="5918" y="2970"/>
                      </a:cubicBezTo>
                      <a:cubicBezTo>
                        <a:pt x="5918" y="1333"/>
                        <a:pt x="4578" y="1"/>
                        <a:pt x="2941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Google Shape;303;p20">
                  <a:extLst>
                    <a:ext uri="{FF2B5EF4-FFF2-40B4-BE49-F238E27FC236}">
                      <a16:creationId xmlns:a16="http://schemas.microsoft.com/office/drawing/2014/main" id="{FB917A13-8080-42EE-99EF-5F1D6EFDE0E3}"/>
                    </a:ext>
                  </a:extLst>
                </p:cNvPr>
                <p:cNvSpPr/>
                <p:nvPr/>
              </p:nvSpPr>
              <p:spPr>
                <a:xfrm>
                  <a:off x="2220178" y="4667308"/>
                  <a:ext cx="1557260" cy="58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9" h="8582" extrusionOk="0">
                      <a:moveTo>
                        <a:pt x="11340" y="1"/>
                      </a:moveTo>
                      <a:lnTo>
                        <a:pt x="1" y="4310"/>
                      </a:lnTo>
                      <a:lnTo>
                        <a:pt x="11340" y="8582"/>
                      </a:lnTo>
                      <a:lnTo>
                        <a:pt x="22658" y="4310"/>
                      </a:lnTo>
                      <a:lnTo>
                        <a:pt x="11340" y="1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Google Shape;304;p20">
                  <a:extLst>
                    <a:ext uri="{FF2B5EF4-FFF2-40B4-BE49-F238E27FC236}">
                      <a16:creationId xmlns:a16="http://schemas.microsoft.com/office/drawing/2014/main" id="{23D2D84E-CAB2-4FF8-BF72-12FD84C0419B}"/>
                    </a:ext>
                  </a:extLst>
                </p:cNvPr>
                <p:cNvSpPr/>
                <p:nvPr/>
              </p:nvSpPr>
              <p:spPr>
                <a:xfrm>
                  <a:off x="2220178" y="4963438"/>
                  <a:ext cx="779420" cy="50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1" h="7396" extrusionOk="0">
                      <a:moveTo>
                        <a:pt x="1" y="1"/>
                      </a:moveTo>
                      <a:lnTo>
                        <a:pt x="1" y="3123"/>
                      </a:lnTo>
                      <a:lnTo>
                        <a:pt x="11340" y="7395"/>
                      </a:lnTo>
                      <a:lnTo>
                        <a:pt x="11340" y="4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Google Shape;305;p20">
                  <a:extLst>
                    <a:ext uri="{FF2B5EF4-FFF2-40B4-BE49-F238E27FC236}">
                      <a16:creationId xmlns:a16="http://schemas.microsoft.com/office/drawing/2014/main" id="{CF75A36E-7B84-4933-AAD6-2AA6359E2509}"/>
                    </a:ext>
                  </a:extLst>
                </p:cNvPr>
                <p:cNvSpPr/>
                <p:nvPr/>
              </p:nvSpPr>
              <p:spPr>
                <a:xfrm>
                  <a:off x="2999530" y="4963438"/>
                  <a:ext cx="777908" cy="50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9" h="7396" extrusionOk="0">
                      <a:moveTo>
                        <a:pt x="11318" y="1"/>
                      </a:moveTo>
                      <a:lnTo>
                        <a:pt x="0" y="4273"/>
                      </a:lnTo>
                      <a:lnTo>
                        <a:pt x="0" y="7395"/>
                      </a:lnTo>
                      <a:lnTo>
                        <a:pt x="11318" y="3123"/>
                      </a:lnTo>
                      <a:lnTo>
                        <a:pt x="11318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Google Shape;306;p20">
                  <a:extLst>
                    <a:ext uri="{FF2B5EF4-FFF2-40B4-BE49-F238E27FC236}">
                      <a16:creationId xmlns:a16="http://schemas.microsoft.com/office/drawing/2014/main" id="{8E057E3E-FB79-4E58-8718-73CC1B85CB81}"/>
                    </a:ext>
                  </a:extLst>
                </p:cNvPr>
                <p:cNvSpPr/>
                <p:nvPr/>
              </p:nvSpPr>
              <p:spPr>
                <a:xfrm>
                  <a:off x="2480787" y="3760982"/>
                  <a:ext cx="1036043" cy="391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5" h="5700" extrusionOk="0">
                      <a:moveTo>
                        <a:pt x="7548" y="0"/>
                      </a:moveTo>
                      <a:lnTo>
                        <a:pt x="1" y="2846"/>
                      </a:lnTo>
                      <a:lnTo>
                        <a:pt x="7548" y="5699"/>
                      </a:lnTo>
                      <a:lnTo>
                        <a:pt x="15074" y="2846"/>
                      </a:lnTo>
                      <a:lnTo>
                        <a:pt x="7548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Google Shape;307;p20">
                  <a:extLst>
                    <a:ext uri="{FF2B5EF4-FFF2-40B4-BE49-F238E27FC236}">
                      <a16:creationId xmlns:a16="http://schemas.microsoft.com/office/drawing/2014/main" id="{B9664E72-2AF4-408D-BDA2-799A67D3280D}"/>
                    </a:ext>
                  </a:extLst>
                </p:cNvPr>
                <p:cNvSpPr/>
                <p:nvPr/>
              </p:nvSpPr>
              <p:spPr>
                <a:xfrm>
                  <a:off x="2480787" y="3956569"/>
                  <a:ext cx="518812" cy="122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17774" extrusionOk="0">
                      <a:moveTo>
                        <a:pt x="1" y="0"/>
                      </a:moveTo>
                      <a:lnTo>
                        <a:pt x="1" y="14921"/>
                      </a:lnTo>
                      <a:lnTo>
                        <a:pt x="7548" y="17774"/>
                      </a:lnTo>
                      <a:lnTo>
                        <a:pt x="7548" y="285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Google Shape;308;p20">
                  <a:extLst>
                    <a:ext uri="{FF2B5EF4-FFF2-40B4-BE49-F238E27FC236}">
                      <a16:creationId xmlns:a16="http://schemas.microsoft.com/office/drawing/2014/main" id="{7E798F9E-5A54-4880-903A-ED1081F4F580}"/>
                    </a:ext>
                  </a:extLst>
                </p:cNvPr>
                <p:cNvSpPr/>
                <p:nvPr/>
              </p:nvSpPr>
              <p:spPr>
                <a:xfrm>
                  <a:off x="2999530" y="3956569"/>
                  <a:ext cx="517300" cy="122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7" h="17774" extrusionOk="0">
                      <a:moveTo>
                        <a:pt x="7526" y="0"/>
                      </a:moveTo>
                      <a:lnTo>
                        <a:pt x="0" y="2853"/>
                      </a:lnTo>
                      <a:lnTo>
                        <a:pt x="0" y="17774"/>
                      </a:lnTo>
                      <a:lnTo>
                        <a:pt x="7526" y="14921"/>
                      </a:lnTo>
                      <a:lnTo>
                        <a:pt x="7526" y="0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Google Shape;309;p20">
                  <a:extLst>
                    <a:ext uri="{FF2B5EF4-FFF2-40B4-BE49-F238E27FC236}">
                      <a16:creationId xmlns:a16="http://schemas.microsoft.com/office/drawing/2014/main" id="{40719772-353D-43D8-99BC-CE8BB006A1DD}"/>
                    </a:ext>
                  </a:extLst>
                </p:cNvPr>
                <p:cNvSpPr/>
                <p:nvPr/>
              </p:nvSpPr>
              <p:spPr>
                <a:xfrm>
                  <a:off x="2759952" y="3354276"/>
                  <a:ext cx="477233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4" h="9099" extrusionOk="0">
                      <a:moveTo>
                        <a:pt x="3486" y="1"/>
                      </a:moveTo>
                      <a:cubicBezTo>
                        <a:pt x="1550" y="1"/>
                        <a:pt x="0" y="1551"/>
                        <a:pt x="0" y="3487"/>
                      </a:cubicBezTo>
                      <a:cubicBezTo>
                        <a:pt x="0" y="6428"/>
                        <a:pt x="3486" y="9099"/>
                        <a:pt x="3486" y="9099"/>
                      </a:cubicBezTo>
                      <a:cubicBezTo>
                        <a:pt x="3486" y="9099"/>
                        <a:pt x="6944" y="6646"/>
                        <a:pt x="6944" y="3487"/>
                      </a:cubicBezTo>
                      <a:cubicBezTo>
                        <a:pt x="6944" y="1551"/>
                        <a:pt x="5401" y="1"/>
                        <a:pt x="34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Google Shape;310;p20">
                  <a:extLst>
                    <a:ext uri="{FF2B5EF4-FFF2-40B4-BE49-F238E27FC236}">
                      <a16:creationId xmlns:a16="http://schemas.microsoft.com/office/drawing/2014/main" id="{7D9FC050-7061-43D9-BE26-E9AA41B22A4E}"/>
                    </a:ext>
                  </a:extLst>
                </p:cNvPr>
                <p:cNvSpPr/>
                <p:nvPr/>
              </p:nvSpPr>
              <p:spPr>
                <a:xfrm>
                  <a:off x="2795414" y="3389806"/>
                  <a:ext cx="406789" cy="4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1" extrusionOk="0">
                      <a:moveTo>
                        <a:pt x="2970" y="1"/>
                      </a:moveTo>
                      <a:cubicBezTo>
                        <a:pt x="1333" y="1"/>
                        <a:pt x="1" y="1333"/>
                        <a:pt x="1" y="2970"/>
                      </a:cubicBezTo>
                      <a:cubicBezTo>
                        <a:pt x="1" y="4608"/>
                        <a:pt x="1333" y="5911"/>
                        <a:pt x="2970" y="5911"/>
                      </a:cubicBezTo>
                      <a:cubicBezTo>
                        <a:pt x="4579" y="5911"/>
                        <a:pt x="5918" y="4608"/>
                        <a:pt x="5918" y="2970"/>
                      </a:cubicBezTo>
                      <a:cubicBezTo>
                        <a:pt x="5918" y="1333"/>
                        <a:pt x="4579" y="1"/>
                        <a:pt x="2970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8" name="Google Shape;1002;p32">
                <a:extLst>
                  <a:ext uri="{FF2B5EF4-FFF2-40B4-BE49-F238E27FC236}">
                    <a16:creationId xmlns:a16="http://schemas.microsoft.com/office/drawing/2014/main" id="{5CD1DFC0-A5D4-4730-ACEE-7CCAE06164AF}"/>
                  </a:ext>
                </a:extLst>
              </p:cNvPr>
              <p:cNvGrpSpPr/>
              <p:nvPr/>
            </p:nvGrpSpPr>
            <p:grpSpPr>
              <a:xfrm>
                <a:off x="2765923" y="2184942"/>
                <a:ext cx="186656" cy="218219"/>
                <a:chOff x="-48237000" y="2342650"/>
                <a:chExt cx="256800" cy="300225"/>
              </a:xfrm>
              <a:solidFill>
                <a:schemeClr val="bg1"/>
              </a:solidFill>
            </p:grpSpPr>
            <p:sp>
              <p:nvSpPr>
                <p:cNvPr id="109" name="Google Shape;1003;p32">
                  <a:extLst>
                    <a:ext uri="{FF2B5EF4-FFF2-40B4-BE49-F238E27FC236}">
                      <a16:creationId xmlns:a16="http://schemas.microsoft.com/office/drawing/2014/main" id="{2DA07AF4-56FE-4550-B183-8FB1BE1C1E1E}"/>
                    </a:ext>
                  </a:extLst>
                </p:cNvPr>
                <p:cNvSpPr/>
                <p:nvPr/>
              </p:nvSpPr>
              <p:spPr>
                <a:xfrm>
                  <a:off x="-48237000" y="2342650"/>
                  <a:ext cx="256800" cy="30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2" h="12009" extrusionOk="0">
                      <a:moveTo>
                        <a:pt x="4507" y="679"/>
                      </a:moveTo>
                      <a:cubicBezTo>
                        <a:pt x="4774" y="679"/>
                        <a:pt x="5048" y="706"/>
                        <a:pt x="5325" y="762"/>
                      </a:cubicBezTo>
                      <a:cubicBezTo>
                        <a:pt x="6774" y="1077"/>
                        <a:pt x="7940" y="2274"/>
                        <a:pt x="8255" y="3723"/>
                      </a:cubicBezTo>
                      <a:cubicBezTo>
                        <a:pt x="8381" y="4227"/>
                        <a:pt x="8381" y="4763"/>
                        <a:pt x="8318" y="5267"/>
                      </a:cubicBezTo>
                      <a:cubicBezTo>
                        <a:pt x="8318" y="5330"/>
                        <a:pt x="8318" y="5424"/>
                        <a:pt x="8350" y="5487"/>
                      </a:cubicBezTo>
                      <a:lnTo>
                        <a:pt x="9263" y="7220"/>
                      </a:lnTo>
                      <a:cubicBezTo>
                        <a:pt x="9389" y="7441"/>
                        <a:pt x="9232" y="7756"/>
                        <a:pt x="8980" y="7756"/>
                      </a:cubicBezTo>
                      <a:lnTo>
                        <a:pt x="8034" y="7756"/>
                      </a:lnTo>
                      <a:cubicBezTo>
                        <a:pt x="7845" y="7756"/>
                        <a:pt x="7688" y="7913"/>
                        <a:pt x="7688" y="8102"/>
                      </a:cubicBezTo>
                      <a:lnTo>
                        <a:pt x="7688" y="9867"/>
                      </a:lnTo>
                      <a:lnTo>
                        <a:pt x="5892" y="9867"/>
                      </a:lnTo>
                      <a:cubicBezTo>
                        <a:pt x="5703" y="9867"/>
                        <a:pt x="5546" y="10024"/>
                        <a:pt x="5546" y="10213"/>
                      </a:cubicBezTo>
                      <a:lnTo>
                        <a:pt x="5546" y="11284"/>
                      </a:lnTo>
                      <a:lnTo>
                        <a:pt x="2049" y="11284"/>
                      </a:lnTo>
                      <a:lnTo>
                        <a:pt x="2049" y="7693"/>
                      </a:lnTo>
                      <a:cubicBezTo>
                        <a:pt x="2049" y="7598"/>
                        <a:pt x="2017" y="7504"/>
                        <a:pt x="1923" y="7441"/>
                      </a:cubicBezTo>
                      <a:cubicBezTo>
                        <a:pt x="1103" y="6685"/>
                        <a:pt x="631" y="5645"/>
                        <a:pt x="631" y="4542"/>
                      </a:cubicBezTo>
                      <a:cubicBezTo>
                        <a:pt x="631" y="2387"/>
                        <a:pt x="2372" y="679"/>
                        <a:pt x="4507" y="679"/>
                      </a:cubicBezTo>
                      <a:close/>
                      <a:moveTo>
                        <a:pt x="4570" y="0"/>
                      </a:moveTo>
                      <a:cubicBezTo>
                        <a:pt x="2059" y="0"/>
                        <a:pt x="1" y="1999"/>
                        <a:pt x="1" y="4542"/>
                      </a:cubicBezTo>
                      <a:cubicBezTo>
                        <a:pt x="1" y="5802"/>
                        <a:pt x="505" y="7000"/>
                        <a:pt x="1418" y="7850"/>
                      </a:cubicBezTo>
                      <a:lnTo>
                        <a:pt x="1418" y="11631"/>
                      </a:lnTo>
                      <a:cubicBezTo>
                        <a:pt x="1418" y="11851"/>
                        <a:pt x="1576" y="12009"/>
                        <a:pt x="1765" y="12009"/>
                      </a:cubicBezTo>
                      <a:lnTo>
                        <a:pt x="5987" y="12009"/>
                      </a:lnTo>
                      <a:cubicBezTo>
                        <a:pt x="6176" y="12009"/>
                        <a:pt x="6333" y="11851"/>
                        <a:pt x="6333" y="11631"/>
                      </a:cubicBezTo>
                      <a:lnTo>
                        <a:pt x="6333" y="10591"/>
                      </a:lnTo>
                      <a:lnTo>
                        <a:pt x="8097" y="10591"/>
                      </a:lnTo>
                      <a:cubicBezTo>
                        <a:pt x="8287" y="10591"/>
                        <a:pt x="8444" y="10434"/>
                        <a:pt x="8444" y="10213"/>
                      </a:cubicBezTo>
                      <a:lnTo>
                        <a:pt x="8444" y="8449"/>
                      </a:lnTo>
                      <a:lnTo>
                        <a:pt x="9043" y="8449"/>
                      </a:lnTo>
                      <a:cubicBezTo>
                        <a:pt x="9799" y="8417"/>
                        <a:pt x="10271" y="7598"/>
                        <a:pt x="9925" y="6874"/>
                      </a:cubicBezTo>
                      <a:lnTo>
                        <a:pt x="9043" y="5267"/>
                      </a:lnTo>
                      <a:cubicBezTo>
                        <a:pt x="9137" y="4700"/>
                        <a:pt x="9137" y="4164"/>
                        <a:pt x="9011" y="3597"/>
                      </a:cubicBezTo>
                      <a:cubicBezTo>
                        <a:pt x="8665" y="1864"/>
                        <a:pt x="7247" y="510"/>
                        <a:pt x="5546" y="100"/>
                      </a:cubicBezTo>
                      <a:cubicBezTo>
                        <a:pt x="5215" y="33"/>
                        <a:pt x="4889" y="0"/>
                        <a:pt x="45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Google Shape;1004;p32">
                  <a:extLst>
                    <a:ext uri="{FF2B5EF4-FFF2-40B4-BE49-F238E27FC236}">
                      <a16:creationId xmlns:a16="http://schemas.microsoft.com/office/drawing/2014/main" id="{56BCA0E9-FD0D-44A2-AAFF-193CC64329C8}"/>
                    </a:ext>
                  </a:extLst>
                </p:cNvPr>
                <p:cNvSpPr/>
                <p:nvPr/>
              </p:nvSpPr>
              <p:spPr>
                <a:xfrm>
                  <a:off x="-48195250" y="2377425"/>
                  <a:ext cx="1441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5609" extrusionOk="0">
                      <a:moveTo>
                        <a:pt x="3214" y="757"/>
                      </a:moveTo>
                      <a:lnTo>
                        <a:pt x="3214" y="883"/>
                      </a:lnTo>
                      <a:cubicBezTo>
                        <a:pt x="3214" y="1040"/>
                        <a:pt x="3277" y="1135"/>
                        <a:pt x="3435" y="1198"/>
                      </a:cubicBezTo>
                      <a:cubicBezTo>
                        <a:pt x="3624" y="1261"/>
                        <a:pt x="3844" y="1387"/>
                        <a:pt x="4002" y="1513"/>
                      </a:cubicBezTo>
                      <a:cubicBezTo>
                        <a:pt x="4061" y="1553"/>
                        <a:pt x="4146" y="1593"/>
                        <a:pt x="4233" y="1593"/>
                      </a:cubicBezTo>
                      <a:cubicBezTo>
                        <a:pt x="4283" y="1593"/>
                        <a:pt x="4333" y="1579"/>
                        <a:pt x="4380" y="1545"/>
                      </a:cubicBezTo>
                      <a:lnTo>
                        <a:pt x="4506" y="1482"/>
                      </a:lnTo>
                      <a:lnTo>
                        <a:pt x="4852" y="2049"/>
                      </a:lnTo>
                      <a:lnTo>
                        <a:pt x="4726" y="2143"/>
                      </a:lnTo>
                      <a:cubicBezTo>
                        <a:pt x="4632" y="2206"/>
                        <a:pt x="4537" y="2364"/>
                        <a:pt x="4569" y="2490"/>
                      </a:cubicBezTo>
                      <a:cubicBezTo>
                        <a:pt x="4632" y="2710"/>
                        <a:pt x="4632" y="2899"/>
                        <a:pt x="4569" y="3120"/>
                      </a:cubicBezTo>
                      <a:cubicBezTo>
                        <a:pt x="4537" y="3277"/>
                        <a:pt x="4632" y="3403"/>
                        <a:pt x="4726" y="3466"/>
                      </a:cubicBezTo>
                      <a:lnTo>
                        <a:pt x="4852" y="3561"/>
                      </a:lnTo>
                      <a:lnTo>
                        <a:pt x="4506" y="4159"/>
                      </a:lnTo>
                      <a:lnTo>
                        <a:pt x="4380" y="4065"/>
                      </a:lnTo>
                      <a:cubicBezTo>
                        <a:pt x="4323" y="4037"/>
                        <a:pt x="4260" y="4021"/>
                        <a:pt x="4199" y="4021"/>
                      </a:cubicBezTo>
                      <a:cubicBezTo>
                        <a:pt x="4125" y="4021"/>
                        <a:pt x="4054" y="4044"/>
                        <a:pt x="4002" y="4096"/>
                      </a:cubicBezTo>
                      <a:cubicBezTo>
                        <a:pt x="3844" y="4254"/>
                        <a:pt x="3624" y="4348"/>
                        <a:pt x="3435" y="4411"/>
                      </a:cubicBezTo>
                      <a:cubicBezTo>
                        <a:pt x="3277" y="4475"/>
                        <a:pt x="3214" y="4632"/>
                        <a:pt x="3214" y="4727"/>
                      </a:cubicBezTo>
                      <a:lnTo>
                        <a:pt x="3214" y="4853"/>
                      </a:lnTo>
                      <a:lnTo>
                        <a:pt x="2489" y="4853"/>
                      </a:lnTo>
                      <a:lnTo>
                        <a:pt x="2489" y="4727"/>
                      </a:lnTo>
                      <a:cubicBezTo>
                        <a:pt x="2489" y="4569"/>
                        <a:pt x="2426" y="4475"/>
                        <a:pt x="2269" y="4411"/>
                      </a:cubicBezTo>
                      <a:cubicBezTo>
                        <a:pt x="2048" y="4348"/>
                        <a:pt x="1859" y="4222"/>
                        <a:pt x="1702" y="4096"/>
                      </a:cubicBezTo>
                      <a:cubicBezTo>
                        <a:pt x="1622" y="4057"/>
                        <a:pt x="1530" y="4017"/>
                        <a:pt x="1449" y="4017"/>
                      </a:cubicBezTo>
                      <a:cubicBezTo>
                        <a:pt x="1402" y="4017"/>
                        <a:pt x="1358" y="4030"/>
                        <a:pt x="1324" y="4065"/>
                      </a:cubicBezTo>
                      <a:lnTo>
                        <a:pt x="1198" y="4159"/>
                      </a:lnTo>
                      <a:lnTo>
                        <a:pt x="851" y="3561"/>
                      </a:lnTo>
                      <a:lnTo>
                        <a:pt x="946" y="3466"/>
                      </a:lnTo>
                      <a:cubicBezTo>
                        <a:pt x="1072" y="3403"/>
                        <a:pt x="1166" y="3246"/>
                        <a:pt x="1103" y="3120"/>
                      </a:cubicBezTo>
                      <a:cubicBezTo>
                        <a:pt x="1072" y="2899"/>
                        <a:pt x="1072" y="2710"/>
                        <a:pt x="1103" y="2490"/>
                      </a:cubicBezTo>
                      <a:cubicBezTo>
                        <a:pt x="1166" y="2332"/>
                        <a:pt x="1072" y="2206"/>
                        <a:pt x="946" y="2143"/>
                      </a:cubicBezTo>
                      <a:lnTo>
                        <a:pt x="851" y="2049"/>
                      </a:lnTo>
                      <a:lnTo>
                        <a:pt x="1198" y="1482"/>
                      </a:lnTo>
                      <a:lnTo>
                        <a:pt x="1324" y="1545"/>
                      </a:lnTo>
                      <a:cubicBezTo>
                        <a:pt x="1366" y="1573"/>
                        <a:pt x="1421" y="1588"/>
                        <a:pt x="1481" y="1588"/>
                      </a:cubicBezTo>
                      <a:cubicBezTo>
                        <a:pt x="1553" y="1588"/>
                        <a:pt x="1632" y="1565"/>
                        <a:pt x="1702" y="1513"/>
                      </a:cubicBezTo>
                      <a:cubicBezTo>
                        <a:pt x="1859" y="1356"/>
                        <a:pt x="2048" y="1261"/>
                        <a:pt x="2269" y="1198"/>
                      </a:cubicBezTo>
                      <a:cubicBezTo>
                        <a:pt x="2426" y="1135"/>
                        <a:pt x="2489" y="977"/>
                        <a:pt x="2489" y="883"/>
                      </a:cubicBezTo>
                      <a:lnTo>
                        <a:pt x="2489" y="757"/>
                      </a:lnTo>
                      <a:close/>
                      <a:moveTo>
                        <a:pt x="2174" y="1"/>
                      </a:moveTo>
                      <a:cubicBezTo>
                        <a:pt x="1985" y="1"/>
                        <a:pt x="1828" y="158"/>
                        <a:pt x="1828" y="379"/>
                      </a:cubicBezTo>
                      <a:lnTo>
                        <a:pt x="1828" y="599"/>
                      </a:lnTo>
                      <a:cubicBezTo>
                        <a:pt x="1702" y="631"/>
                        <a:pt x="1576" y="725"/>
                        <a:pt x="1513" y="788"/>
                      </a:cubicBezTo>
                      <a:lnTo>
                        <a:pt x="1324" y="694"/>
                      </a:lnTo>
                      <a:cubicBezTo>
                        <a:pt x="1265" y="658"/>
                        <a:pt x="1192" y="641"/>
                        <a:pt x="1122" y="641"/>
                      </a:cubicBezTo>
                      <a:cubicBezTo>
                        <a:pt x="1004" y="641"/>
                        <a:pt x="890" y="690"/>
                        <a:pt x="851" y="788"/>
                      </a:cubicBezTo>
                      <a:lnTo>
                        <a:pt x="126" y="2017"/>
                      </a:lnTo>
                      <a:cubicBezTo>
                        <a:pt x="63" y="2175"/>
                        <a:pt x="95" y="2427"/>
                        <a:pt x="253" y="2490"/>
                      </a:cubicBezTo>
                      <a:lnTo>
                        <a:pt x="442" y="2616"/>
                      </a:lnTo>
                      <a:lnTo>
                        <a:pt x="442" y="2994"/>
                      </a:lnTo>
                      <a:lnTo>
                        <a:pt x="253" y="3120"/>
                      </a:lnTo>
                      <a:cubicBezTo>
                        <a:pt x="95" y="3214"/>
                        <a:pt x="0" y="3435"/>
                        <a:pt x="126" y="3592"/>
                      </a:cubicBezTo>
                      <a:lnTo>
                        <a:pt x="851" y="4821"/>
                      </a:lnTo>
                      <a:cubicBezTo>
                        <a:pt x="894" y="4928"/>
                        <a:pt x="1024" y="4991"/>
                        <a:pt x="1152" y="4991"/>
                      </a:cubicBezTo>
                      <a:cubicBezTo>
                        <a:pt x="1213" y="4991"/>
                        <a:pt x="1273" y="4977"/>
                        <a:pt x="1324" y="4947"/>
                      </a:cubicBezTo>
                      <a:lnTo>
                        <a:pt x="1513" y="4821"/>
                      </a:lnTo>
                      <a:cubicBezTo>
                        <a:pt x="1639" y="4884"/>
                        <a:pt x="1733" y="4979"/>
                        <a:pt x="1828" y="5010"/>
                      </a:cubicBezTo>
                      <a:lnTo>
                        <a:pt x="1828" y="5262"/>
                      </a:lnTo>
                      <a:cubicBezTo>
                        <a:pt x="1828" y="5451"/>
                        <a:pt x="1985" y="5609"/>
                        <a:pt x="2174" y="5609"/>
                      </a:cubicBezTo>
                      <a:lnTo>
                        <a:pt x="3592" y="5609"/>
                      </a:lnTo>
                      <a:cubicBezTo>
                        <a:pt x="3781" y="5609"/>
                        <a:pt x="3939" y="5451"/>
                        <a:pt x="3939" y="5262"/>
                      </a:cubicBezTo>
                      <a:lnTo>
                        <a:pt x="3939" y="5010"/>
                      </a:lnTo>
                      <a:cubicBezTo>
                        <a:pt x="4065" y="4979"/>
                        <a:pt x="4191" y="4884"/>
                        <a:pt x="4254" y="4821"/>
                      </a:cubicBezTo>
                      <a:lnTo>
                        <a:pt x="4474" y="4947"/>
                      </a:lnTo>
                      <a:cubicBezTo>
                        <a:pt x="4524" y="4967"/>
                        <a:pt x="4580" y="4978"/>
                        <a:pt x="4637" y="4978"/>
                      </a:cubicBezTo>
                      <a:cubicBezTo>
                        <a:pt x="4759" y="4978"/>
                        <a:pt x="4882" y="4929"/>
                        <a:pt x="4947" y="4821"/>
                      </a:cubicBezTo>
                      <a:lnTo>
                        <a:pt x="5640" y="3592"/>
                      </a:lnTo>
                      <a:cubicBezTo>
                        <a:pt x="5734" y="3435"/>
                        <a:pt x="5671" y="3214"/>
                        <a:pt x="5514" y="3120"/>
                      </a:cubicBezTo>
                      <a:lnTo>
                        <a:pt x="5325" y="2994"/>
                      </a:lnTo>
                      <a:lnTo>
                        <a:pt x="5325" y="2616"/>
                      </a:lnTo>
                      <a:lnTo>
                        <a:pt x="5514" y="2490"/>
                      </a:lnTo>
                      <a:cubicBezTo>
                        <a:pt x="5671" y="2427"/>
                        <a:pt x="5766" y="2206"/>
                        <a:pt x="5640" y="2017"/>
                      </a:cubicBezTo>
                      <a:lnTo>
                        <a:pt x="4947" y="788"/>
                      </a:lnTo>
                      <a:cubicBezTo>
                        <a:pt x="4887" y="689"/>
                        <a:pt x="4777" y="627"/>
                        <a:pt x="4664" y="627"/>
                      </a:cubicBezTo>
                      <a:cubicBezTo>
                        <a:pt x="4598" y="627"/>
                        <a:pt x="4532" y="648"/>
                        <a:pt x="4474" y="694"/>
                      </a:cubicBezTo>
                      <a:lnTo>
                        <a:pt x="4254" y="788"/>
                      </a:lnTo>
                      <a:cubicBezTo>
                        <a:pt x="4159" y="725"/>
                        <a:pt x="4033" y="631"/>
                        <a:pt x="3939" y="599"/>
                      </a:cubicBezTo>
                      <a:lnTo>
                        <a:pt x="3939" y="379"/>
                      </a:lnTo>
                      <a:cubicBezTo>
                        <a:pt x="3939" y="158"/>
                        <a:pt x="3781" y="1"/>
                        <a:pt x="35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Google Shape;1005;p32">
                  <a:extLst>
                    <a:ext uri="{FF2B5EF4-FFF2-40B4-BE49-F238E27FC236}">
                      <a16:creationId xmlns:a16="http://schemas.microsoft.com/office/drawing/2014/main" id="{710C4274-991E-4394-9BF8-0DEA64F9EF93}"/>
                    </a:ext>
                  </a:extLst>
                </p:cNvPr>
                <p:cNvSpPr/>
                <p:nvPr/>
              </p:nvSpPr>
              <p:spPr>
                <a:xfrm>
                  <a:off x="-48150350" y="2422325"/>
                  <a:ext cx="527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2112" extrusionOk="0">
                      <a:moveTo>
                        <a:pt x="1040" y="662"/>
                      </a:moveTo>
                      <a:cubicBezTo>
                        <a:pt x="1260" y="662"/>
                        <a:pt x="1418" y="820"/>
                        <a:pt x="1418" y="1009"/>
                      </a:cubicBezTo>
                      <a:cubicBezTo>
                        <a:pt x="1418" y="1198"/>
                        <a:pt x="1260" y="1355"/>
                        <a:pt x="1040" y="1355"/>
                      </a:cubicBezTo>
                      <a:cubicBezTo>
                        <a:pt x="851" y="1355"/>
                        <a:pt x="693" y="1198"/>
                        <a:pt x="693" y="1009"/>
                      </a:cubicBezTo>
                      <a:cubicBezTo>
                        <a:pt x="693" y="820"/>
                        <a:pt x="851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639"/>
                        <a:pt x="473" y="2111"/>
                        <a:pt x="1040" y="2111"/>
                      </a:cubicBezTo>
                      <a:cubicBezTo>
                        <a:pt x="1639" y="2111"/>
                        <a:pt x="2111" y="1639"/>
                        <a:pt x="2111" y="1040"/>
                      </a:cubicBezTo>
                      <a:cubicBezTo>
                        <a:pt x="2111" y="473"/>
                        <a:pt x="163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4" name="Google Shape;973;p32">
                <a:extLst>
                  <a:ext uri="{FF2B5EF4-FFF2-40B4-BE49-F238E27FC236}">
                    <a16:creationId xmlns:a16="http://schemas.microsoft.com/office/drawing/2014/main" id="{124280C1-70BD-4E51-B8EB-27325F68D94C}"/>
                  </a:ext>
                </a:extLst>
              </p:cNvPr>
              <p:cNvSpPr/>
              <p:nvPr/>
            </p:nvSpPr>
            <p:spPr>
              <a:xfrm>
                <a:off x="3671824" y="2798799"/>
                <a:ext cx="213918" cy="212805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17" name="Google Shape;1014;p32">
                <a:extLst>
                  <a:ext uri="{FF2B5EF4-FFF2-40B4-BE49-F238E27FC236}">
                    <a16:creationId xmlns:a16="http://schemas.microsoft.com/office/drawing/2014/main" id="{62CF656F-9214-4C14-BAF5-27D0E66571D4}"/>
                  </a:ext>
                </a:extLst>
              </p:cNvPr>
              <p:cNvGrpSpPr/>
              <p:nvPr/>
            </p:nvGrpSpPr>
            <p:grpSpPr>
              <a:xfrm>
                <a:off x="1928265" y="3536562"/>
                <a:ext cx="210156" cy="210714"/>
                <a:chOff x="-1700225" y="2768875"/>
                <a:chExt cx="291450" cy="292225"/>
              </a:xfrm>
              <a:solidFill>
                <a:schemeClr val="bg1"/>
              </a:solidFill>
            </p:grpSpPr>
            <p:sp>
              <p:nvSpPr>
                <p:cNvPr id="118" name="Google Shape;1015;p32">
                  <a:extLst>
                    <a:ext uri="{FF2B5EF4-FFF2-40B4-BE49-F238E27FC236}">
                      <a16:creationId xmlns:a16="http://schemas.microsoft.com/office/drawing/2014/main" id="{A8B933BA-0C2F-4FD1-A55E-68C195A85327}"/>
                    </a:ext>
                  </a:extLst>
                </p:cNvPr>
                <p:cNvSpPr/>
                <p:nvPr/>
              </p:nvSpPr>
              <p:spPr>
                <a:xfrm>
                  <a:off x="-170022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17" y="662"/>
                      </a:moveTo>
                      <a:cubicBezTo>
                        <a:pt x="10806" y="662"/>
                        <a:pt x="10964" y="820"/>
                        <a:pt x="10964" y="1009"/>
                      </a:cubicBezTo>
                      <a:lnTo>
                        <a:pt x="10964" y="2710"/>
                      </a:lnTo>
                      <a:lnTo>
                        <a:pt x="662" y="2710"/>
                      </a:ln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933" y="3372"/>
                      </a:moveTo>
                      <a:lnTo>
                        <a:pt x="10933" y="9232"/>
                      </a:lnTo>
                      <a:cubicBezTo>
                        <a:pt x="10964" y="9484"/>
                        <a:pt x="10806" y="9610"/>
                        <a:pt x="10617" y="9610"/>
                      </a:cubicBezTo>
                      <a:lnTo>
                        <a:pt x="8916" y="9610"/>
                      </a:lnTo>
                      <a:lnTo>
                        <a:pt x="8570" y="9232"/>
                      </a:lnTo>
                      <a:cubicBezTo>
                        <a:pt x="8601" y="9169"/>
                        <a:pt x="8664" y="9043"/>
                        <a:pt x="8696" y="8917"/>
                      </a:cubicBezTo>
                      <a:lnTo>
                        <a:pt x="9200" y="8917"/>
                      </a:lnTo>
                      <a:cubicBezTo>
                        <a:pt x="9389" y="8917"/>
                        <a:pt x="9546" y="8759"/>
                        <a:pt x="9546" y="8570"/>
                      </a:cubicBezTo>
                      <a:lnTo>
                        <a:pt x="9546" y="7184"/>
                      </a:lnTo>
                      <a:cubicBezTo>
                        <a:pt x="9546" y="6995"/>
                        <a:pt x="9389" y="6837"/>
                        <a:pt x="9200" y="6837"/>
                      </a:cubicBezTo>
                      <a:lnTo>
                        <a:pt x="8696" y="6837"/>
                      </a:lnTo>
                      <a:cubicBezTo>
                        <a:pt x="8664" y="6711"/>
                        <a:pt x="8601" y="6648"/>
                        <a:pt x="8570" y="6522"/>
                      </a:cubicBezTo>
                      <a:lnTo>
                        <a:pt x="8916" y="6176"/>
                      </a:lnTo>
                      <a:cubicBezTo>
                        <a:pt x="9042" y="6050"/>
                        <a:pt x="9042" y="5798"/>
                        <a:pt x="8916" y="5703"/>
                      </a:cubicBezTo>
                      <a:lnTo>
                        <a:pt x="7940" y="4695"/>
                      </a:lnTo>
                      <a:cubicBezTo>
                        <a:pt x="7877" y="4648"/>
                        <a:pt x="7790" y="4624"/>
                        <a:pt x="7703" y="4624"/>
                      </a:cubicBezTo>
                      <a:cubicBezTo>
                        <a:pt x="7617" y="4624"/>
                        <a:pt x="7530" y="4648"/>
                        <a:pt x="7467" y="4695"/>
                      </a:cubicBezTo>
                      <a:lnTo>
                        <a:pt x="7120" y="5073"/>
                      </a:lnTo>
                      <a:cubicBezTo>
                        <a:pt x="7026" y="5041"/>
                        <a:pt x="6931" y="4978"/>
                        <a:pt x="6805" y="4947"/>
                      </a:cubicBezTo>
                      <a:lnTo>
                        <a:pt x="6805" y="4443"/>
                      </a:lnTo>
                      <a:cubicBezTo>
                        <a:pt x="6805" y="4222"/>
                        <a:pt x="6648" y="4065"/>
                        <a:pt x="6459" y="4065"/>
                      </a:cubicBezTo>
                      <a:lnTo>
                        <a:pt x="5073" y="4065"/>
                      </a:lnTo>
                      <a:cubicBezTo>
                        <a:pt x="4884" y="4065"/>
                        <a:pt x="4726" y="4222"/>
                        <a:pt x="4726" y="4443"/>
                      </a:cubicBezTo>
                      <a:lnTo>
                        <a:pt x="4726" y="4947"/>
                      </a:lnTo>
                      <a:cubicBezTo>
                        <a:pt x="4600" y="4978"/>
                        <a:pt x="4506" y="5010"/>
                        <a:pt x="4411" y="5073"/>
                      </a:cubicBezTo>
                      <a:lnTo>
                        <a:pt x="4033" y="4695"/>
                      </a:lnTo>
                      <a:cubicBezTo>
                        <a:pt x="3986" y="4648"/>
                        <a:pt x="3899" y="4624"/>
                        <a:pt x="3808" y="4624"/>
                      </a:cubicBezTo>
                      <a:cubicBezTo>
                        <a:pt x="3718" y="4624"/>
                        <a:pt x="3623" y="4648"/>
                        <a:pt x="3560" y="4695"/>
                      </a:cubicBezTo>
                      <a:lnTo>
                        <a:pt x="2584" y="5703"/>
                      </a:lnTo>
                      <a:cubicBezTo>
                        <a:pt x="2458" y="5829"/>
                        <a:pt x="2458" y="6050"/>
                        <a:pt x="2584" y="6176"/>
                      </a:cubicBezTo>
                      <a:lnTo>
                        <a:pt x="2930" y="6522"/>
                      </a:lnTo>
                      <a:cubicBezTo>
                        <a:pt x="2899" y="6585"/>
                        <a:pt x="2867" y="6711"/>
                        <a:pt x="2836" y="6837"/>
                      </a:cubicBezTo>
                      <a:lnTo>
                        <a:pt x="2300" y="6837"/>
                      </a:lnTo>
                      <a:cubicBezTo>
                        <a:pt x="2111" y="6837"/>
                        <a:pt x="1954" y="6995"/>
                        <a:pt x="1954" y="7184"/>
                      </a:cubicBezTo>
                      <a:lnTo>
                        <a:pt x="1954" y="8570"/>
                      </a:lnTo>
                      <a:cubicBezTo>
                        <a:pt x="1954" y="8759"/>
                        <a:pt x="2111" y="8917"/>
                        <a:pt x="2300" y="8917"/>
                      </a:cubicBezTo>
                      <a:lnTo>
                        <a:pt x="2836" y="8917"/>
                      </a:lnTo>
                      <a:cubicBezTo>
                        <a:pt x="2867" y="9043"/>
                        <a:pt x="2899" y="9137"/>
                        <a:pt x="2930" y="9232"/>
                      </a:cubicBezTo>
                      <a:lnTo>
                        <a:pt x="2584" y="9610"/>
                      </a:lnTo>
                      <a:lnTo>
                        <a:pt x="977" y="9610"/>
                      </a:lnTo>
                      <a:cubicBezTo>
                        <a:pt x="788" y="9610"/>
                        <a:pt x="630" y="9452"/>
                        <a:pt x="630" y="9232"/>
                      </a:cubicBezTo>
                      <a:lnTo>
                        <a:pt x="630" y="3372"/>
                      </a:lnTo>
                      <a:close/>
                      <a:moveTo>
                        <a:pt x="6112" y="4726"/>
                      </a:moveTo>
                      <a:lnTo>
                        <a:pt x="6112" y="5136"/>
                      </a:lnTo>
                      <a:cubicBezTo>
                        <a:pt x="6112" y="5294"/>
                        <a:pt x="6207" y="5420"/>
                        <a:pt x="6364" y="5451"/>
                      </a:cubicBezTo>
                      <a:cubicBezTo>
                        <a:pt x="6553" y="5514"/>
                        <a:pt x="6805" y="5609"/>
                        <a:pt x="6994" y="5735"/>
                      </a:cubicBezTo>
                      <a:cubicBezTo>
                        <a:pt x="7041" y="5769"/>
                        <a:pt x="7096" y="5783"/>
                        <a:pt x="7153" y="5783"/>
                      </a:cubicBezTo>
                      <a:cubicBezTo>
                        <a:pt x="7251" y="5783"/>
                        <a:pt x="7356" y="5743"/>
                        <a:pt x="7435" y="5703"/>
                      </a:cubicBezTo>
                      <a:lnTo>
                        <a:pt x="7751" y="5388"/>
                      </a:lnTo>
                      <a:lnTo>
                        <a:pt x="8223" y="5861"/>
                      </a:lnTo>
                      <a:lnTo>
                        <a:pt x="7908" y="6176"/>
                      </a:lnTo>
                      <a:cubicBezTo>
                        <a:pt x="7782" y="6302"/>
                        <a:pt x="7782" y="6459"/>
                        <a:pt x="7877" y="6617"/>
                      </a:cubicBezTo>
                      <a:cubicBezTo>
                        <a:pt x="7971" y="6806"/>
                        <a:pt x="8066" y="6995"/>
                        <a:pt x="8129" y="7247"/>
                      </a:cubicBezTo>
                      <a:cubicBezTo>
                        <a:pt x="8192" y="7404"/>
                        <a:pt x="8286" y="7499"/>
                        <a:pt x="8444" y="7499"/>
                      </a:cubicBezTo>
                      <a:lnTo>
                        <a:pt x="8885" y="7499"/>
                      </a:lnTo>
                      <a:lnTo>
                        <a:pt x="8885" y="8192"/>
                      </a:lnTo>
                      <a:lnTo>
                        <a:pt x="8444" y="8192"/>
                      </a:lnTo>
                      <a:cubicBezTo>
                        <a:pt x="8286" y="8192"/>
                        <a:pt x="8192" y="8286"/>
                        <a:pt x="8129" y="8444"/>
                      </a:cubicBezTo>
                      <a:cubicBezTo>
                        <a:pt x="8097" y="8665"/>
                        <a:pt x="7971" y="8885"/>
                        <a:pt x="7877" y="9074"/>
                      </a:cubicBezTo>
                      <a:cubicBezTo>
                        <a:pt x="7782" y="9200"/>
                        <a:pt x="7814" y="9389"/>
                        <a:pt x="7908" y="9515"/>
                      </a:cubicBezTo>
                      <a:lnTo>
                        <a:pt x="8223" y="9830"/>
                      </a:lnTo>
                      <a:lnTo>
                        <a:pt x="7751" y="10303"/>
                      </a:lnTo>
                      <a:lnTo>
                        <a:pt x="7435" y="9988"/>
                      </a:lnTo>
                      <a:cubicBezTo>
                        <a:pt x="7368" y="9920"/>
                        <a:pt x="7291" y="9889"/>
                        <a:pt x="7211" y="9889"/>
                      </a:cubicBezTo>
                      <a:cubicBezTo>
                        <a:pt x="7141" y="9889"/>
                        <a:pt x="7068" y="9912"/>
                        <a:pt x="6994" y="9956"/>
                      </a:cubicBezTo>
                      <a:cubicBezTo>
                        <a:pt x="6805" y="10082"/>
                        <a:pt x="6616" y="10145"/>
                        <a:pt x="6364" y="10208"/>
                      </a:cubicBezTo>
                      <a:cubicBezTo>
                        <a:pt x="6207" y="10271"/>
                        <a:pt x="6112" y="10366"/>
                        <a:pt x="6112" y="10555"/>
                      </a:cubicBezTo>
                      <a:lnTo>
                        <a:pt x="6112" y="10964"/>
                      </a:lnTo>
                      <a:lnTo>
                        <a:pt x="5419" y="10964"/>
                      </a:lnTo>
                      <a:lnTo>
                        <a:pt x="5419" y="10555"/>
                      </a:lnTo>
                      <a:cubicBezTo>
                        <a:pt x="5419" y="10366"/>
                        <a:pt x="5325" y="10271"/>
                        <a:pt x="5167" y="10208"/>
                      </a:cubicBezTo>
                      <a:cubicBezTo>
                        <a:pt x="4947" y="10177"/>
                        <a:pt x="4726" y="10051"/>
                        <a:pt x="4537" y="9956"/>
                      </a:cubicBezTo>
                      <a:cubicBezTo>
                        <a:pt x="4491" y="9921"/>
                        <a:pt x="4436" y="9908"/>
                        <a:pt x="4379" y="9908"/>
                      </a:cubicBezTo>
                      <a:cubicBezTo>
                        <a:pt x="4281" y="9908"/>
                        <a:pt x="4176" y="9948"/>
                        <a:pt x="4096" y="9988"/>
                      </a:cubicBezTo>
                      <a:lnTo>
                        <a:pt x="3781" y="10303"/>
                      </a:lnTo>
                      <a:lnTo>
                        <a:pt x="3308" y="9830"/>
                      </a:lnTo>
                      <a:lnTo>
                        <a:pt x="3623" y="9515"/>
                      </a:lnTo>
                      <a:cubicBezTo>
                        <a:pt x="3749" y="9389"/>
                        <a:pt x="3749" y="9232"/>
                        <a:pt x="3655" y="9074"/>
                      </a:cubicBezTo>
                      <a:cubicBezTo>
                        <a:pt x="3529" y="8885"/>
                        <a:pt x="3466" y="8696"/>
                        <a:pt x="3371" y="8444"/>
                      </a:cubicBezTo>
                      <a:cubicBezTo>
                        <a:pt x="3340" y="8286"/>
                        <a:pt x="3214" y="8192"/>
                        <a:pt x="3056" y="8192"/>
                      </a:cubicBezTo>
                      <a:lnTo>
                        <a:pt x="2647" y="8192"/>
                      </a:lnTo>
                      <a:lnTo>
                        <a:pt x="2647" y="7499"/>
                      </a:lnTo>
                      <a:lnTo>
                        <a:pt x="3056" y="7499"/>
                      </a:lnTo>
                      <a:cubicBezTo>
                        <a:pt x="3214" y="7499"/>
                        <a:pt x="3340" y="7404"/>
                        <a:pt x="3371" y="7247"/>
                      </a:cubicBezTo>
                      <a:cubicBezTo>
                        <a:pt x="3434" y="7026"/>
                        <a:pt x="3529" y="6806"/>
                        <a:pt x="3655" y="6617"/>
                      </a:cubicBezTo>
                      <a:cubicBezTo>
                        <a:pt x="3749" y="6491"/>
                        <a:pt x="3686" y="6302"/>
                        <a:pt x="3623" y="6176"/>
                      </a:cubicBezTo>
                      <a:lnTo>
                        <a:pt x="3308" y="5861"/>
                      </a:lnTo>
                      <a:lnTo>
                        <a:pt x="3781" y="5388"/>
                      </a:lnTo>
                      <a:lnTo>
                        <a:pt x="4096" y="5703"/>
                      </a:lnTo>
                      <a:cubicBezTo>
                        <a:pt x="4163" y="5771"/>
                        <a:pt x="4240" y="5802"/>
                        <a:pt x="4321" y="5802"/>
                      </a:cubicBezTo>
                      <a:cubicBezTo>
                        <a:pt x="4391" y="5802"/>
                        <a:pt x="4464" y="5778"/>
                        <a:pt x="4537" y="5735"/>
                      </a:cubicBezTo>
                      <a:cubicBezTo>
                        <a:pt x="4726" y="5609"/>
                        <a:pt x="4915" y="5546"/>
                        <a:pt x="5167" y="5451"/>
                      </a:cubicBezTo>
                      <a:cubicBezTo>
                        <a:pt x="5325" y="5420"/>
                        <a:pt x="5419" y="5294"/>
                        <a:pt x="5419" y="5136"/>
                      </a:cubicBezTo>
                      <a:lnTo>
                        <a:pt x="5419" y="4726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295"/>
                      </a:lnTo>
                      <a:cubicBezTo>
                        <a:pt x="0" y="9830"/>
                        <a:pt x="473" y="10303"/>
                        <a:pt x="1008" y="10303"/>
                      </a:cubicBezTo>
                      <a:lnTo>
                        <a:pt x="2867" y="10303"/>
                      </a:lnTo>
                      <a:lnTo>
                        <a:pt x="3623" y="11059"/>
                      </a:lnTo>
                      <a:cubicBezTo>
                        <a:pt x="3671" y="11122"/>
                        <a:pt x="3757" y="11153"/>
                        <a:pt x="3848" y="11153"/>
                      </a:cubicBezTo>
                      <a:cubicBezTo>
                        <a:pt x="3938" y="11153"/>
                        <a:pt x="4033" y="11122"/>
                        <a:pt x="4096" y="11059"/>
                      </a:cubicBezTo>
                      <a:lnTo>
                        <a:pt x="4442" y="10712"/>
                      </a:lnTo>
                      <a:cubicBezTo>
                        <a:pt x="4506" y="10744"/>
                        <a:pt x="4632" y="10775"/>
                        <a:pt x="4758" y="10807"/>
                      </a:cubicBezTo>
                      <a:lnTo>
                        <a:pt x="4758" y="11342"/>
                      </a:lnTo>
                      <a:cubicBezTo>
                        <a:pt x="4758" y="11531"/>
                        <a:pt x="4915" y="11689"/>
                        <a:pt x="5104" y="11689"/>
                      </a:cubicBezTo>
                      <a:lnTo>
                        <a:pt x="6490" y="11689"/>
                      </a:lnTo>
                      <a:cubicBezTo>
                        <a:pt x="6679" y="11689"/>
                        <a:pt x="6837" y="11531"/>
                        <a:pt x="6837" y="11342"/>
                      </a:cubicBezTo>
                      <a:lnTo>
                        <a:pt x="6837" y="10807"/>
                      </a:lnTo>
                      <a:cubicBezTo>
                        <a:pt x="6963" y="10775"/>
                        <a:pt x="7026" y="10744"/>
                        <a:pt x="7152" y="10712"/>
                      </a:cubicBezTo>
                      <a:lnTo>
                        <a:pt x="7498" y="11059"/>
                      </a:lnTo>
                      <a:cubicBezTo>
                        <a:pt x="7561" y="11122"/>
                        <a:pt x="7656" y="11153"/>
                        <a:pt x="7747" y="11153"/>
                      </a:cubicBezTo>
                      <a:cubicBezTo>
                        <a:pt x="7837" y="11153"/>
                        <a:pt x="7924" y="11122"/>
                        <a:pt x="7971" y="11059"/>
                      </a:cubicBezTo>
                      <a:lnTo>
                        <a:pt x="8727" y="10303"/>
                      </a:lnTo>
                      <a:lnTo>
                        <a:pt x="10617" y="10303"/>
                      </a:lnTo>
                      <a:cubicBezTo>
                        <a:pt x="11185" y="10303"/>
                        <a:pt x="11657" y="9830"/>
                        <a:pt x="11657" y="9295"/>
                      </a:cubicBezTo>
                      <a:lnTo>
                        <a:pt x="11657" y="1009"/>
                      </a:lnTo>
                      <a:cubicBezTo>
                        <a:pt x="11657" y="473"/>
                        <a:pt x="11216" y="1"/>
                        <a:pt x="10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Google Shape;1016;p32">
                  <a:extLst>
                    <a:ext uri="{FF2B5EF4-FFF2-40B4-BE49-F238E27FC236}">
                      <a16:creationId xmlns:a16="http://schemas.microsoft.com/office/drawing/2014/main" id="{606EEC15-C354-4599-97A7-6780BE99E687}"/>
                    </a:ext>
                  </a:extLst>
                </p:cNvPr>
                <p:cNvSpPr/>
                <p:nvPr/>
              </p:nvSpPr>
              <p:spPr>
                <a:xfrm>
                  <a:off x="-1667150" y="2801950"/>
                  <a:ext cx="181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726"/>
                        <a:pt x="347" y="726"/>
                      </a:cubicBezTo>
                      <a:cubicBezTo>
                        <a:pt x="568" y="726"/>
                        <a:pt x="725" y="536"/>
                        <a:pt x="725" y="347"/>
                      </a:cubicBezTo>
                      <a:cubicBezTo>
                        <a:pt x="725" y="158"/>
                        <a:pt x="568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Google Shape;1017;p32">
                  <a:extLst>
                    <a:ext uri="{FF2B5EF4-FFF2-40B4-BE49-F238E27FC236}">
                      <a16:creationId xmlns:a16="http://schemas.microsoft.com/office/drawing/2014/main" id="{B09649A7-A81C-49AA-BEE8-3222E25E0E84}"/>
                    </a:ext>
                  </a:extLst>
                </p:cNvPr>
                <p:cNvSpPr/>
                <p:nvPr/>
              </p:nvSpPr>
              <p:spPr>
                <a:xfrm>
                  <a:off x="-1632500" y="2801950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cubicBezTo>
                        <a:pt x="536" y="726"/>
                        <a:pt x="694" y="568"/>
                        <a:pt x="694" y="347"/>
                      </a:cubicBez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Google Shape;1018;p32">
                  <a:extLst>
                    <a:ext uri="{FF2B5EF4-FFF2-40B4-BE49-F238E27FC236}">
                      <a16:creationId xmlns:a16="http://schemas.microsoft.com/office/drawing/2014/main" id="{EC2D0357-97BB-4303-8FB6-801773A8D22D}"/>
                    </a:ext>
                  </a:extLst>
                </p:cNvPr>
                <p:cNvSpPr/>
                <p:nvPr/>
              </p:nvSpPr>
              <p:spPr>
                <a:xfrm>
                  <a:off x="-1597850" y="2801950"/>
                  <a:ext cx="173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cubicBezTo>
                        <a:pt x="537" y="726"/>
                        <a:pt x="694" y="568"/>
                        <a:pt x="694" y="347"/>
                      </a:cubicBezTo>
                      <a:cubicBezTo>
                        <a:pt x="694" y="158"/>
                        <a:pt x="537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Google Shape;1019;p32">
                  <a:extLst>
                    <a:ext uri="{FF2B5EF4-FFF2-40B4-BE49-F238E27FC236}">
                      <a16:creationId xmlns:a16="http://schemas.microsoft.com/office/drawing/2014/main" id="{B6D91EA1-007F-46C5-A81D-93B69D491E0B}"/>
                    </a:ext>
                  </a:extLst>
                </p:cNvPr>
                <p:cNvSpPr/>
                <p:nvPr/>
              </p:nvSpPr>
              <p:spPr>
                <a:xfrm>
                  <a:off x="-1564750" y="2801950"/>
                  <a:ext cx="1205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32" y="568"/>
                        <a:pt x="189" y="726"/>
                        <a:pt x="347" y="726"/>
                      </a:cubicBezTo>
                      <a:lnTo>
                        <a:pt x="4442" y="726"/>
                      </a:lnTo>
                      <a:cubicBezTo>
                        <a:pt x="4663" y="726"/>
                        <a:pt x="4820" y="568"/>
                        <a:pt x="4820" y="347"/>
                      </a:cubicBezTo>
                      <a:cubicBezTo>
                        <a:pt x="4820" y="158"/>
                        <a:pt x="4663" y="1"/>
                        <a:pt x="44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Google Shape;1020;p32">
                  <a:extLst>
                    <a:ext uri="{FF2B5EF4-FFF2-40B4-BE49-F238E27FC236}">
                      <a16:creationId xmlns:a16="http://schemas.microsoft.com/office/drawing/2014/main" id="{8E82DF75-43D0-48A8-98CC-87953FC91BA1}"/>
                    </a:ext>
                  </a:extLst>
                </p:cNvPr>
                <p:cNvSpPr/>
                <p:nvPr/>
              </p:nvSpPr>
              <p:spPr>
                <a:xfrm>
                  <a:off x="-1597850" y="2924050"/>
                  <a:ext cx="8510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4" h="3403" extrusionOk="0">
                      <a:moveTo>
                        <a:pt x="1671" y="662"/>
                      </a:moveTo>
                      <a:cubicBezTo>
                        <a:pt x="2238" y="662"/>
                        <a:pt x="2710" y="1134"/>
                        <a:pt x="2710" y="1701"/>
                      </a:cubicBezTo>
                      <a:cubicBezTo>
                        <a:pt x="2710" y="2237"/>
                        <a:pt x="2269" y="2710"/>
                        <a:pt x="1671" y="2710"/>
                      </a:cubicBezTo>
                      <a:cubicBezTo>
                        <a:pt x="1135" y="2710"/>
                        <a:pt x="663" y="2237"/>
                        <a:pt x="663" y="1701"/>
                      </a:cubicBezTo>
                      <a:cubicBezTo>
                        <a:pt x="663" y="1134"/>
                        <a:pt x="1135" y="662"/>
                        <a:pt x="1671" y="662"/>
                      </a:cubicBezTo>
                      <a:close/>
                      <a:moveTo>
                        <a:pt x="1671" y="0"/>
                      </a:moveTo>
                      <a:cubicBezTo>
                        <a:pt x="726" y="0"/>
                        <a:pt x="1" y="756"/>
                        <a:pt x="1" y="1701"/>
                      </a:cubicBezTo>
                      <a:cubicBezTo>
                        <a:pt x="1" y="2647"/>
                        <a:pt x="726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1"/>
                      </a:cubicBezTo>
                      <a:cubicBezTo>
                        <a:pt x="3403" y="756"/>
                        <a:pt x="2616" y="0"/>
                        <a:pt x="16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6" name="Google Shape;982;p32">
                <a:extLst>
                  <a:ext uri="{FF2B5EF4-FFF2-40B4-BE49-F238E27FC236}">
                    <a16:creationId xmlns:a16="http://schemas.microsoft.com/office/drawing/2014/main" id="{08E74D2E-81E9-4759-BF74-BB1E17F51064}"/>
                  </a:ext>
                </a:extLst>
              </p:cNvPr>
              <p:cNvGrpSpPr/>
              <p:nvPr/>
            </p:nvGrpSpPr>
            <p:grpSpPr>
              <a:xfrm>
                <a:off x="2787561" y="3416113"/>
                <a:ext cx="217055" cy="215301"/>
                <a:chOff x="-31166825" y="1939525"/>
                <a:chExt cx="293800" cy="291425"/>
              </a:xfrm>
              <a:solidFill>
                <a:schemeClr val="bg1"/>
              </a:solidFill>
            </p:grpSpPr>
            <p:sp>
              <p:nvSpPr>
                <p:cNvPr id="127" name="Google Shape;983;p32">
                  <a:extLst>
                    <a:ext uri="{FF2B5EF4-FFF2-40B4-BE49-F238E27FC236}">
                      <a16:creationId xmlns:a16="http://schemas.microsoft.com/office/drawing/2014/main" id="{1E4722CE-3BC4-4886-83EC-03F17D5EDCAE}"/>
                    </a:ext>
                  </a:extLst>
                </p:cNvPr>
                <p:cNvSpPr/>
                <p:nvPr/>
              </p:nvSpPr>
              <p:spPr>
                <a:xfrm>
                  <a:off x="-31166825" y="1939525"/>
                  <a:ext cx="224500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7" extrusionOk="0">
                      <a:moveTo>
                        <a:pt x="5892" y="662"/>
                      </a:moveTo>
                      <a:cubicBezTo>
                        <a:pt x="6081" y="662"/>
                        <a:pt x="6239" y="819"/>
                        <a:pt x="6239" y="1040"/>
                      </a:cubicBezTo>
                      <a:lnTo>
                        <a:pt x="6239" y="1386"/>
                      </a:lnTo>
                      <a:lnTo>
                        <a:pt x="2805" y="1386"/>
                      </a:lnTo>
                      <a:lnTo>
                        <a:pt x="2805" y="1040"/>
                      </a:lnTo>
                      <a:cubicBezTo>
                        <a:pt x="2805" y="819"/>
                        <a:pt x="2962" y="662"/>
                        <a:pt x="3120" y="662"/>
                      </a:cubicBezTo>
                      <a:close/>
                      <a:moveTo>
                        <a:pt x="8035" y="1323"/>
                      </a:moveTo>
                      <a:cubicBezTo>
                        <a:pt x="8255" y="1323"/>
                        <a:pt x="8413" y="1512"/>
                        <a:pt x="8413" y="1701"/>
                      </a:cubicBezTo>
                      <a:lnTo>
                        <a:pt x="8413" y="10617"/>
                      </a:lnTo>
                      <a:cubicBezTo>
                        <a:pt x="8413" y="10838"/>
                        <a:pt x="8255" y="10995"/>
                        <a:pt x="8035" y="10995"/>
                      </a:cubicBezTo>
                      <a:lnTo>
                        <a:pt x="1166" y="10995"/>
                      </a:lnTo>
                      <a:cubicBezTo>
                        <a:pt x="946" y="10995"/>
                        <a:pt x="788" y="10838"/>
                        <a:pt x="788" y="10617"/>
                      </a:cubicBezTo>
                      <a:lnTo>
                        <a:pt x="788" y="1701"/>
                      </a:lnTo>
                      <a:lnTo>
                        <a:pt x="757" y="1701"/>
                      </a:lnTo>
                      <a:cubicBezTo>
                        <a:pt x="757" y="1512"/>
                        <a:pt x="914" y="1323"/>
                        <a:pt x="1103" y="1323"/>
                      </a:cubicBezTo>
                      <a:lnTo>
                        <a:pt x="2143" y="1323"/>
                      </a:lnTo>
                      <a:lnTo>
                        <a:pt x="2143" y="1701"/>
                      </a:lnTo>
                      <a:cubicBezTo>
                        <a:pt x="2143" y="1890"/>
                        <a:pt x="2301" y="2048"/>
                        <a:pt x="2490" y="2048"/>
                      </a:cubicBezTo>
                      <a:lnTo>
                        <a:pt x="6617" y="2048"/>
                      </a:lnTo>
                      <a:cubicBezTo>
                        <a:pt x="6837" y="2048"/>
                        <a:pt x="6995" y="1890"/>
                        <a:pt x="6995" y="1701"/>
                      </a:cubicBezTo>
                      <a:lnTo>
                        <a:pt x="6995" y="1323"/>
                      </a:lnTo>
                      <a:close/>
                      <a:moveTo>
                        <a:pt x="3120" y="0"/>
                      </a:moveTo>
                      <a:cubicBezTo>
                        <a:pt x="2679" y="0"/>
                        <a:pt x="2301" y="284"/>
                        <a:pt x="2143" y="662"/>
                      </a:cubicBezTo>
                      <a:lnTo>
                        <a:pt x="1040" y="662"/>
                      </a:lnTo>
                      <a:cubicBezTo>
                        <a:pt x="473" y="662"/>
                        <a:pt x="1" y="1134"/>
                        <a:pt x="1" y="1701"/>
                      </a:cubicBezTo>
                      <a:lnTo>
                        <a:pt x="1" y="10649"/>
                      </a:lnTo>
                      <a:cubicBezTo>
                        <a:pt x="64" y="11216"/>
                        <a:pt x="536" y="11657"/>
                        <a:pt x="1072" y="11657"/>
                      </a:cubicBezTo>
                      <a:lnTo>
                        <a:pt x="7971" y="11657"/>
                      </a:lnTo>
                      <a:cubicBezTo>
                        <a:pt x="8507" y="11657"/>
                        <a:pt x="8980" y="11184"/>
                        <a:pt x="8980" y="10649"/>
                      </a:cubicBezTo>
                      <a:lnTo>
                        <a:pt x="8980" y="1701"/>
                      </a:lnTo>
                      <a:cubicBezTo>
                        <a:pt x="8980" y="1134"/>
                        <a:pt x="8507" y="662"/>
                        <a:pt x="7971" y="662"/>
                      </a:cubicBezTo>
                      <a:lnTo>
                        <a:pt x="6869" y="662"/>
                      </a:lnTo>
                      <a:cubicBezTo>
                        <a:pt x="6711" y="284"/>
                        <a:pt x="6365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Google Shape;984;p32">
                  <a:extLst>
                    <a:ext uri="{FF2B5EF4-FFF2-40B4-BE49-F238E27FC236}">
                      <a16:creationId xmlns:a16="http://schemas.microsoft.com/office/drawing/2014/main" id="{C8D31554-1EAE-4D69-8D9F-79E14DFC3CEF}"/>
                    </a:ext>
                  </a:extLst>
                </p:cNvPr>
                <p:cNvSpPr/>
                <p:nvPr/>
              </p:nvSpPr>
              <p:spPr>
                <a:xfrm>
                  <a:off x="-31131375" y="2145075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355" y="726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726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1734"/>
                      </a:lnTo>
                      <a:cubicBezTo>
                        <a:pt x="0" y="1954"/>
                        <a:pt x="158" y="2112"/>
                        <a:pt x="379" y="2112"/>
                      </a:cubicBezTo>
                      <a:lnTo>
                        <a:pt x="1733" y="2112"/>
                      </a:lnTo>
                      <a:cubicBezTo>
                        <a:pt x="1954" y="2112"/>
                        <a:pt x="2111" y="1954"/>
                        <a:pt x="2111" y="1734"/>
                      </a:cubicBezTo>
                      <a:lnTo>
                        <a:pt x="2111" y="379"/>
                      </a:lnTo>
                      <a:cubicBezTo>
                        <a:pt x="2111" y="158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Google Shape;985;p32">
                  <a:extLst>
                    <a:ext uri="{FF2B5EF4-FFF2-40B4-BE49-F238E27FC236}">
                      <a16:creationId xmlns:a16="http://schemas.microsoft.com/office/drawing/2014/main" id="{00BB1D00-99FF-42A7-A532-85456DAA3018}"/>
                    </a:ext>
                  </a:extLst>
                </p:cNvPr>
                <p:cNvSpPr/>
                <p:nvPr/>
              </p:nvSpPr>
              <p:spPr>
                <a:xfrm>
                  <a:off x="-31131375" y="207655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55" y="694"/>
                      </a:moveTo>
                      <a:lnTo>
                        <a:pt x="1355" y="1356"/>
                      </a:lnTo>
                      <a:lnTo>
                        <a:pt x="694" y="1356"/>
                      </a:lnTo>
                      <a:lnTo>
                        <a:pt x="694" y="694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79" y="2080"/>
                      </a:cubicBezTo>
                      <a:lnTo>
                        <a:pt x="1733" y="2080"/>
                      </a:lnTo>
                      <a:cubicBezTo>
                        <a:pt x="1954" y="2080"/>
                        <a:pt x="2111" y="1923"/>
                        <a:pt x="2111" y="1734"/>
                      </a:cubicBezTo>
                      <a:lnTo>
                        <a:pt x="2111" y="348"/>
                      </a:lnTo>
                      <a:cubicBezTo>
                        <a:pt x="2111" y="159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Google Shape;986;p32">
                  <a:extLst>
                    <a:ext uri="{FF2B5EF4-FFF2-40B4-BE49-F238E27FC236}">
                      <a16:creationId xmlns:a16="http://schemas.microsoft.com/office/drawing/2014/main" id="{A4E76488-5596-4550-AE2D-6B7EDD9F3BEC}"/>
                    </a:ext>
                  </a:extLst>
                </p:cNvPr>
                <p:cNvSpPr/>
                <p:nvPr/>
              </p:nvSpPr>
              <p:spPr>
                <a:xfrm>
                  <a:off x="-31131375" y="2007250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355" y="725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725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1733"/>
                      </a:lnTo>
                      <a:cubicBezTo>
                        <a:pt x="0" y="1954"/>
                        <a:pt x="158" y="2111"/>
                        <a:pt x="379" y="2111"/>
                      </a:cubicBezTo>
                      <a:lnTo>
                        <a:pt x="1733" y="2111"/>
                      </a:lnTo>
                      <a:cubicBezTo>
                        <a:pt x="1954" y="2111"/>
                        <a:pt x="2111" y="1954"/>
                        <a:pt x="2111" y="1733"/>
                      </a:cubicBezTo>
                      <a:lnTo>
                        <a:pt x="2111" y="379"/>
                      </a:lnTo>
                      <a:cubicBezTo>
                        <a:pt x="2111" y="158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Google Shape;987;p32">
                  <a:extLst>
                    <a:ext uri="{FF2B5EF4-FFF2-40B4-BE49-F238E27FC236}">
                      <a16:creationId xmlns:a16="http://schemas.microsoft.com/office/drawing/2014/main" id="{2B5B8D35-A51F-424A-A7C2-C7B068EE2F87}"/>
                    </a:ext>
                  </a:extLst>
                </p:cNvPr>
                <p:cNvSpPr/>
                <p:nvPr/>
              </p:nvSpPr>
              <p:spPr>
                <a:xfrm>
                  <a:off x="-31062075" y="2007250"/>
                  <a:ext cx="858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3057" y="725"/>
                      </a:lnTo>
                      <a:cubicBezTo>
                        <a:pt x="3277" y="725"/>
                        <a:pt x="3435" y="568"/>
                        <a:pt x="3435" y="379"/>
                      </a:cubicBezTo>
                      <a:cubicBezTo>
                        <a:pt x="3435" y="158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Google Shape;988;p32">
                  <a:extLst>
                    <a:ext uri="{FF2B5EF4-FFF2-40B4-BE49-F238E27FC236}">
                      <a16:creationId xmlns:a16="http://schemas.microsoft.com/office/drawing/2014/main" id="{F93CEEA6-062D-456E-A4B4-5C3C11F3137E}"/>
                    </a:ext>
                  </a:extLst>
                </p:cNvPr>
                <p:cNvSpPr/>
                <p:nvPr/>
              </p:nvSpPr>
              <p:spPr>
                <a:xfrm>
                  <a:off x="-31062075" y="2041900"/>
                  <a:ext cx="520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8"/>
                        <a:pt x="2080" y="347"/>
                      </a:cubicBezTo>
                      <a:cubicBezTo>
                        <a:pt x="2080" y="158"/>
                        <a:pt x="1923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Google Shape;989;p32">
                  <a:extLst>
                    <a:ext uri="{FF2B5EF4-FFF2-40B4-BE49-F238E27FC236}">
                      <a16:creationId xmlns:a16="http://schemas.microsoft.com/office/drawing/2014/main" id="{9F20998A-E9B5-4DBC-BB3E-C1501E42D86A}"/>
                    </a:ext>
                  </a:extLst>
                </p:cNvPr>
                <p:cNvSpPr/>
                <p:nvPr/>
              </p:nvSpPr>
              <p:spPr>
                <a:xfrm>
                  <a:off x="-31062075" y="2076550"/>
                  <a:ext cx="858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695" extrusionOk="0">
                      <a:moveTo>
                        <a:pt x="347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47" y="694"/>
                      </a:cubicBezTo>
                      <a:lnTo>
                        <a:pt x="3057" y="694"/>
                      </a:lnTo>
                      <a:cubicBezTo>
                        <a:pt x="3277" y="694"/>
                        <a:pt x="3435" y="537"/>
                        <a:pt x="3435" y="348"/>
                      </a:cubicBezTo>
                      <a:cubicBezTo>
                        <a:pt x="3435" y="159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Google Shape;990;p32">
                  <a:extLst>
                    <a:ext uri="{FF2B5EF4-FFF2-40B4-BE49-F238E27FC236}">
                      <a16:creationId xmlns:a16="http://schemas.microsoft.com/office/drawing/2014/main" id="{0F4B7F6B-40A4-4E14-81CF-897F05DC6B6C}"/>
                    </a:ext>
                  </a:extLst>
                </p:cNvPr>
                <p:cNvSpPr/>
                <p:nvPr/>
              </p:nvSpPr>
              <p:spPr>
                <a:xfrm>
                  <a:off x="-31062075" y="2110425"/>
                  <a:ext cx="520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6" extrusionOk="0">
                      <a:moveTo>
                        <a:pt x="347" y="1"/>
                      </a:moveTo>
                      <a:cubicBezTo>
                        <a:pt x="158" y="1"/>
                        <a:pt x="1" y="190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8"/>
                        <a:pt x="2080" y="379"/>
                      </a:cubicBezTo>
                      <a:cubicBezTo>
                        <a:pt x="2080" y="190"/>
                        <a:pt x="1923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Google Shape;991;p32">
                  <a:extLst>
                    <a:ext uri="{FF2B5EF4-FFF2-40B4-BE49-F238E27FC236}">
                      <a16:creationId xmlns:a16="http://schemas.microsoft.com/office/drawing/2014/main" id="{E6939A2E-9041-49B7-9B20-D09175EF7630}"/>
                    </a:ext>
                  </a:extLst>
                </p:cNvPr>
                <p:cNvSpPr/>
                <p:nvPr/>
              </p:nvSpPr>
              <p:spPr>
                <a:xfrm>
                  <a:off x="-31062075" y="2145075"/>
                  <a:ext cx="858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lnTo>
                        <a:pt x="3057" y="726"/>
                      </a:lnTo>
                      <a:cubicBezTo>
                        <a:pt x="3277" y="726"/>
                        <a:pt x="3435" y="568"/>
                        <a:pt x="3435" y="379"/>
                      </a:cubicBezTo>
                      <a:cubicBezTo>
                        <a:pt x="3435" y="158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Google Shape;992;p32">
                  <a:extLst>
                    <a:ext uri="{FF2B5EF4-FFF2-40B4-BE49-F238E27FC236}">
                      <a16:creationId xmlns:a16="http://schemas.microsoft.com/office/drawing/2014/main" id="{8821CA40-1F81-4142-BF57-5478EE2A5507}"/>
                    </a:ext>
                  </a:extLst>
                </p:cNvPr>
                <p:cNvSpPr/>
                <p:nvPr/>
              </p:nvSpPr>
              <p:spPr>
                <a:xfrm>
                  <a:off x="-31062075" y="2179750"/>
                  <a:ext cx="520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7"/>
                        <a:pt x="2080" y="347"/>
                      </a:cubicBez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Google Shape;993;p32">
                  <a:extLst>
                    <a:ext uri="{FF2B5EF4-FFF2-40B4-BE49-F238E27FC236}">
                      <a16:creationId xmlns:a16="http://schemas.microsoft.com/office/drawing/2014/main" id="{8B7E3F40-C71C-4E1F-93E7-93E584ACE30A}"/>
                    </a:ext>
                  </a:extLst>
                </p:cNvPr>
                <p:cNvSpPr/>
                <p:nvPr/>
              </p:nvSpPr>
              <p:spPr>
                <a:xfrm>
                  <a:off x="-30924225" y="1974175"/>
                  <a:ext cx="51200" cy="24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9610" extrusionOk="0">
                      <a:moveTo>
                        <a:pt x="1008" y="662"/>
                      </a:moveTo>
                      <a:cubicBezTo>
                        <a:pt x="1229" y="662"/>
                        <a:pt x="1386" y="819"/>
                        <a:pt x="1386" y="1009"/>
                      </a:cubicBezTo>
                      <a:lnTo>
                        <a:pt x="1386" y="2080"/>
                      </a:lnTo>
                      <a:lnTo>
                        <a:pt x="725" y="2080"/>
                      </a:lnTo>
                      <a:lnTo>
                        <a:pt x="725" y="1009"/>
                      </a:lnTo>
                      <a:lnTo>
                        <a:pt x="662" y="1009"/>
                      </a:lnTo>
                      <a:cubicBezTo>
                        <a:pt x="662" y="819"/>
                        <a:pt x="819" y="662"/>
                        <a:pt x="1008" y="662"/>
                      </a:cubicBezTo>
                      <a:close/>
                      <a:moveTo>
                        <a:pt x="1323" y="2741"/>
                      </a:moveTo>
                      <a:lnTo>
                        <a:pt x="1323" y="6900"/>
                      </a:lnTo>
                      <a:lnTo>
                        <a:pt x="662" y="6900"/>
                      </a:lnTo>
                      <a:lnTo>
                        <a:pt x="662" y="2741"/>
                      </a:lnTo>
                      <a:close/>
                      <a:moveTo>
                        <a:pt x="1260" y="7562"/>
                      </a:moveTo>
                      <a:lnTo>
                        <a:pt x="1008" y="8192"/>
                      </a:lnTo>
                      <a:lnTo>
                        <a:pt x="819" y="7562"/>
                      </a:ln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lnTo>
                        <a:pt x="0" y="7215"/>
                      </a:lnTo>
                      <a:lnTo>
                        <a:pt x="0" y="7309"/>
                      </a:lnTo>
                      <a:lnTo>
                        <a:pt x="662" y="9357"/>
                      </a:lnTo>
                      <a:cubicBezTo>
                        <a:pt x="693" y="9515"/>
                        <a:pt x="819" y="9609"/>
                        <a:pt x="977" y="9609"/>
                      </a:cubicBezTo>
                      <a:cubicBezTo>
                        <a:pt x="1134" y="9609"/>
                        <a:pt x="1260" y="9515"/>
                        <a:pt x="1292" y="9357"/>
                      </a:cubicBezTo>
                      <a:lnTo>
                        <a:pt x="1954" y="7309"/>
                      </a:lnTo>
                      <a:lnTo>
                        <a:pt x="1954" y="7215"/>
                      </a:lnTo>
                      <a:lnTo>
                        <a:pt x="1954" y="1009"/>
                      </a:lnTo>
                      <a:cubicBezTo>
                        <a:pt x="2048" y="441"/>
                        <a:pt x="1576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pic>
          <p:nvPicPr>
            <p:cNvPr id="144" name="图片 143">
              <a:extLst>
                <a:ext uri="{FF2B5EF4-FFF2-40B4-BE49-F238E27FC236}">
                  <a16:creationId xmlns:a16="http://schemas.microsoft.com/office/drawing/2014/main" id="{23FC21C8-1F4C-4F93-90D3-96BEFD434D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22945" y="4618774"/>
              <a:ext cx="908606" cy="1233438"/>
            </a:xfrm>
            <a:prstGeom prst="rect">
              <a:avLst/>
            </a:prstGeom>
          </p:spPr>
        </p:pic>
      </p:grpSp>
      <p:sp>
        <p:nvSpPr>
          <p:cNvPr id="7" name="文本框 139">
            <a:extLst>
              <a:ext uri="{FF2B5EF4-FFF2-40B4-BE49-F238E27FC236}">
                <a16:creationId xmlns:a16="http://schemas.microsoft.com/office/drawing/2014/main" id="{149CA0F5-02E8-0756-F887-5DA29651B7AE}"/>
              </a:ext>
            </a:extLst>
          </p:cNvPr>
          <p:cNvSpPr txBox="1"/>
          <p:nvPr/>
        </p:nvSpPr>
        <p:spPr>
          <a:xfrm>
            <a:off x="6873330" y="952713"/>
            <a:ext cx="39064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spc="300">
                <a:solidFill>
                  <a:srgbClr val="304086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空中交通管理</a:t>
            </a:r>
            <a:endParaRPr lang="zh-CN" altLang="en-US" sz="2400" b="1" spc="300">
              <a:solidFill>
                <a:srgbClr val="304086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  <a:sym typeface="+mn-lt"/>
            </a:endParaRPr>
          </a:p>
        </p:txBody>
      </p:sp>
      <p:sp>
        <p:nvSpPr>
          <p:cNvPr id="14" name="手繪多邊形: 圖案 13">
            <a:extLst>
              <a:ext uri="{FF2B5EF4-FFF2-40B4-BE49-F238E27FC236}">
                <a16:creationId xmlns:a16="http://schemas.microsoft.com/office/drawing/2014/main" id="{24A9AF03-55D7-5B55-24AD-18E35E5F3E0D}"/>
              </a:ext>
            </a:extLst>
          </p:cNvPr>
          <p:cNvSpPr/>
          <p:nvPr/>
        </p:nvSpPr>
        <p:spPr>
          <a:xfrm>
            <a:off x="882822" y="2046078"/>
            <a:ext cx="917328" cy="449260"/>
          </a:xfrm>
          <a:custGeom>
            <a:avLst/>
            <a:gdLst>
              <a:gd name="connsiteX0" fmla="*/ 634254 w 724375"/>
              <a:gd name="connsiteY0" fmla="*/ 263248 h 381515"/>
              <a:gd name="connsiteX1" fmla="*/ 412026 w 724375"/>
              <a:gd name="connsiteY1" fmla="*/ 222900 h 381515"/>
              <a:gd name="connsiteX2" fmla="*/ 213258 w 724375"/>
              <a:gd name="connsiteY2" fmla="*/ 14722 h 381515"/>
              <a:gd name="connsiteX3" fmla="*/ 197380 w 724375"/>
              <a:gd name="connsiteY3" fmla="*/ 6149 h 381515"/>
              <a:gd name="connsiteX4" fmla="*/ 164176 w 724375"/>
              <a:gd name="connsiteY4" fmla="*/ 120 h 381515"/>
              <a:gd name="connsiteX5" fmla="*/ 155709 w 724375"/>
              <a:gd name="connsiteY5" fmla="*/ 5970 h 381515"/>
              <a:gd name="connsiteX6" fmla="*/ 156451 w 724375"/>
              <a:gd name="connsiteY6" fmla="*/ 10712 h 381515"/>
              <a:gd name="connsiteX7" fmla="*/ 254311 w 724375"/>
              <a:gd name="connsiteY7" fmla="*/ 194239 h 381515"/>
              <a:gd name="connsiteX8" fmla="*/ 96606 w 724375"/>
              <a:gd name="connsiteY8" fmla="*/ 165598 h 381515"/>
              <a:gd name="connsiteX9" fmla="*/ 46780 w 724375"/>
              <a:gd name="connsiteY9" fmla="*/ 68948 h 381515"/>
              <a:gd name="connsiteX10" fmla="*/ 31255 w 724375"/>
              <a:gd name="connsiteY10" fmla="*/ 57460 h 381515"/>
              <a:gd name="connsiteX11" fmla="*/ 8633 w 724375"/>
              <a:gd name="connsiteY11" fmla="*/ 53355 h 381515"/>
              <a:gd name="connsiteX12" fmla="*/ 125 w 724375"/>
              <a:gd name="connsiteY12" fmla="*/ 59170 h 381515"/>
              <a:gd name="connsiteX13" fmla="*/ 60 w 724375"/>
              <a:gd name="connsiteY13" fmla="*/ 61451 h 381515"/>
              <a:gd name="connsiteX14" fmla="*/ 17539 w 724375"/>
              <a:gd name="connsiteY14" fmla="*/ 180990 h 381515"/>
              <a:gd name="connsiteX15" fmla="*/ 33350 w 724375"/>
              <a:gd name="connsiteY15" fmla="*/ 202850 h 381515"/>
              <a:gd name="connsiteX16" fmla="*/ 98873 w 724375"/>
              <a:gd name="connsiteY16" fmla="*/ 235597 h 381515"/>
              <a:gd name="connsiteX17" fmla="*/ 274837 w 724375"/>
              <a:gd name="connsiteY17" fmla="*/ 294214 h 381515"/>
              <a:gd name="connsiteX18" fmla="*/ 322148 w 724375"/>
              <a:gd name="connsiteY18" fmla="*/ 302786 h 381515"/>
              <a:gd name="connsiteX19" fmla="*/ 326050 w 724375"/>
              <a:gd name="connsiteY19" fmla="*/ 329443 h 381515"/>
              <a:gd name="connsiteX20" fmla="*/ 352706 w 724375"/>
              <a:gd name="connsiteY20" fmla="*/ 325542 h 381515"/>
              <a:gd name="connsiteX21" fmla="*/ 355733 w 724375"/>
              <a:gd name="connsiteY21" fmla="*/ 308892 h 381515"/>
              <a:gd name="connsiteX22" fmla="*/ 590105 w 724375"/>
              <a:gd name="connsiteY22" fmla="*/ 351488 h 381515"/>
              <a:gd name="connsiteX23" fmla="*/ 594699 w 724375"/>
              <a:gd name="connsiteY23" fmla="*/ 378034 h 381515"/>
              <a:gd name="connsiteX24" fmla="*/ 621246 w 724375"/>
              <a:gd name="connsiteY24" fmla="*/ 373440 h 381515"/>
              <a:gd name="connsiteX25" fmla="*/ 624110 w 724375"/>
              <a:gd name="connsiteY25" fmla="*/ 357660 h 381515"/>
              <a:gd name="connsiteX26" fmla="*/ 646017 w 724375"/>
              <a:gd name="connsiteY26" fmla="*/ 361641 h 381515"/>
              <a:gd name="connsiteX27" fmla="*/ 724208 w 724375"/>
              <a:gd name="connsiteY27" fmla="*/ 338781 h 381515"/>
              <a:gd name="connsiteX28" fmla="*/ 634254 w 724375"/>
              <a:gd name="connsiteY28" fmla="*/ 263248 h 38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24375" h="381515">
                <a:moveTo>
                  <a:pt x="634254" y="263248"/>
                </a:moveTo>
                <a:lnTo>
                  <a:pt x="412026" y="222900"/>
                </a:lnTo>
                <a:lnTo>
                  <a:pt x="213258" y="14722"/>
                </a:lnTo>
                <a:cubicBezTo>
                  <a:pt x="209003" y="10261"/>
                  <a:pt x="203445" y="7260"/>
                  <a:pt x="197380" y="6149"/>
                </a:cubicBezTo>
                <a:lnTo>
                  <a:pt x="164176" y="120"/>
                </a:lnTo>
                <a:cubicBezTo>
                  <a:pt x="160222" y="-603"/>
                  <a:pt x="156431" y="2016"/>
                  <a:pt x="155709" y="5970"/>
                </a:cubicBezTo>
                <a:cubicBezTo>
                  <a:pt x="155413" y="7589"/>
                  <a:pt x="155675" y="9260"/>
                  <a:pt x="156451" y="10712"/>
                </a:cubicBezTo>
                <a:lnTo>
                  <a:pt x="254311" y="194239"/>
                </a:lnTo>
                <a:lnTo>
                  <a:pt x="96606" y="165598"/>
                </a:lnTo>
                <a:lnTo>
                  <a:pt x="46780" y="68948"/>
                </a:lnTo>
                <a:cubicBezTo>
                  <a:pt x="43663" y="62921"/>
                  <a:pt x="37930" y="58679"/>
                  <a:pt x="31255" y="57460"/>
                </a:cubicBezTo>
                <a:lnTo>
                  <a:pt x="8633" y="53355"/>
                </a:lnTo>
                <a:cubicBezTo>
                  <a:pt x="4678" y="52611"/>
                  <a:pt x="869" y="55215"/>
                  <a:pt x="125" y="59170"/>
                </a:cubicBezTo>
                <a:cubicBezTo>
                  <a:pt x="-16" y="59923"/>
                  <a:pt x="-38" y="60692"/>
                  <a:pt x="60" y="61451"/>
                </a:cubicBezTo>
                <a:lnTo>
                  <a:pt x="17539" y="180990"/>
                </a:lnTo>
                <a:cubicBezTo>
                  <a:pt x="18920" y="190423"/>
                  <a:pt x="24823" y="198586"/>
                  <a:pt x="33350" y="202850"/>
                </a:cubicBezTo>
                <a:lnTo>
                  <a:pt x="98873" y="235597"/>
                </a:lnTo>
                <a:cubicBezTo>
                  <a:pt x="154452" y="263379"/>
                  <a:pt x="213700" y="283115"/>
                  <a:pt x="274837" y="294214"/>
                </a:cubicBezTo>
                <a:lnTo>
                  <a:pt x="322148" y="302786"/>
                </a:lnTo>
                <a:cubicBezTo>
                  <a:pt x="315864" y="311225"/>
                  <a:pt x="317611" y="323159"/>
                  <a:pt x="326050" y="329443"/>
                </a:cubicBezTo>
                <a:cubicBezTo>
                  <a:pt x="334488" y="335727"/>
                  <a:pt x="346423" y="333980"/>
                  <a:pt x="352706" y="325542"/>
                </a:cubicBezTo>
                <a:cubicBezTo>
                  <a:pt x="356260" y="320769"/>
                  <a:pt x="357380" y="314610"/>
                  <a:pt x="355733" y="308892"/>
                </a:cubicBezTo>
                <a:lnTo>
                  <a:pt x="590105" y="351488"/>
                </a:lnTo>
                <a:cubicBezTo>
                  <a:pt x="584044" y="360087"/>
                  <a:pt x="586100" y="371972"/>
                  <a:pt x="594699" y="378034"/>
                </a:cubicBezTo>
                <a:cubicBezTo>
                  <a:pt x="603299" y="384096"/>
                  <a:pt x="615183" y="382039"/>
                  <a:pt x="621246" y="373440"/>
                </a:cubicBezTo>
                <a:cubicBezTo>
                  <a:pt x="624475" y="368857"/>
                  <a:pt x="625523" y="363085"/>
                  <a:pt x="624110" y="357660"/>
                </a:cubicBezTo>
                <a:lnTo>
                  <a:pt x="646017" y="361641"/>
                </a:lnTo>
                <a:cubicBezTo>
                  <a:pt x="646017" y="361641"/>
                  <a:pt x="717702" y="374662"/>
                  <a:pt x="724208" y="338781"/>
                </a:cubicBezTo>
                <a:cubicBezTo>
                  <a:pt x="728104" y="317322"/>
                  <a:pt x="662934" y="268458"/>
                  <a:pt x="634254" y="263248"/>
                </a:cubicBezTo>
                <a:close/>
              </a:path>
            </a:pathLst>
          </a:custGeom>
          <a:solidFill>
            <a:srgbClr val="30408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TW" altLang="en-US"/>
          </a:p>
        </p:txBody>
      </p:sp>
      <p:pic>
        <p:nvPicPr>
          <p:cNvPr id="16" name="圖形 15" descr="衛星 以實心填滿">
            <a:extLst>
              <a:ext uri="{FF2B5EF4-FFF2-40B4-BE49-F238E27FC236}">
                <a16:creationId xmlns:a16="http://schemas.microsoft.com/office/drawing/2014/main" id="{32DC610F-C66A-0700-4700-47E164E26A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4835" y="1376782"/>
            <a:ext cx="649166" cy="649166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058EFBB8-A660-461F-B8FF-3A5FD1A60F26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334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5CF434-CC91-97FB-51C5-85A14815A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B9E1830D-71C5-F740-79FE-16A27EBE67B6}"/>
              </a:ext>
            </a:extLst>
          </p:cNvPr>
          <p:cNvGrpSpPr/>
          <p:nvPr/>
        </p:nvGrpSpPr>
        <p:grpSpPr>
          <a:xfrm>
            <a:off x="26692" y="11349"/>
            <a:ext cx="3798548" cy="369332"/>
            <a:chOff x="26692" y="11349"/>
            <a:chExt cx="3798548" cy="36933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B7F95DE-3309-1D26-6181-679445FEF57D}"/>
                </a:ext>
              </a:extLst>
            </p:cNvPr>
            <p:cNvSpPr txBox="1"/>
            <p:nvPr/>
          </p:nvSpPr>
          <p:spPr>
            <a:xfrm>
              <a:off x="135628" y="11349"/>
              <a:ext cx="3689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Sharing</a:t>
              </a:r>
              <a:r>
                <a:rPr lang="zh-TW" altLang="en-US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</a:p>
          </p:txBody>
        </p:sp>
        <p:cxnSp>
          <p:nvCxnSpPr>
            <p:cNvPr id="8" name="直接连接符 124">
              <a:extLst>
                <a:ext uri="{FF2B5EF4-FFF2-40B4-BE49-F238E27FC236}">
                  <a16:creationId xmlns:a16="http://schemas.microsoft.com/office/drawing/2014/main" id="{75745692-6817-3722-1FC9-7E0DBC3594EF}"/>
                </a:ext>
              </a:extLst>
            </p:cNvPr>
            <p:cNvCxnSpPr>
              <a:cxnSpLocks/>
            </p:cNvCxnSpPr>
            <p:nvPr/>
          </p:nvCxnSpPr>
          <p:spPr>
            <a:xfrm>
              <a:off x="26692" y="336211"/>
              <a:ext cx="2591248" cy="0"/>
            </a:xfrm>
            <a:prstGeom prst="line">
              <a:avLst/>
            </a:prstGeom>
            <a:ln>
              <a:solidFill>
                <a:srgbClr val="304086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92">
            <a:extLst>
              <a:ext uri="{FF2B5EF4-FFF2-40B4-BE49-F238E27FC236}">
                <a16:creationId xmlns:a16="http://schemas.microsoft.com/office/drawing/2014/main" id="{381CB861-5798-2462-C85C-AFD1DCC67FE9}"/>
              </a:ext>
            </a:extLst>
          </p:cNvPr>
          <p:cNvSpPr txBox="1"/>
          <p:nvPr/>
        </p:nvSpPr>
        <p:spPr>
          <a:xfrm>
            <a:off x="3676285" y="535907"/>
            <a:ext cx="483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 </a:t>
            </a:r>
            <a:r>
              <a:rPr lang="zh-TW" altLang="en-US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資料採集流程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C228DE76-E1BA-CFEE-F736-EC6CF927B2D6}"/>
              </a:ext>
            </a:extLst>
          </p:cNvPr>
          <p:cNvGrpSpPr/>
          <p:nvPr/>
        </p:nvGrpSpPr>
        <p:grpSpPr>
          <a:xfrm>
            <a:off x="708628" y="1854880"/>
            <a:ext cx="5228709" cy="4286610"/>
            <a:chOff x="257691" y="1854880"/>
            <a:chExt cx="5228709" cy="428661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D2306C8B-BDD6-142F-43BA-C635089FC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83" y="1854880"/>
              <a:ext cx="5056417" cy="4286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646DE9D1-0D06-718D-78CC-8F3F366ED696}"/>
                </a:ext>
              </a:extLst>
            </p:cNvPr>
            <p:cNvSpPr/>
            <p:nvPr/>
          </p:nvSpPr>
          <p:spPr>
            <a:xfrm>
              <a:off x="257691" y="2328774"/>
              <a:ext cx="2812188" cy="3395217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  <a:prstDash val="dash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本框 116">
            <a:extLst>
              <a:ext uri="{FF2B5EF4-FFF2-40B4-BE49-F238E27FC236}">
                <a16:creationId xmlns:a16="http://schemas.microsoft.com/office/drawing/2014/main" id="{F3FBA89E-3667-37B8-ECD1-77FA98100282}"/>
              </a:ext>
            </a:extLst>
          </p:cNvPr>
          <p:cNvSpPr txBox="1"/>
          <p:nvPr/>
        </p:nvSpPr>
        <p:spPr>
          <a:xfrm>
            <a:off x="6572090" y="1750404"/>
            <a:ext cx="5265006" cy="4012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資料請求</a:t>
            </a:r>
            <a:endParaRPr lang="en-US" altLang="zh-TW" sz="22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ATM-U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 通過 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S-</a:t>
            </a:r>
            <a:r>
              <a:rPr lang="en-US" altLang="zh-TW" err="1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ATMchain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 向 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ATM-ASP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 發起資料存取請求</a:t>
            </a:r>
            <a:endParaRPr lang="en-US" altLang="zh-TW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ATM-ASP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 返回（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Key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）</a:t>
            </a:r>
            <a:endParaRPr lang="en-US" altLang="zh-TW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TW" altLang="en-US" sz="200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2.1 </a:t>
            </a:r>
            <a:r>
              <a:rPr lang="zh-TW" altLang="en-US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存取控制驗證</a:t>
            </a:r>
            <a:endParaRPr lang="en-US" altLang="zh-TW" sz="22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ATM-U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 使用（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Key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）進行資料搜尋</a:t>
            </a:r>
            <a:endParaRPr lang="en-US" altLang="zh-TW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系統利用 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A-</a:t>
            </a:r>
            <a:r>
              <a:rPr lang="en-US" altLang="zh-TW" err="1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ATMChain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 進行存取控制驗證，確保資料存取範圍的相關安全性</a:t>
            </a:r>
            <a:endParaRPr lang="en-US" altLang="zh-TW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09076B3-1E3C-0381-6ACF-0CF310A871C9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4527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20CC24-5F54-16E6-78BA-4145CBDFA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8D37BFAA-DFBB-B2BE-955B-24CD95D22F11}"/>
              </a:ext>
            </a:extLst>
          </p:cNvPr>
          <p:cNvGrpSpPr/>
          <p:nvPr/>
        </p:nvGrpSpPr>
        <p:grpSpPr>
          <a:xfrm>
            <a:off x="26692" y="11349"/>
            <a:ext cx="3798548" cy="369332"/>
            <a:chOff x="26692" y="11349"/>
            <a:chExt cx="3798548" cy="369332"/>
          </a:xfrm>
        </p:grpSpPr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16867C34-C6B6-11F9-8F81-FBD95BB54F9A}"/>
                </a:ext>
              </a:extLst>
            </p:cNvPr>
            <p:cNvSpPr txBox="1"/>
            <p:nvPr/>
          </p:nvSpPr>
          <p:spPr>
            <a:xfrm>
              <a:off x="135628" y="11349"/>
              <a:ext cx="3689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Sharing</a:t>
              </a:r>
              <a:r>
                <a:rPr lang="zh-TW" altLang="en-US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</a:p>
          </p:txBody>
        </p:sp>
        <p:cxnSp>
          <p:nvCxnSpPr>
            <p:cNvPr id="8" name="直接连接符 124">
              <a:extLst>
                <a:ext uri="{FF2B5EF4-FFF2-40B4-BE49-F238E27FC236}">
                  <a16:creationId xmlns:a16="http://schemas.microsoft.com/office/drawing/2014/main" id="{44E78EA6-74EA-CA54-D04C-B162A9D23CB3}"/>
                </a:ext>
              </a:extLst>
            </p:cNvPr>
            <p:cNvCxnSpPr>
              <a:cxnSpLocks/>
            </p:cNvCxnSpPr>
            <p:nvPr/>
          </p:nvCxnSpPr>
          <p:spPr>
            <a:xfrm>
              <a:off x="26692" y="336211"/>
              <a:ext cx="2591248" cy="0"/>
            </a:xfrm>
            <a:prstGeom prst="line">
              <a:avLst/>
            </a:prstGeom>
            <a:ln>
              <a:solidFill>
                <a:srgbClr val="304086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本框 92">
            <a:extLst>
              <a:ext uri="{FF2B5EF4-FFF2-40B4-BE49-F238E27FC236}">
                <a16:creationId xmlns:a16="http://schemas.microsoft.com/office/drawing/2014/main" id="{9AFFC5CE-7B90-81DE-C24A-5078FB5BE5D0}"/>
              </a:ext>
            </a:extLst>
          </p:cNvPr>
          <p:cNvSpPr txBox="1"/>
          <p:nvPr/>
        </p:nvSpPr>
        <p:spPr>
          <a:xfrm>
            <a:off x="3676285" y="535907"/>
            <a:ext cx="483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 </a:t>
            </a:r>
            <a:r>
              <a:rPr lang="zh-TW" altLang="en-US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資料採集流程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D6EC68D-9C1A-4972-DD0C-5E122875313D}"/>
              </a:ext>
            </a:extLst>
          </p:cNvPr>
          <p:cNvGrpSpPr/>
          <p:nvPr/>
        </p:nvGrpSpPr>
        <p:grpSpPr>
          <a:xfrm>
            <a:off x="708628" y="1854880"/>
            <a:ext cx="5228709" cy="4286610"/>
            <a:chOff x="257691" y="1854880"/>
            <a:chExt cx="5228709" cy="4286610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894267A7-BD9A-B6BD-EEC6-C0AA16C61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83" y="1854880"/>
              <a:ext cx="5056417" cy="4286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D3D4091C-7180-61BB-57DB-546DF43288E1}"/>
                </a:ext>
              </a:extLst>
            </p:cNvPr>
            <p:cNvSpPr/>
            <p:nvPr/>
          </p:nvSpPr>
          <p:spPr>
            <a:xfrm>
              <a:off x="257691" y="2328774"/>
              <a:ext cx="2812188" cy="3395217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  <a:prstDash val="dash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3" name="文本框 116">
            <a:extLst>
              <a:ext uri="{FF2B5EF4-FFF2-40B4-BE49-F238E27FC236}">
                <a16:creationId xmlns:a16="http://schemas.microsoft.com/office/drawing/2014/main" id="{536B2B0D-C316-E4DE-698D-817C69637081}"/>
              </a:ext>
            </a:extLst>
          </p:cNvPr>
          <p:cNvSpPr txBox="1"/>
          <p:nvPr/>
        </p:nvSpPr>
        <p:spPr>
          <a:xfrm>
            <a:off x="6459356" y="2151237"/>
            <a:ext cx="5377740" cy="3360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2.2 </a:t>
            </a:r>
            <a:r>
              <a:rPr lang="zh-TW" altLang="en-US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驗證完成後資料返回</a:t>
            </a:r>
            <a:endParaRPr lang="en-US" altLang="zh-TW" sz="22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200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經過驗證後，</a:t>
            </a:r>
            <a:r>
              <a:rPr lang="en-US" altLang="zh-TW" sz="200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ATM-PA</a:t>
            </a:r>
            <a:r>
              <a:rPr lang="zh-TW" altLang="en-US" sz="200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 將對應的（</a:t>
            </a:r>
            <a:r>
              <a:rPr lang="en-US" altLang="zh-TW" sz="200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Value</a:t>
            </a:r>
            <a:r>
              <a:rPr lang="zh-TW" altLang="en-US" sz="200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）返回給 </a:t>
            </a:r>
            <a:r>
              <a:rPr lang="en-US" altLang="zh-TW" sz="200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ATM-U</a:t>
            </a:r>
            <a:r>
              <a:rPr lang="zh-TW" altLang="en-US" sz="200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，完成資料搜尋過程</a:t>
            </a:r>
            <a:endParaRPr lang="en-US" altLang="zh-TW" sz="200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TW" altLang="en-US" sz="200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2.3 </a:t>
            </a:r>
            <a:r>
              <a:rPr lang="zh-TW" altLang="en-US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／ </a:t>
            </a:r>
            <a:r>
              <a:rPr lang="en-US" altLang="zh-TW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2.4 </a:t>
            </a:r>
            <a:r>
              <a:rPr lang="zh-TW" altLang="en-US" sz="2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解析與資料存取</a:t>
            </a:r>
            <a:endParaRPr lang="en-US" altLang="zh-TW" sz="22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TW" sz="200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ATM-U</a:t>
            </a:r>
            <a:r>
              <a:rPr lang="zh-TW" altLang="en-US" sz="200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 收到資料（</a:t>
            </a:r>
            <a:r>
              <a:rPr lang="en-US" altLang="zh-TW" sz="200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Value</a:t>
            </a:r>
            <a:r>
              <a:rPr lang="zh-TW" altLang="en-US" sz="200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）後，解析（</a:t>
            </a:r>
            <a:r>
              <a:rPr lang="en-US" altLang="zh-TW" sz="200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Value</a:t>
            </a:r>
            <a:r>
              <a:rPr lang="zh-TW" altLang="en-US" sz="200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）中的（</a:t>
            </a:r>
            <a:r>
              <a:rPr lang="en-US" altLang="zh-TW" sz="2000" err="1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Dataaddr</a:t>
            </a:r>
            <a:r>
              <a:rPr lang="zh-TW" altLang="en-US" sz="2000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）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95054AD-BC4A-FFCD-7A85-96E25EF68601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2238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208284-8951-AF8E-5CEB-2F474F584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 116">
            <a:extLst>
              <a:ext uri="{FF2B5EF4-FFF2-40B4-BE49-F238E27FC236}">
                <a16:creationId xmlns:a16="http://schemas.microsoft.com/office/drawing/2014/main" id="{D1502CEB-A842-7724-A18C-DBCF9BDD50A7}"/>
              </a:ext>
            </a:extLst>
          </p:cNvPr>
          <p:cNvSpPr txBox="1"/>
          <p:nvPr/>
        </p:nvSpPr>
        <p:spPr>
          <a:xfrm>
            <a:off x="6096000" y="1528488"/>
            <a:ext cx="5857562" cy="47309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b="1">
                <a:solidFill>
                  <a:schemeClr val="accent1">
                    <a:lumMod val="75000"/>
                  </a:schemeClr>
                </a:solidFill>
                <a:latin typeface="Times New Roman"/>
                <a:ea typeface="微軟正黑體"/>
                <a:cs typeface="+mn-ea"/>
                <a:sym typeface="+mn-lt"/>
              </a:rPr>
              <a:t>資料查詢智慧合約（</a:t>
            </a:r>
            <a:r>
              <a:rPr lang="en-US" altLang="zh-TW" sz="2400" b="1">
                <a:solidFill>
                  <a:schemeClr val="accent1">
                    <a:lumMod val="75000"/>
                  </a:schemeClr>
                </a:solidFill>
                <a:latin typeface="Times New Roman"/>
                <a:ea typeface="微軟正黑體"/>
                <a:cs typeface="+mn-ea"/>
                <a:sym typeface="+mn-lt"/>
              </a:rPr>
              <a:t>DQ-SC</a:t>
            </a:r>
            <a:r>
              <a:rPr lang="zh-TW" altLang="en-US" sz="2400" b="1">
                <a:solidFill>
                  <a:schemeClr val="accent1">
                    <a:lumMod val="75000"/>
                  </a:schemeClr>
                </a:solidFill>
                <a:latin typeface="Times New Roman"/>
                <a:ea typeface="微軟正黑體"/>
                <a:cs typeface="+mn-ea"/>
                <a:sym typeface="+mn-lt"/>
              </a:rPr>
              <a:t>）</a:t>
            </a:r>
            <a:endParaRPr lang="en-US" altLang="zh-TW" sz="2400">
              <a:solidFill>
                <a:schemeClr val="accent1">
                  <a:lumMod val="75000"/>
                </a:schemeClr>
              </a:solidFill>
              <a:latin typeface="Times New Roman"/>
              <a:ea typeface="微軟正黑體"/>
              <a:cs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1700">
                <a:latin typeface="Times New Roman"/>
                <a:ea typeface="微軟正黑體"/>
                <a:cs typeface="+mn-ea"/>
                <a:sym typeface="+mn-lt"/>
              </a:rPr>
              <a:t>幫助 </a:t>
            </a:r>
            <a:r>
              <a:rPr lang="en-US" altLang="zh-TW" sz="1700">
                <a:latin typeface="Times New Roman"/>
                <a:ea typeface="微軟正黑體"/>
                <a:cs typeface="+mn-ea"/>
                <a:sym typeface="+mn-lt"/>
              </a:rPr>
              <a:t>ATM-U</a:t>
            </a:r>
            <a:r>
              <a:rPr lang="zh-TW" altLang="en-US" sz="1700">
                <a:latin typeface="Times New Roman"/>
                <a:ea typeface="微軟正黑體"/>
                <a:cs typeface="+mn-ea"/>
                <a:sym typeface="+mn-lt"/>
              </a:rPr>
              <a:t> 獲得 </a:t>
            </a:r>
            <a:r>
              <a:rPr lang="en-US" altLang="zh-TW" sz="1700">
                <a:latin typeface="Times New Roman"/>
                <a:ea typeface="微軟正黑體"/>
                <a:cs typeface="+mn-ea"/>
                <a:sym typeface="+mn-lt"/>
              </a:rPr>
              <a:t>ATM</a:t>
            </a:r>
            <a:r>
              <a:rPr lang="zh-TW" altLang="en-US" sz="1700">
                <a:latin typeface="Times New Roman"/>
                <a:ea typeface="微軟正黑體"/>
                <a:cs typeface="+mn-ea"/>
                <a:sym typeface="+mn-lt"/>
              </a:rPr>
              <a:t> 資料在雲端的儲存位址</a:t>
            </a:r>
            <a:endParaRPr lang="zh-TW" altLang="en-US" sz="170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err="1">
                <a:solidFill>
                  <a:srgbClr val="FF0000"/>
                </a:solidFill>
                <a:latin typeface="Times New Roman"/>
                <a:ea typeface="微軟正黑體"/>
                <a:cs typeface="+mn-ea"/>
                <a:sym typeface="+mn-lt"/>
              </a:rPr>
              <a:t>Verify_TCert</a:t>
            </a:r>
            <a:r>
              <a:rPr lang="en-US" altLang="zh-TW" sz="2000" b="1">
                <a:solidFill>
                  <a:srgbClr val="FF0000"/>
                </a:solidFill>
                <a:latin typeface="Times New Roman"/>
                <a:ea typeface="微軟正黑體"/>
                <a:cs typeface="+mn-ea"/>
                <a:sym typeface="+mn-lt"/>
              </a:rPr>
              <a:t>()</a:t>
            </a:r>
            <a:r>
              <a:rPr lang="zh-TW" altLang="en-US" sz="2000" b="1">
                <a:solidFill>
                  <a:srgbClr val="FF0000"/>
                </a:solidFill>
                <a:latin typeface="Times New Roman"/>
                <a:ea typeface="微軟正黑體"/>
                <a:cs typeface="+mn-ea"/>
                <a:sym typeface="+mn-lt"/>
              </a:rPr>
              <a:t>：</a:t>
            </a:r>
            <a:r>
              <a:rPr lang="zh-TW" altLang="en-US" sz="1700">
                <a:latin typeface="Times New Roman"/>
                <a:ea typeface="微軟正黑體"/>
                <a:cs typeface="+mn-ea"/>
                <a:sym typeface="+mn-lt"/>
              </a:rPr>
              <a:t>對 </a:t>
            </a:r>
            <a:r>
              <a:rPr lang="en-US" altLang="zh-TW" sz="1700">
                <a:latin typeface="Times New Roman"/>
                <a:ea typeface="微軟正黑體"/>
                <a:cs typeface="+mn-ea"/>
                <a:sym typeface="+mn-lt"/>
              </a:rPr>
              <a:t>T-Cert</a:t>
            </a:r>
            <a:r>
              <a:rPr lang="zh-TW" altLang="en-US" sz="1700">
                <a:latin typeface="Times New Roman"/>
                <a:ea typeface="微軟正黑體"/>
                <a:cs typeface="+mn-ea"/>
                <a:sym typeface="+mn-lt"/>
              </a:rPr>
              <a:t> 進行身分認證</a:t>
            </a:r>
            <a:endParaRPr lang="zh-TW" altLang="en-US" sz="1700">
              <a:latin typeface="Times New Roman"/>
              <a:ea typeface="微軟正黑體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err="1">
                <a:solidFill>
                  <a:srgbClr val="FF0000"/>
                </a:solidFill>
                <a:latin typeface="Times New Roman"/>
                <a:ea typeface="微軟正黑體"/>
                <a:cs typeface="+mn-ea"/>
                <a:sym typeface="+mn-lt"/>
              </a:rPr>
              <a:t>Query_key</a:t>
            </a:r>
            <a:r>
              <a:rPr lang="en-US" altLang="zh-TW" sz="2000" b="1">
                <a:solidFill>
                  <a:srgbClr val="FF0000"/>
                </a:solidFill>
                <a:latin typeface="Times New Roman"/>
                <a:ea typeface="微軟正黑體"/>
                <a:cs typeface="+mn-ea"/>
                <a:sym typeface="+mn-lt"/>
              </a:rPr>
              <a:t>()</a:t>
            </a:r>
            <a:r>
              <a:rPr lang="zh-TW" altLang="en-US" sz="2000" b="1">
                <a:solidFill>
                  <a:srgbClr val="FF0000"/>
                </a:solidFill>
                <a:latin typeface="Times New Roman"/>
                <a:ea typeface="微軟正黑體"/>
                <a:cs typeface="+mn-ea"/>
                <a:sym typeface="+mn-lt"/>
              </a:rPr>
              <a:t>：</a:t>
            </a:r>
            <a:r>
              <a:rPr lang="zh-TW" altLang="en-US" sz="1700">
                <a:latin typeface="Times New Roman"/>
                <a:ea typeface="微軟正黑體"/>
                <a:cs typeface="+mn-ea"/>
                <a:sym typeface="+mn-lt"/>
              </a:rPr>
              <a:t>身分認證後，利用 </a:t>
            </a:r>
            <a:r>
              <a:rPr lang="en-US" altLang="zh-TW" sz="1700">
                <a:latin typeface="Times New Roman"/>
                <a:ea typeface="微軟正黑體"/>
                <a:cs typeface="+mn-ea"/>
                <a:sym typeface="+mn-lt"/>
              </a:rPr>
              <a:t>Key</a:t>
            </a:r>
            <a:r>
              <a:rPr lang="zh-TW" altLang="en-US" sz="1700">
                <a:latin typeface="Times New Roman"/>
                <a:ea typeface="微軟正黑體"/>
                <a:cs typeface="+mn-ea"/>
                <a:sym typeface="+mn-lt"/>
              </a:rPr>
              <a:t> 查詢對應的 </a:t>
            </a:r>
            <a:r>
              <a:rPr lang="en-US" altLang="zh-TW" sz="1700">
                <a:latin typeface="Times New Roman"/>
                <a:ea typeface="微軟正黑體"/>
                <a:cs typeface="+mn-ea"/>
                <a:sym typeface="+mn-lt"/>
              </a:rPr>
              <a:t>Value</a:t>
            </a:r>
            <a:r>
              <a:rPr lang="zh-TW" altLang="en-US" sz="1700">
                <a:latin typeface="Times New Roman"/>
                <a:ea typeface="微軟正黑體"/>
                <a:cs typeface="+mn-ea"/>
                <a:sym typeface="+mn-lt"/>
              </a:rPr>
              <a:t> 將查詢過程作為交易廣播到區塊鏈中</a:t>
            </a:r>
            <a:endParaRPr lang="zh-TW" altLang="en-US" sz="1700">
              <a:latin typeface="Times New Roman"/>
              <a:ea typeface="微軟正黑體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TW" sz="2000" b="1" err="1">
                <a:solidFill>
                  <a:srgbClr val="FF0000"/>
                </a:solidFill>
                <a:latin typeface="Times New Roman"/>
                <a:ea typeface="微軟正黑體"/>
                <a:cs typeface="+mn-ea"/>
                <a:sym typeface="+mn-lt"/>
              </a:rPr>
              <a:t>Return_value</a:t>
            </a:r>
            <a:r>
              <a:rPr lang="en-US" altLang="zh-TW" sz="2000" b="1">
                <a:solidFill>
                  <a:srgbClr val="FF0000"/>
                </a:solidFill>
                <a:latin typeface="Times New Roman"/>
                <a:ea typeface="微軟正黑體"/>
                <a:cs typeface="+mn-ea"/>
                <a:sym typeface="+mn-lt"/>
              </a:rPr>
              <a:t>()</a:t>
            </a:r>
            <a:r>
              <a:rPr lang="zh-TW" altLang="en-US" sz="2000" b="1">
                <a:solidFill>
                  <a:srgbClr val="FF0000"/>
                </a:solidFill>
                <a:latin typeface="Times New Roman"/>
                <a:ea typeface="微軟正黑體"/>
                <a:cs typeface="+mn-ea"/>
                <a:sym typeface="+mn-lt"/>
              </a:rPr>
              <a:t>：</a:t>
            </a:r>
            <a:r>
              <a:rPr lang="zh-TW" altLang="en-US" sz="1700">
                <a:latin typeface="Times New Roman"/>
                <a:ea typeface="微軟正黑體"/>
                <a:cs typeface="+mn-ea"/>
                <a:sym typeface="+mn-lt"/>
              </a:rPr>
              <a:t>交易達成共識後，將查詢結果返回給 </a:t>
            </a:r>
            <a:r>
              <a:rPr lang="en-US" altLang="zh-TW" sz="1700">
                <a:latin typeface="Times New Roman"/>
                <a:ea typeface="微軟正黑體"/>
                <a:cs typeface="+mn-ea"/>
                <a:sym typeface="+mn-lt"/>
              </a:rPr>
              <a:t>ATM-U</a:t>
            </a:r>
          </a:p>
          <a:p>
            <a:pPr>
              <a:lnSpc>
                <a:spcPct val="150000"/>
              </a:lnSpc>
            </a:pPr>
            <a:endParaRPr lang="en-US" altLang="zh-TW" sz="1700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1700">
                <a:latin typeface="Times New Roman"/>
                <a:ea typeface="微軟正黑體"/>
                <a:cs typeface="+mn-ea"/>
                <a:sym typeface="+mn-lt"/>
              </a:rPr>
              <a:t>透過 </a:t>
            </a:r>
            <a:r>
              <a:rPr lang="en-US" altLang="zh-TW" sz="1700">
                <a:latin typeface="Times New Roman"/>
                <a:ea typeface="微軟正黑體"/>
                <a:cs typeface="+mn-ea"/>
                <a:sym typeface="+mn-lt"/>
              </a:rPr>
              <a:t>S-</a:t>
            </a:r>
            <a:r>
              <a:rPr lang="en-US" altLang="zh-TW" sz="1700" err="1">
                <a:latin typeface="Times New Roman"/>
                <a:ea typeface="微軟正黑體"/>
                <a:cs typeface="+mn-ea"/>
                <a:sym typeface="+mn-lt"/>
              </a:rPr>
              <a:t>ATMChain</a:t>
            </a:r>
            <a:r>
              <a:rPr lang="zh-TW" altLang="en-US" sz="1700">
                <a:latin typeface="Times New Roman"/>
                <a:ea typeface="微軟正黑體"/>
                <a:cs typeface="+mn-ea"/>
                <a:sym typeface="+mn-lt"/>
              </a:rPr>
              <a:t> 存取，確保資訊真實且未被篡改</a:t>
            </a:r>
            <a:endParaRPr lang="en-US" altLang="zh-TW" sz="1700">
              <a:latin typeface="Times New Roman"/>
              <a:ea typeface="微軟正黑體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 sz="1700">
                <a:latin typeface="Times New Roman"/>
                <a:ea typeface="微軟正黑體"/>
                <a:cs typeface="+mn-ea"/>
                <a:sym typeface="+mn-lt"/>
              </a:rPr>
              <a:t>利用區塊鏈分佈式架構減輕 </a:t>
            </a:r>
            <a:r>
              <a:rPr lang="en-US" altLang="zh-TW" sz="1700">
                <a:latin typeface="Times New Roman"/>
                <a:ea typeface="微軟正黑體"/>
                <a:cs typeface="+mn-ea"/>
                <a:sym typeface="+mn-lt"/>
              </a:rPr>
              <a:t>ATM </a:t>
            </a:r>
            <a:r>
              <a:rPr lang="zh-TW" altLang="en-US" sz="1700">
                <a:latin typeface="Times New Roman"/>
                <a:ea typeface="微軟正黑體"/>
                <a:cs typeface="+mn-ea"/>
                <a:sym typeface="+mn-lt"/>
              </a:rPr>
              <a:t>部門對失去資料控制權和主導權的擔憂，並確認 </a:t>
            </a:r>
            <a:r>
              <a:rPr lang="en-US" altLang="zh-TW" sz="1700">
                <a:latin typeface="Times New Roman"/>
                <a:ea typeface="微軟正黑體"/>
                <a:cs typeface="+mn-ea"/>
                <a:sym typeface="+mn-lt"/>
              </a:rPr>
              <a:t>ATM </a:t>
            </a:r>
            <a:r>
              <a:rPr lang="zh-TW" altLang="en-US" sz="1700">
                <a:latin typeface="Times New Roman"/>
                <a:ea typeface="微軟正黑體"/>
                <a:cs typeface="+mn-ea"/>
                <a:sym typeface="+mn-lt"/>
              </a:rPr>
              <a:t>資料的權屬</a:t>
            </a:r>
            <a:endParaRPr lang="zh-TW" altLang="en-US" sz="1700">
              <a:latin typeface="Times New Roman"/>
              <a:ea typeface="微軟正黑體"/>
              <a:cs typeface="+mn-ea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0A0145CB-7096-3681-C837-A99EB1BFEE92}"/>
              </a:ext>
            </a:extLst>
          </p:cNvPr>
          <p:cNvGrpSpPr/>
          <p:nvPr/>
        </p:nvGrpSpPr>
        <p:grpSpPr>
          <a:xfrm>
            <a:off x="467561" y="1750670"/>
            <a:ext cx="5056417" cy="4286610"/>
            <a:chOff x="429983" y="1854880"/>
            <a:chExt cx="5056417" cy="428661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6F7C938B-29EB-0129-2671-10A05901F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983" y="1854880"/>
              <a:ext cx="5056417" cy="42866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A77CAC7F-0137-A55A-F43C-B8F228AED7FB}"/>
                </a:ext>
              </a:extLst>
            </p:cNvPr>
            <p:cNvSpPr>
              <a:spLocks/>
            </p:cNvSpPr>
            <p:nvPr/>
          </p:nvSpPr>
          <p:spPr>
            <a:xfrm>
              <a:off x="1247325" y="4887341"/>
              <a:ext cx="1660975" cy="1149193"/>
            </a:xfrm>
            <a:prstGeom prst="roundRect">
              <a:avLst/>
            </a:prstGeom>
            <a:noFill/>
            <a:ln w="19050">
              <a:solidFill>
                <a:srgbClr val="FFFF00"/>
              </a:solidFill>
              <a:prstDash val="dash"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7780A1AF-C90A-AC45-FACE-A23186E76E93}"/>
              </a:ext>
            </a:extLst>
          </p:cNvPr>
          <p:cNvGrpSpPr/>
          <p:nvPr/>
        </p:nvGrpSpPr>
        <p:grpSpPr>
          <a:xfrm>
            <a:off x="26692" y="11349"/>
            <a:ext cx="3798548" cy="369332"/>
            <a:chOff x="26692" y="11349"/>
            <a:chExt cx="3798548" cy="369332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39022693-EB75-F669-B510-39D5BBFF0305}"/>
                </a:ext>
              </a:extLst>
            </p:cNvPr>
            <p:cNvSpPr txBox="1"/>
            <p:nvPr/>
          </p:nvSpPr>
          <p:spPr>
            <a:xfrm>
              <a:off x="135628" y="11349"/>
              <a:ext cx="3689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Sharing</a:t>
              </a:r>
              <a:r>
                <a:rPr lang="zh-TW" altLang="en-US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Module</a:t>
              </a:r>
            </a:p>
          </p:txBody>
        </p:sp>
        <p:cxnSp>
          <p:nvCxnSpPr>
            <p:cNvPr id="8" name="直接连接符 124">
              <a:extLst>
                <a:ext uri="{FF2B5EF4-FFF2-40B4-BE49-F238E27FC236}">
                  <a16:creationId xmlns:a16="http://schemas.microsoft.com/office/drawing/2014/main" id="{2C9FB736-7E31-7F02-BE02-A0B63EC8C345}"/>
                </a:ext>
              </a:extLst>
            </p:cNvPr>
            <p:cNvCxnSpPr>
              <a:cxnSpLocks/>
            </p:cNvCxnSpPr>
            <p:nvPr/>
          </p:nvCxnSpPr>
          <p:spPr>
            <a:xfrm>
              <a:off x="26692" y="336211"/>
              <a:ext cx="2591248" cy="0"/>
            </a:xfrm>
            <a:prstGeom prst="line">
              <a:avLst/>
            </a:prstGeom>
            <a:ln>
              <a:solidFill>
                <a:srgbClr val="304086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文本框 92">
            <a:extLst>
              <a:ext uri="{FF2B5EF4-FFF2-40B4-BE49-F238E27FC236}">
                <a16:creationId xmlns:a16="http://schemas.microsoft.com/office/drawing/2014/main" id="{54B6D609-0C36-201C-7314-D458AF073282}"/>
              </a:ext>
            </a:extLst>
          </p:cNvPr>
          <p:cNvSpPr txBox="1"/>
          <p:nvPr/>
        </p:nvSpPr>
        <p:spPr>
          <a:xfrm>
            <a:off x="3676285" y="598537"/>
            <a:ext cx="4839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DQ-SC </a:t>
            </a:r>
            <a:r>
              <a:rPr lang="zh-TW" altLang="en-US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區塊鏈查詢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BB04C28-8615-BA03-D925-7842720C42BC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050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03E46B-AA2D-43C7-D7A7-842AFACF6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DBE4B989-F75F-9624-1F45-88808467C72E}"/>
              </a:ext>
            </a:extLst>
          </p:cNvPr>
          <p:cNvSpPr/>
          <p:nvPr/>
        </p:nvSpPr>
        <p:spPr>
          <a:xfrm flipH="1">
            <a:off x="7110804" y="-101600"/>
            <a:ext cx="7518663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D60B4245-43E8-EE50-0CA6-3F16012739F5}"/>
              </a:ext>
            </a:extLst>
          </p:cNvPr>
          <p:cNvSpPr txBox="1"/>
          <p:nvPr/>
        </p:nvSpPr>
        <p:spPr>
          <a:xfrm>
            <a:off x="715328" y="2265660"/>
            <a:ext cx="7405686" cy="9167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900">
                <a:solidFill>
                  <a:schemeClr val="accent1">
                    <a:lumMod val="75000"/>
                  </a:schemeClr>
                </a:solidFill>
                <a:latin typeface="Times New Roman"/>
                <a:ea typeface="微軟正黑體"/>
                <a:cs typeface="+mn-ea"/>
                <a:sym typeface="+mn-lt"/>
              </a:rPr>
              <a:t>結合 </a:t>
            </a:r>
            <a:r>
              <a:rPr lang="en-US" altLang="zh-TW" sz="1900">
                <a:solidFill>
                  <a:schemeClr val="accent1">
                    <a:lumMod val="75000"/>
                  </a:schemeClr>
                </a:solidFill>
                <a:latin typeface="Times New Roman"/>
                <a:ea typeface="微軟正黑體"/>
                <a:cs typeface="+mn-ea"/>
                <a:sym typeface="+mn-lt"/>
              </a:rPr>
              <a:t>ABAC</a:t>
            </a:r>
            <a:r>
              <a:rPr lang="zh-TW" altLang="en-US" sz="1900">
                <a:solidFill>
                  <a:schemeClr val="accent1">
                    <a:lumMod val="75000"/>
                  </a:schemeClr>
                </a:solidFill>
                <a:latin typeface="Times New Roman"/>
                <a:ea typeface="微軟正黑體"/>
                <a:cs typeface="+mn-ea"/>
                <a:sym typeface="+mn-lt"/>
              </a:rPr>
              <a:t> 和 </a:t>
            </a:r>
            <a:r>
              <a:rPr lang="en-US" altLang="zh-TW" sz="1900" err="1">
                <a:solidFill>
                  <a:schemeClr val="accent1">
                    <a:lumMod val="75000"/>
                  </a:schemeClr>
                </a:solidFill>
                <a:latin typeface="Times New Roman"/>
                <a:ea typeface="微軟正黑體"/>
                <a:cs typeface="+mn-ea"/>
                <a:sym typeface="+mn-lt"/>
              </a:rPr>
              <a:t>ATMChain</a:t>
            </a:r>
            <a:r>
              <a:rPr lang="en-US" altLang="zh-TW" sz="1900">
                <a:solidFill>
                  <a:schemeClr val="accent1">
                    <a:lumMod val="75000"/>
                  </a:schemeClr>
                </a:solidFill>
                <a:latin typeface="Times New Roman"/>
                <a:ea typeface="微軟正黑體"/>
                <a:cs typeface="+mn-ea"/>
                <a:sym typeface="+mn-lt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TW" altLang="en-US" sz="1900">
                <a:solidFill>
                  <a:schemeClr val="accent1">
                    <a:lumMod val="75000"/>
                  </a:schemeClr>
                </a:solidFill>
                <a:latin typeface="Times New Roman"/>
                <a:ea typeface="微軟正黑體"/>
                <a:cs typeface="+mn-ea"/>
                <a:sym typeface="+mn-lt"/>
              </a:rPr>
              <a:t>透過使用者屬性動態，決定使用者的資料存取權限</a:t>
            </a:r>
            <a:endParaRPr lang="zh-CN" altLang="en-US" sz="1900">
              <a:solidFill>
                <a:schemeClr val="accent1">
                  <a:lumMod val="75000"/>
                </a:schemeClr>
              </a:solidFill>
              <a:latin typeface="Times New Roman"/>
              <a:ea typeface="微軟正黑體"/>
              <a:cs typeface="+mn-ea"/>
              <a:sym typeface="+mn-lt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ECC4F5D8-9A70-4F97-1AD9-F52D05E80A76}"/>
              </a:ext>
            </a:extLst>
          </p:cNvPr>
          <p:cNvSpPr txBox="1"/>
          <p:nvPr/>
        </p:nvSpPr>
        <p:spPr>
          <a:xfrm>
            <a:off x="698602" y="1804298"/>
            <a:ext cx="35272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基於屬性的存取控制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37C6BD38-C87C-150A-62A6-CC41BF0E86CD}"/>
              </a:ext>
            </a:extLst>
          </p:cNvPr>
          <p:cNvSpPr txBox="1"/>
          <p:nvPr/>
        </p:nvSpPr>
        <p:spPr>
          <a:xfrm>
            <a:off x="730710" y="3933395"/>
            <a:ext cx="5844084" cy="91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9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所有授權行為記錄於區塊鏈，過程透明可追溯</a:t>
            </a:r>
          </a:p>
          <a:p>
            <a:pPr>
              <a:lnSpc>
                <a:spcPct val="150000"/>
              </a:lnSpc>
            </a:pPr>
            <a:r>
              <a:rPr lang="zh-TW" altLang="en-US" sz="19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智慧合約自動化授權，降低人為干預風險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2A56AB3-7CFC-D5F7-48EE-841B1D5F0429}"/>
              </a:ext>
            </a:extLst>
          </p:cNvPr>
          <p:cNvSpPr txBox="1"/>
          <p:nvPr/>
        </p:nvSpPr>
        <p:spPr>
          <a:xfrm>
            <a:off x="720854" y="3507226"/>
            <a:ext cx="6478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區塊鏈技術加強授權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4A37D48D-A1AC-355E-98CE-1AEEB66BAB1B}"/>
              </a:ext>
            </a:extLst>
          </p:cNvPr>
          <p:cNvSpPr txBox="1"/>
          <p:nvPr/>
        </p:nvSpPr>
        <p:spPr>
          <a:xfrm>
            <a:off x="720854" y="5628779"/>
            <a:ext cx="4865754" cy="477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90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rPr>
              <a:t>控制使用者對 </a:t>
            </a:r>
            <a:r>
              <a:rPr lang="en-US" altLang="zh-TW" sz="190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rPr>
              <a:t>ATM </a:t>
            </a:r>
            <a:r>
              <a:rPr lang="zh-TW" altLang="en-US" sz="190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</a:rPr>
              <a:t>資料與服務的存取權限</a:t>
            </a:r>
            <a:endParaRPr lang="en-US" altLang="zh-TW" sz="190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9E55F6B8-466B-B8CF-C229-AD66FCB0F3AE}"/>
              </a:ext>
            </a:extLst>
          </p:cNvPr>
          <p:cNvSpPr txBox="1"/>
          <p:nvPr/>
        </p:nvSpPr>
        <p:spPr>
          <a:xfrm>
            <a:off x="698602" y="5194051"/>
            <a:ext cx="52480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實現 </a:t>
            </a:r>
            <a:r>
              <a:rPr lang="en-US" altLang="zh-TW" sz="2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4A </a:t>
            </a:r>
            <a:r>
              <a:rPr lang="zh-TW" altLang="en-US" sz="2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安全模型中的授權功能</a:t>
            </a:r>
            <a:endParaRPr lang="zh-CN" altLang="en-US" sz="2400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4" name="文本框 92">
            <a:extLst>
              <a:ext uri="{FF2B5EF4-FFF2-40B4-BE49-F238E27FC236}">
                <a16:creationId xmlns:a16="http://schemas.microsoft.com/office/drawing/2014/main" id="{6ABD672B-E1CD-6272-4FD1-2BC7D05DF943}"/>
              </a:ext>
            </a:extLst>
          </p:cNvPr>
          <p:cNvSpPr txBox="1"/>
          <p:nvPr/>
        </p:nvSpPr>
        <p:spPr>
          <a:xfrm>
            <a:off x="233842" y="767658"/>
            <a:ext cx="7182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</a:t>
            </a:r>
            <a:r>
              <a:rPr lang="en-US" altLang="zh-TW" sz="2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r>
              <a:rPr lang="en-US" altLang="zh-TW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800" b="1">
                <a:solidFill>
                  <a:schemeClr val="accent1">
                    <a:lumMod val="7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Times New Roman" panose="02020603050405020304" pitchFamily="18" charset="0"/>
              </a:rPr>
              <a:t>存取控制模組</a:t>
            </a:r>
            <a:endParaRPr lang="zh-CN" altLang="en-US" sz="3600">
              <a:solidFill>
                <a:schemeClr val="accent1">
                  <a:lumMod val="75000"/>
                </a:schemeClr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F18B81E-A719-6971-85B3-003560D69978}"/>
              </a:ext>
            </a:extLst>
          </p:cNvPr>
          <p:cNvGrpSpPr/>
          <p:nvPr/>
        </p:nvGrpSpPr>
        <p:grpSpPr>
          <a:xfrm>
            <a:off x="7735805" y="2724023"/>
            <a:ext cx="3526554" cy="3473224"/>
            <a:chOff x="7392277" y="2017855"/>
            <a:chExt cx="3526554" cy="3473224"/>
          </a:xfrm>
        </p:grpSpPr>
        <p:sp>
          <p:nvSpPr>
            <p:cNvPr id="23" name="Google Shape;330;p19">
              <a:extLst>
                <a:ext uri="{FF2B5EF4-FFF2-40B4-BE49-F238E27FC236}">
                  <a16:creationId xmlns:a16="http://schemas.microsoft.com/office/drawing/2014/main" id="{BA83E984-0F6F-F695-C87B-F3854943E90F}"/>
                </a:ext>
              </a:extLst>
            </p:cNvPr>
            <p:cNvSpPr/>
            <p:nvPr/>
          </p:nvSpPr>
          <p:spPr>
            <a:xfrm>
              <a:off x="8613552" y="2499941"/>
              <a:ext cx="390518" cy="1547095"/>
            </a:xfrm>
            <a:custGeom>
              <a:avLst/>
              <a:gdLst/>
              <a:ahLst/>
              <a:cxnLst/>
              <a:rect l="l" t="t" r="r" b="b"/>
              <a:pathLst>
                <a:path w="20335" h="80560" extrusionOk="0">
                  <a:moveTo>
                    <a:pt x="185" y="0"/>
                  </a:moveTo>
                  <a:lnTo>
                    <a:pt x="0" y="51279"/>
                  </a:lnTo>
                  <a:lnTo>
                    <a:pt x="20038" y="80560"/>
                  </a:lnTo>
                  <a:lnTo>
                    <a:pt x="20334" y="29429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4" name="Google Shape;331;p19">
              <a:extLst>
                <a:ext uri="{FF2B5EF4-FFF2-40B4-BE49-F238E27FC236}">
                  <a16:creationId xmlns:a16="http://schemas.microsoft.com/office/drawing/2014/main" id="{9B21FE3A-404E-D2B0-1D8A-06E3623E7C92}"/>
                </a:ext>
              </a:extLst>
            </p:cNvPr>
            <p:cNvSpPr/>
            <p:nvPr/>
          </p:nvSpPr>
          <p:spPr>
            <a:xfrm>
              <a:off x="8992604" y="3035202"/>
              <a:ext cx="544575" cy="1018152"/>
            </a:xfrm>
            <a:custGeom>
              <a:avLst/>
              <a:gdLst/>
              <a:ahLst/>
              <a:cxnLst/>
              <a:rect l="l" t="t" r="r" b="b"/>
              <a:pathLst>
                <a:path w="28357" h="53017" extrusionOk="0">
                  <a:moveTo>
                    <a:pt x="10463" y="0"/>
                  </a:moveTo>
                  <a:cubicBezTo>
                    <a:pt x="9871" y="0"/>
                    <a:pt x="9243" y="148"/>
                    <a:pt x="8614" y="148"/>
                  </a:cubicBezTo>
                  <a:lnTo>
                    <a:pt x="8023" y="148"/>
                  </a:lnTo>
                  <a:cubicBezTo>
                    <a:pt x="7542" y="148"/>
                    <a:pt x="7099" y="333"/>
                    <a:pt x="6618" y="333"/>
                  </a:cubicBezTo>
                  <a:lnTo>
                    <a:pt x="6027" y="333"/>
                  </a:lnTo>
                  <a:cubicBezTo>
                    <a:pt x="5250" y="481"/>
                    <a:pt x="4622" y="481"/>
                    <a:pt x="3993" y="629"/>
                  </a:cubicBezTo>
                  <a:lnTo>
                    <a:pt x="3697" y="629"/>
                  </a:lnTo>
                  <a:cubicBezTo>
                    <a:pt x="2921" y="776"/>
                    <a:pt x="2329" y="924"/>
                    <a:pt x="1553" y="924"/>
                  </a:cubicBezTo>
                  <a:cubicBezTo>
                    <a:pt x="1405" y="924"/>
                    <a:pt x="1405" y="1072"/>
                    <a:pt x="1220" y="1072"/>
                  </a:cubicBezTo>
                  <a:cubicBezTo>
                    <a:pt x="925" y="1072"/>
                    <a:pt x="629" y="1072"/>
                    <a:pt x="296" y="1257"/>
                  </a:cubicBezTo>
                  <a:lnTo>
                    <a:pt x="0" y="52388"/>
                  </a:lnTo>
                  <a:cubicBezTo>
                    <a:pt x="481" y="52388"/>
                    <a:pt x="925" y="52240"/>
                    <a:pt x="1405" y="52240"/>
                  </a:cubicBezTo>
                  <a:cubicBezTo>
                    <a:pt x="1997" y="52092"/>
                    <a:pt x="2773" y="51907"/>
                    <a:pt x="3549" y="51759"/>
                  </a:cubicBezTo>
                  <a:lnTo>
                    <a:pt x="3845" y="51759"/>
                  </a:lnTo>
                  <a:cubicBezTo>
                    <a:pt x="4474" y="51759"/>
                    <a:pt x="5102" y="51611"/>
                    <a:pt x="5842" y="51611"/>
                  </a:cubicBezTo>
                  <a:cubicBezTo>
                    <a:pt x="6027" y="51611"/>
                    <a:pt x="6174" y="51463"/>
                    <a:pt x="6470" y="51463"/>
                  </a:cubicBezTo>
                  <a:lnTo>
                    <a:pt x="7690" y="51463"/>
                  </a:lnTo>
                  <a:cubicBezTo>
                    <a:pt x="8023" y="51315"/>
                    <a:pt x="8171" y="51315"/>
                    <a:pt x="8467" y="51315"/>
                  </a:cubicBezTo>
                  <a:lnTo>
                    <a:pt x="10315" y="51315"/>
                  </a:lnTo>
                  <a:cubicBezTo>
                    <a:pt x="11091" y="51168"/>
                    <a:pt x="11720" y="51168"/>
                    <a:pt x="12312" y="51168"/>
                  </a:cubicBezTo>
                  <a:lnTo>
                    <a:pt x="14160" y="51168"/>
                  </a:lnTo>
                  <a:cubicBezTo>
                    <a:pt x="14493" y="51168"/>
                    <a:pt x="14641" y="51315"/>
                    <a:pt x="14936" y="51315"/>
                  </a:cubicBezTo>
                  <a:lnTo>
                    <a:pt x="16785" y="51315"/>
                  </a:lnTo>
                  <a:cubicBezTo>
                    <a:pt x="17118" y="51315"/>
                    <a:pt x="17561" y="51315"/>
                    <a:pt x="17857" y="51463"/>
                  </a:cubicBezTo>
                  <a:lnTo>
                    <a:pt x="18634" y="51463"/>
                  </a:lnTo>
                  <a:cubicBezTo>
                    <a:pt x="18966" y="51463"/>
                    <a:pt x="19410" y="51611"/>
                    <a:pt x="19706" y="51611"/>
                  </a:cubicBezTo>
                  <a:lnTo>
                    <a:pt x="20482" y="51611"/>
                  </a:lnTo>
                  <a:cubicBezTo>
                    <a:pt x="20815" y="51759"/>
                    <a:pt x="21111" y="51759"/>
                    <a:pt x="21554" y="51759"/>
                  </a:cubicBezTo>
                  <a:cubicBezTo>
                    <a:pt x="21739" y="51759"/>
                    <a:pt x="22035" y="51907"/>
                    <a:pt x="22331" y="51907"/>
                  </a:cubicBezTo>
                  <a:cubicBezTo>
                    <a:pt x="22663" y="51907"/>
                    <a:pt x="22959" y="52092"/>
                    <a:pt x="23403" y="52092"/>
                  </a:cubicBezTo>
                  <a:cubicBezTo>
                    <a:pt x="23735" y="52092"/>
                    <a:pt x="23883" y="52240"/>
                    <a:pt x="24179" y="52240"/>
                  </a:cubicBezTo>
                  <a:cubicBezTo>
                    <a:pt x="24512" y="52240"/>
                    <a:pt x="24955" y="52388"/>
                    <a:pt x="25251" y="52388"/>
                  </a:cubicBezTo>
                  <a:cubicBezTo>
                    <a:pt x="25436" y="52535"/>
                    <a:pt x="25732" y="52535"/>
                    <a:pt x="26028" y="52535"/>
                  </a:cubicBezTo>
                  <a:cubicBezTo>
                    <a:pt x="26656" y="52683"/>
                    <a:pt x="27433" y="52831"/>
                    <a:pt x="28209" y="53016"/>
                  </a:cubicBezTo>
                  <a:lnTo>
                    <a:pt x="28357" y="1849"/>
                  </a:lnTo>
                  <a:cubicBezTo>
                    <a:pt x="27580" y="1701"/>
                    <a:pt x="26952" y="1553"/>
                    <a:pt x="26176" y="1405"/>
                  </a:cubicBezTo>
                  <a:lnTo>
                    <a:pt x="25880" y="1405"/>
                  </a:lnTo>
                  <a:cubicBezTo>
                    <a:pt x="25732" y="1257"/>
                    <a:pt x="25584" y="1257"/>
                    <a:pt x="25436" y="1257"/>
                  </a:cubicBezTo>
                  <a:cubicBezTo>
                    <a:pt x="25103" y="1072"/>
                    <a:pt x="24660" y="1072"/>
                    <a:pt x="24327" y="1072"/>
                  </a:cubicBezTo>
                  <a:cubicBezTo>
                    <a:pt x="24031" y="924"/>
                    <a:pt x="23883" y="924"/>
                    <a:pt x="23588" y="924"/>
                  </a:cubicBezTo>
                  <a:cubicBezTo>
                    <a:pt x="23255" y="776"/>
                    <a:pt x="22811" y="776"/>
                    <a:pt x="22478" y="776"/>
                  </a:cubicBezTo>
                  <a:cubicBezTo>
                    <a:pt x="22331" y="776"/>
                    <a:pt x="22183" y="629"/>
                    <a:pt x="22035" y="629"/>
                  </a:cubicBezTo>
                  <a:lnTo>
                    <a:pt x="21739" y="629"/>
                  </a:lnTo>
                  <a:cubicBezTo>
                    <a:pt x="21406" y="629"/>
                    <a:pt x="20963" y="481"/>
                    <a:pt x="20630" y="481"/>
                  </a:cubicBezTo>
                  <a:cubicBezTo>
                    <a:pt x="20334" y="481"/>
                    <a:pt x="20186" y="481"/>
                    <a:pt x="19891" y="333"/>
                  </a:cubicBezTo>
                  <a:lnTo>
                    <a:pt x="18781" y="333"/>
                  </a:lnTo>
                  <a:cubicBezTo>
                    <a:pt x="18634" y="333"/>
                    <a:pt x="18486" y="333"/>
                    <a:pt x="18338" y="148"/>
                  </a:cubicBezTo>
                  <a:lnTo>
                    <a:pt x="16193" y="148"/>
                  </a:lnTo>
                  <a:cubicBezTo>
                    <a:pt x="15861" y="0"/>
                    <a:pt x="15417" y="0"/>
                    <a:pt x="15084" y="0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5" name="Google Shape;332;p19">
              <a:extLst>
                <a:ext uri="{FF2B5EF4-FFF2-40B4-BE49-F238E27FC236}">
                  <a16:creationId xmlns:a16="http://schemas.microsoft.com/office/drawing/2014/main" id="{0F2E1CC7-FF6C-31DF-8B7C-0594FFF779C8}"/>
                </a:ext>
              </a:extLst>
            </p:cNvPr>
            <p:cNvSpPr/>
            <p:nvPr/>
          </p:nvSpPr>
          <p:spPr>
            <a:xfrm>
              <a:off x="8611343" y="2436047"/>
              <a:ext cx="1339765" cy="640423"/>
            </a:xfrm>
            <a:custGeom>
              <a:avLst/>
              <a:gdLst/>
              <a:ahLst/>
              <a:cxnLst/>
              <a:rect l="l" t="t" r="r" b="b"/>
              <a:pathLst>
                <a:path w="69764" h="33348" extrusionOk="0">
                  <a:moveTo>
                    <a:pt x="32337" y="1"/>
                  </a:moveTo>
                  <a:cubicBezTo>
                    <a:pt x="21227" y="1"/>
                    <a:pt x="10286" y="1152"/>
                    <a:pt x="0" y="3327"/>
                  </a:cubicBezTo>
                  <a:lnTo>
                    <a:pt x="20149" y="32756"/>
                  </a:lnTo>
                  <a:cubicBezTo>
                    <a:pt x="24221" y="31969"/>
                    <a:pt x="28554" y="31546"/>
                    <a:pt x="32950" y="31546"/>
                  </a:cubicBezTo>
                  <a:cubicBezTo>
                    <a:pt x="38055" y="31546"/>
                    <a:pt x="43244" y="32116"/>
                    <a:pt x="48210" y="33348"/>
                  </a:cubicBezTo>
                  <a:lnTo>
                    <a:pt x="69764" y="4547"/>
                  </a:lnTo>
                  <a:cubicBezTo>
                    <a:pt x="57534" y="1456"/>
                    <a:pt x="44829" y="1"/>
                    <a:pt x="32337" y="1"/>
                  </a:cubicBezTo>
                  <a:close/>
                </a:path>
              </a:pathLst>
            </a:custGeom>
            <a:solidFill>
              <a:srgbClr val="3F54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6" name="Google Shape;333;p19">
              <a:extLst>
                <a:ext uri="{FF2B5EF4-FFF2-40B4-BE49-F238E27FC236}">
                  <a16:creationId xmlns:a16="http://schemas.microsoft.com/office/drawing/2014/main" id="{B493C0B7-C417-C1E5-EBC4-49AD69A45494}"/>
                </a:ext>
              </a:extLst>
            </p:cNvPr>
            <p:cNvSpPr/>
            <p:nvPr/>
          </p:nvSpPr>
          <p:spPr>
            <a:xfrm>
              <a:off x="9004666" y="2635542"/>
              <a:ext cx="348634" cy="43095"/>
            </a:xfrm>
            <a:custGeom>
              <a:avLst/>
              <a:gdLst/>
              <a:ahLst/>
              <a:cxnLst/>
              <a:rect l="l" t="t" r="r" b="b"/>
              <a:pathLst>
                <a:path w="18154" h="2244" extrusionOk="0">
                  <a:moveTo>
                    <a:pt x="16785" y="1"/>
                  </a:moveTo>
                  <a:lnTo>
                    <a:pt x="1221" y="925"/>
                  </a:lnTo>
                  <a:cubicBezTo>
                    <a:pt x="444" y="925"/>
                    <a:pt x="1" y="1258"/>
                    <a:pt x="149" y="1554"/>
                  </a:cubicBezTo>
                  <a:cubicBezTo>
                    <a:pt x="149" y="1849"/>
                    <a:pt x="297" y="1849"/>
                    <a:pt x="444" y="2034"/>
                  </a:cubicBezTo>
                  <a:cubicBezTo>
                    <a:pt x="680" y="2139"/>
                    <a:pt x="897" y="2243"/>
                    <a:pt x="1108" y="2243"/>
                  </a:cubicBezTo>
                  <a:cubicBezTo>
                    <a:pt x="1195" y="2243"/>
                    <a:pt x="1282" y="2225"/>
                    <a:pt x="1369" y="2182"/>
                  </a:cubicBezTo>
                  <a:lnTo>
                    <a:pt x="16933" y="1258"/>
                  </a:lnTo>
                  <a:cubicBezTo>
                    <a:pt x="17562" y="1258"/>
                    <a:pt x="18153" y="925"/>
                    <a:pt x="18006" y="629"/>
                  </a:cubicBezTo>
                  <a:cubicBezTo>
                    <a:pt x="18006" y="481"/>
                    <a:pt x="17858" y="334"/>
                    <a:pt x="17710" y="186"/>
                  </a:cubicBezTo>
                  <a:cubicBezTo>
                    <a:pt x="17414" y="1"/>
                    <a:pt x="17081" y="1"/>
                    <a:pt x="167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7" name="Google Shape;334;p19">
              <a:extLst>
                <a:ext uri="{FF2B5EF4-FFF2-40B4-BE49-F238E27FC236}">
                  <a16:creationId xmlns:a16="http://schemas.microsoft.com/office/drawing/2014/main" id="{53A1382E-F30D-775F-F767-5F26F525A10B}"/>
                </a:ext>
              </a:extLst>
            </p:cNvPr>
            <p:cNvSpPr/>
            <p:nvPr/>
          </p:nvSpPr>
          <p:spPr>
            <a:xfrm>
              <a:off x="9030937" y="2795302"/>
              <a:ext cx="83097" cy="44747"/>
            </a:xfrm>
            <a:custGeom>
              <a:avLst/>
              <a:gdLst/>
              <a:ahLst/>
              <a:cxnLst/>
              <a:rect l="l" t="t" r="r" b="b"/>
              <a:pathLst>
                <a:path w="4327" h="2330" extrusionOk="0">
                  <a:moveTo>
                    <a:pt x="1997" y="0"/>
                  </a:moveTo>
                  <a:cubicBezTo>
                    <a:pt x="925" y="185"/>
                    <a:pt x="1" y="629"/>
                    <a:pt x="149" y="1257"/>
                  </a:cubicBezTo>
                  <a:cubicBezTo>
                    <a:pt x="333" y="1553"/>
                    <a:pt x="481" y="1849"/>
                    <a:pt x="777" y="2034"/>
                  </a:cubicBezTo>
                  <a:cubicBezTo>
                    <a:pt x="1258" y="2329"/>
                    <a:pt x="1849" y="2329"/>
                    <a:pt x="2478" y="2329"/>
                  </a:cubicBezTo>
                  <a:cubicBezTo>
                    <a:pt x="3550" y="2329"/>
                    <a:pt x="4326" y="1701"/>
                    <a:pt x="4178" y="1109"/>
                  </a:cubicBezTo>
                  <a:cubicBezTo>
                    <a:pt x="4178" y="777"/>
                    <a:pt x="4031" y="629"/>
                    <a:pt x="3550" y="333"/>
                  </a:cubicBezTo>
                  <a:cubicBezTo>
                    <a:pt x="3254" y="185"/>
                    <a:pt x="2626" y="0"/>
                    <a:pt x="19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8" name="Google Shape;335;p19">
              <a:extLst>
                <a:ext uri="{FF2B5EF4-FFF2-40B4-BE49-F238E27FC236}">
                  <a16:creationId xmlns:a16="http://schemas.microsoft.com/office/drawing/2014/main" id="{CEF715E3-EFD1-B430-C0FE-15A0B7A3FC16}"/>
                </a:ext>
              </a:extLst>
            </p:cNvPr>
            <p:cNvSpPr/>
            <p:nvPr/>
          </p:nvSpPr>
          <p:spPr>
            <a:xfrm>
              <a:off x="9220502" y="2783933"/>
              <a:ext cx="83097" cy="45149"/>
            </a:xfrm>
            <a:custGeom>
              <a:avLst/>
              <a:gdLst/>
              <a:ahLst/>
              <a:cxnLst/>
              <a:rect l="l" t="t" r="r" b="b"/>
              <a:pathLst>
                <a:path w="4327" h="2351" extrusionOk="0">
                  <a:moveTo>
                    <a:pt x="1997" y="1"/>
                  </a:moveTo>
                  <a:cubicBezTo>
                    <a:pt x="777" y="149"/>
                    <a:pt x="1" y="777"/>
                    <a:pt x="149" y="1369"/>
                  </a:cubicBezTo>
                  <a:cubicBezTo>
                    <a:pt x="149" y="1516"/>
                    <a:pt x="445" y="1849"/>
                    <a:pt x="777" y="1997"/>
                  </a:cubicBezTo>
                  <a:cubicBezTo>
                    <a:pt x="1102" y="2214"/>
                    <a:pt x="1447" y="2351"/>
                    <a:pt x="1840" y="2351"/>
                  </a:cubicBezTo>
                  <a:cubicBezTo>
                    <a:pt x="1984" y="2351"/>
                    <a:pt x="2135" y="2333"/>
                    <a:pt x="2293" y="2293"/>
                  </a:cubicBezTo>
                  <a:cubicBezTo>
                    <a:pt x="3550" y="2293"/>
                    <a:pt x="4326" y="1701"/>
                    <a:pt x="4142" y="1073"/>
                  </a:cubicBezTo>
                  <a:cubicBezTo>
                    <a:pt x="4142" y="777"/>
                    <a:pt x="3846" y="592"/>
                    <a:pt x="3550" y="444"/>
                  </a:cubicBezTo>
                  <a:cubicBezTo>
                    <a:pt x="3217" y="149"/>
                    <a:pt x="2626" y="1"/>
                    <a:pt x="1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0" name="Google Shape;336;p19">
              <a:extLst>
                <a:ext uri="{FF2B5EF4-FFF2-40B4-BE49-F238E27FC236}">
                  <a16:creationId xmlns:a16="http://schemas.microsoft.com/office/drawing/2014/main" id="{F3410FF2-7FF5-94CE-F2E8-A1A975009E1D}"/>
                </a:ext>
              </a:extLst>
            </p:cNvPr>
            <p:cNvSpPr/>
            <p:nvPr/>
          </p:nvSpPr>
          <p:spPr>
            <a:xfrm>
              <a:off x="9043016" y="2695191"/>
              <a:ext cx="269109" cy="39542"/>
            </a:xfrm>
            <a:custGeom>
              <a:avLst/>
              <a:gdLst/>
              <a:ahLst/>
              <a:cxnLst/>
              <a:rect l="l" t="t" r="r" b="b"/>
              <a:pathLst>
                <a:path w="14013" h="2059" extrusionOk="0">
                  <a:moveTo>
                    <a:pt x="12644" y="0"/>
                  </a:moveTo>
                  <a:lnTo>
                    <a:pt x="1220" y="777"/>
                  </a:lnTo>
                  <a:cubicBezTo>
                    <a:pt x="444" y="777"/>
                    <a:pt x="0" y="1073"/>
                    <a:pt x="148" y="1516"/>
                  </a:cubicBezTo>
                  <a:cubicBezTo>
                    <a:pt x="148" y="1701"/>
                    <a:pt x="296" y="1701"/>
                    <a:pt x="444" y="1849"/>
                  </a:cubicBezTo>
                  <a:cubicBezTo>
                    <a:pt x="679" y="1953"/>
                    <a:pt x="896" y="2058"/>
                    <a:pt x="1107" y="2058"/>
                  </a:cubicBezTo>
                  <a:cubicBezTo>
                    <a:pt x="1195" y="2058"/>
                    <a:pt x="1281" y="2040"/>
                    <a:pt x="1368" y="1997"/>
                  </a:cubicBezTo>
                  <a:lnTo>
                    <a:pt x="12792" y="1368"/>
                  </a:lnTo>
                  <a:cubicBezTo>
                    <a:pt x="13384" y="1368"/>
                    <a:pt x="14012" y="1073"/>
                    <a:pt x="13864" y="592"/>
                  </a:cubicBezTo>
                  <a:cubicBezTo>
                    <a:pt x="13864" y="444"/>
                    <a:pt x="13716" y="296"/>
                    <a:pt x="13568" y="296"/>
                  </a:cubicBezTo>
                  <a:cubicBezTo>
                    <a:pt x="13236" y="148"/>
                    <a:pt x="12940" y="0"/>
                    <a:pt x="126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1" name="Google Shape;337;p19">
              <a:extLst>
                <a:ext uri="{FF2B5EF4-FFF2-40B4-BE49-F238E27FC236}">
                  <a16:creationId xmlns:a16="http://schemas.microsoft.com/office/drawing/2014/main" id="{3468E451-DC6D-3DEB-5605-1787C7F01EDD}"/>
                </a:ext>
              </a:extLst>
            </p:cNvPr>
            <p:cNvSpPr/>
            <p:nvPr/>
          </p:nvSpPr>
          <p:spPr>
            <a:xfrm>
              <a:off x="9087033" y="2614955"/>
              <a:ext cx="435245" cy="170168"/>
            </a:xfrm>
            <a:custGeom>
              <a:avLst/>
              <a:gdLst/>
              <a:ahLst/>
              <a:cxnLst/>
              <a:rect l="l" t="t" r="r" b="b"/>
              <a:pathLst>
                <a:path w="22664" h="8861" extrusionOk="0">
                  <a:moveTo>
                    <a:pt x="21259" y="1"/>
                  </a:moveTo>
                  <a:lnTo>
                    <a:pt x="17266" y="149"/>
                  </a:lnTo>
                  <a:cubicBezTo>
                    <a:pt x="16637" y="149"/>
                    <a:pt x="16046" y="481"/>
                    <a:pt x="15898" y="777"/>
                  </a:cubicBezTo>
                  <a:lnTo>
                    <a:pt x="12201" y="6323"/>
                  </a:lnTo>
                  <a:cubicBezTo>
                    <a:pt x="11868" y="6618"/>
                    <a:pt x="11276" y="6951"/>
                    <a:pt x="10648" y="6951"/>
                  </a:cubicBezTo>
                  <a:lnTo>
                    <a:pt x="1110" y="7543"/>
                  </a:lnTo>
                  <a:cubicBezTo>
                    <a:pt x="481" y="7543"/>
                    <a:pt x="0" y="7875"/>
                    <a:pt x="0" y="8171"/>
                  </a:cubicBezTo>
                  <a:cubicBezTo>
                    <a:pt x="185" y="8467"/>
                    <a:pt x="185" y="8467"/>
                    <a:pt x="481" y="8652"/>
                  </a:cubicBezTo>
                  <a:cubicBezTo>
                    <a:pt x="586" y="8756"/>
                    <a:pt x="764" y="8861"/>
                    <a:pt x="1030" y="8861"/>
                  </a:cubicBezTo>
                  <a:cubicBezTo>
                    <a:pt x="1140" y="8861"/>
                    <a:pt x="1264" y="8843"/>
                    <a:pt x="1405" y="8800"/>
                  </a:cubicBezTo>
                  <a:lnTo>
                    <a:pt x="12349" y="8171"/>
                  </a:lnTo>
                  <a:cubicBezTo>
                    <a:pt x="12940" y="8171"/>
                    <a:pt x="13569" y="7875"/>
                    <a:pt x="13717" y="7543"/>
                  </a:cubicBezTo>
                  <a:lnTo>
                    <a:pt x="17414" y="2182"/>
                  </a:lnTo>
                  <a:cubicBezTo>
                    <a:pt x="17746" y="1701"/>
                    <a:pt x="18338" y="1553"/>
                    <a:pt x="18966" y="1406"/>
                  </a:cubicBezTo>
                  <a:lnTo>
                    <a:pt x="21591" y="1258"/>
                  </a:lnTo>
                  <a:cubicBezTo>
                    <a:pt x="22183" y="1258"/>
                    <a:pt x="22663" y="925"/>
                    <a:pt x="22663" y="629"/>
                  </a:cubicBezTo>
                  <a:cubicBezTo>
                    <a:pt x="22516" y="481"/>
                    <a:pt x="22516" y="333"/>
                    <a:pt x="22183" y="149"/>
                  </a:cubicBezTo>
                  <a:cubicBezTo>
                    <a:pt x="22035" y="1"/>
                    <a:pt x="21739" y="1"/>
                    <a:pt x="212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9" name="Google Shape;345;p19">
              <a:extLst>
                <a:ext uri="{FF2B5EF4-FFF2-40B4-BE49-F238E27FC236}">
                  <a16:creationId xmlns:a16="http://schemas.microsoft.com/office/drawing/2014/main" id="{6AF6906F-E66D-4E47-13E0-5E85A18E6673}"/>
                </a:ext>
              </a:extLst>
            </p:cNvPr>
            <p:cNvSpPr/>
            <p:nvPr/>
          </p:nvSpPr>
          <p:spPr>
            <a:xfrm>
              <a:off x="7593210" y="2721462"/>
              <a:ext cx="1405098" cy="801604"/>
            </a:xfrm>
            <a:custGeom>
              <a:avLst/>
              <a:gdLst/>
              <a:ahLst/>
              <a:cxnLst/>
              <a:rect l="l" t="t" r="r" b="b"/>
              <a:pathLst>
                <a:path w="73166" h="41741" extrusionOk="0">
                  <a:moveTo>
                    <a:pt x="53016" y="0"/>
                  </a:moveTo>
                  <a:cubicBezTo>
                    <a:pt x="30057" y="4954"/>
                    <a:pt x="10500" y="15121"/>
                    <a:pt x="0" y="29133"/>
                  </a:cubicBezTo>
                  <a:lnTo>
                    <a:pt x="50058" y="41740"/>
                  </a:lnTo>
                  <a:cubicBezTo>
                    <a:pt x="54532" y="35603"/>
                    <a:pt x="63183" y="31278"/>
                    <a:pt x="73165" y="29281"/>
                  </a:cubicBezTo>
                  <a:lnTo>
                    <a:pt x="53016" y="0"/>
                  </a:lnTo>
                  <a:close/>
                </a:path>
              </a:pathLst>
            </a:custGeom>
            <a:solidFill>
              <a:srgbClr val="475D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8" name="Google Shape;346;p19">
              <a:extLst>
                <a:ext uri="{FF2B5EF4-FFF2-40B4-BE49-F238E27FC236}">
                  <a16:creationId xmlns:a16="http://schemas.microsoft.com/office/drawing/2014/main" id="{C6DA708F-F750-4D84-A361-DA16B5B1DD13}"/>
                </a:ext>
              </a:extLst>
            </p:cNvPr>
            <p:cNvSpPr/>
            <p:nvPr/>
          </p:nvSpPr>
          <p:spPr>
            <a:xfrm>
              <a:off x="8551694" y="3278020"/>
              <a:ext cx="446614" cy="999677"/>
            </a:xfrm>
            <a:custGeom>
              <a:avLst/>
              <a:gdLst/>
              <a:ahLst/>
              <a:cxnLst/>
              <a:rect l="l" t="t" r="r" b="b"/>
              <a:pathLst>
                <a:path w="23256" h="52055" extrusionOk="0">
                  <a:moveTo>
                    <a:pt x="23255" y="0"/>
                  </a:moveTo>
                  <a:cubicBezTo>
                    <a:pt x="22664" y="148"/>
                    <a:pt x="22035" y="296"/>
                    <a:pt x="21407" y="444"/>
                  </a:cubicBezTo>
                  <a:cubicBezTo>
                    <a:pt x="21259" y="444"/>
                    <a:pt x="21111" y="444"/>
                    <a:pt x="20963" y="629"/>
                  </a:cubicBezTo>
                  <a:cubicBezTo>
                    <a:pt x="20482" y="629"/>
                    <a:pt x="20186" y="776"/>
                    <a:pt x="19743" y="924"/>
                  </a:cubicBezTo>
                  <a:cubicBezTo>
                    <a:pt x="19558" y="924"/>
                    <a:pt x="19262" y="924"/>
                    <a:pt x="19114" y="1072"/>
                  </a:cubicBezTo>
                  <a:cubicBezTo>
                    <a:pt x="18819" y="1072"/>
                    <a:pt x="18338" y="1220"/>
                    <a:pt x="18042" y="1368"/>
                  </a:cubicBezTo>
                  <a:cubicBezTo>
                    <a:pt x="17894" y="1368"/>
                    <a:pt x="17562" y="1368"/>
                    <a:pt x="17414" y="1553"/>
                  </a:cubicBezTo>
                  <a:cubicBezTo>
                    <a:pt x="17266" y="1553"/>
                    <a:pt x="17118" y="1701"/>
                    <a:pt x="16970" y="1701"/>
                  </a:cubicBezTo>
                  <a:cubicBezTo>
                    <a:pt x="16637" y="1701"/>
                    <a:pt x="16489" y="1849"/>
                    <a:pt x="16342" y="1849"/>
                  </a:cubicBezTo>
                  <a:cubicBezTo>
                    <a:pt x="16194" y="1997"/>
                    <a:pt x="16046" y="1997"/>
                    <a:pt x="15861" y="1997"/>
                  </a:cubicBezTo>
                  <a:cubicBezTo>
                    <a:pt x="15417" y="2144"/>
                    <a:pt x="14789" y="2292"/>
                    <a:pt x="14345" y="2625"/>
                  </a:cubicBezTo>
                  <a:lnTo>
                    <a:pt x="14197" y="2625"/>
                  </a:lnTo>
                  <a:cubicBezTo>
                    <a:pt x="13717" y="2773"/>
                    <a:pt x="13273" y="2921"/>
                    <a:pt x="12940" y="3069"/>
                  </a:cubicBezTo>
                  <a:cubicBezTo>
                    <a:pt x="12792" y="3217"/>
                    <a:pt x="12644" y="3217"/>
                    <a:pt x="12497" y="3401"/>
                  </a:cubicBezTo>
                  <a:cubicBezTo>
                    <a:pt x="12164" y="3549"/>
                    <a:pt x="11720" y="3697"/>
                    <a:pt x="11424" y="3845"/>
                  </a:cubicBezTo>
                  <a:cubicBezTo>
                    <a:pt x="11240" y="3845"/>
                    <a:pt x="11092" y="3993"/>
                    <a:pt x="11092" y="3993"/>
                  </a:cubicBezTo>
                  <a:cubicBezTo>
                    <a:pt x="10648" y="4141"/>
                    <a:pt x="10167" y="4474"/>
                    <a:pt x="9724" y="4621"/>
                  </a:cubicBezTo>
                  <a:cubicBezTo>
                    <a:pt x="9576" y="4769"/>
                    <a:pt x="9576" y="4769"/>
                    <a:pt x="9391" y="4769"/>
                  </a:cubicBezTo>
                  <a:cubicBezTo>
                    <a:pt x="9095" y="5065"/>
                    <a:pt x="8652" y="5250"/>
                    <a:pt x="8319" y="5398"/>
                  </a:cubicBezTo>
                  <a:cubicBezTo>
                    <a:pt x="8319" y="5398"/>
                    <a:pt x="8171" y="5546"/>
                    <a:pt x="8023" y="5546"/>
                  </a:cubicBezTo>
                  <a:cubicBezTo>
                    <a:pt x="7875" y="5694"/>
                    <a:pt x="7875" y="5694"/>
                    <a:pt x="7727" y="5694"/>
                  </a:cubicBezTo>
                  <a:cubicBezTo>
                    <a:pt x="7543" y="5841"/>
                    <a:pt x="7395" y="5989"/>
                    <a:pt x="7247" y="5989"/>
                  </a:cubicBezTo>
                  <a:cubicBezTo>
                    <a:pt x="7099" y="6174"/>
                    <a:pt x="6803" y="6322"/>
                    <a:pt x="6618" y="6470"/>
                  </a:cubicBezTo>
                  <a:cubicBezTo>
                    <a:pt x="6322" y="6618"/>
                    <a:pt x="6175" y="6766"/>
                    <a:pt x="5879" y="6914"/>
                  </a:cubicBezTo>
                  <a:cubicBezTo>
                    <a:pt x="5694" y="7098"/>
                    <a:pt x="5546" y="7246"/>
                    <a:pt x="5398" y="7394"/>
                  </a:cubicBezTo>
                  <a:cubicBezTo>
                    <a:pt x="5102" y="7542"/>
                    <a:pt x="4955" y="7690"/>
                    <a:pt x="4622" y="7838"/>
                  </a:cubicBezTo>
                  <a:lnTo>
                    <a:pt x="4178" y="8318"/>
                  </a:lnTo>
                  <a:cubicBezTo>
                    <a:pt x="3845" y="8466"/>
                    <a:pt x="3698" y="8614"/>
                    <a:pt x="3550" y="8762"/>
                  </a:cubicBezTo>
                  <a:cubicBezTo>
                    <a:pt x="3402" y="8947"/>
                    <a:pt x="3106" y="9095"/>
                    <a:pt x="2921" y="9243"/>
                  </a:cubicBezTo>
                  <a:lnTo>
                    <a:pt x="2921" y="9391"/>
                  </a:lnTo>
                  <a:cubicBezTo>
                    <a:pt x="2625" y="9539"/>
                    <a:pt x="2330" y="9871"/>
                    <a:pt x="1997" y="10167"/>
                  </a:cubicBezTo>
                  <a:cubicBezTo>
                    <a:pt x="1997" y="10167"/>
                    <a:pt x="1997" y="10315"/>
                    <a:pt x="1849" y="10315"/>
                  </a:cubicBezTo>
                  <a:cubicBezTo>
                    <a:pt x="1553" y="10611"/>
                    <a:pt x="1405" y="10943"/>
                    <a:pt x="1073" y="11239"/>
                  </a:cubicBezTo>
                  <a:cubicBezTo>
                    <a:pt x="777" y="11535"/>
                    <a:pt x="629" y="11720"/>
                    <a:pt x="481" y="12016"/>
                  </a:cubicBezTo>
                  <a:cubicBezTo>
                    <a:pt x="333" y="12163"/>
                    <a:pt x="148" y="12311"/>
                    <a:pt x="148" y="12459"/>
                  </a:cubicBezTo>
                  <a:lnTo>
                    <a:pt x="0" y="52055"/>
                  </a:lnTo>
                  <a:cubicBezTo>
                    <a:pt x="148" y="51759"/>
                    <a:pt x="481" y="51463"/>
                    <a:pt x="777" y="50983"/>
                  </a:cubicBezTo>
                  <a:lnTo>
                    <a:pt x="925" y="50983"/>
                  </a:lnTo>
                  <a:cubicBezTo>
                    <a:pt x="1073" y="50687"/>
                    <a:pt x="1405" y="50354"/>
                    <a:pt x="1701" y="50058"/>
                  </a:cubicBezTo>
                  <a:cubicBezTo>
                    <a:pt x="1849" y="50058"/>
                    <a:pt x="1849" y="49911"/>
                    <a:pt x="1849" y="49911"/>
                  </a:cubicBezTo>
                  <a:lnTo>
                    <a:pt x="2773" y="48986"/>
                  </a:lnTo>
                  <a:lnTo>
                    <a:pt x="3254" y="48506"/>
                  </a:lnTo>
                  <a:cubicBezTo>
                    <a:pt x="3550" y="48358"/>
                    <a:pt x="3698" y="48210"/>
                    <a:pt x="4030" y="48062"/>
                  </a:cubicBezTo>
                  <a:cubicBezTo>
                    <a:pt x="4178" y="47914"/>
                    <a:pt x="4326" y="47766"/>
                    <a:pt x="4474" y="47581"/>
                  </a:cubicBezTo>
                  <a:cubicBezTo>
                    <a:pt x="4770" y="47434"/>
                    <a:pt x="4955" y="47286"/>
                    <a:pt x="5102" y="47138"/>
                  </a:cubicBezTo>
                  <a:cubicBezTo>
                    <a:pt x="5398" y="46990"/>
                    <a:pt x="5546" y="46842"/>
                    <a:pt x="5694" y="46657"/>
                  </a:cubicBezTo>
                  <a:cubicBezTo>
                    <a:pt x="6027" y="46509"/>
                    <a:pt x="6175" y="46361"/>
                    <a:pt x="6470" y="46213"/>
                  </a:cubicBezTo>
                  <a:cubicBezTo>
                    <a:pt x="6618" y="46066"/>
                    <a:pt x="6803" y="45918"/>
                    <a:pt x="7099" y="45733"/>
                  </a:cubicBezTo>
                  <a:cubicBezTo>
                    <a:pt x="7247" y="45585"/>
                    <a:pt x="7543" y="45437"/>
                    <a:pt x="7875" y="45289"/>
                  </a:cubicBezTo>
                  <a:cubicBezTo>
                    <a:pt x="8023" y="45289"/>
                    <a:pt x="8023" y="45141"/>
                    <a:pt x="8171" y="45141"/>
                  </a:cubicBezTo>
                  <a:cubicBezTo>
                    <a:pt x="8467" y="44993"/>
                    <a:pt x="8947" y="44661"/>
                    <a:pt x="9243" y="44513"/>
                  </a:cubicBezTo>
                  <a:cubicBezTo>
                    <a:pt x="9243" y="44513"/>
                    <a:pt x="9391" y="44365"/>
                    <a:pt x="9576" y="44365"/>
                  </a:cubicBezTo>
                  <a:cubicBezTo>
                    <a:pt x="10020" y="44217"/>
                    <a:pt x="10500" y="43884"/>
                    <a:pt x="10944" y="43736"/>
                  </a:cubicBezTo>
                  <a:cubicBezTo>
                    <a:pt x="10944" y="43589"/>
                    <a:pt x="11092" y="43589"/>
                    <a:pt x="11240" y="43589"/>
                  </a:cubicBezTo>
                  <a:cubicBezTo>
                    <a:pt x="11572" y="43441"/>
                    <a:pt x="11868" y="43293"/>
                    <a:pt x="12349" y="42960"/>
                  </a:cubicBezTo>
                  <a:cubicBezTo>
                    <a:pt x="12497" y="42960"/>
                    <a:pt x="12644" y="42960"/>
                    <a:pt x="12792" y="42812"/>
                  </a:cubicBezTo>
                  <a:cubicBezTo>
                    <a:pt x="13088" y="42664"/>
                    <a:pt x="13569" y="42516"/>
                    <a:pt x="14012" y="42369"/>
                  </a:cubicBezTo>
                  <a:cubicBezTo>
                    <a:pt x="14012" y="42369"/>
                    <a:pt x="14197" y="42369"/>
                    <a:pt x="14197" y="42221"/>
                  </a:cubicBezTo>
                  <a:cubicBezTo>
                    <a:pt x="14641" y="42036"/>
                    <a:pt x="15269" y="41888"/>
                    <a:pt x="15713" y="41740"/>
                  </a:cubicBezTo>
                  <a:cubicBezTo>
                    <a:pt x="15861" y="41740"/>
                    <a:pt x="16046" y="41592"/>
                    <a:pt x="16194" y="41592"/>
                  </a:cubicBezTo>
                  <a:cubicBezTo>
                    <a:pt x="16489" y="41444"/>
                    <a:pt x="16785" y="41444"/>
                    <a:pt x="17266" y="41296"/>
                  </a:cubicBezTo>
                  <a:cubicBezTo>
                    <a:pt x="17414" y="41112"/>
                    <a:pt x="17709" y="41112"/>
                    <a:pt x="17894" y="40964"/>
                  </a:cubicBezTo>
                  <a:cubicBezTo>
                    <a:pt x="18190" y="40964"/>
                    <a:pt x="18486" y="40816"/>
                    <a:pt x="18966" y="40816"/>
                  </a:cubicBezTo>
                  <a:cubicBezTo>
                    <a:pt x="19114" y="40668"/>
                    <a:pt x="19410" y="40668"/>
                    <a:pt x="19558" y="40520"/>
                  </a:cubicBezTo>
                  <a:cubicBezTo>
                    <a:pt x="19891" y="40520"/>
                    <a:pt x="20334" y="40372"/>
                    <a:pt x="20667" y="40372"/>
                  </a:cubicBezTo>
                  <a:cubicBezTo>
                    <a:pt x="20963" y="40187"/>
                    <a:pt x="21111" y="40187"/>
                    <a:pt x="21259" y="40187"/>
                  </a:cubicBezTo>
                  <a:cubicBezTo>
                    <a:pt x="21887" y="40039"/>
                    <a:pt x="22516" y="39891"/>
                    <a:pt x="22959" y="39744"/>
                  </a:cubicBezTo>
                  <a:lnTo>
                    <a:pt x="23255" y="0"/>
                  </a:lnTo>
                  <a:close/>
                </a:path>
              </a:pathLst>
            </a:custGeom>
            <a:solidFill>
              <a:srgbClr val="3F54A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49" name="Google Shape;347;p19">
              <a:extLst>
                <a:ext uri="{FF2B5EF4-FFF2-40B4-BE49-F238E27FC236}">
                  <a16:creationId xmlns:a16="http://schemas.microsoft.com/office/drawing/2014/main" id="{67D50FFA-6010-B692-54F9-535873301698}"/>
                </a:ext>
              </a:extLst>
            </p:cNvPr>
            <p:cNvSpPr/>
            <p:nvPr/>
          </p:nvSpPr>
          <p:spPr>
            <a:xfrm>
              <a:off x="7590367" y="3278058"/>
              <a:ext cx="964187" cy="1002520"/>
            </a:xfrm>
            <a:custGeom>
              <a:avLst/>
              <a:gdLst/>
              <a:ahLst/>
              <a:cxnLst/>
              <a:rect l="l" t="t" r="r" b="b"/>
              <a:pathLst>
                <a:path w="50207" h="52203" extrusionOk="0">
                  <a:moveTo>
                    <a:pt x="148" y="0"/>
                  </a:moveTo>
                  <a:lnTo>
                    <a:pt x="0" y="39744"/>
                  </a:lnTo>
                  <a:lnTo>
                    <a:pt x="50058" y="52203"/>
                  </a:lnTo>
                  <a:lnTo>
                    <a:pt x="50206" y="12607"/>
                  </a:lnTo>
                  <a:lnTo>
                    <a:pt x="148" y="0"/>
                  </a:lnTo>
                  <a:close/>
                </a:path>
              </a:pathLst>
            </a:custGeom>
            <a:solidFill>
              <a:srgbClr val="8BA2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1" name="Google Shape;348;p19">
              <a:extLst>
                <a:ext uri="{FF2B5EF4-FFF2-40B4-BE49-F238E27FC236}">
                  <a16:creationId xmlns:a16="http://schemas.microsoft.com/office/drawing/2014/main" id="{FD58B443-D5A3-F1C5-44F6-C7CCCCAE4AED}"/>
                </a:ext>
              </a:extLst>
            </p:cNvPr>
            <p:cNvSpPr/>
            <p:nvPr/>
          </p:nvSpPr>
          <p:spPr>
            <a:xfrm>
              <a:off x="8309586" y="3026041"/>
              <a:ext cx="109349" cy="71018"/>
            </a:xfrm>
            <a:custGeom>
              <a:avLst/>
              <a:gdLst/>
              <a:ahLst/>
              <a:cxnLst/>
              <a:rect l="l" t="t" r="r" b="b"/>
              <a:pathLst>
                <a:path w="5694" h="3698" extrusionOk="0">
                  <a:moveTo>
                    <a:pt x="1997" y="1"/>
                  </a:moveTo>
                  <a:lnTo>
                    <a:pt x="0" y="777"/>
                  </a:lnTo>
                  <a:lnTo>
                    <a:pt x="3845" y="3698"/>
                  </a:lnTo>
                  <a:lnTo>
                    <a:pt x="5694" y="2774"/>
                  </a:lnTo>
                  <a:lnTo>
                    <a:pt x="199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2" name="Google Shape;349;p19">
              <a:extLst>
                <a:ext uri="{FF2B5EF4-FFF2-40B4-BE49-F238E27FC236}">
                  <a16:creationId xmlns:a16="http://schemas.microsoft.com/office/drawing/2014/main" id="{DDF570E4-F29D-AAF8-0582-3E953974C5B0}"/>
                </a:ext>
              </a:extLst>
            </p:cNvPr>
            <p:cNvSpPr/>
            <p:nvPr/>
          </p:nvSpPr>
          <p:spPr>
            <a:xfrm>
              <a:off x="8359287" y="3005243"/>
              <a:ext cx="118586" cy="68387"/>
            </a:xfrm>
            <a:custGeom>
              <a:avLst/>
              <a:gdLst/>
              <a:ahLst/>
              <a:cxnLst/>
              <a:rect l="l" t="t" r="r" b="b"/>
              <a:pathLst>
                <a:path w="6175" h="3561" extrusionOk="0">
                  <a:moveTo>
                    <a:pt x="2865" y="0"/>
                  </a:moveTo>
                  <a:cubicBezTo>
                    <a:pt x="2194" y="0"/>
                    <a:pt x="1511" y="120"/>
                    <a:pt x="925" y="344"/>
                  </a:cubicBezTo>
                  <a:lnTo>
                    <a:pt x="0" y="788"/>
                  </a:lnTo>
                  <a:lnTo>
                    <a:pt x="3882" y="3561"/>
                  </a:lnTo>
                  <a:lnTo>
                    <a:pt x="4622" y="3117"/>
                  </a:lnTo>
                  <a:cubicBezTo>
                    <a:pt x="6027" y="2636"/>
                    <a:pt x="6175" y="1416"/>
                    <a:pt x="5250" y="640"/>
                  </a:cubicBezTo>
                  <a:cubicBezTo>
                    <a:pt x="5102" y="640"/>
                    <a:pt x="5102" y="640"/>
                    <a:pt x="4954" y="492"/>
                  </a:cubicBezTo>
                  <a:cubicBezTo>
                    <a:pt x="4383" y="157"/>
                    <a:pt x="3632" y="0"/>
                    <a:pt x="28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3" name="Google Shape;350;p19">
              <a:extLst>
                <a:ext uri="{FF2B5EF4-FFF2-40B4-BE49-F238E27FC236}">
                  <a16:creationId xmlns:a16="http://schemas.microsoft.com/office/drawing/2014/main" id="{4BFA7A47-B855-2A74-32D3-4055F8F52F88}"/>
                </a:ext>
              </a:extLst>
            </p:cNvPr>
            <p:cNvSpPr/>
            <p:nvPr/>
          </p:nvSpPr>
          <p:spPr>
            <a:xfrm>
              <a:off x="8235035" y="3053024"/>
              <a:ext cx="127823" cy="76702"/>
            </a:xfrm>
            <a:custGeom>
              <a:avLst/>
              <a:gdLst/>
              <a:ahLst/>
              <a:cxnLst/>
              <a:rect l="l" t="t" r="r" b="b"/>
              <a:pathLst>
                <a:path w="6656" h="3994" extrusionOk="0">
                  <a:moveTo>
                    <a:pt x="2773" y="1"/>
                  </a:moveTo>
                  <a:lnTo>
                    <a:pt x="1" y="1221"/>
                  </a:lnTo>
                  <a:lnTo>
                    <a:pt x="3698" y="3993"/>
                  </a:lnTo>
                  <a:lnTo>
                    <a:pt x="6655" y="2773"/>
                  </a:lnTo>
                  <a:lnTo>
                    <a:pt x="27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5" name="Google Shape;351;p19">
              <a:extLst>
                <a:ext uri="{FF2B5EF4-FFF2-40B4-BE49-F238E27FC236}">
                  <a16:creationId xmlns:a16="http://schemas.microsoft.com/office/drawing/2014/main" id="{10B12419-5848-8DA2-3649-F1E989A1B2C1}"/>
                </a:ext>
              </a:extLst>
            </p:cNvPr>
            <p:cNvSpPr/>
            <p:nvPr/>
          </p:nvSpPr>
          <p:spPr>
            <a:xfrm>
              <a:off x="8081671" y="3182959"/>
              <a:ext cx="310302" cy="84269"/>
            </a:xfrm>
            <a:custGeom>
              <a:avLst/>
              <a:gdLst/>
              <a:ahLst/>
              <a:cxnLst/>
              <a:rect l="l" t="t" r="r" b="b"/>
              <a:pathLst>
                <a:path w="16158" h="4388" extrusionOk="0">
                  <a:moveTo>
                    <a:pt x="1517" y="0"/>
                  </a:moveTo>
                  <a:lnTo>
                    <a:pt x="1" y="333"/>
                  </a:lnTo>
                  <a:lnTo>
                    <a:pt x="15233" y="4326"/>
                  </a:lnTo>
                  <a:cubicBezTo>
                    <a:pt x="15330" y="4369"/>
                    <a:pt x="15425" y="4387"/>
                    <a:pt x="15513" y="4387"/>
                  </a:cubicBezTo>
                  <a:cubicBezTo>
                    <a:pt x="15726" y="4387"/>
                    <a:pt x="15905" y="4283"/>
                    <a:pt x="16009" y="4178"/>
                  </a:cubicBezTo>
                  <a:cubicBezTo>
                    <a:pt x="16157" y="4030"/>
                    <a:pt x="16157" y="3845"/>
                    <a:pt x="16009" y="3845"/>
                  </a:cubicBezTo>
                  <a:cubicBezTo>
                    <a:pt x="15861" y="3697"/>
                    <a:pt x="15861" y="3697"/>
                    <a:pt x="15713" y="3697"/>
                  </a:cubicBezTo>
                  <a:lnTo>
                    <a:pt x="2441" y="333"/>
                  </a:lnTo>
                  <a:lnTo>
                    <a:pt x="15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6" name="Google Shape;352;p19">
              <a:extLst>
                <a:ext uri="{FF2B5EF4-FFF2-40B4-BE49-F238E27FC236}">
                  <a16:creationId xmlns:a16="http://schemas.microsoft.com/office/drawing/2014/main" id="{DCCA6372-2F1F-2D33-2211-5763B30ED0E7}"/>
                </a:ext>
              </a:extLst>
            </p:cNvPr>
            <p:cNvSpPr/>
            <p:nvPr/>
          </p:nvSpPr>
          <p:spPr>
            <a:xfrm>
              <a:off x="8158352" y="3085690"/>
              <a:ext cx="127114" cy="79525"/>
            </a:xfrm>
            <a:custGeom>
              <a:avLst/>
              <a:gdLst/>
              <a:ahLst/>
              <a:cxnLst/>
              <a:rect l="l" t="t" r="r" b="b"/>
              <a:pathLst>
                <a:path w="6619" h="4141" extrusionOk="0">
                  <a:moveTo>
                    <a:pt x="2921" y="0"/>
                  </a:moveTo>
                  <a:lnTo>
                    <a:pt x="1" y="1368"/>
                  </a:lnTo>
                  <a:lnTo>
                    <a:pt x="3698" y="4141"/>
                  </a:lnTo>
                  <a:lnTo>
                    <a:pt x="6618" y="2773"/>
                  </a:lnTo>
                  <a:lnTo>
                    <a:pt x="29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9" name="Google Shape;353;p19">
              <a:extLst>
                <a:ext uri="{FF2B5EF4-FFF2-40B4-BE49-F238E27FC236}">
                  <a16:creationId xmlns:a16="http://schemas.microsoft.com/office/drawing/2014/main" id="{26FF635F-7921-3C5E-F8A2-B6FFFD47CE0F}"/>
                </a:ext>
              </a:extLst>
            </p:cNvPr>
            <p:cNvSpPr/>
            <p:nvPr/>
          </p:nvSpPr>
          <p:spPr>
            <a:xfrm>
              <a:off x="8081671" y="3121179"/>
              <a:ext cx="127114" cy="68174"/>
            </a:xfrm>
            <a:custGeom>
              <a:avLst/>
              <a:gdLst/>
              <a:ahLst/>
              <a:cxnLst/>
              <a:rect l="l" t="t" r="r" b="b"/>
              <a:pathLst>
                <a:path w="6619" h="3550" extrusionOk="0">
                  <a:moveTo>
                    <a:pt x="2922" y="1"/>
                  </a:moveTo>
                  <a:lnTo>
                    <a:pt x="1517" y="592"/>
                  </a:lnTo>
                  <a:lnTo>
                    <a:pt x="1" y="3550"/>
                  </a:lnTo>
                  <a:lnTo>
                    <a:pt x="1517" y="3217"/>
                  </a:lnTo>
                  <a:lnTo>
                    <a:pt x="2441" y="3550"/>
                  </a:lnTo>
                  <a:lnTo>
                    <a:pt x="5214" y="3365"/>
                  </a:lnTo>
                  <a:lnTo>
                    <a:pt x="6619" y="2774"/>
                  </a:lnTo>
                  <a:lnTo>
                    <a:pt x="292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8" name="Google Shape;361;p19">
              <a:extLst>
                <a:ext uri="{FF2B5EF4-FFF2-40B4-BE49-F238E27FC236}">
                  <a16:creationId xmlns:a16="http://schemas.microsoft.com/office/drawing/2014/main" id="{FADCE258-83E2-2C17-1B2D-3F294996F433}"/>
                </a:ext>
              </a:extLst>
            </p:cNvPr>
            <p:cNvSpPr/>
            <p:nvPr/>
          </p:nvSpPr>
          <p:spPr>
            <a:xfrm>
              <a:off x="8489933" y="3739556"/>
              <a:ext cx="64622" cy="712843"/>
            </a:xfrm>
            <a:custGeom>
              <a:avLst/>
              <a:gdLst/>
              <a:ahLst/>
              <a:cxnLst/>
              <a:rect l="l" t="t" r="r" b="b"/>
              <a:pathLst>
                <a:path w="3365" h="37119" extrusionOk="0">
                  <a:moveTo>
                    <a:pt x="3364" y="0"/>
                  </a:moveTo>
                  <a:lnTo>
                    <a:pt x="3364" y="0"/>
                  </a:lnTo>
                  <a:cubicBezTo>
                    <a:pt x="3069" y="296"/>
                    <a:pt x="2921" y="777"/>
                    <a:pt x="2625" y="1072"/>
                  </a:cubicBezTo>
                  <a:cubicBezTo>
                    <a:pt x="2625" y="1220"/>
                    <a:pt x="2440" y="1220"/>
                    <a:pt x="2440" y="1368"/>
                  </a:cubicBezTo>
                  <a:cubicBezTo>
                    <a:pt x="2292" y="1516"/>
                    <a:pt x="2144" y="1701"/>
                    <a:pt x="2144" y="1997"/>
                  </a:cubicBezTo>
                  <a:lnTo>
                    <a:pt x="1996" y="1997"/>
                  </a:lnTo>
                  <a:cubicBezTo>
                    <a:pt x="1849" y="2292"/>
                    <a:pt x="1849" y="2440"/>
                    <a:pt x="1701" y="2625"/>
                  </a:cubicBezTo>
                  <a:cubicBezTo>
                    <a:pt x="1701" y="2773"/>
                    <a:pt x="1516" y="2921"/>
                    <a:pt x="1368" y="3217"/>
                  </a:cubicBezTo>
                  <a:cubicBezTo>
                    <a:pt x="1368" y="3364"/>
                    <a:pt x="1220" y="3549"/>
                    <a:pt x="1220" y="3697"/>
                  </a:cubicBezTo>
                  <a:cubicBezTo>
                    <a:pt x="1220" y="3845"/>
                    <a:pt x="1072" y="3993"/>
                    <a:pt x="1072" y="4141"/>
                  </a:cubicBezTo>
                  <a:lnTo>
                    <a:pt x="1072" y="4289"/>
                  </a:lnTo>
                  <a:cubicBezTo>
                    <a:pt x="924" y="4474"/>
                    <a:pt x="924" y="4622"/>
                    <a:pt x="776" y="4769"/>
                  </a:cubicBezTo>
                  <a:cubicBezTo>
                    <a:pt x="776" y="5065"/>
                    <a:pt x="776" y="5213"/>
                    <a:pt x="592" y="5398"/>
                  </a:cubicBezTo>
                  <a:cubicBezTo>
                    <a:pt x="592" y="5546"/>
                    <a:pt x="592" y="5694"/>
                    <a:pt x="444" y="5842"/>
                  </a:cubicBezTo>
                  <a:lnTo>
                    <a:pt x="444" y="6322"/>
                  </a:lnTo>
                  <a:lnTo>
                    <a:pt x="444" y="6470"/>
                  </a:lnTo>
                  <a:cubicBezTo>
                    <a:pt x="296" y="6618"/>
                    <a:pt x="296" y="6914"/>
                    <a:pt x="296" y="7062"/>
                  </a:cubicBezTo>
                  <a:lnTo>
                    <a:pt x="296" y="7542"/>
                  </a:lnTo>
                  <a:cubicBezTo>
                    <a:pt x="148" y="7838"/>
                    <a:pt x="148" y="7986"/>
                    <a:pt x="148" y="8171"/>
                  </a:cubicBezTo>
                  <a:lnTo>
                    <a:pt x="148" y="8466"/>
                  </a:lnTo>
                  <a:lnTo>
                    <a:pt x="148" y="8910"/>
                  </a:lnTo>
                  <a:lnTo>
                    <a:pt x="7" y="35884"/>
                  </a:lnTo>
                  <a:lnTo>
                    <a:pt x="7" y="35884"/>
                  </a:lnTo>
                  <a:cubicBezTo>
                    <a:pt x="148" y="35562"/>
                    <a:pt x="148" y="35416"/>
                    <a:pt x="148" y="35270"/>
                  </a:cubicBezTo>
                  <a:lnTo>
                    <a:pt x="148" y="34790"/>
                  </a:lnTo>
                  <a:cubicBezTo>
                    <a:pt x="296" y="34494"/>
                    <a:pt x="296" y="34346"/>
                    <a:pt x="296" y="34198"/>
                  </a:cubicBezTo>
                  <a:cubicBezTo>
                    <a:pt x="444" y="34050"/>
                    <a:pt x="444" y="33865"/>
                    <a:pt x="444" y="33570"/>
                  </a:cubicBezTo>
                  <a:cubicBezTo>
                    <a:pt x="444" y="33422"/>
                    <a:pt x="592" y="33274"/>
                    <a:pt x="592" y="33126"/>
                  </a:cubicBezTo>
                  <a:cubicBezTo>
                    <a:pt x="776" y="32793"/>
                    <a:pt x="776" y="32645"/>
                    <a:pt x="776" y="32497"/>
                  </a:cubicBezTo>
                  <a:cubicBezTo>
                    <a:pt x="924" y="32350"/>
                    <a:pt x="924" y="32202"/>
                    <a:pt x="1072" y="32017"/>
                  </a:cubicBezTo>
                  <a:cubicBezTo>
                    <a:pt x="1072" y="31721"/>
                    <a:pt x="1220" y="31573"/>
                    <a:pt x="1220" y="31425"/>
                  </a:cubicBezTo>
                  <a:cubicBezTo>
                    <a:pt x="1368" y="31277"/>
                    <a:pt x="1516" y="31093"/>
                    <a:pt x="1516" y="30797"/>
                  </a:cubicBezTo>
                  <a:cubicBezTo>
                    <a:pt x="1701" y="30649"/>
                    <a:pt x="1701" y="30501"/>
                    <a:pt x="1849" y="30353"/>
                  </a:cubicBezTo>
                  <a:cubicBezTo>
                    <a:pt x="1996" y="30020"/>
                    <a:pt x="2144" y="29873"/>
                    <a:pt x="2292" y="29577"/>
                  </a:cubicBezTo>
                  <a:cubicBezTo>
                    <a:pt x="2292" y="29577"/>
                    <a:pt x="2292" y="29429"/>
                    <a:pt x="2440" y="29244"/>
                  </a:cubicBezTo>
                  <a:cubicBezTo>
                    <a:pt x="2625" y="28948"/>
                    <a:pt x="2921" y="28652"/>
                    <a:pt x="3216" y="28172"/>
                  </a:cubicBezTo>
                  <a:lnTo>
                    <a:pt x="3364" y="0"/>
                  </a:lnTo>
                  <a:close/>
                  <a:moveTo>
                    <a:pt x="7" y="35884"/>
                  </a:moveTo>
                  <a:cubicBezTo>
                    <a:pt x="4" y="35889"/>
                    <a:pt x="2" y="35894"/>
                    <a:pt x="0" y="35899"/>
                  </a:cubicBezTo>
                  <a:lnTo>
                    <a:pt x="0" y="36342"/>
                  </a:lnTo>
                  <a:lnTo>
                    <a:pt x="0" y="37119"/>
                  </a:lnTo>
                  <a:lnTo>
                    <a:pt x="7" y="35884"/>
                  </a:lnTo>
                  <a:close/>
                </a:path>
              </a:pathLst>
            </a:custGeom>
            <a:solidFill>
              <a:srgbClr val="475D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69" name="Google Shape;362;p19">
              <a:extLst>
                <a:ext uri="{FF2B5EF4-FFF2-40B4-BE49-F238E27FC236}">
                  <a16:creationId xmlns:a16="http://schemas.microsoft.com/office/drawing/2014/main" id="{C758984D-D5C1-1079-7BFC-F5FE03D72BB7}"/>
                </a:ext>
              </a:extLst>
            </p:cNvPr>
            <p:cNvSpPr/>
            <p:nvPr/>
          </p:nvSpPr>
          <p:spPr>
            <a:xfrm>
              <a:off x="7578923" y="4088824"/>
              <a:ext cx="976268" cy="763274"/>
            </a:xfrm>
            <a:custGeom>
              <a:avLst/>
              <a:gdLst/>
              <a:ahLst/>
              <a:cxnLst/>
              <a:rect l="l" t="t" r="r" b="b"/>
              <a:pathLst>
                <a:path w="50836" h="39745" extrusionOk="0">
                  <a:moveTo>
                    <a:pt x="50835" y="1"/>
                  </a:moveTo>
                  <a:lnTo>
                    <a:pt x="148" y="11536"/>
                  </a:lnTo>
                  <a:lnTo>
                    <a:pt x="0" y="39744"/>
                  </a:lnTo>
                  <a:lnTo>
                    <a:pt x="50687" y="28172"/>
                  </a:lnTo>
                  <a:lnTo>
                    <a:pt x="50835" y="1"/>
                  </a:lnTo>
                  <a:close/>
                </a:path>
              </a:pathLst>
            </a:custGeom>
            <a:solidFill>
              <a:srgbClr val="7888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0" name="Google Shape;363;p19">
              <a:extLst>
                <a:ext uri="{FF2B5EF4-FFF2-40B4-BE49-F238E27FC236}">
                  <a16:creationId xmlns:a16="http://schemas.microsoft.com/office/drawing/2014/main" id="{18524371-DA7F-EC4C-5930-B07476518BEA}"/>
                </a:ext>
              </a:extLst>
            </p:cNvPr>
            <p:cNvSpPr/>
            <p:nvPr/>
          </p:nvSpPr>
          <p:spPr>
            <a:xfrm>
              <a:off x="7442688" y="3904942"/>
              <a:ext cx="144858" cy="947154"/>
            </a:xfrm>
            <a:custGeom>
              <a:avLst/>
              <a:gdLst/>
              <a:ahLst/>
              <a:cxnLst/>
              <a:rect l="l" t="t" r="r" b="b"/>
              <a:pathLst>
                <a:path w="7543" h="49320" extrusionOk="0">
                  <a:moveTo>
                    <a:pt x="296" y="0"/>
                  </a:moveTo>
                  <a:lnTo>
                    <a:pt x="148" y="28209"/>
                  </a:lnTo>
                  <a:cubicBezTo>
                    <a:pt x="0" y="35455"/>
                    <a:pt x="2625" y="42664"/>
                    <a:pt x="7394" y="49319"/>
                  </a:cubicBezTo>
                  <a:lnTo>
                    <a:pt x="7542" y="21111"/>
                  </a:lnTo>
                  <a:cubicBezTo>
                    <a:pt x="3697" y="15713"/>
                    <a:pt x="1220" y="9871"/>
                    <a:pt x="444" y="4030"/>
                  </a:cubicBezTo>
                  <a:cubicBezTo>
                    <a:pt x="296" y="2625"/>
                    <a:pt x="296" y="1257"/>
                    <a:pt x="296" y="0"/>
                  </a:cubicBezTo>
                  <a:close/>
                </a:path>
              </a:pathLst>
            </a:custGeom>
            <a:solidFill>
              <a:srgbClr val="475D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1" name="Google Shape;364;p19">
              <a:extLst>
                <a:ext uri="{FF2B5EF4-FFF2-40B4-BE49-F238E27FC236}">
                  <a16:creationId xmlns:a16="http://schemas.microsoft.com/office/drawing/2014/main" id="{3074BA00-F939-8FC4-91E9-C404332ADAB5}"/>
                </a:ext>
              </a:extLst>
            </p:cNvPr>
            <p:cNvSpPr/>
            <p:nvPr/>
          </p:nvSpPr>
          <p:spPr>
            <a:xfrm>
              <a:off x="7392277" y="3502460"/>
              <a:ext cx="1168674" cy="813666"/>
            </a:xfrm>
            <a:custGeom>
              <a:avLst/>
              <a:gdLst/>
              <a:ahLst/>
              <a:cxnLst/>
              <a:rect l="l" t="t" r="r" b="b"/>
              <a:pathLst>
                <a:path w="60855" h="42369" extrusionOk="0">
                  <a:moveTo>
                    <a:pt x="10463" y="0"/>
                  </a:moveTo>
                  <a:cubicBezTo>
                    <a:pt x="0" y="14012"/>
                    <a:pt x="777" y="29281"/>
                    <a:pt x="10167" y="42369"/>
                  </a:cubicBezTo>
                  <a:lnTo>
                    <a:pt x="60854" y="30834"/>
                  </a:lnTo>
                  <a:cubicBezTo>
                    <a:pt x="56381" y="25103"/>
                    <a:pt x="55900" y="18485"/>
                    <a:pt x="60521" y="12496"/>
                  </a:cubicBezTo>
                  <a:lnTo>
                    <a:pt x="10463" y="0"/>
                  </a:lnTo>
                  <a:close/>
                </a:path>
              </a:pathLst>
            </a:custGeom>
            <a:solidFill>
              <a:srgbClr val="6275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2" name="Google Shape;365;p19">
              <a:extLst>
                <a:ext uri="{FF2B5EF4-FFF2-40B4-BE49-F238E27FC236}">
                  <a16:creationId xmlns:a16="http://schemas.microsoft.com/office/drawing/2014/main" id="{C1DFD36D-B54D-FE42-EE74-04981785540A}"/>
                </a:ext>
              </a:extLst>
            </p:cNvPr>
            <p:cNvSpPr/>
            <p:nvPr/>
          </p:nvSpPr>
          <p:spPr>
            <a:xfrm>
              <a:off x="7963103" y="3771531"/>
              <a:ext cx="271951" cy="156938"/>
            </a:xfrm>
            <a:custGeom>
              <a:avLst/>
              <a:gdLst/>
              <a:ahLst/>
              <a:cxnLst/>
              <a:rect l="l" t="t" r="r" b="b"/>
              <a:pathLst>
                <a:path w="14161" h="8172" extrusionOk="0">
                  <a:moveTo>
                    <a:pt x="7290" y="2143"/>
                  </a:moveTo>
                  <a:cubicBezTo>
                    <a:pt x="8080" y="2143"/>
                    <a:pt x="8908" y="2384"/>
                    <a:pt x="9391" y="2626"/>
                  </a:cubicBezTo>
                  <a:cubicBezTo>
                    <a:pt x="10020" y="2959"/>
                    <a:pt x="10316" y="3402"/>
                    <a:pt x="10463" y="3883"/>
                  </a:cubicBezTo>
                  <a:cubicBezTo>
                    <a:pt x="10648" y="4955"/>
                    <a:pt x="9243" y="5879"/>
                    <a:pt x="7395" y="6027"/>
                  </a:cubicBezTo>
                  <a:cubicBezTo>
                    <a:pt x="6323" y="6027"/>
                    <a:pt x="5398" y="5879"/>
                    <a:pt x="4770" y="5399"/>
                  </a:cubicBezTo>
                  <a:cubicBezTo>
                    <a:pt x="4178" y="5103"/>
                    <a:pt x="3846" y="4622"/>
                    <a:pt x="3698" y="4179"/>
                  </a:cubicBezTo>
                  <a:cubicBezTo>
                    <a:pt x="3550" y="3107"/>
                    <a:pt x="4918" y="2182"/>
                    <a:pt x="6766" y="2182"/>
                  </a:cubicBezTo>
                  <a:cubicBezTo>
                    <a:pt x="6936" y="2155"/>
                    <a:pt x="7112" y="2143"/>
                    <a:pt x="7290" y="2143"/>
                  </a:cubicBezTo>
                  <a:close/>
                  <a:moveTo>
                    <a:pt x="7876" y="1"/>
                  </a:moveTo>
                  <a:lnTo>
                    <a:pt x="4918" y="186"/>
                  </a:lnTo>
                  <a:lnTo>
                    <a:pt x="5103" y="925"/>
                  </a:lnTo>
                  <a:cubicBezTo>
                    <a:pt x="4622" y="1110"/>
                    <a:pt x="4178" y="1258"/>
                    <a:pt x="3846" y="1406"/>
                  </a:cubicBezTo>
                  <a:lnTo>
                    <a:pt x="2626" y="777"/>
                  </a:lnTo>
                  <a:lnTo>
                    <a:pt x="777" y="2182"/>
                  </a:lnTo>
                  <a:lnTo>
                    <a:pt x="1849" y="2774"/>
                  </a:lnTo>
                  <a:cubicBezTo>
                    <a:pt x="1701" y="2959"/>
                    <a:pt x="1554" y="3254"/>
                    <a:pt x="1554" y="3402"/>
                  </a:cubicBezTo>
                  <a:lnTo>
                    <a:pt x="1" y="3550"/>
                  </a:lnTo>
                  <a:lnTo>
                    <a:pt x="297" y="5251"/>
                  </a:lnTo>
                  <a:lnTo>
                    <a:pt x="1849" y="5251"/>
                  </a:lnTo>
                  <a:cubicBezTo>
                    <a:pt x="1997" y="5399"/>
                    <a:pt x="2145" y="5731"/>
                    <a:pt x="2478" y="5879"/>
                  </a:cubicBezTo>
                  <a:lnTo>
                    <a:pt x="1554" y="6656"/>
                  </a:lnTo>
                  <a:lnTo>
                    <a:pt x="3846" y="7728"/>
                  </a:lnTo>
                  <a:lnTo>
                    <a:pt x="4770" y="7099"/>
                  </a:lnTo>
                  <a:cubicBezTo>
                    <a:pt x="5251" y="7099"/>
                    <a:pt x="5694" y="7247"/>
                    <a:pt x="6175" y="7247"/>
                  </a:cubicBezTo>
                  <a:lnTo>
                    <a:pt x="6323" y="8171"/>
                  </a:lnTo>
                  <a:lnTo>
                    <a:pt x="9243" y="8024"/>
                  </a:lnTo>
                  <a:lnTo>
                    <a:pt x="9096" y="7099"/>
                  </a:lnTo>
                  <a:cubicBezTo>
                    <a:pt x="9539" y="6951"/>
                    <a:pt x="9872" y="6951"/>
                    <a:pt x="10316" y="6804"/>
                  </a:cubicBezTo>
                  <a:lnTo>
                    <a:pt x="11388" y="7247"/>
                  </a:lnTo>
                  <a:lnTo>
                    <a:pt x="13421" y="5879"/>
                  </a:lnTo>
                  <a:lnTo>
                    <a:pt x="12164" y="5399"/>
                  </a:lnTo>
                  <a:cubicBezTo>
                    <a:pt x="12497" y="5103"/>
                    <a:pt x="12497" y="4955"/>
                    <a:pt x="12645" y="4622"/>
                  </a:cubicBezTo>
                  <a:lnTo>
                    <a:pt x="14161" y="4474"/>
                  </a:lnTo>
                  <a:lnTo>
                    <a:pt x="13865" y="2774"/>
                  </a:lnTo>
                  <a:lnTo>
                    <a:pt x="12312" y="2959"/>
                  </a:lnTo>
                  <a:cubicBezTo>
                    <a:pt x="12164" y="2626"/>
                    <a:pt x="12016" y="2478"/>
                    <a:pt x="11720" y="2182"/>
                  </a:cubicBezTo>
                  <a:lnTo>
                    <a:pt x="12645" y="1554"/>
                  </a:lnTo>
                  <a:lnTo>
                    <a:pt x="10316" y="482"/>
                  </a:lnTo>
                  <a:lnTo>
                    <a:pt x="9391" y="1110"/>
                  </a:lnTo>
                  <a:cubicBezTo>
                    <a:pt x="8948" y="925"/>
                    <a:pt x="8467" y="925"/>
                    <a:pt x="8023" y="777"/>
                  </a:cubicBezTo>
                  <a:lnTo>
                    <a:pt x="78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3" name="Google Shape;366;p19">
              <a:extLst>
                <a:ext uri="{FF2B5EF4-FFF2-40B4-BE49-F238E27FC236}">
                  <a16:creationId xmlns:a16="http://schemas.microsoft.com/office/drawing/2014/main" id="{CBD250C4-53F2-5547-4310-C05A3C8C5228}"/>
                </a:ext>
              </a:extLst>
            </p:cNvPr>
            <p:cNvSpPr/>
            <p:nvPr/>
          </p:nvSpPr>
          <p:spPr>
            <a:xfrm>
              <a:off x="7646444" y="3848924"/>
              <a:ext cx="364247" cy="210190"/>
            </a:xfrm>
            <a:custGeom>
              <a:avLst/>
              <a:gdLst/>
              <a:ahLst/>
              <a:cxnLst/>
              <a:rect l="l" t="t" r="r" b="b"/>
              <a:pathLst>
                <a:path w="18967" h="10945" extrusionOk="0">
                  <a:moveTo>
                    <a:pt x="9797" y="2884"/>
                  </a:moveTo>
                  <a:cubicBezTo>
                    <a:pt x="10907" y="2884"/>
                    <a:pt x="11878" y="3176"/>
                    <a:pt x="12645" y="3698"/>
                  </a:cubicBezTo>
                  <a:cubicBezTo>
                    <a:pt x="13421" y="3994"/>
                    <a:pt x="13865" y="4622"/>
                    <a:pt x="14013" y="5214"/>
                  </a:cubicBezTo>
                  <a:cubicBezTo>
                    <a:pt x="14198" y="6619"/>
                    <a:pt x="12497" y="7986"/>
                    <a:pt x="10020" y="8171"/>
                  </a:cubicBezTo>
                  <a:cubicBezTo>
                    <a:pt x="8652" y="8171"/>
                    <a:pt x="7247" y="7839"/>
                    <a:pt x="6323" y="7395"/>
                  </a:cubicBezTo>
                  <a:cubicBezTo>
                    <a:pt x="5546" y="6914"/>
                    <a:pt x="5103" y="6323"/>
                    <a:pt x="5103" y="5694"/>
                  </a:cubicBezTo>
                  <a:cubicBezTo>
                    <a:pt x="4770" y="4289"/>
                    <a:pt x="6619" y="3069"/>
                    <a:pt x="9096" y="2921"/>
                  </a:cubicBezTo>
                  <a:cubicBezTo>
                    <a:pt x="9335" y="2896"/>
                    <a:pt x="9569" y="2884"/>
                    <a:pt x="9797" y="2884"/>
                  </a:cubicBezTo>
                  <a:close/>
                  <a:moveTo>
                    <a:pt x="10648" y="1"/>
                  </a:moveTo>
                  <a:lnTo>
                    <a:pt x="6619" y="297"/>
                  </a:lnTo>
                  <a:lnTo>
                    <a:pt x="6803" y="1369"/>
                  </a:lnTo>
                  <a:cubicBezTo>
                    <a:pt x="6175" y="1517"/>
                    <a:pt x="5694" y="1701"/>
                    <a:pt x="5103" y="1849"/>
                  </a:cubicBezTo>
                  <a:lnTo>
                    <a:pt x="3550" y="1221"/>
                  </a:lnTo>
                  <a:lnTo>
                    <a:pt x="1073" y="2921"/>
                  </a:lnTo>
                  <a:lnTo>
                    <a:pt x="2626" y="3698"/>
                  </a:lnTo>
                  <a:cubicBezTo>
                    <a:pt x="2330" y="3994"/>
                    <a:pt x="2182" y="4289"/>
                    <a:pt x="1997" y="4770"/>
                  </a:cubicBezTo>
                  <a:lnTo>
                    <a:pt x="1" y="4770"/>
                  </a:lnTo>
                  <a:lnTo>
                    <a:pt x="481" y="7247"/>
                  </a:lnTo>
                  <a:lnTo>
                    <a:pt x="2478" y="7062"/>
                  </a:lnTo>
                  <a:cubicBezTo>
                    <a:pt x="2626" y="7395"/>
                    <a:pt x="2922" y="7691"/>
                    <a:pt x="3254" y="7986"/>
                  </a:cubicBezTo>
                  <a:lnTo>
                    <a:pt x="1997" y="8911"/>
                  </a:lnTo>
                  <a:lnTo>
                    <a:pt x="5103" y="10463"/>
                  </a:lnTo>
                  <a:lnTo>
                    <a:pt x="6471" y="9539"/>
                  </a:lnTo>
                  <a:cubicBezTo>
                    <a:pt x="6951" y="9687"/>
                    <a:pt x="7543" y="9687"/>
                    <a:pt x="8171" y="9835"/>
                  </a:cubicBezTo>
                  <a:lnTo>
                    <a:pt x="8319" y="10944"/>
                  </a:lnTo>
                  <a:lnTo>
                    <a:pt x="12497" y="10759"/>
                  </a:lnTo>
                  <a:lnTo>
                    <a:pt x="12164" y="9539"/>
                  </a:lnTo>
                  <a:cubicBezTo>
                    <a:pt x="12793" y="9539"/>
                    <a:pt x="13421" y="9243"/>
                    <a:pt x="13865" y="9096"/>
                  </a:cubicBezTo>
                  <a:lnTo>
                    <a:pt x="15418" y="9835"/>
                  </a:lnTo>
                  <a:lnTo>
                    <a:pt x="18043" y="7986"/>
                  </a:lnTo>
                  <a:lnTo>
                    <a:pt x="16490" y="7247"/>
                  </a:lnTo>
                  <a:cubicBezTo>
                    <a:pt x="16638" y="6914"/>
                    <a:pt x="16970" y="6619"/>
                    <a:pt x="16970" y="6323"/>
                  </a:cubicBezTo>
                  <a:lnTo>
                    <a:pt x="18967" y="6138"/>
                  </a:lnTo>
                  <a:lnTo>
                    <a:pt x="18634" y="3846"/>
                  </a:lnTo>
                  <a:lnTo>
                    <a:pt x="16638" y="3994"/>
                  </a:lnTo>
                  <a:cubicBezTo>
                    <a:pt x="16342" y="3550"/>
                    <a:pt x="16046" y="3217"/>
                    <a:pt x="15713" y="2921"/>
                  </a:cubicBezTo>
                  <a:lnTo>
                    <a:pt x="16970" y="2145"/>
                  </a:lnTo>
                  <a:lnTo>
                    <a:pt x="13865" y="592"/>
                  </a:lnTo>
                  <a:lnTo>
                    <a:pt x="12645" y="1517"/>
                  </a:lnTo>
                  <a:cubicBezTo>
                    <a:pt x="12016" y="1369"/>
                    <a:pt x="11425" y="1221"/>
                    <a:pt x="10796" y="1221"/>
                  </a:cubicBezTo>
                  <a:lnTo>
                    <a:pt x="1064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1" name="Google Shape;374;p19">
              <a:extLst>
                <a:ext uri="{FF2B5EF4-FFF2-40B4-BE49-F238E27FC236}">
                  <a16:creationId xmlns:a16="http://schemas.microsoft.com/office/drawing/2014/main" id="{E97F8FC5-74EA-C0C3-693D-54C196638D0C}"/>
                </a:ext>
              </a:extLst>
            </p:cNvPr>
            <p:cNvSpPr/>
            <p:nvPr/>
          </p:nvSpPr>
          <p:spPr>
            <a:xfrm>
              <a:off x="7584682" y="4529024"/>
              <a:ext cx="946444" cy="876156"/>
            </a:xfrm>
            <a:custGeom>
              <a:avLst/>
              <a:gdLst/>
              <a:ahLst/>
              <a:cxnLst/>
              <a:rect l="l" t="t" r="r" b="b"/>
              <a:pathLst>
                <a:path w="49283" h="45623" extrusionOk="0">
                  <a:moveTo>
                    <a:pt x="148" y="0"/>
                  </a:moveTo>
                  <a:lnTo>
                    <a:pt x="0" y="16822"/>
                  </a:lnTo>
                  <a:cubicBezTo>
                    <a:pt x="4770" y="23292"/>
                    <a:pt x="11535" y="29133"/>
                    <a:pt x="20334" y="34198"/>
                  </a:cubicBezTo>
                  <a:cubicBezTo>
                    <a:pt x="20778" y="34531"/>
                    <a:pt x="21259" y="34827"/>
                    <a:pt x="21850" y="35123"/>
                  </a:cubicBezTo>
                  <a:cubicBezTo>
                    <a:pt x="22035" y="35123"/>
                    <a:pt x="22183" y="35308"/>
                    <a:pt x="22331" y="35455"/>
                  </a:cubicBezTo>
                  <a:cubicBezTo>
                    <a:pt x="22626" y="35603"/>
                    <a:pt x="23107" y="35751"/>
                    <a:pt x="23403" y="35899"/>
                  </a:cubicBezTo>
                  <a:cubicBezTo>
                    <a:pt x="23551" y="36047"/>
                    <a:pt x="23883" y="36232"/>
                    <a:pt x="24031" y="36232"/>
                  </a:cubicBezTo>
                  <a:cubicBezTo>
                    <a:pt x="24327" y="36528"/>
                    <a:pt x="24623" y="36675"/>
                    <a:pt x="24956" y="36823"/>
                  </a:cubicBezTo>
                  <a:cubicBezTo>
                    <a:pt x="25251" y="36971"/>
                    <a:pt x="25547" y="36971"/>
                    <a:pt x="25732" y="37156"/>
                  </a:cubicBezTo>
                  <a:cubicBezTo>
                    <a:pt x="26028" y="37304"/>
                    <a:pt x="26324" y="37452"/>
                    <a:pt x="26656" y="37600"/>
                  </a:cubicBezTo>
                  <a:cubicBezTo>
                    <a:pt x="26952" y="37748"/>
                    <a:pt x="27100" y="37895"/>
                    <a:pt x="27396" y="37895"/>
                  </a:cubicBezTo>
                  <a:cubicBezTo>
                    <a:pt x="27728" y="38080"/>
                    <a:pt x="28024" y="38228"/>
                    <a:pt x="28320" y="38376"/>
                  </a:cubicBezTo>
                  <a:cubicBezTo>
                    <a:pt x="28653" y="38524"/>
                    <a:pt x="28948" y="38672"/>
                    <a:pt x="29096" y="38672"/>
                  </a:cubicBezTo>
                  <a:cubicBezTo>
                    <a:pt x="29429" y="38820"/>
                    <a:pt x="29725" y="39005"/>
                    <a:pt x="30021" y="39152"/>
                  </a:cubicBezTo>
                  <a:cubicBezTo>
                    <a:pt x="30353" y="39300"/>
                    <a:pt x="30649" y="39448"/>
                    <a:pt x="30945" y="39448"/>
                  </a:cubicBezTo>
                  <a:cubicBezTo>
                    <a:pt x="31278" y="39596"/>
                    <a:pt x="31573" y="39744"/>
                    <a:pt x="31869" y="39929"/>
                  </a:cubicBezTo>
                  <a:cubicBezTo>
                    <a:pt x="32202" y="40077"/>
                    <a:pt x="32350" y="40077"/>
                    <a:pt x="32646" y="40225"/>
                  </a:cubicBezTo>
                  <a:cubicBezTo>
                    <a:pt x="32941" y="40373"/>
                    <a:pt x="33274" y="40520"/>
                    <a:pt x="33570" y="40668"/>
                  </a:cubicBezTo>
                  <a:lnTo>
                    <a:pt x="33866" y="40668"/>
                  </a:lnTo>
                  <a:cubicBezTo>
                    <a:pt x="34642" y="41001"/>
                    <a:pt x="35418" y="41297"/>
                    <a:pt x="36047" y="41593"/>
                  </a:cubicBezTo>
                  <a:cubicBezTo>
                    <a:pt x="36343" y="41593"/>
                    <a:pt x="36490" y="41777"/>
                    <a:pt x="36638" y="41777"/>
                  </a:cubicBezTo>
                  <a:cubicBezTo>
                    <a:pt x="37563" y="42073"/>
                    <a:pt x="38339" y="42369"/>
                    <a:pt x="39263" y="42702"/>
                  </a:cubicBezTo>
                  <a:cubicBezTo>
                    <a:pt x="40188" y="42997"/>
                    <a:pt x="40964" y="43293"/>
                    <a:pt x="41740" y="43441"/>
                  </a:cubicBezTo>
                  <a:cubicBezTo>
                    <a:pt x="42036" y="43626"/>
                    <a:pt x="42184" y="43626"/>
                    <a:pt x="42369" y="43774"/>
                  </a:cubicBezTo>
                  <a:cubicBezTo>
                    <a:pt x="43293" y="43922"/>
                    <a:pt x="44217" y="44217"/>
                    <a:pt x="44957" y="44550"/>
                  </a:cubicBezTo>
                  <a:cubicBezTo>
                    <a:pt x="45585" y="44698"/>
                    <a:pt x="46214" y="44846"/>
                    <a:pt x="46657" y="44994"/>
                  </a:cubicBezTo>
                  <a:lnTo>
                    <a:pt x="47138" y="44994"/>
                  </a:lnTo>
                  <a:cubicBezTo>
                    <a:pt x="47730" y="45142"/>
                    <a:pt x="48506" y="45474"/>
                    <a:pt x="49134" y="45622"/>
                  </a:cubicBezTo>
                  <a:lnTo>
                    <a:pt x="49282" y="28838"/>
                  </a:lnTo>
                  <a:cubicBezTo>
                    <a:pt x="48654" y="28653"/>
                    <a:pt x="47914" y="28505"/>
                    <a:pt x="47286" y="28209"/>
                  </a:cubicBezTo>
                  <a:lnTo>
                    <a:pt x="46990" y="28209"/>
                  </a:lnTo>
                  <a:cubicBezTo>
                    <a:pt x="46362" y="28061"/>
                    <a:pt x="45733" y="27913"/>
                    <a:pt x="45289" y="27729"/>
                  </a:cubicBezTo>
                  <a:lnTo>
                    <a:pt x="45142" y="27729"/>
                  </a:lnTo>
                  <a:cubicBezTo>
                    <a:pt x="44365" y="27433"/>
                    <a:pt x="43441" y="27137"/>
                    <a:pt x="42665" y="26989"/>
                  </a:cubicBezTo>
                  <a:cubicBezTo>
                    <a:pt x="42369" y="26804"/>
                    <a:pt x="42184" y="26804"/>
                    <a:pt x="41888" y="26656"/>
                  </a:cubicBezTo>
                  <a:cubicBezTo>
                    <a:pt x="41112" y="26508"/>
                    <a:pt x="40335" y="26213"/>
                    <a:pt x="39596" y="25880"/>
                  </a:cubicBezTo>
                  <a:lnTo>
                    <a:pt x="39411" y="25880"/>
                  </a:lnTo>
                  <a:cubicBezTo>
                    <a:pt x="38487" y="25584"/>
                    <a:pt x="37747" y="25288"/>
                    <a:pt x="36971" y="24956"/>
                  </a:cubicBezTo>
                  <a:cubicBezTo>
                    <a:pt x="36638" y="24956"/>
                    <a:pt x="36490" y="24808"/>
                    <a:pt x="36343" y="24808"/>
                  </a:cubicBezTo>
                  <a:cubicBezTo>
                    <a:pt x="35566" y="24512"/>
                    <a:pt x="34790" y="24216"/>
                    <a:pt x="34050" y="23884"/>
                  </a:cubicBezTo>
                  <a:lnTo>
                    <a:pt x="33866" y="23884"/>
                  </a:lnTo>
                  <a:cubicBezTo>
                    <a:pt x="33570" y="23736"/>
                    <a:pt x="33126" y="23588"/>
                    <a:pt x="32793" y="23440"/>
                  </a:cubicBezTo>
                  <a:cubicBezTo>
                    <a:pt x="32646" y="23440"/>
                    <a:pt x="32350" y="23292"/>
                    <a:pt x="32017" y="23107"/>
                  </a:cubicBezTo>
                  <a:cubicBezTo>
                    <a:pt x="31721" y="22959"/>
                    <a:pt x="31425" y="22811"/>
                    <a:pt x="31093" y="22811"/>
                  </a:cubicBezTo>
                  <a:cubicBezTo>
                    <a:pt x="30797" y="22664"/>
                    <a:pt x="30501" y="22516"/>
                    <a:pt x="30353" y="22368"/>
                  </a:cubicBezTo>
                  <a:cubicBezTo>
                    <a:pt x="29873" y="22183"/>
                    <a:pt x="29577" y="22035"/>
                    <a:pt x="29244" y="22035"/>
                  </a:cubicBezTo>
                  <a:cubicBezTo>
                    <a:pt x="29096" y="21887"/>
                    <a:pt x="28801" y="21739"/>
                    <a:pt x="28505" y="21591"/>
                  </a:cubicBezTo>
                  <a:cubicBezTo>
                    <a:pt x="28172" y="21443"/>
                    <a:pt x="27876" y="21259"/>
                    <a:pt x="27581" y="21111"/>
                  </a:cubicBezTo>
                  <a:cubicBezTo>
                    <a:pt x="27396" y="21111"/>
                    <a:pt x="27100" y="20963"/>
                    <a:pt x="26804" y="20815"/>
                  </a:cubicBezTo>
                  <a:cubicBezTo>
                    <a:pt x="26471" y="20667"/>
                    <a:pt x="26176" y="20519"/>
                    <a:pt x="25880" y="20334"/>
                  </a:cubicBezTo>
                  <a:cubicBezTo>
                    <a:pt x="25732" y="20186"/>
                    <a:pt x="25399" y="20186"/>
                    <a:pt x="25251" y="20039"/>
                  </a:cubicBezTo>
                  <a:cubicBezTo>
                    <a:pt x="24808" y="19891"/>
                    <a:pt x="24475" y="19743"/>
                    <a:pt x="24179" y="19595"/>
                  </a:cubicBezTo>
                  <a:cubicBezTo>
                    <a:pt x="24031" y="19410"/>
                    <a:pt x="23699" y="19262"/>
                    <a:pt x="23551" y="19114"/>
                  </a:cubicBezTo>
                  <a:cubicBezTo>
                    <a:pt x="23255" y="18966"/>
                    <a:pt x="22959" y="18819"/>
                    <a:pt x="22479" y="18671"/>
                  </a:cubicBezTo>
                  <a:cubicBezTo>
                    <a:pt x="22331" y="18486"/>
                    <a:pt x="22183" y="18486"/>
                    <a:pt x="22035" y="18338"/>
                  </a:cubicBezTo>
                  <a:cubicBezTo>
                    <a:pt x="21554" y="18042"/>
                    <a:pt x="20926" y="17746"/>
                    <a:pt x="20482" y="17414"/>
                  </a:cubicBezTo>
                  <a:cubicBezTo>
                    <a:pt x="11683" y="12497"/>
                    <a:pt x="4918" y="6470"/>
                    <a:pt x="148" y="0"/>
                  </a:cubicBezTo>
                  <a:close/>
                </a:path>
              </a:pathLst>
            </a:custGeom>
            <a:solidFill>
              <a:srgbClr val="6275C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2" name="Google Shape;375;p19">
              <a:extLst>
                <a:ext uri="{FF2B5EF4-FFF2-40B4-BE49-F238E27FC236}">
                  <a16:creationId xmlns:a16="http://schemas.microsoft.com/office/drawing/2014/main" id="{C32C43A5-C6EF-7E21-4996-629225E0F72C}"/>
                </a:ext>
              </a:extLst>
            </p:cNvPr>
            <p:cNvSpPr/>
            <p:nvPr/>
          </p:nvSpPr>
          <p:spPr>
            <a:xfrm>
              <a:off x="7587525" y="4313265"/>
              <a:ext cx="1357530" cy="775333"/>
            </a:xfrm>
            <a:custGeom>
              <a:avLst/>
              <a:gdLst/>
              <a:ahLst/>
              <a:cxnLst/>
              <a:rect l="l" t="t" r="r" b="b"/>
              <a:pathLst>
                <a:path w="70689" h="40373" extrusionOk="0">
                  <a:moveTo>
                    <a:pt x="50687" y="1"/>
                  </a:moveTo>
                  <a:lnTo>
                    <a:pt x="0" y="11535"/>
                  </a:lnTo>
                  <a:cubicBezTo>
                    <a:pt x="4770" y="18005"/>
                    <a:pt x="11535" y="24032"/>
                    <a:pt x="20334" y="28949"/>
                  </a:cubicBezTo>
                  <a:cubicBezTo>
                    <a:pt x="28357" y="33718"/>
                    <a:pt x="38043" y="37600"/>
                    <a:pt x="49134" y="40373"/>
                  </a:cubicBezTo>
                  <a:lnTo>
                    <a:pt x="70688" y="11388"/>
                  </a:lnTo>
                  <a:cubicBezTo>
                    <a:pt x="66067" y="10315"/>
                    <a:pt x="62074" y="8615"/>
                    <a:pt x="58673" y="6766"/>
                  </a:cubicBezTo>
                  <a:cubicBezTo>
                    <a:pt x="55308" y="4770"/>
                    <a:pt x="52536" y="2478"/>
                    <a:pt x="50687" y="1"/>
                  </a:cubicBezTo>
                  <a:close/>
                </a:path>
              </a:pathLst>
            </a:custGeom>
            <a:solidFill>
              <a:srgbClr val="8BA2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3" name="Google Shape;376;p19">
              <a:extLst>
                <a:ext uri="{FF2B5EF4-FFF2-40B4-BE49-F238E27FC236}">
                  <a16:creationId xmlns:a16="http://schemas.microsoft.com/office/drawing/2014/main" id="{921BAA94-8C7F-2D79-CEEB-DA341A07CBEF}"/>
                </a:ext>
              </a:extLst>
            </p:cNvPr>
            <p:cNvSpPr/>
            <p:nvPr/>
          </p:nvSpPr>
          <p:spPr>
            <a:xfrm>
              <a:off x="8528265" y="4531943"/>
              <a:ext cx="416790" cy="878998"/>
            </a:xfrm>
            <a:custGeom>
              <a:avLst/>
              <a:gdLst/>
              <a:ahLst/>
              <a:cxnLst/>
              <a:rect l="l" t="t" r="r" b="b"/>
              <a:pathLst>
                <a:path w="21703" h="45771" extrusionOk="0">
                  <a:moveTo>
                    <a:pt x="21702" y="1"/>
                  </a:moveTo>
                  <a:lnTo>
                    <a:pt x="148" y="28986"/>
                  </a:lnTo>
                  <a:lnTo>
                    <a:pt x="0" y="45770"/>
                  </a:lnTo>
                  <a:lnTo>
                    <a:pt x="21702" y="16970"/>
                  </a:lnTo>
                  <a:lnTo>
                    <a:pt x="21702" y="1"/>
                  </a:lnTo>
                  <a:close/>
                </a:path>
              </a:pathLst>
            </a:custGeom>
            <a:solidFill>
              <a:srgbClr val="475DBD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4" name="Google Shape;377;p19">
              <a:extLst>
                <a:ext uri="{FF2B5EF4-FFF2-40B4-BE49-F238E27FC236}">
                  <a16:creationId xmlns:a16="http://schemas.microsoft.com/office/drawing/2014/main" id="{D57FAD99-47EC-75EF-47F6-001462F56498}"/>
                </a:ext>
              </a:extLst>
            </p:cNvPr>
            <p:cNvSpPr/>
            <p:nvPr/>
          </p:nvSpPr>
          <p:spPr>
            <a:xfrm>
              <a:off x="8223685" y="4598159"/>
              <a:ext cx="274774" cy="143072"/>
            </a:xfrm>
            <a:custGeom>
              <a:avLst/>
              <a:gdLst/>
              <a:ahLst/>
              <a:cxnLst/>
              <a:rect l="l" t="t" r="r" b="b"/>
              <a:pathLst>
                <a:path w="14308" h="7450" extrusionOk="0">
                  <a:moveTo>
                    <a:pt x="10481" y="1257"/>
                  </a:moveTo>
                  <a:cubicBezTo>
                    <a:pt x="10731" y="1257"/>
                    <a:pt x="10999" y="1340"/>
                    <a:pt x="11239" y="1507"/>
                  </a:cubicBezTo>
                  <a:lnTo>
                    <a:pt x="11387" y="1507"/>
                  </a:lnTo>
                  <a:cubicBezTo>
                    <a:pt x="11683" y="1802"/>
                    <a:pt x="11535" y="2098"/>
                    <a:pt x="11239" y="2246"/>
                  </a:cubicBezTo>
                  <a:lnTo>
                    <a:pt x="8466" y="3799"/>
                  </a:lnTo>
                  <a:cubicBezTo>
                    <a:pt x="8466" y="3799"/>
                    <a:pt x="8318" y="3799"/>
                    <a:pt x="8318" y="3947"/>
                  </a:cubicBezTo>
                  <a:lnTo>
                    <a:pt x="9095" y="5943"/>
                  </a:lnTo>
                  <a:cubicBezTo>
                    <a:pt x="9095" y="6128"/>
                    <a:pt x="8910" y="6276"/>
                    <a:pt x="8762" y="6424"/>
                  </a:cubicBezTo>
                  <a:cubicBezTo>
                    <a:pt x="8614" y="6424"/>
                    <a:pt x="8318" y="6572"/>
                    <a:pt x="7986" y="6572"/>
                  </a:cubicBezTo>
                  <a:cubicBezTo>
                    <a:pt x="7838" y="6572"/>
                    <a:pt x="7542" y="6424"/>
                    <a:pt x="7394" y="6424"/>
                  </a:cubicBezTo>
                  <a:cubicBezTo>
                    <a:pt x="7246" y="6276"/>
                    <a:pt x="7061" y="6128"/>
                    <a:pt x="7061" y="5943"/>
                  </a:cubicBezTo>
                  <a:lnTo>
                    <a:pt x="6322" y="3651"/>
                  </a:lnTo>
                  <a:cubicBezTo>
                    <a:pt x="6322" y="3503"/>
                    <a:pt x="6470" y="3503"/>
                    <a:pt x="6470" y="3355"/>
                  </a:cubicBezTo>
                  <a:cubicBezTo>
                    <a:pt x="6618" y="3170"/>
                    <a:pt x="6618" y="3170"/>
                    <a:pt x="6766" y="3022"/>
                  </a:cubicBezTo>
                  <a:lnTo>
                    <a:pt x="9834" y="1507"/>
                  </a:lnTo>
                  <a:cubicBezTo>
                    <a:pt x="10001" y="1340"/>
                    <a:pt x="10232" y="1257"/>
                    <a:pt x="10481" y="1257"/>
                  </a:cubicBezTo>
                  <a:close/>
                  <a:moveTo>
                    <a:pt x="7209" y="0"/>
                  </a:moveTo>
                  <a:cubicBezTo>
                    <a:pt x="5573" y="0"/>
                    <a:pt x="3919" y="342"/>
                    <a:pt x="2625" y="1026"/>
                  </a:cubicBezTo>
                  <a:cubicBezTo>
                    <a:pt x="148" y="2431"/>
                    <a:pt x="0" y="4723"/>
                    <a:pt x="2440" y="6276"/>
                  </a:cubicBezTo>
                  <a:cubicBezTo>
                    <a:pt x="2440" y="6276"/>
                    <a:pt x="2625" y="6276"/>
                    <a:pt x="2625" y="6424"/>
                  </a:cubicBezTo>
                  <a:cubicBezTo>
                    <a:pt x="3845" y="7108"/>
                    <a:pt x="5462" y="7450"/>
                    <a:pt x="7098" y="7450"/>
                  </a:cubicBezTo>
                  <a:cubicBezTo>
                    <a:pt x="8734" y="7450"/>
                    <a:pt x="10389" y="7108"/>
                    <a:pt x="11683" y="6424"/>
                  </a:cubicBezTo>
                  <a:cubicBezTo>
                    <a:pt x="14160" y="5019"/>
                    <a:pt x="14308" y="2579"/>
                    <a:pt x="11868" y="1174"/>
                  </a:cubicBezTo>
                  <a:cubicBezTo>
                    <a:pt x="11868" y="1026"/>
                    <a:pt x="11683" y="1026"/>
                    <a:pt x="11683" y="1026"/>
                  </a:cubicBezTo>
                  <a:cubicBezTo>
                    <a:pt x="10463" y="342"/>
                    <a:pt x="8845" y="0"/>
                    <a:pt x="72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5" name="Google Shape;378;p19">
              <a:extLst>
                <a:ext uri="{FF2B5EF4-FFF2-40B4-BE49-F238E27FC236}">
                  <a16:creationId xmlns:a16="http://schemas.microsoft.com/office/drawing/2014/main" id="{7BCB595A-6AD1-5B35-9D1C-F12A577FAC1B}"/>
                </a:ext>
              </a:extLst>
            </p:cNvPr>
            <p:cNvSpPr/>
            <p:nvPr/>
          </p:nvSpPr>
          <p:spPr>
            <a:xfrm>
              <a:off x="8122863" y="4543831"/>
              <a:ext cx="476419" cy="250328"/>
            </a:xfrm>
            <a:custGeom>
              <a:avLst/>
              <a:gdLst/>
              <a:ahLst/>
              <a:cxnLst/>
              <a:rect l="l" t="t" r="r" b="b"/>
              <a:pathLst>
                <a:path w="24808" h="13035" extrusionOk="0">
                  <a:moveTo>
                    <a:pt x="12419" y="1414"/>
                  </a:moveTo>
                  <a:cubicBezTo>
                    <a:pt x="14676" y="1414"/>
                    <a:pt x="16919" y="1913"/>
                    <a:pt x="18633" y="2931"/>
                  </a:cubicBezTo>
                  <a:lnTo>
                    <a:pt x="18781" y="2931"/>
                  </a:lnTo>
                  <a:cubicBezTo>
                    <a:pt x="22183" y="5075"/>
                    <a:pt x="22035" y="8329"/>
                    <a:pt x="18486" y="10177"/>
                  </a:cubicBezTo>
                  <a:cubicBezTo>
                    <a:pt x="16785" y="11101"/>
                    <a:pt x="14548" y="11563"/>
                    <a:pt x="12335" y="11563"/>
                  </a:cubicBezTo>
                  <a:cubicBezTo>
                    <a:pt x="10121" y="11563"/>
                    <a:pt x="7930" y="11101"/>
                    <a:pt x="6322" y="10177"/>
                  </a:cubicBezTo>
                  <a:lnTo>
                    <a:pt x="6174" y="10029"/>
                  </a:lnTo>
                  <a:cubicBezTo>
                    <a:pt x="2773" y="8033"/>
                    <a:pt x="2921" y="4779"/>
                    <a:pt x="6322" y="2783"/>
                  </a:cubicBezTo>
                  <a:cubicBezTo>
                    <a:pt x="8063" y="1876"/>
                    <a:pt x="10248" y="1414"/>
                    <a:pt x="12419" y="1414"/>
                  </a:cubicBezTo>
                  <a:close/>
                  <a:moveTo>
                    <a:pt x="12533" y="1"/>
                  </a:moveTo>
                  <a:cubicBezTo>
                    <a:pt x="9705" y="1"/>
                    <a:pt x="6858" y="620"/>
                    <a:pt x="4622" y="1859"/>
                  </a:cubicBezTo>
                  <a:cubicBezTo>
                    <a:pt x="148" y="4336"/>
                    <a:pt x="0" y="8329"/>
                    <a:pt x="4326" y="10953"/>
                  </a:cubicBezTo>
                  <a:cubicBezTo>
                    <a:pt x="4326" y="11101"/>
                    <a:pt x="4474" y="11101"/>
                    <a:pt x="4474" y="11101"/>
                  </a:cubicBezTo>
                  <a:cubicBezTo>
                    <a:pt x="6701" y="12377"/>
                    <a:pt x="9654" y="13035"/>
                    <a:pt x="12585" y="13035"/>
                  </a:cubicBezTo>
                  <a:cubicBezTo>
                    <a:pt x="15346" y="13035"/>
                    <a:pt x="18088" y="12451"/>
                    <a:pt x="20186" y="11249"/>
                  </a:cubicBezTo>
                  <a:cubicBezTo>
                    <a:pt x="24660" y="8772"/>
                    <a:pt x="24808" y="4631"/>
                    <a:pt x="20630" y="2007"/>
                  </a:cubicBezTo>
                  <a:cubicBezTo>
                    <a:pt x="20482" y="2007"/>
                    <a:pt x="20482" y="2007"/>
                    <a:pt x="20334" y="1859"/>
                  </a:cubicBezTo>
                  <a:cubicBezTo>
                    <a:pt x="18171" y="620"/>
                    <a:pt x="15362" y="1"/>
                    <a:pt x="1253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6" name="Google Shape;384;p19">
              <a:extLst>
                <a:ext uri="{FF2B5EF4-FFF2-40B4-BE49-F238E27FC236}">
                  <a16:creationId xmlns:a16="http://schemas.microsoft.com/office/drawing/2014/main" id="{D80E199F-DC8A-41B6-8611-6AD9C0AC2269}"/>
                </a:ext>
              </a:extLst>
            </p:cNvPr>
            <p:cNvSpPr/>
            <p:nvPr/>
          </p:nvSpPr>
          <p:spPr>
            <a:xfrm>
              <a:off x="9309264" y="2017855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 w="30500" cap="flat" cmpd="sng">
              <a:solidFill>
                <a:srgbClr val="DA7200"/>
              </a:solidFill>
              <a:prstDash val="solid"/>
              <a:miter lim="36970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7" name="Google Shape;385;p19">
              <a:extLst>
                <a:ext uri="{FF2B5EF4-FFF2-40B4-BE49-F238E27FC236}">
                  <a16:creationId xmlns:a16="http://schemas.microsoft.com/office/drawing/2014/main" id="{45B1497C-D22C-73C4-7ED6-DC7E9EACFAF8}"/>
                </a:ext>
              </a:extLst>
            </p:cNvPr>
            <p:cNvSpPr/>
            <p:nvPr/>
          </p:nvSpPr>
          <p:spPr>
            <a:xfrm>
              <a:off x="9534318" y="2523369"/>
              <a:ext cx="416790" cy="1535745"/>
            </a:xfrm>
            <a:custGeom>
              <a:avLst/>
              <a:gdLst/>
              <a:ahLst/>
              <a:cxnLst/>
              <a:rect l="l" t="t" r="r" b="b"/>
              <a:pathLst>
                <a:path w="21703" h="79969" extrusionOk="0">
                  <a:moveTo>
                    <a:pt x="21703" y="0"/>
                  </a:moveTo>
                  <a:lnTo>
                    <a:pt x="149" y="28801"/>
                  </a:lnTo>
                  <a:lnTo>
                    <a:pt x="1" y="79968"/>
                  </a:lnTo>
                  <a:lnTo>
                    <a:pt x="21555" y="51131"/>
                  </a:lnTo>
                  <a:lnTo>
                    <a:pt x="21703" y="0"/>
                  </a:lnTo>
                  <a:close/>
                </a:path>
              </a:pathLst>
            </a:custGeom>
            <a:solidFill>
              <a:srgbClr val="B26E1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8" name="Google Shape;386;p19">
              <a:extLst>
                <a:ext uri="{FF2B5EF4-FFF2-40B4-BE49-F238E27FC236}">
                  <a16:creationId xmlns:a16="http://schemas.microsoft.com/office/drawing/2014/main" id="{6C7ADAAD-ADD5-AE81-234B-17AA3198C26F}"/>
                </a:ext>
              </a:extLst>
            </p:cNvPr>
            <p:cNvSpPr/>
            <p:nvPr/>
          </p:nvSpPr>
          <p:spPr>
            <a:xfrm>
              <a:off x="9309264" y="2499940"/>
              <a:ext cx="19" cy="19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30500" cap="flat" cmpd="sng">
              <a:solidFill>
                <a:srgbClr val="DA7200"/>
              </a:solidFill>
              <a:prstDash val="solid"/>
              <a:miter lim="36970"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6" name="Google Shape;389;p19">
              <a:extLst>
                <a:ext uri="{FF2B5EF4-FFF2-40B4-BE49-F238E27FC236}">
                  <a16:creationId xmlns:a16="http://schemas.microsoft.com/office/drawing/2014/main" id="{8C1B68B9-3A36-C792-B2AD-C56EC6C5365A}"/>
                </a:ext>
              </a:extLst>
            </p:cNvPr>
            <p:cNvSpPr/>
            <p:nvPr/>
          </p:nvSpPr>
          <p:spPr>
            <a:xfrm>
              <a:off x="9534318" y="2852012"/>
              <a:ext cx="413948" cy="1461194"/>
            </a:xfrm>
            <a:custGeom>
              <a:avLst/>
              <a:gdLst/>
              <a:ahLst/>
              <a:cxnLst/>
              <a:rect l="l" t="t" r="r" b="b"/>
              <a:pathLst>
                <a:path w="21555" h="76087" extrusionOk="0">
                  <a:moveTo>
                    <a:pt x="149" y="1"/>
                  </a:moveTo>
                  <a:lnTo>
                    <a:pt x="1" y="62555"/>
                  </a:lnTo>
                  <a:cubicBezTo>
                    <a:pt x="592" y="62703"/>
                    <a:pt x="1073" y="62851"/>
                    <a:pt x="1665" y="62999"/>
                  </a:cubicBezTo>
                  <a:cubicBezTo>
                    <a:pt x="2441" y="63295"/>
                    <a:pt x="3069" y="63479"/>
                    <a:pt x="3846" y="63775"/>
                  </a:cubicBezTo>
                  <a:cubicBezTo>
                    <a:pt x="3994" y="63775"/>
                    <a:pt x="4142" y="63923"/>
                    <a:pt x="4290" y="63923"/>
                  </a:cubicBezTo>
                  <a:cubicBezTo>
                    <a:pt x="5066" y="64071"/>
                    <a:pt x="5694" y="64404"/>
                    <a:pt x="6286" y="64699"/>
                  </a:cubicBezTo>
                  <a:lnTo>
                    <a:pt x="6471" y="64699"/>
                  </a:lnTo>
                  <a:cubicBezTo>
                    <a:pt x="6767" y="64847"/>
                    <a:pt x="7062" y="64847"/>
                    <a:pt x="7210" y="64995"/>
                  </a:cubicBezTo>
                  <a:cubicBezTo>
                    <a:pt x="7543" y="65143"/>
                    <a:pt x="7691" y="65143"/>
                    <a:pt x="7839" y="65328"/>
                  </a:cubicBezTo>
                  <a:cubicBezTo>
                    <a:pt x="8134" y="65476"/>
                    <a:pt x="8467" y="65624"/>
                    <a:pt x="8763" y="65624"/>
                  </a:cubicBezTo>
                  <a:cubicBezTo>
                    <a:pt x="8911" y="65772"/>
                    <a:pt x="9244" y="65919"/>
                    <a:pt x="9391" y="65919"/>
                  </a:cubicBezTo>
                  <a:cubicBezTo>
                    <a:pt x="9687" y="66067"/>
                    <a:pt x="9983" y="66252"/>
                    <a:pt x="10316" y="66400"/>
                  </a:cubicBezTo>
                  <a:cubicBezTo>
                    <a:pt x="10464" y="66548"/>
                    <a:pt x="10612" y="66548"/>
                    <a:pt x="10759" y="66696"/>
                  </a:cubicBezTo>
                  <a:cubicBezTo>
                    <a:pt x="11092" y="66844"/>
                    <a:pt x="11536" y="67176"/>
                    <a:pt x="12016" y="67324"/>
                  </a:cubicBezTo>
                  <a:cubicBezTo>
                    <a:pt x="16305" y="69764"/>
                    <a:pt x="19411" y="72870"/>
                    <a:pt x="21407" y="76086"/>
                  </a:cubicBezTo>
                  <a:lnTo>
                    <a:pt x="21555" y="13384"/>
                  </a:lnTo>
                  <a:cubicBezTo>
                    <a:pt x="19706" y="10168"/>
                    <a:pt x="16453" y="7099"/>
                    <a:pt x="12164" y="4622"/>
                  </a:cubicBezTo>
                  <a:cubicBezTo>
                    <a:pt x="11684" y="4474"/>
                    <a:pt x="11388" y="4141"/>
                    <a:pt x="10907" y="3993"/>
                  </a:cubicBezTo>
                  <a:cubicBezTo>
                    <a:pt x="10759" y="3846"/>
                    <a:pt x="10612" y="3846"/>
                    <a:pt x="10464" y="3698"/>
                  </a:cubicBezTo>
                  <a:cubicBezTo>
                    <a:pt x="10168" y="3550"/>
                    <a:pt x="9835" y="3402"/>
                    <a:pt x="9539" y="3217"/>
                  </a:cubicBezTo>
                  <a:cubicBezTo>
                    <a:pt x="9391" y="3217"/>
                    <a:pt x="9059" y="3069"/>
                    <a:pt x="8911" y="3069"/>
                  </a:cubicBezTo>
                  <a:cubicBezTo>
                    <a:pt x="8615" y="2921"/>
                    <a:pt x="8467" y="2773"/>
                    <a:pt x="8134" y="2626"/>
                  </a:cubicBezTo>
                  <a:cubicBezTo>
                    <a:pt x="7839" y="2478"/>
                    <a:pt x="7691" y="2478"/>
                    <a:pt x="7543" y="2293"/>
                  </a:cubicBezTo>
                  <a:cubicBezTo>
                    <a:pt x="7210" y="2293"/>
                    <a:pt x="6914" y="2145"/>
                    <a:pt x="6619" y="1997"/>
                  </a:cubicBezTo>
                  <a:lnTo>
                    <a:pt x="6471" y="1997"/>
                  </a:lnTo>
                  <a:cubicBezTo>
                    <a:pt x="5842" y="1701"/>
                    <a:pt x="5214" y="1553"/>
                    <a:pt x="4622" y="1221"/>
                  </a:cubicBezTo>
                  <a:cubicBezTo>
                    <a:pt x="4290" y="1221"/>
                    <a:pt x="4142" y="1073"/>
                    <a:pt x="3994" y="1073"/>
                  </a:cubicBezTo>
                  <a:cubicBezTo>
                    <a:pt x="3365" y="925"/>
                    <a:pt x="2589" y="629"/>
                    <a:pt x="1849" y="444"/>
                  </a:cubicBezTo>
                  <a:cubicBezTo>
                    <a:pt x="1221" y="296"/>
                    <a:pt x="740" y="149"/>
                    <a:pt x="149" y="1"/>
                  </a:cubicBezTo>
                  <a:close/>
                </a:path>
              </a:pathLst>
            </a:custGeom>
            <a:solidFill>
              <a:srgbClr val="2A38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7" name="Google Shape;390;p19">
              <a:extLst>
                <a:ext uri="{FF2B5EF4-FFF2-40B4-BE49-F238E27FC236}">
                  <a16:creationId xmlns:a16="http://schemas.microsoft.com/office/drawing/2014/main" id="{94DB216E-20C8-615F-C5D2-3F6D78A29459}"/>
                </a:ext>
              </a:extLst>
            </p:cNvPr>
            <p:cNvSpPr/>
            <p:nvPr/>
          </p:nvSpPr>
          <p:spPr>
            <a:xfrm>
              <a:off x="9537161" y="2301849"/>
              <a:ext cx="1381669" cy="812973"/>
            </a:xfrm>
            <a:custGeom>
              <a:avLst/>
              <a:gdLst/>
              <a:ahLst/>
              <a:cxnLst/>
              <a:rect l="l" t="t" r="r" b="b"/>
              <a:pathLst>
                <a:path w="71946" h="42333" extrusionOk="0">
                  <a:moveTo>
                    <a:pt x="21555" y="1"/>
                  </a:moveTo>
                  <a:lnTo>
                    <a:pt x="1" y="28949"/>
                  </a:lnTo>
                  <a:cubicBezTo>
                    <a:pt x="4622" y="30021"/>
                    <a:pt x="8615" y="31721"/>
                    <a:pt x="12016" y="33570"/>
                  </a:cubicBezTo>
                  <a:cubicBezTo>
                    <a:pt x="16305" y="36047"/>
                    <a:pt x="19558" y="39116"/>
                    <a:pt x="21407" y="42332"/>
                  </a:cubicBezTo>
                  <a:lnTo>
                    <a:pt x="71946" y="30797"/>
                  </a:lnTo>
                  <a:cubicBezTo>
                    <a:pt x="67324" y="23551"/>
                    <a:pt x="59930" y="16933"/>
                    <a:pt x="50355" y="11388"/>
                  </a:cubicBezTo>
                  <a:cubicBezTo>
                    <a:pt x="42369" y="6618"/>
                    <a:pt x="32646" y="2773"/>
                    <a:pt x="21555" y="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8" name="Google Shape;391;p19">
              <a:extLst>
                <a:ext uri="{FF2B5EF4-FFF2-40B4-BE49-F238E27FC236}">
                  <a16:creationId xmlns:a16="http://schemas.microsoft.com/office/drawing/2014/main" id="{A97CBDA9-BC84-43D3-14D4-09C037EE50F8}"/>
                </a:ext>
              </a:extLst>
            </p:cNvPr>
            <p:cNvSpPr/>
            <p:nvPr/>
          </p:nvSpPr>
          <p:spPr>
            <a:xfrm>
              <a:off x="9945406" y="2887521"/>
              <a:ext cx="973425" cy="1425685"/>
            </a:xfrm>
            <a:custGeom>
              <a:avLst/>
              <a:gdLst/>
              <a:ahLst/>
              <a:cxnLst/>
              <a:rect l="l" t="t" r="r" b="b"/>
              <a:pathLst>
                <a:path w="50688" h="74238" extrusionOk="0">
                  <a:moveTo>
                    <a:pt x="50688" y="0"/>
                  </a:moveTo>
                  <a:lnTo>
                    <a:pt x="149" y="11535"/>
                  </a:lnTo>
                  <a:lnTo>
                    <a:pt x="1" y="74237"/>
                  </a:lnTo>
                  <a:lnTo>
                    <a:pt x="1" y="74237"/>
                  </a:lnTo>
                  <a:lnTo>
                    <a:pt x="50503" y="62703"/>
                  </a:lnTo>
                  <a:lnTo>
                    <a:pt x="50688" y="0"/>
                  </a:lnTo>
                  <a:close/>
                </a:path>
              </a:pathLst>
            </a:custGeom>
            <a:solidFill>
              <a:srgbClr val="2A3874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9" name="Google Shape;392;p19">
              <a:extLst>
                <a:ext uri="{FF2B5EF4-FFF2-40B4-BE49-F238E27FC236}">
                  <a16:creationId xmlns:a16="http://schemas.microsoft.com/office/drawing/2014/main" id="{0DD1EA8A-3512-AF3C-F736-2C05AF92C3E4}"/>
                </a:ext>
              </a:extLst>
            </p:cNvPr>
            <p:cNvSpPr/>
            <p:nvPr/>
          </p:nvSpPr>
          <p:spPr>
            <a:xfrm>
              <a:off x="9915600" y="2504914"/>
              <a:ext cx="626942" cy="355721"/>
            </a:xfrm>
            <a:custGeom>
              <a:avLst/>
              <a:gdLst/>
              <a:ahLst/>
              <a:cxnLst/>
              <a:rect l="l" t="t" r="r" b="b"/>
              <a:pathLst>
                <a:path w="32646" h="18523" extrusionOk="0">
                  <a:moveTo>
                    <a:pt x="16253" y="4788"/>
                  </a:moveTo>
                  <a:cubicBezTo>
                    <a:pt x="18217" y="4788"/>
                    <a:pt x="20186" y="5213"/>
                    <a:pt x="21739" y="6063"/>
                  </a:cubicBezTo>
                  <a:cubicBezTo>
                    <a:pt x="24808" y="7912"/>
                    <a:pt x="24808" y="10685"/>
                    <a:pt x="21739" y="12348"/>
                  </a:cubicBezTo>
                  <a:cubicBezTo>
                    <a:pt x="20260" y="13273"/>
                    <a:pt x="18291" y="13735"/>
                    <a:pt x="16309" y="13735"/>
                  </a:cubicBezTo>
                  <a:cubicBezTo>
                    <a:pt x="14326" y="13735"/>
                    <a:pt x="12330" y="13273"/>
                    <a:pt x="10796" y="12348"/>
                  </a:cubicBezTo>
                  <a:cubicBezTo>
                    <a:pt x="7875" y="10685"/>
                    <a:pt x="7875" y="7912"/>
                    <a:pt x="10796" y="6063"/>
                  </a:cubicBezTo>
                  <a:cubicBezTo>
                    <a:pt x="12330" y="5213"/>
                    <a:pt x="14289" y="4788"/>
                    <a:pt x="16253" y="4788"/>
                  </a:cubicBezTo>
                  <a:close/>
                  <a:moveTo>
                    <a:pt x="11701" y="0"/>
                  </a:moveTo>
                  <a:cubicBezTo>
                    <a:pt x="11064" y="0"/>
                    <a:pt x="10407" y="111"/>
                    <a:pt x="9871" y="333"/>
                  </a:cubicBezTo>
                  <a:lnTo>
                    <a:pt x="924" y="5583"/>
                  </a:lnTo>
                  <a:cubicBezTo>
                    <a:pt x="0" y="6211"/>
                    <a:pt x="0" y="6988"/>
                    <a:pt x="924" y="7579"/>
                  </a:cubicBezTo>
                  <a:lnTo>
                    <a:pt x="19262" y="18079"/>
                  </a:lnTo>
                  <a:cubicBezTo>
                    <a:pt x="19724" y="18375"/>
                    <a:pt x="20343" y="18523"/>
                    <a:pt x="20963" y="18523"/>
                  </a:cubicBezTo>
                  <a:cubicBezTo>
                    <a:pt x="21582" y="18523"/>
                    <a:pt x="22201" y="18375"/>
                    <a:pt x="22663" y="18079"/>
                  </a:cubicBezTo>
                  <a:lnTo>
                    <a:pt x="31573" y="12977"/>
                  </a:lnTo>
                  <a:cubicBezTo>
                    <a:pt x="32645" y="12348"/>
                    <a:pt x="32645" y="11424"/>
                    <a:pt x="31573" y="10981"/>
                  </a:cubicBezTo>
                  <a:lnTo>
                    <a:pt x="13421" y="333"/>
                  </a:lnTo>
                  <a:cubicBezTo>
                    <a:pt x="12958" y="111"/>
                    <a:pt x="12339" y="0"/>
                    <a:pt x="117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0" name="Google Shape;393;p19">
              <a:extLst>
                <a:ext uri="{FF2B5EF4-FFF2-40B4-BE49-F238E27FC236}">
                  <a16:creationId xmlns:a16="http://schemas.microsoft.com/office/drawing/2014/main" id="{B6D757F9-B290-C147-F6F5-DA57EB8453D4}"/>
                </a:ext>
              </a:extLst>
            </p:cNvPr>
            <p:cNvSpPr/>
            <p:nvPr/>
          </p:nvSpPr>
          <p:spPr>
            <a:xfrm>
              <a:off x="10098770" y="2612997"/>
              <a:ext cx="260583" cy="137407"/>
            </a:xfrm>
            <a:custGeom>
              <a:avLst/>
              <a:gdLst/>
              <a:ahLst/>
              <a:cxnLst/>
              <a:rect l="l" t="t" r="r" b="b"/>
              <a:pathLst>
                <a:path w="13569" h="7155" extrusionOk="0">
                  <a:moveTo>
                    <a:pt x="9872" y="1360"/>
                  </a:moveTo>
                  <a:lnTo>
                    <a:pt x="10648" y="1803"/>
                  </a:lnTo>
                  <a:lnTo>
                    <a:pt x="10168" y="2099"/>
                  </a:lnTo>
                  <a:cubicBezTo>
                    <a:pt x="10796" y="2580"/>
                    <a:pt x="10500" y="3023"/>
                    <a:pt x="9724" y="3504"/>
                  </a:cubicBezTo>
                  <a:lnTo>
                    <a:pt x="9576" y="3652"/>
                  </a:lnTo>
                  <a:lnTo>
                    <a:pt x="8652" y="3208"/>
                  </a:lnTo>
                  <a:lnTo>
                    <a:pt x="8800" y="3023"/>
                  </a:lnTo>
                  <a:cubicBezTo>
                    <a:pt x="9243" y="2728"/>
                    <a:pt x="9243" y="2580"/>
                    <a:pt x="8948" y="2432"/>
                  </a:cubicBezTo>
                  <a:cubicBezTo>
                    <a:pt x="8800" y="2265"/>
                    <a:pt x="8643" y="2182"/>
                    <a:pt x="8467" y="2182"/>
                  </a:cubicBezTo>
                  <a:cubicBezTo>
                    <a:pt x="8291" y="2182"/>
                    <a:pt x="8097" y="2265"/>
                    <a:pt x="7875" y="2432"/>
                  </a:cubicBezTo>
                  <a:cubicBezTo>
                    <a:pt x="6655" y="3208"/>
                    <a:pt x="8504" y="4280"/>
                    <a:pt x="6655" y="5353"/>
                  </a:cubicBezTo>
                  <a:cubicBezTo>
                    <a:pt x="6153" y="5640"/>
                    <a:pt x="5588" y="5819"/>
                    <a:pt x="5041" y="5819"/>
                  </a:cubicBezTo>
                  <a:cubicBezTo>
                    <a:pt x="4744" y="5819"/>
                    <a:pt x="4452" y="5766"/>
                    <a:pt x="4178" y="5648"/>
                  </a:cubicBezTo>
                  <a:lnTo>
                    <a:pt x="3698" y="5796"/>
                  </a:lnTo>
                  <a:lnTo>
                    <a:pt x="2773" y="5353"/>
                  </a:lnTo>
                  <a:lnTo>
                    <a:pt x="3254" y="5205"/>
                  </a:lnTo>
                  <a:cubicBezTo>
                    <a:pt x="2773" y="4724"/>
                    <a:pt x="2958" y="4132"/>
                    <a:pt x="3698" y="3652"/>
                  </a:cubicBezTo>
                  <a:lnTo>
                    <a:pt x="4178" y="3356"/>
                  </a:lnTo>
                  <a:lnTo>
                    <a:pt x="5103" y="3948"/>
                  </a:lnTo>
                  <a:lnTo>
                    <a:pt x="4622" y="4280"/>
                  </a:lnTo>
                  <a:cubicBezTo>
                    <a:pt x="4178" y="4428"/>
                    <a:pt x="4178" y="4724"/>
                    <a:pt x="4474" y="4872"/>
                  </a:cubicBezTo>
                  <a:cubicBezTo>
                    <a:pt x="4640" y="4964"/>
                    <a:pt x="4835" y="5011"/>
                    <a:pt x="5047" y="5011"/>
                  </a:cubicBezTo>
                  <a:cubicBezTo>
                    <a:pt x="5260" y="5011"/>
                    <a:pt x="5491" y="4964"/>
                    <a:pt x="5731" y="4872"/>
                  </a:cubicBezTo>
                  <a:cubicBezTo>
                    <a:pt x="6951" y="4132"/>
                    <a:pt x="5103" y="2875"/>
                    <a:pt x="6803" y="1951"/>
                  </a:cubicBezTo>
                  <a:cubicBezTo>
                    <a:pt x="7400" y="1665"/>
                    <a:pt x="7935" y="1502"/>
                    <a:pt x="8488" y="1502"/>
                  </a:cubicBezTo>
                  <a:cubicBezTo>
                    <a:pt x="8792" y="1502"/>
                    <a:pt x="9101" y="1551"/>
                    <a:pt x="9428" y="1655"/>
                  </a:cubicBezTo>
                  <a:lnTo>
                    <a:pt x="9872" y="1360"/>
                  </a:lnTo>
                  <a:close/>
                  <a:moveTo>
                    <a:pt x="6725" y="1"/>
                  </a:moveTo>
                  <a:cubicBezTo>
                    <a:pt x="5149" y="1"/>
                    <a:pt x="3568" y="343"/>
                    <a:pt x="2330" y="1027"/>
                  </a:cubicBezTo>
                  <a:cubicBezTo>
                    <a:pt x="1" y="2432"/>
                    <a:pt x="1" y="4724"/>
                    <a:pt x="2330" y="6129"/>
                  </a:cubicBezTo>
                  <a:cubicBezTo>
                    <a:pt x="3568" y="6813"/>
                    <a:pt x="5186" y="7155"/>
                    <a:pt x="6780" y="7155"/>
                  </a:cubicBezTo>
                  <a:cubicBezTo>
                    <a:pt x="8374" y="7155"/>
                    <a:pt x="9946" y="6813"/>
                    <a:pt x="11092" y="6129"/>
                  </a:cubicBezTo>
                  <a:cubicBezTo>
                    <a:pt x="13569" y="4724"/>
                    <a:pt x="13569" y="2432"/>
                    <a:pt x="11092" y="1027"/>
                  </a:cubicBezTo>
                  <a:cubicBezTo>
                    <a:pt x="9872" y="343"/>
                    <a:pt x="8301" y="1"/>
                    <a:pt x="67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8" name="Google Shape;401;p19">
              <a:extLst>
                <a:ext uri="{FF2B5EF4-FFF2-40B4-BE49-F238E27FC236}">
                  <a16:creationId xmlns:a16="http://schemas.microsoft.com/office/drawing/2014/main" id="{061493E4-86F2-6A48-9858-7AB3BF2B2D61}"/>
                </a:ext>
              </a:extLst>
            </p:cNvPr>
            <p:cNvSpPr/>
            <p:nvPr/>
          </p:nvSpPr>
          <p:spPr>
            <a:xfrm>
              <a:off x="8531108" y="4751331"/>
              <a:ext cx="1405098" cy="643190"/>
            </a:xfrm>
            <a:custGeom>
              <a:avLst/>
              <a:gdLst/>
              <a:ahLst/>
              <a:cxnLst/>
              <a:rect l="l" t="t" r="r" b="b"/>
              <a:pathLst>
                <a:path w="73166" h="33492" extrusionOk="0">
                  <a:moveTo>
                    <a:pt x="52979" y="1"/>
                  </a:moveTo>
                  <a:cubicBezTo>
                    <a:pt x="47985" y="1278"/>
                    <a:pt x="42483" y="1978"/>
                    <a:pt x="36868" y="1978"/>
                  </a:cubicBezTo>
                  <a:cubicBezTo>
                    <a:pt x="31759" y="1978"/>
                    <a:pt x="26556" y="1399"/>
                    <a:pt x="21554" y="148"/>
                  </a:cubicBezTo>
                  <a:lnTo>
                    <a:pt x="0" y="28949"/>
                  </a:lnTo>
                  <a:cubicBezTo>
                    <a:pt x="12145" y="32031"/>
                    <a:pt x="24759" y="33491"/>
                    <a:pt x="37162" y="33491"/>
                  </a:cubicBezTo>
                  <a:cubicBezTo>
                    <a:pt x="49604" y="33491"/>
                    <a:pt x="61834" y="32022"/>
                    <a:pt x="73165" y="29244"/>
                  </a:cubicBezTo>
                  <a:lnTo>
                    <a:pt x="52979" y="1"/>
                  </a:lnTo>
                  <a:close/>
                </a:path>
              </a:pathLst>
            </a:custGeom>
            <a:solidFill>
              <a:srgbClr val="7888CE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9" name="Google Shape;402;p19">
              <a:extLst>
                <a:ext uri="{FF2B5EF4-FFF2-40B4-BE49-F238E27FC236}">
                  <a16:creationId xmlns:a16="http://schemas.microsoft.com/office/drawing/2014/main" id="{9575F8AA-464C-B1E0-EC52-B100C500D42D}"/>
                </a:ext>
              </a:extLst>
            </p:cNvPr>
            <p:cNvSpPr/>
            <p:nvPr/>
          </p:nvSpPr>
          <p:spPr>
            <a:xfrm>
              <a:off x="8528266" y="5301495"/>
              <a:ext cx="1407941" cy="189584"/>
            </a:xfrm>
            <a:custGeom>
              <a:avLst/>
              <a:gdLst/>
              <a:ahLst/>
              <a:cxnLst/>
              <a:rect l="l" t="t" r="r" b="b"/>
              <a:pathLst>
                <a:path w="73314" h="9872" extrusionOk="0">
                  <a:moveTo>
                    <a:pt x="148" y="1"/>
                  </a:moveTo>
                  <a:lnTo>
                    <a:pt x="0" y="5398"/>
                  </a:lnTo>
                  <a:cubicBezTo>
                    <a:pt x="925" y="5546"/>
                    <a:pt x="1849" y="5842"/>
                    <a:pt x="2625" y="5990"/>
                  </a:cubicBezTo>
                  <a:cubicBezTo>
                    <a:pt x="2921" y="5990"/>
                    <a:pt x="3217" y="6175"/>
                    <a:pt x="3550" y="6175"/>
                  </a:cubicBezTo>
                  <a:cubicBezTo>
                    <a:pt x="4141" y="6323"/>
                    <a:pt x="4770" y="6470"/>
                    <a:pt x="5398" y="6618"/>
                  </a:cubicBezTo>
                  <a:lnTo>
                    <a:pt x="5842" y="6618"/>
                  </a:lnTo>
                  <a:cubicBezTo>
                    <a:pt x="5990" y="6766"/>
                    <a:pt x="6175" y="6766"/>
                    <a:pt x="6322" y="6766"/>
                  </a:cubicBezTo>
                  <a:cubicBezTo>
                    <a:pt x="6766" y="6914"/>
                    <a:pt x="7099" y="6914"/>
                    <a:pt x="7542" y="7099"/>
                  </a:cubicBezTo>
                  <a:cubicBezTo>
                    <a:pt x="7838" y="7099"/>
                    <a:pt x="8319" y="7247"/>
                    <a:pt x="8615" y="7247"/>
                  </a:cubicBezTo>
                  <a:cubicBezTo>
                    <a:pt x="9095" y="7395"/>
                    <a:pt x="9391" y="7395"/>
                    <a:pt x="9872" y="7395"/>
                  </a:cubicBezTo>
                  <a:cubicBezTo>
                    <a:pt x="10167" y="7543"/>
                    <a:pt x="10611" y="7543"/>
                    <a:pt x="10944" y="7691"/>
                  </a:cubicBezTo>
                  <a:cubicBezTo>
                    <a:pt x="11387" y="7691"/>
                    <a:pt x="11720" y="7838"/>
                    <a:pt x="12164" y="7838"/>
                  </a:cubicBezTo>
                  <a:cubicBezTo>
                    <a:pt x="12644" y="7838"/>
                    <a:pt x="12940" y="8023"/>
                    <a:pt x="13384" y="8023"/>
                  </a:cubicBezTo>
                  <a:cubicBezTo>
                    <a:pt x="13717" y="8171"/>
                    <a:pt x="14160" y="8171"/>
                    <a:pt x="14493" y="8171"/>
                  </a:cubicBezTo>
                  <a:cubicBezTo>
                    <a:pt x="14789" y="8319"/>
                    <a:pt x="14937" y="8319"/>
                    <a:pt x="15084" y="8319"/>
                  </a:cubicBezTo>
                  <a:lnTo>
                    <a:pt x="15713" y="8319"/>
                  </a:lnTo>
                  <a:cubicBezTo>
                    <a:pt x="16009" y="8467"/>
                    <a:pt x="16341" y="8467"/>
                    <a:pt x="16785" y="8467"/>
                  </a:cubicBezTo>
                  <a:cubicBezTo>
                    <a:pt x="17081" y="8615"/>
                    <a:pt x="17562" y="8615"/>
                    <a:pt x="18005" y="8615"/>
                  </a:cubicBezTo>
                  <a:cubicBezTo>
                    <a:pt x="18338" y="8763"/>
                    <a:pt x="18634" y="8763"/>
                    <a:pt x="19114" y="8763"/>
                  </a:cubicBezTo>
                  <a:cubicBezTo>
                    <a:pt x="19410" y="8763"/>
                    <a:pt x="19854" y="8948"/>
                    <a:pt x="20334" y="8948"/>
                  </a:cubicBezTo>
                  <a:cubicBezTo>
                    <a:pt x="20630" y="8948"/>
                    <a:pt x="20963" y="9095"/>
                    <a:pt x="21406" y="9095"/>
                  </a:cubicBezTo>
                  <a:cubicBezTo>
                    <a:pt x="21702" y="9095"/>
                    <a:pt x="22183" y="9095"/>
                    <a:pt x="22479" y="9243"/>
                  </a:cubicBezTo>
                  <a:lnTo>
                    <a:pt x="24179" y="9243"/>
                  </a:lnTo>
                  <a:cubicBezTo>
                    <a:pt x="24327" y="9391"/>
                    <a:pt x="24660" y="9391"/>
                    <a:pt x="24808" y="9391"/>
                  </a:cubicBezTo>
                  <a:lnTo>
                    <a:pt x="25880" y="9391"/>
                  </a:lnTo>
                  <a:cubicBezTo>
                    <a:pt x="26324" y="9539"/>
                    <a:pt x="26804" y="9539"/>
                    <a:pt x="27100" y="9539"/>
                  </a:cubicBezTo>
                  <a:lnTo>
                    <a:pt x="28172" y="9539"/>
                  </a:lnTo>
                  <a:cubicBezTo>
                    <a:pt x="28653" y="9539"/>
                    <a:pt x="29096" y="9687"/>
                    <a:pt x="29429" y="9687"/>
                  </a:cubicBezTo>
                  <a:lnTo>
                    <a:pt x="31721" y="9687"/>
                  </a:lnTo>
                  <a:cubicBezTo>
                    <a:pt x="32202" y="9687"/>
                    <a:pt x="32498" y="9687"/>
                    <a:pt x="32793" y="9872"/>
                  </a:cubicBezTo>
                  <a:lnTo>
                    <a:pt x="41112" y="9872"/>
                  </a:lnTo>
                  <a:cubicBezTo>
                    <a:pt x="41445" y="9872"/>
                    <a:pt x="41888" y="9687"/>
                    <a:pt x="42221" y="9687"/>
                  </a:cubicBezTo>
                  <a:lnTo>
                    <a:pt x="44809" y="9687"/>
                  </a:lnTo>
                  <a:cubicBezTo>
                    <a:pt x="45142" y="9687"/>
                    <a:pt x="45437" y="9687"/>
                    <a:pt x="45733" y="9539"/>
                  </a:cubicBezTo>
                  <a:lnTo>
                    <a:pt x="47286" y="9539"/>
                  </a:lnTo>
                  <a:cubicBezTo>
                    <a:pt x="47582" y="9539"/>
                    <a:pt x="47914" y="9539"/>
                    <a:pt x="48210" y="9391"/>
                  </a:cubicBezTo>
                  <a:lnTo>
                    <a:pt x="49763" y="9391"/>
                  </a:lnTo>
                  <a:cubicBezTo>
                    <a:pt x="50059" y="9391"/>
                    <a:pt x="50355" y="9243"/>
                    <a:pt x="50687" y="9243"/>
                  </a:cubicBezTo>
                  <a:cubicBezTo>
                    <a:pt x="51131" y="9243"/>
                    <a:pt x="51759" y="9243"/>
                    <a:pt x="52203" y="9095"/>
                  </a:cubicBezTo>
                  <a:lnTo>
                    <a:pt x="53127" y="9095"/>
                  </a:lnTo>
                  <a:cubicBezTo>
                    <a:pt x="54052" y="8948"/>
                    <a:pt x="54828" y="8948"/>
                    <a:pt x="55752" y="8763"/>
                  </a:cubicBezTo>
                  <a:cubicBezTo>
                    <a:pt x="56085" y="8763"/>
                    <a:pt x="56233" y="8763"/>
                    <a:pt x="56381" y="8615"/>
                  </a:cubicBezTo>
                  <a:cubicBezTo>
                    <a:pt x="57157" y="8615"/>
                    <a:pt x="57934" y="8467"/>
                    <a:pt x="58525" y="8467"/>
                  </a:cubicBezTo>
                  <a:cubicBezTo>
                    <a:pt x="58858" y="8319"/>
                    <a:pt x="59154" y="8319"/>
                    <a:pt x="59449" y="8319"/>
                  </a:cubicBezTo>
                  <a:cubicBezTo>
                    <a:pt x="60078" y="8171"/>
                    <a:pt x="60854" y="8023"/>
                    <a:pt x="61446" y="8023"/>
                  </a:cubicBezTo>
                  <a:cubicBezTo>
                    <a:pt x="61778" y="8023"/>
                    <a:pt x="61926" y="7838"/>
                    <a:pt x="62074" y="7838"/>
                  </a:cubicBezTo>
                  <a:cubicBezTo>
                    <a:pt x="62999" y="7691"/>
                    <a:pt x="63923" y="7543"/>
                    <a:pt x="64699" y="7395"/>
                  </a:cubicBezTo>
                  <a:lnTo>
                    <a:pt x="65143" y="7395"/>
                  </a:lnTo>
                  <a:cubicBezTo>
                    <a:pt x="66400" y="7099"/>
                    <a:pt x="67768" y="6914"/>
                    <a:pt x="69025" y="6618"/>
                  </a:cubicBezTo>
                  <a:lnTo>
                    <a:pt x="69173" y="6618"/>
                  </a:lnTo>
                  <a:cubicBezTo>
                    <a:pt x="70541" y="6323"/>
                    <a:pt x="71798" y="5990"/>
                    <a:pt x="73165" y="5694"/>
                  </a:cubicBezTo>
                  <a:lnTo>
                    <a:pt x="73313" y="296"/>
                  </a:lnTo>
                  <a:lnTo>
                    <a:pt x="73313" y="296"/>
                  </a:lnTo>
                  <a:cubicBezTo>
                    <a:pt x="72093" y="629"/>
                    <a:pt x="70688" y="925"/>
                    <a:pt x="69468" y="1221"/>
                  </a:cubicBezTo>
                  <a:cubicBezTo>
                    <a:pt x="69320" y="1221"/>
                    <a:pt x="69320" y="1221"/>
                    <a:pt x="69173" y="1369"/>
                  </a:cubicBezTo>
                  <a:cubicBezTo>
                    <a:pt x="67916" y="1553"/>
                    <a:pt x="66696" y="1849"/>
                    <a:pt x="65328" y="1997"/>
                  </a:cubicBezTo>
                  <a:cubicBezTo>
                    <a:pt x="65143" y="2145"/>
                    <a:pt x="64995" y="2145"/>
                    <a:pt x="64995" y="2145"/>
                  </a:cubicBezTo>
                  <a:cubicBezTo>
                    <a:pt x="64071" y="2293"/>
                    <a:pt x="63146" y="2478"/>
                    <a:pt x="62222" y="2626"/>
                  </a:cubicBezTo>
                  <a:lnTo>
                    <a:pt x="61631" y="2626"/>
                  </a:lnTo>
                  <a:cubicBezTo>
                    <a:pt x="61002" y="2773"/>
                    <a:pt x="60226" y="2921"/>
                    <a:pt x="59597" y="2921"/>
                  </a:cubicBezTo>
                  <a:cubicBezTo>
                    <a:pt x="59301" y="3069"/>
                    <a:pt x="59006" y="3069"/>
                    <a:pt x="58673" y="3069"/>
                  </a:cubicBezTo>
                  <a:cubicBezTo>
                    <a:pt x="58081" y="3217"/>
                    <a:pt x="57305" y="3217"/>
                    <a:pt x="56529" y="3402"/>
                  </a:cubicBezTo>
                  <a:lnTo>
                    <a:pt x="55900" y="3402"/>
                  </a:lnTo>
                  <a:cubicBezTo>
                    <a:pt x="55161" y="3550"/>
                    <a:pt x="54236" y="3698"/>
                    <a:pt x="53312" y="3698"/>
                  </a:cubicBezTo>
                  <a:cubicBezTo>
                    <a:pt x="52979" y="3846"/>
                    <a:pt x="52684" y="3846"/>
                    <a:pt x="52388" y="3846"/>
                  </a:cubicBezTo>
                  <a:cubicBezTo>
                    <a:pt x="51907" y="3846"/>
                    <a:pt x="51464" y="3993"/>
                    <a:pt x="50835" y="3993"/>
                  </a:cubicBezTo>
                  <a:lnTo>
                    <a:pt x="49911" y="3993"/>
                  </a:lnTo>
                  <a:cubicBezTo>
                    <a:pt x="49430" y="4141"/>
                    <a:pt x="48987" y="4141"/>
                    <a:pt x="48358" y="4141"/>
                  </a:cubicBezTo>
                  <a:cubicBezTo>
                    <a:pt x="48062" y="4141"/>
                    <a:pt x="47767" y="4141"/>
                    <a:pt x="47434" y="4326"/>
                  </a:cubicBezTo>
                  <a:lnTo>
                    <a:pt x="44994" y="4326"/>
                  </a:lnTo>
                  <a:cubicBezTo>
                    <a:pt x="44513" y="4474"/>
                    <a:pt x="43885" y="4474"/>
                    <a:pt x="43441" y="4474"/>
                  </a:cubicBezTo>
                  <a:lnTo>
                    <a:pt x="38968" y="4474"/>
                  </a:lnTo>
                  <a:cubicBezTo>
                    <a:pt x="38524" y="4622"/>
                    <a:pt x="38191" y="4622"/>
                    <a:pt x="37748" y="4622"/>
                  </a:cubicBezTo>
                  <a:lnTo>
                    <a:pt x="36491" y="4622"/>
                  </a:lnTo>
                  <a:cubicBezTo>
                    <a:pt x="36195" y="4622"/>
                    <a:pt x="35751" y="4622"/>
                    <a:pt x="35418" y="4474"/>
                  </a:cubicBezTo>
                  <a:lnTo>
                    <a:pt x="30797" y="4474"/>
                  </a:lnTo>
                  <a:cubicBezTo>
                    <a:pt x="30353" y="4474"/>
                    <a:pt x="30021" y="4326"/>
                    <a:pt x="29577" y="4326"/>
                  </a:cubicBezTo>
                  <a:lnTo>
                    <a:pt x="27433" y="4326"/>
                  </a:lnTo>
                  <a:cubicBezTo>
                    <a:pt x="26952" y="4141"/>
                    <a:pt x="26508" y="4141"/>
                    <a:pt x="26176" y="4141"/>
                  </a:cubicBezTo>
                  <a:cubicBezTo>
                    <a:pt x="25732" y="4141"/>
                    <a:pt x="25399" y="4141"/>
                    <a:pt x="25104" y="3993"/>
                  </a:cubicBezTo>
                  <a:lnTo>
                    <a:pt x="23884" y="3993"/>
                  </a:lnTo>
                  <a:cubicBezTo>
                    <a:pt x="23403" y="3993"/>
                    <a:pt x="23107" y="3846"/>
                    <a:pt x="22811" y="3846"/>
                  </a:cubicBezTo>
                  <a:cubicBezTo>
                    <a:pt x="22331" y="3846"/>
                    <a:pt x="21887" y="3846"/>
                    <a:pt x="21554" y="3698"/>
                  </a:cubicBezTo>
                  <a:lnTo>
                    <a:pt x="20482" y="3698"/>
                  </a:lnTo>
                  <a:cubicBezTo>
                    <a:pt x="20039" y="3550"/>
                    <a:pt x="19558" y="3550"/>
                    <a:pt x="19262" y="3550"/>
                  </a:cubicBezTo>
                  <a:cubicBezTo>
                    <a:pt x="18782" y="3550"/>
                    <a:pt x="18486" y="3402"/>
                    <a:pt x="18190" y="3402"/>
                  </a:cubicBezTo>
                  <a:cubicBezTo>
                    <a:pt x="17709" y="3402"/>
                    <a:pt x="17414" y="3217"/>
                    <a:pt x="16933" y="3217"/>
                  </a:cubicBezTo>
                  <a:cubicBezTo>
                    <a:pt x="16637" y="3217"/>
                    <a:pt x="16157" y="3069"/>
                    <a:pt x="15861" y="3069"/>
                  </a:cubicBezTo>
                  <a:cubicBezTo>
                    <a:pt x="15417" y="3069"/>
                    <a:pt x="15084" y="2921"/>
                    <a:pt x="14641" y="2921"/>
                  </a:cubicBezTo>
                  <a:cubicBezTo>
                    <a:pt x="14308" y="2921"/>
                    <a:pt x="13864" y="2773"/>
                    <a:pt x="13569" y="2773"/>
                  </a:cubicBezTo>
                  <a:cubicBezTo>
                    <a:pt x="13088" y="2626"/>
                    <a:pt x="12792" y="2626"/>
                    <a:pt x="12312" y="2626"/>
                  </a:cubicBezTo>
                  <a:cubicBezTo>
                    <a:pt x="12016" y="2478"/>
                    <a:pt x="11535" y="2478"/>
                    <a:pt x="11240" y="2293"/>
                  </a:cubicBezTo>
                  <a:cubicBezTo>
                    <a:pt x="10796" y="2293"/>
                    <a:pt x="10463" y="2145"/>
                    <a:pt x="10020" y="2145"/>
                  </a:cubicBezTo>
                  <a:cubicBezTo>
                    <a:pt x="9687" y="2145"/>
                    <a:pt x="9243" y="1997"/>
                    <a:pt x="8947" y="1997"/>
                  </a:cubicBezTo>
                  <a:cubicBezTo>
                    <a:pt x="8467" y="1849"/>
                    <a:pt x="8171" y="1849"/>
                    <a:pt x="7690" y="1701"/>
                  </a:cubicBezTo>
                  <a:cubicBezTo>
                    <a:pt x="7395" y="1701"/>
                    <a:pt x="6914" y="1553"/>
                    <a:pt x="6618" y="1553"/>
                  </a:cubicBezTo>
                  <a:cubicBezTo>
                    <a:pt x="6175" y="1369"/>
                    <a:pt x="5842" y="1369"/>
                    <a:pt x="5546" y="1221"/>
                  </a:cubicBezTo>
                  <a:cubicBezTo>
                    <a:pt x="4918" y="1221"/>
                    <a:pt x="4326" y="1073"/>
                    <a:pt x="3698" y="925"/>
                  </a:cubicBezTo>
                  <a:cubicBezTo>
                    <a:pt x="3402" y="777"/>
                    <a:pt x="3069" y="777"/>
                    <a:pt x="2773" y="777"/>
                  </a:cubicBezTo>
                  <a:cubicBezTo>
                    <a:pt x="1997" y="444"/>
                    <a:pt x="1073" y="296"/>
                    <a:pt x="148" y="1"/>
                  </a:cubicBezTo>
                  <a:close/>
                </a:path>
              </a:pathLst>
            </a:custGeom>
            <a:solidFill>
              <a:srgbClr val="8BA2F0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0" name="Google Shape;403;p19">
              <a:extLst>
                <a:ext uri="{FF2B5EF4-FFF2-40B4-BE49-F238E27FC236}">
                  <a16:creationId xmlns:a16="http://schemas.microsoft.com/office/drawing/2014/main" id="{47797AA6-AF95-C423-91A9-9E5713C97C1F}"/>
                </a:ext>
              </a:extLst>
            </p:cNvPr>
            <p:cNvSpPr/>
            <p:nvPr/>
          </p:nvSpPr>
          <p:spPr>
            <a:xfrm>
              <a:off x="9362518" y="4978537"/>
              <a:ext cx="109349" cy="83078"/>
            </a:xfrm>
            <a:custGeom>
              <a:avLst/>
              <a:gdLst/>
              <a:ahLst/>
              <a:cxnLst/>
              <a:rect l="l" t="t" r="r" b="b"/>
              <a:pathLst>
                <a:path w="5694" h="4326" extrusionOk="0">
                  <a:moveTo>
                    <a:pt x="1996" y="0"/>
                  </a:moveTo>
                  <a:cubicBezTo>
                    <a:pt x="1220" y="0"/>
                    <a:pt x="629" y="185"/>
                    <a:pt x="0" y="333"/>
                  </a:cubicBezTo>
                  <a:cubicBezTo>
                    <a:pt x="776" y="777"/>
                    <a:pt x="1072" y="1405"/>
                    <a:pt x="1072" y="2181"/>
                  </a:cubicBezTo>
                  <a:cubicBezTo>
                    <a:pt x="1072" y="2773"/>
                    <a:pt x="776" y="3401"/>
                    <a:pt x="0" y="4030"/>
                  </a:cubicBezTo>
                  <a:cubicBezTo>
                    <a:pt x="629" y="4178"/>
                    <a:pt x="1220" y="4326"/>
                    <a:pt x="1996" y="4326"/>
                  </a:cubicBezTo>
                  <a:cubicBezTo>
                    <a:pt x="4141" y="4326"/>
                    <a:pt x="5693" y="3401"/>
                    <a:pt x="5693" y="2181"/>
                  </a:cubicBezTo>
                  <a:cubicBezTo>
                    <a:pt x="5693" y="1553"/>
                    <a:pt x="5250" y="924"/>
                    <a:pt x="4621" y="629"/>
                  </a:cubicBezTo>
                  <a:cubicBezTo>
                    <a:pt x="3993" y="185"/>
                    <a:pt x="3069" y="0"/>
                    <a:pt x="19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1" name="Google Shape;404;p19">
              <a:extLst>
                <a:ext uri="{FF2B5EF4-FFF2-40B4-BE49-F238E27FC236}">
                  <a16:creationId xmlns:a16="http://schemas.microsoft.com/office/drawing/2014/main" id="{A1C1FDBF-2F6D-B34A-92BC-A151DAA674B8}"/>
                </a:ext>
              </a:extLst>
            </p:cNvPr>
            <p:cNvSpPr/>
            <p:nvPr/>
          </p:nvSpPr>
          <p:spPr>
            <a:xfrm>
              <a:off x="9214837" y="4978537"/>
              <a:ext cx="144858" cy="83078"/>
            </a:xfrm>
            <a:custGeom>
              <a:avLst/>
              <a:gdLst/>
              <a:ahLst/>
              <a:cxnLst/>
              <a:rect l="l" t="t" r="r" b="b"/>
              <a:pathLst>
                <a:path w="7543" h="4326" extrusionOk="0">
                  <a:moveTo>
                    <a:pt x="3697" y="0"/>
                  </a:moveTo>
                  <a:cubicBezTo>
                    <a:pt x="1664" y="0"/>
                    <a:pt x="0" y="924"/>
                    <a:pt x="0" y="2181"/>
                  </a:cubicBezTo>
                  <a:cubicBezTo>
                    <a:pt x="0" y="2773"/>
                    <a:pt x="444" y="3254"/>
                    <a:pt x="1072" y="3697"/>
                  </a:cubicBezTo>
                  <a:cubicBezTo>
                    <a:pt x="1849" y="4030"/>
                    <a:pt x="2773" y="4326"/>
                    <a:pt x="3845" y="4326"/>
                  </a:cubicBezTo>
                  <a:cubicBezTo>
                    <a:pt x="5841" y="4326"/>
                    <a:pt x="7542" y="3401"/>
                    <a:pt x="7542" y="2181"/>
                  </a:cubicBezTo>
                  <a:cubicBezTo>
                    <a:pt x="7542" y="1553"/>
                    <a:pt x="7062" y="924"/>
                    <a:pt x="6470" y="629"/>
                  </a:cubicBezTo>
                  <a:cubicBezTo>
                    <a:pt x="5694" y="185"/>
                    <a:pt x="4769" y="0"/>
                    <a:pt x="36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2" name="Google Shape;405;p19">
              <a:extLst>
                <a:ext uri="{FF2B5EF4-FFF2-40B4-BE49-F238E27FC236}">
                  <a16:creationId xmlns:a16="http://schemas.microsoft.com/office/drawing/2014/main" id="{29E58B4A-836E-FF51-734E-EE4AF58712F6}"/>
                </a:ext>
              </a:extLst>
            </p:cNvPr>
            <p:cNvSpPr/>
            <p:nvPr/>
          </p:nvSpPr>
          <p:spPr>
            <a:xfrm>
              <a:off x="9101936" y="4978537"/>
              <a:ext cx="109368" cy="83078"/>
            </a:xfrm>
            <a:custGeom>
              <a:avLst/>
              <a:gdLst/>
              <a:ahLst/>
              <a:cxnLst/>
              <a:rect l="l" t="t" r="r" b="b"/>
              <a:pathLst>
                <a:path w="5695" h="4326" extrusionOk="0">
                  <a:moveTo>
                    <a:pt x="3698" y="0"/>
                  </a:moveTo>
                  <a:cubicBezTo>
                    <a:pt x="1554" y="0"/>
                    <a:pt x="1" y="924"/>
                    <a:pt x="1" y="2181"/>
                  </a:cubicBezTo>
                  <a:cubicBezTo>
                    <a:pt x="1" y="2773"/>
                    <a:pt x="481" y="3254"/>
                    <a:pt x="1073" y="3697"/>
                  </a:cubicBezTo>
                  <a:cubicBezTo>
                    <a:pt x="1701" y="4030"/>
                    <a:pt x="2626" y="4326"/>
                    <a:pt x="3698" y="4326"/>
                  </a:cubicBezTo>
                  <a:cubicBezTo>
                    <a:pt x="4474" y="4326"/>
                    <a:pt x="5103" y="4178"/>
                    <a:pt x="5694" y="4030"/>
                  </a:cubicBezTo>
                  <a:cubicBezTo>
                    <a:pt x="4955" y="3401"/>
                    <a:pt x="4622" y="2773"/>
                    <a:pt x="4622" y="2181"/>
                  </a:cubicBezTo>
                  <a:cubicBezTo>
                    <a:pt x="4622" y="1405"/>
                    <a:pt x="4955" y="777"/>
                    <a:pt x="5694" y="333"/>
                  </a:cubicBezTo>
                  <a:cubicBezTo>
                    <a:pt x="5103" y="185"/>
                    <a:pt x="4474" y="0"/>
                    <a:pt x="369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3" name="Google Shape;406;p19">
              <a:extLst>
                <a:ext uri="{FF2B5EF4-FFF2-40B4-BE49-F238E27FC236}">
                  <a16:creationId xmlns:a16="http://schemas.microsoft.com/office/drawing/2014/main" id="{48BF1C58-F1E1-A95C-E716-7CA987E202A5}"/>
                </a:ext>
              </a:extLst>
            </p:cNvPr>
            <p:cNvSpPr/>
            <p:nvPr/>
          </p:nvSpPr>
          <p:spPr>
            <a:xfrm>
              <a:off x="9069288" y="5070833"/>
              <a:ext cx="124251" cy="109349"/>
            </a:xfrm>
            <a:custGeom>
              <a:avLst/>
              <a:gdLst/>
              <a:ahLst/>
              <a:cxnLst/>
              <a:rect l="l" t="t" r="r" b="b"/>
              <a:pathLst>
                <a:path w="6470" h="5694" extrusionOk="0">
                  <a:moveTo>
                    <a:pt x="4030" y="0"/>
                  </a:moveTo>
                  <a:cubicBezTo>
                    <a:pt x="1849" y="0"/>
                    <a:pt x="0" y="925"/>
                    <a:pt x="0" y="2145"/>
                  </a:cubicBezTo>
                  <a:lnTo>
                    <a:pt x="0" y="5694"/>
                  </a:lnTo>
                  <a:lnTo>
                    <a:pt x="4621" y="5694"/>
                  </a:lnTo>
                  <a:lnTo>
                    <a:pt x="4621" y="2145"/>
                  </a:lnTo>
                  <a:cubicBezTo>
                    <a:pt x="4621" y="1220"/>
                    <a:pt x="5398" y="444"/>
                    <a:pt x="64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4" name="Google Shape;407;p19">
              <a:extLst>
                <a:ext uri="{FF2B5EF4-FFF2-40B4-BE49-F238E27FC236}">
                  <a16:creationId xmlns:a16="http://schemas.microsoft.com/office/drawing/2014/main" id="{7DD2526C-36DE-55DC-814E-61F47ECDEED6}"/>
                </a:ext>
              </a:extLst>
            </p:cNvPr>
            <p:cNvSpPr/>
            <p:nvPr/>
          </p:nvSpPr>
          <p:spPr>
            <a:xfrm>
              <a:off x="9385947" y="5069834"/>
              <a:ext cx="118586" cy="110348"/>
            </a:xfrm>
            <a:custGeom>
              <a:avLst/>
              <a:gdLst/>
              <a:ahLst/>
              <a:cxnLst/>
              <a:rect l="l" t="t" r="r" b="b"/>
              <a:pathLst>
                <a:path w="6175" h="5746" extrusionOk="0">
                  <a:moveTo>
                    <a:pt x="2934" y="0"/>
                  </a:moveTo>
                  <a:cubicBezTo>
                    <a:pt x="2738" y="0"/>
                    <a:pt x="2536" y="17"/>
                    <a:pt x="2329" y="52"/>
                  </a:cubicBezTo>
                  <a:lnTo>
                    <a:pt x="0" y="52"/>
                  </a:lnTo>
                  <a:cubicBezTo>
                    <a:pt x="924" y="644"/>
                    <a:pt x="1553" y="1420"/>
                    <a:pt x="1553" y="2197"/>
                  </a:cubicBezTo>
                  <a:lnTo>
                    <a:pt x="1553" y="5746"/>
                  </a:lnTo>
                  <a:lnTo>
                    <a:pt x="6174" y="5746"/>
                  </a:lnTo>
                  <a:lnTo>
                    <a:pt x="6174" y="2197"/>
                  </a:lnTo>
                  <a:cubicBezTo>
                    <a:pt x="6174" y="1568"/>
                    <a:pt x="5694" y="977"/>
                    <a:pt x="5102" y="644"/>
                  </a:cubicBezTo>
                  <a:cubicBezTo>
                    <a:pt x="4476" y="286"/>
                    <a:pt x="3753" y="0"/>
                    <a:pt x="29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5" name="Google Shape;408;p19">
              <a:extLst>
                <a:ext uri="{FF2B5EF4-FFF2-40B4-BE49-F238E27FC236}">
                  <a16:creationId xmlns:a16="http://schemas.microsoft.com/office/drawing/2014/main" id="{9D2CC35B-8FFB-A5EB-36D5-CC01134F9DC7}"/>
                </a:ext>
              </a:extLst>
            </p:cNvPr>
            <p:cNvSpPr/>
            <p:nvPr/>
          </p:nvSpPr>
          <p:spPr>
            <a:xfrm>
              <a:off x="9185013" y="5067280"/>
              <a:ext cx="207330" cy="112902"/>
            </a:xfrm>
            <a:custGeom>
              <a:avLst/>
              <a:gdLst/>
              <a:ahLst/>
              <a:cxnLst/>
              <a:rect l="l" t="t" r="r" b="b"/>
              <a:pathLst>
                <a:path w="10796" h="5879" extrusionOk="0">
                  <a:moveTo>
                    <a:pt x="3845" y="1"/>
                  </a:moveTo>
                  <a:cubicBezTo>
                    <a:pt x="1701" y="185"/>
                    <a:pt x="0" y="1110"/>
                    <a:pt x="0" y="2330"/>
                  </a:cubicBezTo>
                  <a:lnTo>
                    <a:pt x="0" y="5879"/>
                  </a:lnTo>
                  <a:lnTo>
                    <a:pt x="10796" y="5879"/>
                  </a:lnTo>
                  <a:lnTo>
                    <a:pt x="10796" y="2330"/>
                  </a:lnTo>
                  <a:cubicBezTo>
                    <a:pt x="10611" y="1701"/>
                    <a:pt x="10315" y="1258"/>
                    <a:pt x="9539" y="777"/>
                  </a:cubicBezTo>
                  <a:cubicBezTo>
                    <a:pt x="8762" y="333"/>
                    <a:pt x="7838" y="185"/>
                    <a:pt x="6766" y="185"/>
                  </a:cubicBezTo>
                  <a:lnTo>
                    <a:pt x="384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群組 1">
            <a:extLst>
              <a:ext uri="{FF2B5EF4-FFF2-40B4-BE49-F238E27FC236}">
                <a16:creationId xmlns:a16="http://schemas.microsoft.com/office/drawing/2014/main" id="{647B753F-CBE5-F067-984C-C77163561343}"/>
              </a:ext>
            </a:extLst>
          </p:cNvPr>
          <p:cNvGrpSpPr/>
          <p:nvPr/>
        </p:nvGrpSpPr>
        <p:grpSpPr>
          <a:xfrm>
            <a:off x="26692" y="11349"/>
            <a:ext cx="3798548" cy="369332"/>
            <a:chOff x="26692" y="11349"/>
            <a:chExt cx="3798548" cy="369332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64F091E0-6547-7292-4484-7BD0257B164C}"/>
                </a:ext>
              </a:extLst>
            </p:cNvPr>
            <p:cNvSpPr txBox="1"/>
            <p:nvPr/>
          </p:nvSpPr>
          <p:spPr>
            <a:xfrm>
              <a:off x="135628" y="11349"/>
              <a:ext cx="3689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Control Module</a:t>
              </a:r>
            </a:p>
          </p:txBody>
        </p:sp>
        <p:cxnSp>
          <p:nvCxnSpPr>
            <p:cNvPr id="5" name="直接连接符 124">
              <a:extLst>
                <a:ext uri="{FF2B5EF4-FFF2-40B4-BE49-F238E27FC236}">
                  <a16:creationId xmlns:a16="http://schemas.microsoft.com/office/drawing/2014/main" id="{A2DD5653-B664-5335-C4DB-ADF6E930A443}"/>
                </a:ext>
              </a:extLst>
            </p:cNvPr>
            <p:cNvCxnSpPr>
              <a:cxnSpLocks/>
            </p:cNvCxnSpPr>
            <p:nvPr/>
          </p:nvCxnSpPr>
          <p:spPr>
            <a:xfrm>
              <a:off x="26692" y="336211"/>
              <a:ext cx="2591248" cy="0"/>
            </a:xfrm>
            <a:prstGeom prst="line">
              <a:avLst/>
            </a:prstGeom>
            <a:ln>
              <a:solidFill>
                <a:srgbClr val="304086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167D25A9-EA85-546E-C2A9-FDD4C05B230D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518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BB3945-E52F-6C47-3EE5-085DB23AC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98">
            <a:extLst>
              <a:ext uri="{FF2B5EF4-FFF2-40B4-BE49-F238E27FC236}">
                <a16:creationId xmlns:a16="http://schemas.microsoft.com/office/drawing/2014/main" id="{89A11B75-2A08-33C9-DF8F-C84ABA846797}"/>
              </a:ext>
            </a:extLst>
          </p:cNvPr>
          <p:cNvSpPr/>
          <p:nvPr/>
        </p:nvSpPr>
        <p:spPr>
          <a:xfrm>
            <a:off x="0" y="0"/>
            <a:ext cx="12191999" cy="14864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12" name="直接连接符 31">
            <a:extLst>
              <a:ext uri="{FF2B5EF4-FFF2-40B4-BE49-F238E27FC236}">
                <a16:creationId xmlns:a16="http://schemas.microsoft.com/office/drawing/2014/main" id="{06326835-68C1-2B8F-B02C-E0BC63494977}"/>
              </a:ext>
            </a:extLst>
          </p:cNvPr>
          <p:cNvCxnSpPr>
            <a:cxnSpLocks/>
          </p:cNvCxnSpPr>
          <p:nvPr/>
        </p:nvCxnSpPr>
        <p:spPr>
          <a:xfrm flipH="1">
            <a:off x="7741257" y="2780778"/>
            <a:ext cx="776442" cy="330816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1">
            <a:extLst>
              <a:ext uri="{FF2B5EF4-FFF2-40B4-BE49-F238E27FC236}">
                <a16:creationId xmlns:a16="http://schemas.microsoft.com/office/drawing/2014/main" id="{4784C501-1D39-F4D8-36B1-D4E8661EE8F9}"/>
              </a:ext>
            </a:extLst>
          </p:cNvPr>
          <p:cNvCxnSpPr>
            <a:cxnSpLocks/>
          </p:cNvCxnSpPr>
          <p:nvPr/>
        </p:nvCxnSpPr>
        <p:spPr>
          <a:xfrm flipH="1">
            <a:off x="3330182" y="4329417"/>
            <a:ext cx="830288" cy="274345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1">
            <a:extLst>
              <a:ext uri="{FF2B5EF4-FFF2-40B4-BE49-F238E27FC236}">
                <a16:creationId xmlns:a16="http://schemas.microsoft.com/office/drawing/2014/main" id="{3CB43AD0-5B3D-A7D8-38FE-16FEBCF9B89F}"/>
              </a:ext>
            </a:extLst>
          </p:cNvPr>
          <p:cNvCxnSpPr>
            <a:cxnSpLocks/>
          </p:cNvCxnSpPr>
          <p:nvPr/>
        </p:nvCxnSpPr>
        <p:spPr>
          <a:xfrm flipH="1" flipV="1">
            <a:off x="3190239" y="3139462"/>
            <a:ext cx="970231" cy="302446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31">
            <a:extLst>
              <a:ext uri="{FF2B5EF4-FFF2-40B4-BE49-F238E27FC236}">
                <a16:creationId xmlns:a16="http://schemas.microsoft.com/office/drawing/2014/main" id="{4BA7BD4D-3A09-F765-BACF-68BBC572A26F}"/>
              </a:ext>
            </a:extLst>
          </p:cNvPr>
          <p:cNvCxnSpPr>
            <a:cxnSpLocks/>
          </p:cNvCxnSpPr>
          <p:nvPr/>
        </p:nvCxnSpPr>
        <p:spPr>
          <a:xfrm flipH="1" flipV="1">
            <a:off x="7853033" y="4835686"/>
            <a:ext cx="534188" cy="187251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7139FAF-905D-FAE9-CB7D-BBBD939890A3}"/>
              </a:ext>
            </a:extLst>
          </p:cNvPr>
          <p:cNvGrpSpPr/>
          <p:nvPr/>
        </p:nvGrpSpPr>
        <p:grpSpPr>
          <a:xfrm flipH="1">
            <a:off x="4077606" y="4603762"/>
            <a:ext cx="1145903" cy="532188"/>
            <a:chOff x="4169011" y="3000296"/>
            <a:chExt cx="1415787" cy="657529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A57BBAF5-5CB7-E45E-A129-A75B8861D0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1879" y="3000296"/>
              <a:ext cx="322919" cy="65752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812113D2-F68D-F944-81BD-C06257CF34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9011" y="3000296"/>
              <a:ext cx="1092869" cy="1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491B4B8C-0446-BB58-4E6B-9CC8639FBD68}"/>
              </a:ext>
            </a:extLst>
          </p:cNvPr>
          <p:cNvGrpSpPr/>
          <p:nvPr/>
        </p:nvGrpSpPr>
        <p:grpSpPr>
          <a:xfrm flipH="1" flipV="1">
            <a:off x="4090971" y="2873368"/>
            <a:ext cx="1145903" cy="532188"/>
            <a:chOff x="4169011" y="3000296"/>
            <a:chExt cx="1415787" cy="657529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A4D2F49-CC84-CEBD-9ECA-6B20A3EFB5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61879" y="3000296"/>
              <a:ext cx="322919" cy="657529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A6941A3E-F7B8-34B2-56DA-B5DCD7EDE46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9011" y="3000296"/>
              <a:ext cx="1092869" cy="1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9F0987DB-B745-AFD1-2911-96E864A02507}"/>
              </a:ext>
            </a:extLst>
          </p:cNvPr>
          <p:cNvCxnSpPr>
            <a:cxnSpLocks/>
          </p:cNvCxnSpPr>
          <p:nvPr/>
        </p:nvCxnSpPr>
        <p:spPr>
          <a:xfrm flipH="1">
            <a:off x="7272494" y="3876537"/>
            <a:ext cx="1245205" cy="116876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E50DB28F-7A6F-C15C-0789-4759891DCD90}"/>
              </a:ext>
            </a:extLst>
          </p:cNvPr>
          <p:cNvCxnSpPr>
            <a:cxnSpLocks/>
          </p:cNvCxnSpPr>
          <p:nvPr/>
        </p:nvCxnSpPr>
        <p:spPr>
          <a:xfrm>
            <a:off x="4139124" y="3974282"/>
            <a:ext cx="884541" cy="1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CDE213A0-D1AB-7D6B-8EBE-4C71779F5DBB}"/>
              </a:ext>
            </a:extLst>
          </p:cNvPr>
          <p:cNvSpPr txBox="1"/>
          <p:nvPr/>
        </p:nvSpPr>
        <p:spPr>
          <a:xfrm>
            <a:off x="428242" y="2642217"/>
            <a:ext cx="290926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>
                <a:latin typeface="Times New Roman" panose="02020603050405020304" pitchFamily="18" charset="0"/>
                <a:ea typeface="微軟正黑體" panose="020B0604030504040204" pitchFamily="34" charset="-120"/>
              </a:rPr>
              <a:t>策略執行點（</a:t>
            </a:r>
            <a:r>
              <a:rPr lang="en-US" altLang="zh-TW" sz="2200" b="1">
                <a:latin typeface="Times New Roman" panose="02020603050405020304" pitchFamily="18" charset="0"/>
                <a:ea typeface="微軟正黑體" panose="020B0604030504040204" pitchFamily="34" charset="-120"/>
              </a:rPr>
              <a:t>PEP</a:t>
            </a:r>
            <a:r>
              <a:rPr lang="zh-TW" altLang="en-US" sz="2200" b="1">
                <a:latin typeface="Times New Roman" panose="02020603050405020304" pitchFamily="18" charset="0"/>
                <a:ea typeface="微軟正黑體" panose="020B0604030504040204" pitchFamily="34" charset="-120"/>
              </a:rPr>
              <a:t>）</a:t>
            </a:r>
            <a:endParaRPr lang="en-US" altLang="zh-TW" sz="2200" b="1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>
                <a:solidFill>
                  <a:srgbClr val="475DBD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負責接收存取請求</a:t>
            </a:r>
            <a:endParaRPr lang="en-US" altLang="zh-TW" sz="2000">
              <a:solidFill>
                <a:srgbClr val="475DBD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>
                <a:solidFill>
                  <a:srgbClr val="475DBD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執行策略決策</a:t>
            </a:r>
            <a:endParaRPr lang="en-US" altLang="zh-TW" sz="2000">
              <a:solidFill>
                <a:srgbClr val="475DBD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3600" b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200" b="1"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屬性管理機構（</a:t>
            </a:r>
            <a:r>
              <a:rPr lang="en-US" altLang="zh-CN" sz="2200" b="1"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AA</a:t>
            </a:r>
            <a:r>
              <a:rPr lang="zh-CN" altLang="en-US" sz="2200" b="1"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）</a:t>
            </a:r>
            <a:endParaRPr lang="en-US" altLang="zh-CN" sz="2200" b="1">
              <a:latin typeface="Times New Roman" panose="02020603050405020304" pitchFamily="18" charset="0"/>
              <a:ea typeface="微軟正黑體" panose="020B0604030504040204" pitchFamily="34" charset="-120"/>
              <a:sym typeface="+mn-lt"/>
            </a:endParaRPr>
          </a:p>
          <a:p>
            <a:r>
              <a:rPr lang="zh-TW" altLang="en-US" sz="2000">
                <a:solidFill>
                  <a:srgbClr val="475DB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負責管理屬性資訊</a:t>
            </a:r>
            <a:endParaRPr lang="en-US" altLang="zh-TW" sz="2000">
              <a:solidFill>
                <a:srgbClr val="475DBD"/>
              </a:solidFill>
              <a:latin typeface="Times New Roman" panose="02020603050405020304" pitchFamily="18" charset="0"/>
              <a:ea typeface="微軟正黑體" panose="020B0604030504040204" pitchFamily="34" charset="-120"/>
              <a:sym typeface="+mn-lt"/>
            </a:endParaRPr>
          </a:p>
          <a:p>
            <a:r>
              <a:rPr lang="zh-TW" altLang="en-US" sz="2000">
                <a:solidFill>
                  <a:srgbClr val="475DB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sym typeface="+mn-lt"/>
              </a:rPr>
              <a:t>確保屬性資訊的真實性</a:t>
            </a:r>
          </a:p>
        </p:txBody>
      </p:sp>
      <p:sp>
        <p:nvSpPr>
          <p:cNvPr id="5" name="文本框 92">
            <a:extLst>
              <a:ext uri="{FF2B5EF4-FFF2-40B4-BE49-F238E27FC236}">
                <a16:creationId xmlns:a16="http://schemas.microsoft.com/office/drawing/2014/main" id="{6E63EC3A-3D6D-C4E9-44C0-8C9DAEFA5DE4}"/>
              </a:ext>
            </a:extLst>
          </p:cNvPr>
          <p:cNvSpPr txBox="1"/>
          <p:nvPr/>
        </p:nvSpPr>
        <p:spPr>
          <a:xfrm>
            <a:off x="3675354" y="709640"/>
            <a:ext cx="46299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TW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</a:t>
            </a:r>
            <a:r>
              <a:rPr lang="en-US" altLang="zh-TW" sz="2800" b="1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endParaRPr lang="zh-TW" altLang="en-US" sz="2800" b="1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9">
            <a:extLst>
              <a:ext uri="{FF2B5EF4-FFF2-40B4-BE49-F238E27FC236}">
                <a16:creationId xmlns:a16="http://schemas.microsoft.com/office/drawing/2014/main" id="{76C64283-CC2E-BA6B-CAF8-22F3222509D0}"/>
              </a:ext>
            </a:extLst>
          </p:cNvPr>
          <p:cNvSpPr txBox="1"/>
          <p:nvPr/>
        </p:nvSpPr>
        <p:spPr>
          <a:xfrm>
            <a:off x="8823455" y="2115976"/>
            <a:ext cx="302181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>
                <a:latin typeface="Times New Roman" panose="02020603050405020304" pitchFamily="18" charset="0"/>
                <a:ea typeface="微軟正黑體" panose="020B0604030504040204" pitchFamily="34" charset="-120"/>
              </a:rPr>
              <a:t>策略管理點（</a:t>
            </a:r>
            <a:r>
              <a:rPr lang="en-US" altLang="zh-TW" sz="2200" b="1">
                <a:latin typeface="Times New Roman" panose="02020603050405020304" pitchFamily="18" charset="0"/>
                <a:ea typeface="微軟正黑體" panose="020B0604030504040204" pitchFamily="34" charset="-120"/>
              </a:rPr>
              <a:t>PAP</a:t>
            </a:r>
            <a:r>
              <a:rPr lang="zh-TW" altLang="en-US" sz="2200" b="1">
                <a:latin typeface="Times New Roman" panose="02020603050405020304" pitchFamily="18" charset="0"/>
                <a:ea typeface="微軟正黑體" panose="020B0604030504040204" pitchFamily="34" charset="-120"/>
              </a:rPr>
              <a:t>）</a:t>
            </a:r>
            <a:endParaRPr lang="en-US" altLang="zh-TW" sz="2200" b="1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r>
              <a:rPr lang="zh-TW" altLang="en-US" sz="2000">
                <a:solidFill>
                  <a:srgbClr val="475DBD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產生和管理存取控制策略</a:t>
            </a:r>
            <a:endParaRPr lang="en-US" altLang="zh-TW" sz="2000">
              <a:solidFill>
                <a:srgbClr val="475DBD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endParaRPr lang="en-US" altLang="zh-TW" sz="3200" b="1">
              <a:solidFill>
                <a:srgbClr val="475DBD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2200" b="1">
                <a:latin typeface="Times New Roman" panose="02020603050405020304" pitchFamily="18" charset="0"/>
                <a:ea typeface="微軟正黑體" panose="020B0604030504040204" pitchFamily="34" charset="-120"/>
              </a:rPr>
              <a:t>策略決策點（</a:t>
            </a:r>
            <a:r>
              <a:rPr lang="en-US" altLang="zh-TW" sz="2200" b="1">
                <a:latin typeface="Times New Roman" panose="02020603050405020304" pitchFamily="18" charset="0"/>
                <a:ea typeface="微軟正黑體" panose="020B0604030504040204" pitchFamily="34" charset="-120"/>
              </a:rPr>
              <a:t>PDP</a:t>
            </a:r>
            <a:r>
              <a:rPr lang="zh-TW" altLang="en-US" sz="2200" b="1">
                <a:latin typeface="Times New Roman" panose="02020603050405020304" pitchFamily="18" charset="0"/>
                <a:ea typeface="微軟正黑體" panose="020B0604030504040204" pitchFamily="34" charset="-120"/>
              </a:rPr>
              <a:t>）</a:t>
            </a:r>
            <a:endParaRPr lang="en-US" altLang="zh-TW" sz="2200" b="1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2000">
                <a:solidFill>
                  <a:srgbClr val="475DBD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根據策略和屬性資訊做出存取決策</a:t>
            </a:r>
          </a:p>
          <a:p>
            <a:pPr fontAlgn="base">
              <a:spcAft>
                <a:spcPts val="1200"/>
              </a:spcAft>
            </a:pPr>
            <a:endParaRPr lang="en-US" altLang="zh-TW" sz="2000" b="1">
              <a:solidFill>
                <a:srgbClr val="475DBD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2200" b="1">
                <a:latin typeface="Times New Roman" panose="02020603050405020304" pitchFamily="18" charset="0"/>
                <a:ea typeface="微軟正黑體" panose="020B0604030504040204" pitchFamily="34" charset="-120"/>
              </a:rPr>
              <a:t>策略資訊點（</a:t>
            </a:r>
            <a:r>
              <a:rPr lang="en-US" altLang="zh-TW" sz="2200" b="1">
                <a:latin typeface="Times New Roman" panose="02020603050405020304" pitchFamily="18" charset="0"/>
                <a:ea typeface="微軟正黑體" panose="020B0604030504040204" pitchFamily="34" charset="-120"/>
              </a:rPr>
              <a:t>PIP</a:t>
            </a:r>
            <a:r>
              <a:rPr lang="zh-TW" altLang="en-US" sz="2200" b="1">
                <a:latin typeface="Times New Roman" panose="02020603050405020304" pitchFamily="18" charset="0"/>
                <a:ea typeface="微軟正黑體" panose="020B0604030504040204" pitchFamily="34" charset="-120"/>
              </a:rPr>
              <a:t>）</a:t>
            </a:r>
            <a:endParaRPr lang="en-US" altLang="zh-TW" sz="2200" b="1">
              <a:latin typeface="Times New Roman" panose="02020603050405020304" pitchFamily="18" charset="0"/>
              <a:ea typeface="微軟正黑體" panose="020B0604030504040204" pitchFamily="34" charset="-120"/>
            </a:endParaRPr>
          </a:p>
          <a:p>
            <a:pPr fontAlgn="base"/>
            <a:r>
              <a:rPr lang="zh-TW" altLang="en-US" sz="2000">
                <a:solidFill>
                  <a:srgbClr val="475DBD"/>
                </a:solidFill>
                <a:latin typeface="Times New Roman" panose="02020603050405020304" pitchFamily="18" charset="0"/>
                <a:ea typeface="微軟正黑體" panose="020B0604030504040204" pitchFamily="34" charset="-120"/>
              </a:rPr>
              <a:t>提供存取控制決策所需的屬性資訊</a:t>
            </a:r>
            <a:endParaRPr lang="en-US" altLang="zh-TW" sz="2000">
              <a:solidFill>
                <a:srgbClr val="475DBD"/>
              </a:solidFill>
              <a:latin typeface="Times New Roman" panose="02020603050405020304" pitchFamily="18" charset="0"/>
              <a:ea typeface="微軟正黑體" panose="020B0604030504040204" pitchFamily="34" charset="-120"/>
            </a:endParaRPr>
          </a:p>
        </p:txBody>
      </p:sp>
      <p:graphicFrame>
        <p:nvGraphicFramePr>
          <p:cNvPr id="15" name="資料庫圖表 14">
            <a:extLst>
              <a:ext uri="{FF2B5EF4-FFF2-40B4-BE49-F238E27FC236}">
                <a16:creationId xmlns:a16="http://schemas.microsoft.com/office/drawing/2014/main" id="{67EDF352-5A31-9C74-87C2-B9C3E48B88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9628948"/>
              </p:ext>
            </p:extLst>
          </p:nvPr>
        </p:nvGraphicFramePr>
        <p:xfrm>
          <a:off x="4045129" y="2542789"/>
          <a:ext cx="3796336" cy="3026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2" name="群組 1">
            <a:extLst>
              <a:ext uri="{FF2B5EF4-FFF2-40B4-BE49-F238E27FC236}">
                <a16:creationId xmlns:a16="http://schemas.microsoft.com/office/drawing/2014/main" id="{678AFC8D-BE04-777C-E5EB-FBEE878FAFF2}"/>
              </a:ext>
            </a:extLst>
          </p:cNvPr>
          <p:cNvGrpSpPr/>
          <p:nvPr/>
        </p:nvGrpSpPr>
        <p:grpSpPr>
          <a:xfrm>
            <a:off x="26692" y="11349"/>
            <a:ext cx="3798548" cy="369332"/>
            <a:chOff x="26692" y="11349"/>
            <a:chExt cx="3798548" cy="369332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F34BC27-53EF-67FF-51CB-230681368CD5}"/>
                </a:ext>
              </a:extLst>
            </p:cNvPr>
            <p:cNvSpPr txBox="1"/>
            <p:nvPr/>
          </p:nvSpPr>
          <p:spPr>
            <a:xfrm>
              <a:off x="135628" y="11349"/>
              <a:ext cx="3689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Control Module</a:t>
              </a:r>
            </a:p>
          </p:txBody>
        </p:sp>
        <p:cxnSp>
          <p:nvCxnSpPr>
            <p:cNvPr id="9" name="直接连接符 124">
              <a:extLst>
                <a:ext uri="{FF2B5EF4-FFF2-40B4-BE49-F238E27FC236}">
                  <a16:creationId xmlns:a16="http://schemas.microsoft.com/office/drawing/2014/main" id="{BC0E95DC-3E9D-C59F-3547-CBC8D96615B4}"/>
                </a:ext>
              </a:extLst>
            </p:cNvPr>
            <p:cNvCxnSpPr>
              <a:cxnSpLocks/>
            </p:cNvCxnSpPr>
            <p:nvPr/>
          </p:nvCxnSpPr>
          <p:spPr>
            <a:xfrm>
              <a:off x="26692" y="336211"/>
              <a:ext cx="2591248" cy="0"/>
            </a:xfrm>
            <a:prstGeom prst="line">
              <a:avLst/>
            </a:prstGeom>
            <a:ln>
              <a:solidFill>
                <a:schemeClr val="bg1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A0F3F298-6FFF-9A3B-2500-9793A7C0DC52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56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0AA602-58DC-B49D-6A9B-0B8DB683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文本框 116">
            <a:extLst>
              <a:ext uri="{FF2B5EF4-FFF2-40B4-BE49-F238E27FC236}">
                <a16:creationId xmlns:a16="http://schemas.microsoft.com/office/drawing/2014/main" id="{1B0CA0FF-709E-9A22-A351-CAFC5643661C}"/>
              </a:ext>
            </a:extLst>
          </p:cNvPr>
          <p:cNvSpPr txBox="1"/>
          <p:nvPr/>
        </p:nvSpPr>
        <p:spPr>
          <a:xfrm>
            <a:off x="6469330" y="650421"/>
            <a:ext cx="5459652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>
                <a:solidFill>
                  <a:srgbClr val="475DBD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接收請求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PEP 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接收存取請求（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NAR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）</a:t>
            </a:r>
            <a:endParaRPr lang="en-US" altLang="zh-TW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r>
              <a:rPr lang="zh-TW" altLang="en-US" sz="2000">
                <a:solidFill>
                  <a:srgbClr val="475DBD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查詢屬性資訊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PEP 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調用 </a:t>
            </a:r>
            <a:r>
              <a:rPr lang="en-US" altLang="zh-TW">
                <a:solidFill>
                  <a:srgbClr val="475DB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PIP </a:t>
            </a:r>
            <a:r>
              <a:rPr lang="zh-TW" altLang="en-US">
                <a:solidFill>
                  <a:srgbClr val="475DB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智慧合約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，從 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A-</a:t>
            </a:r>
            <a:r>
              <a:rPr lang="en-US" altLang="zh-TW" err="1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ATMChain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中查詢與 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NAR 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相關的屬性資訊，回傳後建構基於屬性的存取請求（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AAR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）</a:t>
            </a:r>
            <a:endParaRPr lang="en-US" altLang="zh-TW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r>
              <a:rPr lang="zh-TW" altLang="en-US" sz="2000">
                <a:solidFill>
                  <a:srgbClr val="475DBD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執行決策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PEP 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傳遞 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AAR 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給 </a:t>
            </a:r>
            <a:r>
              <a:rPr lang="en-US" altLang="zh-TW">
                <a:solidFill>
                  <a:srgbClr val="475DB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PDP </a:t>
            </a:r>
            <a:r>
              <a:rPr lang="zh-TW" altLang="en-US">
                <a:solidFill>
                  <a:srgbClr val="475DB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智慧合約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PDP 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調用 </a:t>
            </a:r>
            <a:r>
              <a:rPr lang="en-US" altLang="zh-TW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PAP 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智慧合約獲取策略，根據策略和屬性資訊判斷授權與否</a:t>
            </a:r>
            <a:endParaRPr lang="en-US" altLang="zh-TW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endParaRPr lang="zh-TW" altLang="en-US" b="1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r>
              <a:rPr lang="zh-TW" altLang="en-US" sz="2000">
                <a:solidFill>
                  <a:srgbClr val="475DBD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廣播與共識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決策結果封裝為交易，通過 </a:t>
            </a:r>
            <a:r>
              <a:rPr lang="en-US" altLang="zh-TW">
                <a:solidFill>
                  <a:srgbClr val="475DB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A-</a:t>
            </a:r>
            <a:r>
              <a:rPr lang="en-US" altLang="zh-TW" err="1">
                <a:solidFill>
                  <a:srgbClr val="475DB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ATMChain</a:t>
            </a:r>
            <a:r>
              <a:rPr lang="en-US" altLang="zh-TW">
                <a:solidFill>
                  <a:srgbClr val="475DB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zh-TW" altLang="en-US">
                <a:solidFill>
                  <a:srgbClr val="475DB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廣播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並達成共識</a:t>
            </a:r>
            <a:endParaRPr lang="en-US" altLang="zh-TW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TW" altLang="en-US" b="1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  <a:p>
            <a:r>
              <a:rPr lang="zh-TW" altLang="en-US" sz="2000">
                <a:solidFill>
                  <a:srgbClr val="475DBD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執行結果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>
                <a:solidFill>
                  <a:srgbClr val="475DB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PEP </a:t>
            </a:r>
            <a:r>
              <a:rPr lang="zh-TW" altLang="en-US">
                <a:solidFill>
                  <a:srgbClr val="475DB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接收授權結果</a:t>
            </a: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，若授權通過，即執行存取控制資料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DBF1F2F0-E0C2-B238-ACBE-CC45C1E56EC4}"/>
              </a:ext>
            </a:extLst>
          </p:cNvPr>
          <p:cNvGrpSpPr/>
          <p:nvPr/>
        </p:nvGrpSpPr>
        <p:grpSpPr>
          <a:xfrm>
            <a:off x="263018" y="1455315"/>
            <a:ext cx="5832982" cy="4181398"/>
            <a:chOff x="321044" y="1140598"/>
            <a:chExt cx="6681284" cy="4181398"/>
          </a:xfrm>
        </p:grpSpPr>
        <p:pic>
          <p:nvPicPr>
            <p:cNvPr id="12290" name="Picture 2">
              <a:extLst>
                <a:ext uri="{FF2B5EF4-FFF2-40B4-BE49-F238E27FC236}">
                  <a16:creationId xmlns:a16="http://schemas.microsoft.com/office/drawing/2014/main" id="{B959ABA3-90FA-0BB4-6578-8BF1B29209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181" y="2124606"/>
              <a:ext cx="6650572" cy="3197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文本框 92">
              <a:extLst>
                <a:ext uri="{FF2B5EF4-FFF2-40B4-BE49-F238E27FC236}">
                  <a16:creationId xmlns:a16="http://schemas.microsoft.com/office/drawing/2014/main" id="{AE9BC8D2-8F1B-6D33-9AF2-0FFF738B4DDC}"/>
                </a:ext>
              </a:extLst>
            </p:cNvPr>
            <p:cNvSpPr txBox="1">
              <a:spLocks/>
            </p:cNvSpPr>
            <p:nvPr/>
          </p:nvSpPr>
          <p:spPr>
            <a:xfrm>
              <a:off x="321044" y="1140598"/>
              <a:ext cx="6681284" cy="523220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altLang="zh-TW" sz="2800" b="1">
                  <a:solidFill>
                    <a:schemeClr val="accent1">
                      <a:lumMod val="75000"/>
                    </a:schemeClr>
                  </a:solidFill>
                  <a:latin typeface="Times New Roman"/>
                  <a:cs typeface="Times New Roman"/>
                </a:rPr>
                <a:t>A-</a:t>
              </a:r>
              <a:r>
                <a:rPr lang="en-US" altLang="zh-TW" sz="2800" b="1" err="1">
                  <a:solidFill>
                    <a:schemeClr val="accent1">
                      <a:lumMod val="75000"/>
                    </a:schemeClr>
                  </a:solidFill>
                  <a:latin typeface="Times New Roman"/>
                  <a:cs typeface="Times New Roman"/>
                </a:rPr>
                <a:t>ATMChain</a:t>
              </a:r>
              <a:r>
                <a:rPr lang="en-US" altLang="zh-TW" sz="2800" b="1">
                  <a:solidFill>
                    <a:schemeClr val="accent1">
                      <a:lumMod val="75000"/>
                    </a:schemeClr>
                  </a:solidFill>
                  <a:latin typeface="Times New Roman"/>
                  <a:cs typeface="Times New Roman"/>
                </a:rPr>
                <a:t> </a:t>
              </a:r>
              <a:r>
                <a:rPr lang="en-US" altLang="zh-TW" sz="2800" b="1" err="1">
                  <a:solidFill>
                    <a:schemeClr val="accent1">
                      <a:lumMod val="75000"/>
                    </a:schemeClr>
                  </a:solidFill>
                  <a:latin typeface="Times New Roman"/>
                  <a:cs typeface="Times New Roman"/>
                </a:rPr>
                <a:t>存取控制決策</a:t>
              </a:r>
              <a:r>
                <a:rPr lang="zh-TW" altLang="en-US" sz="2800" b="1">
                  <a:solidFill>
                    <a:schemeClr val="accent1">
                      <a:lumMod val="75000"/>
                    </a:schemeClr>
                  </a:solidFill>
                  <a:latin typeface="Times New Roman"/>
                  <a:cs typeface="Times New Roman"/>
                </a:rPr>
                <a:t>過程</a:t>
              </a: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D929A92A-CF0E-FE58-5256-7E0023BB700D}"/>
              </a:ext>
            </a:extLst>
          </p:cNvPr>
          <p:cNvGrpSpPr/>
          <p:nvPr/>
        </p:nvGrpSpPr>
        <p:grpSpPr>
          <a:xfrm>
            <a:off x="26692" y="11349"/>
            <a:ext cx="3798548" cy="369332"/>
            <a:chOff x="26692" y="11349"/>
            <a:chExt cx="3798548" cy="36933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40A57B13-AEA2-9A6C-A7C7-0AA9435C8C87}"/>
                </a:ext>
              </a:extLst>
            </p:cNvPr>
            <p:cNvSpPr txBox="1"/>
            <p:nvPr/>
          </p:nvSpPr>
          <p:spPr>
            <a:xfrm>
              <a:off x="135628" y="11349"/>
              <a:ext cx="3689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Control Module</a:t>
              </a:r>
            </a:p>
          </p:txBody>
        </p:sp>
        <p:cxnSp>
          <p:nvCxnSpPr>
            <p:cNvPr id="7" name="直接连接符 124">
              <a:extLst>
                <a:ext uri="{FF2B5EF4-FFF2-40B4-BE49-F238E27FC236}">
                  <a16:creationId xmlns:a16="http://schemas.microsoft.com/office/drawing/2014/main" id="{8D626B1C-D917-4306-B784-9F3023D67BA2}"/>
                </a:ext>
              </a:extLst>
            </p:cNvPr>
            <p:cNvCxnSpPr>
              <a:cxnSpLocks/>
            </p:cNvCxnSpPr>
            <p:nvPr/>
          </p:nvCxnSpPr>
          <p:spPr>
            <a:xfrm>
              <a:off x="26692" y="336211"/>
              <a:ext cx="2591248" cy="0"/>
            </a:xfrm>
            <a:prstGeom prst="line">
              <a:avLst/>
            </a:prstGeom>
            <a:ln>
              <a:solidFill>
                <a:srgbClr val="304086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66E5A82A-6C97-2419-75AB-DA8C347146F4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74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83030C-0F7C-CC90-34B0-203E8CC91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B778F2E9-1772-EC51-231B-31032967FCA9}"/>
              </a:ext>
            </a:extLst>
          </p:cNvPr>
          <p:cNvSpPr/>
          <p:nvPr/>
        </p:nvSpPr>
        <p:spPr>
          <a:xfrm flipH="1">
            <a:off x="9319362" y="-101600"/>
            <a:ext cx="3862631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940BC41-1D19-88BC-582E-EA3A44ED9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827" y="3020215"/>
            <a:ext cx="3914832" cy="21211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17" name="文本框 116">
            <a:extLst>
              <a:ext uri="{FF2B5EF4-FFF2-40B4-BE49-F238E27FC236}">
                <a16:creationId xmlns:a16="http://schemas.microsoft.com/office/drawing/2014/main" id="{19684BD0-2659-C255-64BD-30348BFF0033}"/>
              </a:ext>
            </a:extLst>
          </p:cNvPr>
          <p:cNvSpPr txBox="1"/>
          <p:nvPr/>
        </p:nvSpPr>
        <p:spPr>
          <a:xfrm>
            <a:off x="845779" y="1717230"/>
            <a:ext cx="8332224" cy="45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存取控制資訊公開，根據區塊鏈的時間戳和簽名資訊進行追蹤</a:t>
            </a:r>
            <a:endParaRPr lang="en-US" altLang="zh-TW">
              <a:latin typeface="Times New Roman" panose="02020603050405020304" pitchFamily="18" charset="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E2782D6-F50B-7806-8173-E7FBE86C2F01}"/>
              </a:ext>
            </a:extLst>
          </p:cNvPr>
          <p:cNvSpPr txBox="1"/>
          <p:nvPr/>
        </p:nvSpPr>
        <p:spPr>
          <a:xfrm>
            <a:off x="469920" y="1362814"/>
            <a:ext cx="29588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>
                <a:solidFill>
                  <a:srgbClr val="475DBD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資料存取透明性</a:t>
            </a:r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BDEF1B3B-3352-F649-9DF6-C2D586D40DA4}"/>
              </a:ext>
            </a:extLst>
          </p:cNvPr>
          <p:cNvSpPr txBox="1"/>
          <p:nvPr/>
        </p:nvSpPr>
        <p:spPr>
          <a:xfrm>
            <a:off x="836829" y="2826821"/>
            <a:ext cx="6919206" cy="8733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>
                <a:latin typeface="Times New Roman"/>
                <a:ea typeface="微軟正黑體"/>
                <a:cs typeface="+mn-ea"/>
                <a:sym typeface="+mn-lt"/>
              </a:rPr>
              <a:t>存取控制策略和權限可信任、可供驗證，通訊</a:t>
            </a:r>
            <a:r>
              <a:rPr lang="zh-TW" altLang="en-US">
                <a:solidFill>
                  <a:srgbClr val="475DBD"/>
                </a:solidFill>
                <a:latin typeface="Times New Roman"/>
                <a:ea typeface="微軟正黑體"/>
                <a:cs typeface="+mn-ea"/>
                <a:sym typeface="+mn-lt"/>
              </a:rPr>
              <a:t>不需第三方背書</a:t>
            </a:r>
            <a:endParaRPr lang="en-US" altLang="zh-TW">
              <a:solidFill>
                <a:srgbClr val="475DBD"/>
              </a:solidFill>
              <a:latin typeface="Times New Roman"/>
              <a:ea typeface="微軟正黑體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結合區塊鏈技術，有效阻止惡意攻擊者進行針對性篡改或刪除</a:t>
            </a: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3210EB88-9D6C-4D3B-AB28-B33A2EA845DF}"/>
              </a:ext>
            </a:extLst>
          </p:cNvPr>
          <p:cNvSpPr txBox="1"/>
          <p:nvPr/>
        </p:nvSpPr>
        <p:spPr>
          <a:xfrm>
            <a:off x="448523" y="2462749"/>
            <a:ext cx="6478941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>
                <a:solidFill>
                  <a:srgbClr val="475DBD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可信任存取控制策略與防竄改</a:t>
            </a:r>
          </a:p>
        </p:txBody>
      </p:sp>
      <p:sp>
        <p:nvSpPr>
          <p:cNvPr id="4" name="文本框 92">
            <a:extLst>
              <a:ext uri="{FF2B5EF4-FFF2-40B4-BE49-F238E27FC236}">
                <a16:creationId xmlns:a16="http://schemas.microsoft.com/office/drawing/2014/main" id="{8290FAB8-397A-94DB-F3D2-1F73BFBA583C}"/>
              </a:ext>
            </a:extLst>
          </p:cNvPr>
          <p:cNvSpPr txBox="1"/>
          <p:nvPr/>
        </p:nvSpPr>
        <p:spPr>
          <a:xfrm>
            <a:off x="2612737" y="479982"/>
            <a:ext cx="684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A-</a:t>
            </a:r>
            <a:r>
              <a:rPr lang="en-US" altLang="zh-TW" sz="2800" b="1" err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ATMChain</a:t>
            </a:r>
            <a:r>
              <a:rPr lang="en-US" altLang="zh-TW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優勢與特性</a:t>
            </a:r>
          </a:p>
        </p:txBody>
      </p:sp>
      <p:sp>
        <p:nvSpPr>
          <p:cNvPr id="5" name="文本框 116">
            <a:extLst>
              <a:ext uri="{FF2B5EF4-FFF2-40B4-BE49-F238E27FC236}">
                <a16:creationId xmlns:a16="http://schemas.microsoft.com/office/drawing/2014/main" id="{CFE92A83-1E41-9155-C71E-C842EED31205}"/>
              </a:ext>
            </a:extLst>
          </p:cNvPr>
          <p:cNvSpPr txBox="1"/>
          <p:nvPr/>
        </p:nvSpPr>
        <p:spPr>
          <a:xfrm>
            <a:off x="819665" y="4382937"/>
            <a:ext cx="6370276" cy="457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授權決策權分散在聯盟鏈的各個節點中，</a:t>
            </a:r>
            <a:r>
              <a:rPr lang="zh-TW" altLang="en-US">
                <a:solidFill>
                  <a:srgbClr val="475DB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避免集中式控制</a:t>
            </a:r>
          </a:p>
        </p:txBody>
      </p:sp>
      <p:sp>
        <p:nvSpPr>
          <p:cNvPr id="6" name="文本框 117">
            <a:extLst>
              <a:ext uri="{FF2B5EF4-FFF2-40B4-BE49-F238E27FC236}">
                <a16:creationId xmlns:a16="http://schemas.microsoft.com/office/drawing/2014/main" id="{A975DAE8-AA8B-FFA3-6957-88F000B091A7}"/>
              </a:ext>
            </a:extLst>
          </p:cNvPr>
          <p:cNvSpPr txBox="1"/>
          <p:nvPr/>
        </p:nvSpPr>
        <p:spPr>
          <a:xfrm>
            <a:off x="448523" y="3986762"/>
            <a:ext cx="3487339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zh-CN"/>
            </a:defPPr>
            <a:lvl1pPr marL="342900" indent="-342900">
              <a:buFont typeface="Arial" panose="020B0604020202020204" pitchFamily="34" charset="0"/>
              <a:buChar char="•"/>
              <a:defRPr sz="2400" b="1">
                <a:solidFill>
                  <a:srgbClr val="475DBD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</a:defRPr>
            </a:lvl1pPr>
          </a:lstStyle>
          <a:p>
            <a:r>
              <a:rPr lang="zh-TW" altLang="en-US" sz="2000">
                <a:sym typeface="+mn-lt"/>
              </a:rPr>
              <a:t>去中心化授權決策</a:t>
            </a:r>
          </a:p>
        </p:txBody>
      </p:sp>
      <p:sp>
        <p:nvSpPr>
          <p:cNvPr id="7" name="文本框 116">
            <a:extLst>
              <a:ext uri="{FF2B5EF4-FFF2-40B4-BE49-F238E27FC236}">
                <a16:creationId xmlns:a16="http://schemas.microsoft.com/office/drawing/2014/main" id="{42A596B5-ABEC-DADB-3ADA-AD8BC306E377}"/>
              </a:ext>
            </a:extLst>
          </p:cNvPr>
          <p:cNvSpPr txBox="1"/>
          <p:nvPr/>
        </p:nvSpPr>
        <p:spPr>
          <a:xfrm>
            <a:off x="836828" y="5504702"/>
            <a:ext cx="6370276" cy="8733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>
                <a:latin typeface="Times New Roman"/>
                <a:ea typeface="微軟正黑體"/>
                <a:cs typeface="+mn-ea"/>
                <a:sym typeface="+mn-lt"/>
              </a:rPr>
              <a:t>通過智慧合約執行</a:t>
            </a:r>
            <a:r>
              <a:rPr lang="en-US" altLang="zh-TW">
                <a:latin typeface="Times New Roman"/>
                <a:ea typeface="微軟正黑體"/>
                <a:cs typeface="+mn-ea"/>
                <a:sym typeface="+mn-lt"/>
              </a:rPr>
              <a:t>ABAC </a:t>
            </a:r>
            <a:r>
              <a:rPr lang="zh-TW" altLang="en-US">
                <a:latin typeface="Times New Roman"/>
                <a:ea typeface="微軟正黑體"/>
                <a:cs typeface="+mn-ea"/>
                <a:sym typeface="+mn-lt"/>
              </a:rPr>
              <a:t>的核心步驟，自動判斷存取請求</a:t>
            </a:r>
            <a:endParaRPr lang="en-US" altLang="zh-TW">
              <a:latin typeface="Times New Roman"/>
              <a:ea typeface="微軟正黑體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solidFill>
                  <a:srgbClr val="475DBD"/>
                </a:solidFill>
                <a:latin typeface="Times New Roman"/>
                <a:ea typeface="微軟正黑體"/>
                <a:cs typeface="+mn-ea"/>
                <a:sym typeface="+mn-lt"/>
              </a:rPr>
              <a:t>消除人工干預</a:t>
            </a:r>
            <a:r>
              <a:rPr lang="zh-TW" altLang="en-US">
                <a:latin typeface="Times New Roman"/>
                <a:ea typeface="微軟正黑體"/>
                <a:cs typeface="+mn-ea"/>
                <a:sym typeface="+mn-lt"/>
              </a:rPr>
              <a:t>，減少裁決過程中的困難和人為錯誤</a:t>
            </a:r>
            <a:endParaRPr lang="zh-TW" altLang="en-US">
              <a:latin typeface="Times New Roman"/>
              <a:ea typeface="微軟正黑體"/>
              <a:cs typeface="+mn-ea"/>
            </a:endParaRPr>
          </a:p>
        </p:txBody>
      </p:sp>
      <p:sp>
        <p:nvSpPr>
          <p:cNvPr id="8" name="文本框 117">
            <a:extLst>
              <a:ext uri="{FF2B5EF4-FFF2-40B4-BE49-F238E27FC236}">
                <a16:creationId xmlns:a16="http://schemas.microsoft.com/office/drawing/2014/main" id="{19B23916-5EAB-89C0-C58D-4C5A03A8F124}"/>
              </a:ext>
            </a:extLst>
          </p:cNvPr>
          <p:cNvSpPr txBox="1"/>
          <p:nvPr/>
        </p:nvSpPr>
        <p:spPr>
          <a:xfrm>
            <a:off x="469920" y="5099322"/>
            <a:ext cx="34873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000" b="1">
                <a:solidFill>
                  <a:srgbClr val="475DBD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ea"/>
                <a:sym typeface="+mn-lt"/>
              </a:rPr>
              <a:t>自動化存取控制裁決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B838C616-3812-BF59-525B-C2DED2EA67BF}"/>
              </a:ext>
            </a:extLst>
          </p:cNvPr>
          <p:cNvGrpSpPr/>
          <p:nvPr/>
        </p:nvGrpSpPr>
        <p:grpSpPr>
          <a:xfrm>
            <a:off x="26692" y="11349"/>
            <a:ext cx="3798548" cy="369332"/>
            <a:chOff x="26692" y="11349"/>
            <a:chExt cx="3798548" cy="369332"/>
          </a:xfrm>
        </p:grpSpPr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207F99F-7B60-6F34-4279-699B07EBE60D}"/>
                </a:ext>
              </a:extLst>
            </p:cNvPr>
            <p:cNvSpPr txBox="1"/>
            <p:nvPr/>
          </p:nvSpPr>
          <p:spPr>
            <a:xfrm>
              <a:off x="135628" y="11349"/>
              <a:ext cx="3689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Access Control Module</a:t>
              </a:r>
            </a:p>
          </p:txBody>
        </p:sp>
        <p:cxnSp>
          <p:nvCxnSpPr>
            <p:cNvPr id="11" name="直接连接符 124">
              <a:extLst>
                <a:ext uri="{FF2B5EF4-FFF2-40B4-BE49-F238E27FC236}">
                  <a16:creationId xmlns:a16="http://schemas.microsoft.com/office/drawing/2014/main" id="{A7A89BF3-41C7-DF2A-F557-39B92E223917}"/>
                </a:ext>
              </a:extLst>
            </p:cNvPr>
            <p:cNvCxnSpPr>
              <a:cxnSpLocks/>
            </p:cNvCxnSpPr>
            <p:nvPr/>
          </p:nvCxnSpPr>
          <p:spPr>
            <a:xfrm>
              <a:off x="26692" y="336211"/>
              <a:ext cx="2591248" cy="0"/>
            </a:xfrm>
            <a:prstGeom prst="line">
              <a:avLst/>
            </a:prstGeom>
            <a:ln>
              <a:solidFill>
                <a:srgbClr val="304086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6C174F17-0732-CEDD-27BE-C5FDAE897B8E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615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D7ED6640-C84A-48F5-8B85-019DEAF3B4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3230" y="3255098"/>
            <a:ext cx="1163627" cy="2447189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4523577C-00A1-4E9F-808F-E3E7CFBC40A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47467" y="4674933"/>
            <a:ext cx="1697518" cy="2898692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641379BA-2A03-4710-94D4-A9FEF7B272C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75648" y="4668940"/>
            <a:ext cx="2505308" cy="2476453"/>
          </a:xfrm>
          <a:custGeom>
            <a:avLst/>
            <a:gdLst>
              <a:gd name="connsiteX0" fmla="*/ 22170 w 6635038"/>
              <a:gd name="connsiteY0" fmla="*/ 0 h 6558619"/>
              <a:gd name="connsiteX1" fmla="*/ 2031225 w 6635038"/>
              <a:gd name="connsiteY1" fmla="*/ 0 h 6558619"/>
              <a:gd name="connsiteX2" fmla="*/ 2031225 w 6635038"/>
              <a:gd name="connsiteY2" fmla="*/ 546160 h 6558619"/>
              <a:gd name="connsiteX3" fmla="*/ 2304331 w 6635038"/>
              <a:gd name="connsiteY3" fmla="*/ 546160 h 6558619"/>
              <a:gd name="connsiteX4" fmla="*/ 1657004 w 6635038"/>
              <a:gd name="connsiteY4" fmla="*/ 729658 h 6558619"/>
              <a:gd name="connsiteX5" fmla="*/ 2275036 w 6635038"/>
              <a:gd name="connsiteY5" fmla="*/ 1845877 h 6558619"/>
              <a:gd name="connsiteX6" fmla="*/ 2140041 w 6635038"/>
              <a:gd name="connsiteY6" fmla="*/ 1787410 h 6558619"/>
              <a:gd name="connsiteX7" fmla="*/ 2538919 w 6635038"/>
              <a:gd name="connsiteY7" fmla="*/ 2795772 h 6558619"/>
              <a:gd name="connsiteX8" fmla="*/ 2653937 w 6635038"/>
              <a:gd name="connsiteY8" fmla="*/ 2530206 h 6558619"/>
              <a:gd name="connsiteX9" fmla="*/ 2930079 w 6635038"/>
              <a:gd name="connsiteY9" fmla="*/ 3028942 h 6558619"/>
              <a:gd name="connsiteX10" fmla="*/ 2929486 w 6635038"/>
              <a:gd name="connsiteY10" fmla="*/ 368947 h 6558619"/>
              <a:gd name="connsiteX11" fmla="*/ 2919832 w 6635038"/>
              <a:gd name="connsiteY11" fmla="*/ 371684 h 6558619"/>
              <a:gd name="connsiteX12" fmla="*/ 2919832 w 6635038"/>
              <a:gd name="connsiteY12" fmla="*/ 0 h 6558619"/>
              <a:gd name="connsiteX13" fmla="*/ 4209797 w 6635038"/>
              <a:gd name="connsiteY13" fmla="*/ 0 h 6558619"/>
              <a:gd name="connsiteX14" fmla="*/ 4209797 w 6635038"/>
              <a:gd name="connsiteY14" fmla="*/ 2958206 h 6558619"/>
              <a:gd name="connsiteX15" fmla="*/ 4356196 w 6635038"/>
              <a:gd name="connsiteY15" fmla="*/ 2958206 h 6558619"/>
              <a:gd name="connsiteX16" fmla="*/ 4356196 w 6635038"/>
              <a:gd name="connsiteY16" fmla="*/ 3324084 h 6558619"/>
              <a:gd name="connsiteX17" fmla="*/ 5480178 w 6635038"/>
              <a:gd name="connsiteY17" fmla="*/ 3324084 h 6558619"/>
              <a:gd name="connsiteX18" fmla="*/ 5480178 w 6635038"/>
              <a:gd name="connsiteY18" fmla="*/ 2958206 h 6558619"/>
              <a:gd name="connsiteX19" fmla="*/ 6635038 w 6635038"/>
              <a:gd name="connsiteY19" fmla="*/ 2958206 h 6558619"/>
              <a:gd name="connsiteX20" fmla="*/ 6635038 w 6635038"/>
              <a:gd name="connsiteY20" fmla="*/ 6558619 h 6558619"/>
              <a:gd name="connsiteX21" fmla="*/ 0 w 6635038"/>
              <a:gd name="connsiteY21" fmla="*/ 6558619 h 6558619"/>
              <a:gd name="connsiteX22" fmla="*/ 0 w 6635038"/>
              <a:gd name="connsiteY22" fmla="*/ 943116 h 6558619"/>
              <a:gd name="connsiteX23" fmla="*/ 22170 w 6635038"/>
              <a:gd name="connsiteY23" fmla="*/ 943116 h 655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35038" h="6558619">
                <a:moveTo>
                  <a:pt x="22170" y="0"/>
                </a:moveTo>
                <a:lnTo>
                  <a:pt x="2031225" y="0"/>
                </a:lnTo>
                <a:lnTo>
                  <a:pt x="2031225" y="546160"/>
                </a:lnTo>
                <a:lnTo>
                  <a:pt x="2304331" y="546160"/>
                </a:lnTo>
                <a:lnTo>
                  <a:pt x="1657004" y="729658"/>
                </a:lnTo>
                <a:lnTo>
                  <a:pt x="2275036" y="1845877"/>
                </a:lnTo>
                <a:lnTo>
                  <a:pt x="2140041" y="1787410"/>
                </a:lnTo>
                <a:lnTo>
                  <a:pt x="2538919" y="2795772"/>
                </a:lnTo>
                <a:lnTo>
                  <a:pt x="2653937" y="2530206"/>
                </a:lnTo>
                <a:lnTo>
                  <a:pt x="2930079" y="3028942"/>
                </a:lnTo>
                <a:lnTo>
                  <a:pt x="2929486" y="368947"/>
                </a:lnTo>
                <a:lnTo>
                  <a:pt x="2919832" y="371684"/>
                </a:lnTo>
                <a:lnTo>
                  <a:pt x="2919832" y="0"/>
                </a:lnTo>
                <a:lnTo>
                  <a:pt x="4209797" y="0"/>
                </a:lnTo>
                <a:lnTo>
                  <a:pt x="4209797" y="2958206"/>
                </a:lnTo>
                <a:lnTo>
                  <a:pt x="4356196" y="2958206"/>
                </a:lnTo>
                <a:lnTo>
                  <a:pt x="4356196" y="3324084"/>
                </a:lnTo>
                <a:lnTo>
                  <a:pt x="5480178" y="3324084"/>
                </a:lnTo>
                <a:lnTo>
                  <a:pt x="5480178" y="2958206"/>
                </a:lnTo>
                <a:lnTo>
                  <a:pt x="6635038" y="2958206"/>
                </a:lnTo>
                <a:lnTo>
                  <a:pt x="6635038" y="6558619"/>
                </a:lnTo>
                <a:lnTo>
                  <a:pt x="0" y="6558619"/>
                </a:lnTo>
                <a:lnTo>
                  <a:pt x="0" y="943116"/>
                </a:lnTo>
                <a:lnTo>
                  <a:pt x="22170" y="943116"/>
                </a:lnTo>
                <a:close/>
              </a:path>
            </a:pathLst>
          </a:cu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4DFADA85-4599-4709-BA0B-D7204684EEC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402846" y="3910631"/>
            <a:ext cx="1069701" cy="1826627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43CBB610-F6F7-4AB0-9E26-8124B37AB2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8501" y="3912539"/>
            <a:ext cx="1069701" cy="1826627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483D02FA-E868-410A-94FF-73F48E8ABC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600" y="4674933"/>
            <a:ext cx="1697518" cy="28986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EB180A8-F03C-4E54-ADFA-8F329981E5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443" y="3685549"/>
            <a:ext cx="1588557" cy="98339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7D9238A-7563-444C-A4A5-F0DF8FB164AF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4471" y="3777396"/>
            <a:ext cx="990769" cy="61333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C78085B-26D4-464B-A193-7DCFE57E8CD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8770" y="4985625"/>
            <a:ext cx="509182" cy="148421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13E7444-7493-4F5C-9D75-99112C7480E3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5701" y="5458164"/>
            <a:ext cx="784295" cy="1028752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8C89DAEF-EADC-4A92-AB4A-FF0A3B52C25E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0748" y="5458164"/>
            <a:ext cx="411027" cy="53914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E6E32F32-BFBB-4E8A-A7E8-3FF17931594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5423" y="5965693"/>
            <a:ext cx="509182" cy="667889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285D31B8-A98B-4488-8281-8147108BAF2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5532" y="4594014"/>
            <a:ext cx="509182" cy="148421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7AE22D6-BD8D-4726-8074-D8BC1BB48281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608309" y="5621609"/>
            <a:ext cx="517023" cy="701862"/>
          </a:xfrm>
          <a:prstGeom prst="rect">
            <a:avLst/>
          </a:prstGeom>
        </p:spPr>
      </p:pic>
      <p:grpSp>
        <p:nvGrpSpPr>
          <p:cNvPr id="2" name="组合 29">
            <a:extLst>
              <a:ext uri="{FF2B5EF4-FFF2-40B4-BE49-F238E27FC236}">
                <a16:creationId xmlns:a16="http://schemas.microsoft.com/office/drawing/2014/main" id="{0FB8C643-8534-B7A7-3108-106E4876CBD8}"/>
              </a:ext>
            </a:extLst>
          </p:cNvPr>
          <p:cNvGrpSpPr/>
          <p:nvPr/>
        </p:nvGrpSpPr>
        <p:grpSpPr>
          <a:xfrm>
            <a:off x="5206489" y="779769"/>
            <a:ext cx="1740999" cy="1015663"/>
            <a:chOff x="5056396" y="1480050"/>
            <a:chExt cx="1740999" cy="1015663"/>
          </a:xfrm>
        </p:grpSpPr>
        <p:sp>
          <p:nvSpPr>
            <p:cNvPr id="3" name="文本框 86">
              <a:extLst>
                <a:ext uri="{FF2B5EF4-FFF2-40B4-BE49-F238E27FC236}">
                  <a16:creationId xmlns:a16="http://schemas.microsoft.com/office/drawing/2014/main" id="{CE0D4576-09CE-15BC-3A47-E026FEC3F0C1}"/>
                </a:ext>
              </a:extLst>
            </p:cNvPr>
            <p:cNvSpPr txBox="1"/>
            <p:nvPr/>
          </p:nvSpPr>
          <p:spPr>
            <a:xfrm>
              <a:off x="5523993" y="1480050"/>
              <a:ext cx="12734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>
                  <a:solidFill>
                    <a:srgbClr val="304086"/>
                  </a:solidFill>
                  <a:cs typeface="+mn-ea"/>
                  <a:sym typeface="+mn-lt"/>
                </a:rPr>
                <a:t>0</a:t>
              </a:r>
              <a:r>
                <a:rPr lang="en-US" altLang="zh-TW" sz="6000">
                  <a:solidFill>
                    <a:srgbClr val="304086"/>
                  </a:solidFill>
                  <a:cs typeface="+mn-ea"/>
                  <a:sym typeface="+mn-lt"/>
                </a:rPr>
                <a:t>4</a:t>
              </a:r>
              <a:endParaRPr lang="zh-CN" altLang="en-US" sz="600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  <p:sp>
          <p:nvSpPr>
            <p:cNvPr id="4" name="任意多边形: 形状 109">
              <a:extLst>
                <a:ext uri="{FF2B5EF4-FFF2-40B4-BE49-F238E27FC236}">
                  <a16:creationId xmlns:a16="http://schemas.microsoft.com/office/drawing/2014/main" id="{8672E0B4-7E7B-1206-73C8-C309B88003B0}"/>
                </a:ext>
              </a:extLst>
            </p:cNvPr>
            <p:cNvSpPr/>
            <p:nvPr/>
          </p:nvSpPr>
          <p:spPr>
            <a:xfrm rot="5400000">
              <a:off x="5036910" y="1869175"/>
              <a:ext cx="322893" cy="283922"/>
            </a:xfrm>
            <a:custGeom>
              <a:avLst/>
              <a:gdLst>
                <a:gd name="connsiteX0" fmla="*/ 0 w 2761802"/>
                <a:gd name="connsiteY0" fmla="*/ 2231611 h 2428472"/>
                <a:gd name="connsiteX1" fmla="*/ 4179 w 2761802"/>
                <a:gd name="connsiteY1" fmla="*/ 2190147 h 2428472"/>
                <a:gd name="connsiteX2" fmla="*/ 8183 w 2761802"/>
                <a:gd name="connsiteY2" fmla="*/ 2177249 h 2428472"/>
                <a:gd name="connsiteX3" fmla="*/ 1237619 w 2761802"/>
                <a:gd name="connsiteY3" fmla="*/ 57529 h 2428472"/>
                <a:gd name="connsiteX4" fmla="*/ 1298967 w 2761802"/>
                <a:gd name="connsiteY4" fmla="*/ 16167 h 2428472"/>
                <a:gd name="connsiteX5" fmla="*/ 1379050 w 2761802"/>
                <a:gd name="connsiteY5" fmla="*/ 0 h 2428472"/>
                <a:gd name="connsiteX6" fmla="*/ 1524530 w 2761802"/>
                <a:gd name="connsiteY6" fmla="*/ 60259 h 2428472"/>
                <a:gd name="connsiteX7" fmla="*/ 1544630 w 2761802"/>
                <a:gd name="connsiteY7" fmla="*/ 90072 h 2428472"/>
                <a:gd name="connsiteX8" fmla="*/ 1549295 w 2761802"/>
                <a:gd name="connsiteY8" fmla="*/ 90777 h 2428472"/>
                <a:gd name="connsiteX9" fmla="*/ 2718425 w 2761802"/>
                <a:gd name="connsiteY9" fmla="*/ 2106521 h 2428472"/>
                <a:gd name="connsiteX10" fmla="*/ 2717112 w 2761802"/>
                <a:gd name="connsiteY10" fmla="*/ 2109223 h 2428472"/>
                <a:gd name="connsiteX11" fmla="*/ 2737721 w 2761802"/>
                <a:gd name="connsiteY11" fmla="*/ 2139791 h 2428472"/>
                <a:gd name="connsiteX12" fmla="*/ 2746907 w 2761802"/>
                <a:gd name="connsiteY12" fmla="*/ 2155628 h 2428472"/>
                <a:gd name="connsiteX13" fmla="*/ 2757622 w 2761802"/>
                <a:gd name="connsiteY13" fmla="*/ 2190146 h 2428472"/>
                <a:gd name="connsiteX14" fmla="*/ 2761802 w 2761802"/>
                <a:gd name="connsiteY14" fmla="*/ 2231610 h 2428472"/>
                <a:gd name="connsiteX15" fmla="*/ 2636146 w 2761802"/>
                <a:gd name="connsiteY15" fmla="*/ 2421181 h 2428472"/>
                <a:gd name="connsiteX16" fmla="*/ 2612656 w 2761802"/>
                <a:gd name="connsiteY16" fmla="*/ 2428472 h 2428472"/>
                <a:gd name="connsiteX17" fmla="*/ 149141 w 2761802"/>
                <a:gd name="connsiteY17" fmla="*/ 2428472 h 2428472"/>
                <a:gd name="connsiteX18" fmla="*/ 125655 w 2761802"/>
                <a:gd name="connsiteY18" fmla="*/ 2421182 h 2428472"/>
                <a:gd name="connsiteX19" fmla="*/ 0 w 2761802"/>
                <a:gd name="connsiteY19" fmla="*/ 2231611 h 24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1802" h="2428472">
                  <a:moveTo>
                    <a:pt x="0" y="2231611"/>
                  </a:moveTo>
                  <a:cubicBezTo>
                    <a:pt x="0" y="2217407"/>
                    <a:pt x="1439" y="2203540"/>
                    <a:pt x="4179" y="2190147"/>
                  </a:cubicBezTo>
                  <a:lnTo>
                    <a:pt x="8183" y="2177249"/>
                  </a:lnTo>
                  <a:lnTo>
                    <a:pt x="1237619" y="57529"/>
                  </a:lnTo>
                  <a:lnTo>
                    <a:pt x="1298967" y="16167"/>
                  </a:lnTo>
                  <a:cubicBezTo>
                    <a:pt x="1323581" y="5757"/>
                    <a:pt x="1350643" y="0"/>
                    <a:pt x="1379050" y="0"/>
                  </a:cubicBezTo>
                  <a:cubicBezTo>
                    <a:pt x="1435864" y="0"/>
                    <a:pt x="1487298" y="23028"/>
                    <a:pt x="1524530" y="60259"/>
                  </a:cubicBezTo>
                  <a:lnTo>
                    <a:pt x="1544630" y="90072"/>
                  </a:lnTo>
                  <a:lnTo>
                    <a:pt x="1549295" y="90777"/>
                  </a:lnTo>
                  <a:lnTo>
                    <a:pt x="2718425" y="2106521"/>
                  </a:lnTo>
                  <a:lnTo>
                    <a:pt x="2717112" y="2109223"/>
                  </a:lnTo>
                  <a:lnTo>
                    <a:pt x="2737721" y="2139791"/>
                  </a:lnTo>
                  <a:lnTo>
                    <a:pt x="2746907" y="2155628"/>
                  </a:lnTo>
                  <a:lnTo>
                    <a:pt x="2757622" y="2190146"/>
                  </a:lnTo>
                  <a:cubicBezTo>
                    <a:pt x="2760362" y="2203539"/>
                    <a:pt x="2761802" y="2217406"/>
                    <a:pt x="2761802" y="2231610"/>
                  </a:cubicBezTo>
                  <a:cubicBezTo>
                    <a:pt x="2761802" y="2316830"/>
                    <a:pt x="2709989" y="2389948"/>
                    <a:pt x="2636146" y="2421181"/>
                  </a:cubicBezTo>
                  <a:lnTo>
                    <a:pt x="2612656" y="2428472"/>
                  </a:lnTo>
                  <a:lnTo>
                    <a:pt x="149141" y="2428472"/>
                  </a:lnTo>
                  <a:lnTo>
                    <a:pt x="125655" y="2421182"/>
                  </a:lnTo>
                  <a:cubicBezTo>
                    <a:pt x="51812" y="2389949"/>
                    <a:pt x="0" y="2316831"/>
                    <a:pt x="0" y="223161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87">
            <a:extLst>
              <a:ext uri="{FF2B5EF4-FFF2-40B4-BE49-F238E27FC236}">
                <a16:creationId xmlns:a16="http://schemas.microsoft.com/office/drawing/2014/main" id="{B18C1813-4D8E-18B1-66E8-145A39D279BA}"/>
              </a:ext>
            </a:extLst>
          </p:cNvPr>
          <p:cNvSpPr txBox="1"/>
          <p:nvPr/>
        </p:nvSpPr>
        <p:spPr>
          <a:xfrm>
            <a:off x="4433965" y="2183464"/>
            <a:ext cx="3324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4000">
                <a:solidFill>
                  <a:schemeClr val="bg1"/>
                </a:solidFill>
                <a:latin typeface="王漢宗特明體一標準" panose="02020600000000000000" pitchFamily="18" charset="-120"/>
                <a:ea typeface="王漢宗特明體一標準" panose="02020600000000000000" pitchFamily="18" charset="-120"/>
                <a:cs typeface="+mn-ea"/>
                <a:sym typeface="+mn-lt"/>
              </a:rPr>
              <a:t>分析與總結</a:t>
            </a:r>
            <a:endParaRPr lang="zh-CN" altLang="en-US" sz="4000">
              <a:solidFill>
                <a:schemeClr val="bg1"/>
              </a:solidFill>
              <a:latin typeface="王漢宗特明體一標準" panose="02020600000000000000" pitchFamily="18" charset="-120"/>
              <a:ea typeface="王漢宗特明體一標準" panose="02020600000000000000" pitchFamily="18" charset="-120"/>
              <a:cs typeface="+mn-ea"/>
              <a:sym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B34A54E-D1A9-87E3-DFE8-D6E52584E92C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923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9CA57C-D156-4F89-0407-97BDB58D9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8A449ACF-101F-F01E-6E6A-D9EEAE4D2102}"/>
              </a:ext>
            </a:extLst>
          </p:cNvPr>
          <p:cNvSpPr/>
          <p:nvPr/>
        </p:nvSpPr>
        <p:spPr>
          <a:xfrm>
            <a:off x="0" y="1505190"/>
            <a:ext cx="12192000" cy="484098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JhengHei"/>
              <a:ea typeface="Microsoft JhengHei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BB2D374-76C8-E1C5-7CBF-E62ACF0282B5}"/>
              </a:ext>
            </a:extLst>
          </p:cNvPr>
          <p:cNvSpPr txBox="1"/>
          <p:nvPr/>
        </p:nvSpPr>
        <p:spPr>
          <a:xfrm>
            <a:off x="974226" y="2810549"/>
            <a:ext cx="1686239" cy="23411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lnSpc>
                <a:spcPct val="200000"/>
              </a:lnSpc>
              <a:buFont typeface="Arial"/>
              <a:buChar char="•"/>
            </a:pPr>
            <a:r>
              <a:rPr lang="zh-CN" altLang="en-US" sz="1900" b="1">
                <a:solidFill>
                  <a:srgbClr val="475DBD"/>
                </a:solidFill>
                <a:latin typeface="Microsoft JhengHei"/>
                <a:ea typeface="Microsoft JhengHei"/>
                <a:cs typeface="+mn-lt"/>
                <a:sym typeface="+mn-lt"/>
              </a:rPr>
              <a:t>分散式信</a:t>
            </a:r>
            <a:r>
              <a:rPr lang="zh-CN" sz="1900" b="1">
                <a:solidFill>
                  <a:srgbClr val="475DBD"/>
                </a:solidFill>
                <a:latin typeface="Microsoft JhengHei"/>
                <a:ea typeface="Microsoft JhengHei"/>
                <a:cs typeface="+mn-lt"/>
                <a:sym typeface="+mn-lt"/>
              </a:rPr>
              <a:t>任</a:t>
            </a:r>
            <a:endParaRPr lang="en-US" altLang="zh-CN" sz="1900" b="1">
              <a:solidFill>
                <a:srgbClr val="475DBD"/>
              </a:solidFill>
              <a:latin typeface="Microsoft JhengHei"/>
              <a:ea typeface="Microsoft JhengHei"/>
            </a:endParaRPr>
          </a:p>
          <a:p>
            <a:pPr marL="171450" indent="-171450">
              <a:lnSpc>
                <a:spcPct val="200000"/>
              </a:lnSpc>
              <a:buFont typeface="Arial"/>
              <a:buChar char="•"/>
            </a:pPr>
            <a:r>
              <a:rPr lang="zh-CN" sz="1900" b="1">
                <a:solidFill>
                  <a:srgbClr val="475DBD"/>
                </a:solidFill>
                <a:latin typeface="Microsoft JhengHei"/>
                <a:ea typeface="Microsoft JhengHei"/>
                <a:cs typeface="+mn-lt"/>
              </a:rPr>
              <a:t>可追溯</a:t>
            </a:r>
          </a:p>
          <a:p>
            <a:pPr marL="171450" indent="-171450">
              <a:lnSpc>
                <a:spcPct val="200000"/>
              </a:lnSpc>
              <a:buFont typeface="Arial"/>
              <a:buChar char="•"/>
            </a:pPr>
            <a:r>
              <a:rPr lang="zh-CN" altLang="en-US" sz="1900" b="1">
                <a:solidFill>
                  <a:srgbClr val="475DBD"/>
                </a:solidFill>
                <a:latin typeface="Microsoft JhengHei"/>
                <a:ea typeface="Microsoft JhengHei"/>
                <a:cs typeface="+mn-lt"/>
              </a:rPr>
              <a:t>不可竄改</a:t>
            </a:r>
          </a:p>
          <a:p>
            <a:pPr marL="171450" indent="-171450">
              <a:lnSpc>
                <a:spcPct val="200000"/>
              </a:lnSpc>
              <a:buFont typeface="Arial"/>
              <a:buChar char="•"/>
            </a:pPr>
            <a:r>
              <a:rPr lang="zh-CN" sz="1900" b="1">
                <a:solidFill>
                  <a:srgbClr val="3F3F3F"/>
                </a:solidFill>
                <a:latin typeface="Microsoft JhengHei"/>
                <a:ea typeface="Microsoft JhengHei"/>
                <a:cs typeface="+mn-lt"/>
              </a:rPr>
              <a:t>抗共謀攻擊</a:t>
            </a:r>
            <a:endParaRPr lang="zh-CN" altLang="en-US" sz="1900" b="1">
              <a:solidFill>
                <a:srgbClr val="3F3F3F"/>
              </a:solidFill>
              <a:latin typeface="Microsoft JhengHei"/>
              <a:ea typeface="Microsoft JhengHei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73195A2-4F6C-A22F-A2D7-0878930D2A8F}"/>
              </a:ext>
            </a:extLst>
          </p:cNvPr>
          <p:cNvSpPr txBox="1"/>
          <p:nvPr/>
        </p:nvSpPr>
        <p:spPr>
          <a:xfrm>
            <a:off x="534129" y="2067091"/>
            <a:ext cx="249102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err="1">
                <a:solidFill>
                  <a:srgbClr val="475DBD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lt"/>
                <a:sym typeface="+mn-lt"/>
              </a:rPr>
              <a:t>系統可信度分析</a:t>
            </a:r>
            <a:endParaRPr lang="en-US" altLang="zh-CN" sz="2400" b="1">
              <a:solidFill>
                <a:srgbClr val="475DBD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3A8908BA-35EB-BD58-C87B-D6F9B963F559}"/>
              </a:ext>
            </a:extLst>
          </p:cNvPr>
          <p:cNvCxnSpPr>
            <a:cxnSpLocks/>
          </p:cNvCxnSpPr>
          <p:nvPr/>
        </p:nvCxnSpPr>
        <p:spPr>
          <a:xfrm>
            <a:off x="3472984" y="1932289"/>
            <a:ext cx="0" cy="378004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>
            <a:extLst>
              <a:ext uri="{FF2B5EF4-FFF2-40B4-BE49-F238E27FC236}">
                <a16:creationId xmlns:a16="http://schemas.microsoft.com/office/drawing/2014/main" id="{0C1E9099-0B9F-C573-3F40-B45C5DCCF31B}"/>
              </a:ext>
            </a:extLst>
          </p:cNvPr>
          <p:cNvGrpSpPr/>
          <p:nvPr/>
        </p:nvGrpSpPr>
        <p:grpSpPr>
          <a:xfrm>
            <a:off x="5444427" y="1210710"/>
            <a:ext cx="576083" cy="576083"/>
            <a:chOff x="3165584" y="3577658"/>
            <a:chExt cx="576083" cy="576083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65A26250-8815-6800-9823-95672CF87441}"/>
                </a:ext>
              </a:extLst>
            </p:cNvPr>
            <p:cNvSpPr/>
            <p:nvPr/>
          </p:nvSpPr>
          <p:spPr>
            <a:xfrm>
              <a:off x="3165584" y="3577658"/>
              <a:ext cx="576083" cy="576083"/>
            </a:xfrm>
            <a:prstGeom prst="ellipse">
              <a:avLst/>
            </a:prstGeom>
            <a:solidFill>
              <a:srgbClr val="30408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3321A2F0-3F4C-FD6F-9F6E-F5D9E85D78EE}"/>
                </a:ext>
              </a:extLst>
            </p:cNvPr>
            <p:cNvSpPr/>
            <p:nvPr/>
          </p:nvSpPr>
          <p:spPr>
            <a:xfrm>
              <a:off x="3204083" y="3616157"/>
              <a:ext cx="499085" cy="49908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8" name="Google Shape;973;p32">
              <a:extLst>
                <a:ext uri="{FF2B5EF4-FFF2-40B4-BE49-F238E27FC236}">
                  <a16:creationId xmlns:a16="http://schemas.microsoft.com/office/drawing/2014/main" id="{05234888-1103-35FC-60C5-9DF4723C6186}"/>
                </a:ext>
              </a:extLst>
            </p:cNvPr>
            <p:cNvSpPr/>
            <p:nvPr/>
          </p:nvSpPr>
          <p:spPr>
            <a:xfrm>
              <a:off x="3368205" y="3752754"/>
              <a:ext cx="213918" cy="212805"/>
            </a:xfrm>
            <a:custGeom>
              <a:avLst/>
              <a:gdLst/>
              <a:ahLst/>
              <a:cxnLst/>
              <a:rect l="l" t="t" r="r" b="b"/>
              <a:pathLst>
                <a:path w="11909" h="11847" extrusionOk="0">
                  <a:moveTo>
                    <a:pt x="3560" y="2647"/>
                  </a:moveTo>
                  <a:lnTo>
                    <a:pt x="3560" y="3561"/>
                  </a:lnTo>
                  <a:lnTo>
                    <a:pt x="2615" y="3561"/>
                  </a:lnTo>
                  <a:lnTo>
                    <a:pt x="3560" y="2647"/>
                  </a:lnTo>
                  <a:close/>
                  <a:moveTo>
                    <a:pt x="6616" y="4222"/>
                  </a:moveTo>
                  <a:cubicBezTo>
                    <a:pt x="7971" y="4285"/>
                    <a:pt x="9074" y="5325"/>
                    <a:pt x="9074" y="6680"/>
                  </a:cubicBezTo>
                  <a:cubicBezTo>
                    <a:pt x="9074" y="8003"/>
                    <a:pt x="7971" y="9106"/>
                    <a:pt x="6616" y="9106"/>
                  </a:cubicBezTo>
                  <a:cubicBezTo>
                    <a:pt x="5293" y="9106"/>
                    <a:pt x="4190" y="8003"/>
                    <a:pt x="4190" y="6680"/>
                  </a:cubicBezTo>
                  <a:cubicBezTo>
                    <a:pt x="4190" y="5325"/>
                    <a:pt x="5293" y="4222"/>
                    <a:pt x="6616" y="4222"/>
                  </a:cubicBezTo>
                  <a:close/>
                  <a:moveTo>
                    <a:pt x="7687" y="757"/>
                  </a:moveTo>
                  <a:lnTo>
                    <a:pt x="7687" y="1513"/>
                  </a:lnTo>
                  <a:lnTo>
                    <a:pt x="3875" y="1513"/>
                  </a:lnTo>
                  <a:cubicBezTo>
                    <a:pt x="3781" y="1513"/>
                    <a:pt x="3655" y="1544"/>
                    <a:pt x="3623" y="1639"/>
                  </a:cubicBezTo>
                  <a:lnTo>
                    <a:pt x="1512" y="3718"/>
                  </a:lnTo>
                  <a:cubicBezTo>
                    <a:pt x="1418" y="3813"/>
                    <a:pt x="1386" y="3876"/>
                    <a:pt x="1386" y="3939"/>
                  </a:cubicBezTo>
                  <a:lnTo>
                    <a:pt x="1386" y="9862"/>
                  </a:lnTo>
                  <a:lnTo>
                    <a:pt x="662" y="9862"/>
                  </a:lnTo>
                  <a:lnTo>
                    <a:pt x="662" y="757"/>
                  </a:lnTo>
                  <a:close/>
                  <a:moveTo>
                    <a:pt x="8380" y="2175"/>
                  </a:moveTo>
                  <a:lnTo>
                    <a:pt x="8380" y="4128"/>
                  </a:lnTo>
                  <a:cubicBezTo>
                    <a:pt x="7876" y="3813"/>
                    <a:pt x="7278" y="3592"/>
                    <a:pt x="6648" y="3592"/>
                  </a:cubicBezTo>
                  <a:cubicBezTo>
                    <a:pt x="4915" y="3592"/>
                    <a:pt x="3560" y="5010"/>
                    <a:pt x="3560" y="6711"/>
                  </a:cubicBezTo>
                  <a:cubicBezTo>
                    <a:pt x="3560" y="8444"/>
                    <a:pt x="4946" y="9830"/>
                    <a:pt x="6648" y="9830"/>
                  </a:cubicBezTo>
                  <a:cubicBezTo>
                    <a:pt x="7120" y="9830"/>
                    <a:pt x="7593" y="9704"/>
                    <a:pt x="8002" y="9515"/>
                  </a:cubicBezTo>
                  <a:lnTo>
                    <a:pt x="8380" y="9893"/>
                  </a:lnTo>
                  <a:lnTo>
                    <a:pt x="8380" y="10492"/>
                  </a:lnTo>
                  <a:lnTo>
                    <a:pt x="2079" y="10492"/>
                  </a:lnTo>
                  <a:lnTo>
                    <a:pt x="2079" y="4285"/>
                  </a:lnTo>
                  <a:lnTo>
                    <a:pt x="3875" y="4285"/>
                  </a:lnTo>
                  <a:cubicBezTo>
                    <a:pt x="4064" y="4285"/>
                    <a:pt x="4222" y="4128"/>
                    <a:pt x="4222" y="3907"/>
                  </a:cubicBezTo>
                  <a:lnTo>
                    <a:pt x="4222" y="2175"/>
                  </a:lnTo>
                  <a:close/>
                  <a:moveTo>
                    <a:pt x="9074" y="8633"/>
                  </a:moveTo>
                  <a:lnTo>
                    <a:pt x="11027" y="10618"/>
                  </a:lnTo>
                  <a:cubicBezTo>
                    <a:pt x="11153" y="10744"/>
                    <a:pt x="11153" y="10964"/>
                    <a:pt x="11027" y="11090"/>
                  </a:cubicBezTo>
                  <a:cubicBezTo>
                    <a:pt x="10964" y="11153"/>
                    <a:pt x="10877" y="11185"/>
                    <a:pt x="10791" y="11185"/>
                  </a:cubicBezTo>
                  <a:cubicBezTo>
                    <a:pt x="10704" y="11185"/>
                    <a:pt x="10617" y="11153"/>
                    <a:pt x="10554" y="11090"/>
                  </a:cubicBezTo>
                  <a:lnTo>
                    <a:pt x="8601" y="9106"/>
                  </a:lnTo>
                  <a:cubicBezTo>
                    <a:pt x="8790" y="9011"/>
                    <a:pt x="8948" y="8791"/>
                    <a:pt x="9074" y="8633"/>
                  </a:cubicBezTo>
                  <a:close/>
                  <a:moveTo>
                    <a:pt x="347" y="1"/>
                  </a:moveTo>
                  <a:cubicBezTo>
                    <a:pt x="158" y="1"/>
                    <a:pt x="0" y="190"/>
                    <a:pt x="0" y="379"/>
                  </a:cubicBezTo>
                  <a:lnTo>
                    <a:pt x="0" y="10145"/>
                  </a:lnTo>
                  <a:cubicBezTo>
                    <a:pt x="0" y="10334"/>
                    <a:pt x="158" y="10492"/>
                    <a:pt x="347" y="10492"/>
                  </a:cubicBezTo>
                  <a:lnTo>
                    <a:pt x="1386" y="10492"/>
                  </a:lnTo>
                  <a:lnTo>
                    <a:pt x="1386" y="10838"/>
                  </a:lnTo>
                  <a:cubicBezTo>
                    <a:pt x="1386" y="11059"/>
                    <a:pt x="1544" y="11216"/>
                    <a:pt x="1733" y="11216"/>
                  </a:cubicBezTo>
                  <a:lnTo>
                    <a:pt x="8695" y="11216"/>
                  </a:lnTo>
                  <a:cubicBezTo>
                    <a:pt x="8916" y="11216"/>
                    <a:pt x="9074" y="11059"/>
                    <a:pt x="9074" y="10838"/>
                  </a:cubicBezTo>
                  <a:lnTo>
                    <a:pt x="9074" y="10586"/>
                  </a:lnTo>
                  <a:lnTo>
                    <a:pt x="10050" y="11563"/>
                  </a:lnTo>
                  <a:cubicBezTo>
                    <a:pt x="10239" y="11752"/>
                    <a:pt x="10507" y="11847"/>
                    <a:pt x="10775" y="11847"/>
                  </a:cubicBezTo>
                  <a:cubicBezTo>
                    <a:pt x="11043" y="11847"/>
                    <a:pt x="11310" y="11752"/>
                    <a:pt x="11499" y="11563"/>
                  </a:cubicBezTo>
                  <a:cubicBezTo>
                    <a:pt x="11909" y="11153"/>
                    <a:pt x="11909" y="10492"/>
                    <a:pt x="11499" y="10114"/>
                  </a:cubicBezTo>
                  <a:lnTo>
                    <a:pt x="9420" y="8003"/>
                  </a:lnTo>
                  <a:cubicBezTo>
                    <a:pt x="9609" y="7625"/>
                    <a:pt x="9735" y="7152"/>
                    <a:pt x="9735" y="6680"/>
                  </a:cubicBezTo>
                  <a:cubicBezTo>
                    <a:pt x="9735" y="5924"/>
                    <a:pt x="9452" y="5262"/>
                    <a:pt x="9011" y="4695"/>
                  </a:cubicBezTo>
                  <a:lnTo>
                    <a:pt x="9011" y="1828"/>
                  </a:lnTo>
                  <a:cubicBezTo>
                    <a:pt x="9011" y="1639"/>
                    <a:pt x="8853" y="1481"/>
                    <a:pt x="8664" y="1481"/>
                  </a:cubicBezTo>
                  <a:lnTo>
                    <a:pt x="8317" y="1481"/>
                  </a:lnTo>
                  <a:lnTo>
                    <a:pt x="8317" y="379"/>
                  </a:lnTo>
                  <a:cubicBezTo>
                    <a:pt x="8317" y="190"/>
                    <a:pt x="8160" y="1"/>
                    <a:pt x="7971" y="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EF972D9E-DA1D-848E-2B0E-AE3A78BE23C9}"/>
              </a:ext>
            </a:extLst>
          </p:cNvPr>
          <p:cNvGrpSpPr/>
          <p:nvPr/>
        </p:nvGrpSpPr>
        <p:grpSpPr>
          <a:xfrm>
            <a:off x="9775855" y="1217148"/>
            <a:ext cx="576083" cy="576083"/>
            <a:chOff x="4012128" y="3580524"/>
            <a:chExt cx="576083" cy="576083"/>
          </a:xfrm>
        </p:grpSpPr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57E520B7-0618-0FB3-FB28-D0AD9079CCFC}"/>
                </a:ext>
              </a:extLst>
            </p:cNvPr>
            <p:cNvSpPr/>
            <p:nvPr/>
          </p:nvSpPr>
          <p:spPr>
            <a:xfrm>
              <a:off x="4012128" y="3580524"/>
              <a:ext cx="576083" cy="576083"/>
            </a:xfrm>
            <a:prstGeom prst="ellipse">
              <a:avLst/>
            </a:prstGeom>
            <a:solidFill>
              <a:srgbClr val="30408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DB19A849-1A3C-95BF-3957-7A51761D9F47}"/>
                </a:ext>
              </a:extLst>
            </p:cNvPr>
            <p:cNvSpPr/>
            <p:nvPr/>
          </p:nvSpPr>
          <p:spPr>
            <a:xfrm>
              <a:off x="4050627" y="3619023"/>
              <a:ext cx="499085" cy="49908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63" name="Google Shape;982;p32">
              <a:extLst>
                <a:ext uri="{FF2B5EF4-FFF2-40B4-BE49-F238E27FC236}">
                  <a16:creationId xmlns:a16="http://schemas.microsoft.com/office/drawing/2014/main" id="{89055258-93F2-B451-06B0-0E376607D0CA}"/>
                </a:ext>
              </a:extLst>
            </p:cNvPr>
            <p:cNvGrpSpPr/>
            <p:nvPr/>
          </p:nvGrpSpPr>
          <p:grpSpPr>
            <a:xfrm>
              <a:off x="4208371" y="3758048"/>
              <a:ext cx="217055" cy="215301"/>
              <a:chOff x="-31166825" y="1939525"/>
              <a:chExt cx="293800" cy="291425"/>
            </a:xfrm>
            <a:solidFill>
              <a:schemeClr val="bg1"/>
            </a:solidFill>
          </p:grpSpPr>
          <p:sp>
            <p:nvSpPr>
              <p:cNvPr id="64" name="Google Shape;983;p32">
                <a:extLst>
                  <a:ext uri="{FF2B5EF4-FFF2-40B4-BE49-F238E27FC236}">
                    <a16:creationId xmlns:a16="http://schemas.microsoft.com/office/drawing/2014/main" id="{C0E4AE50-FBC5-BD53-B9D3-625687D4B91B}"/>
                  </a:ext>
                </a:extLst>
              </p:cNvPr>
              <p:cNvSpPr/>
              <p:nvPr/>
            </p:nvSpPr>
            <p:spPr>
              <a:xfrm>
                <a:off x="-31166825" y="1939525"/>
                <a:ext cx="224500" cy="291425"/>
              </a:xfrm>
              <a:custGeom>
                <a:avLst/>
                <a:gdLst/>
                <a:ahLst/>
                <a:cxnLst/>
                <a:rect l="l" t="t" r="r" b="b"/>
                <a:pathLst>
                  <a:path w="8980" h="11657" extrusionOk="0">
                    <a:moveTo>
                      <a:pt x="5892" y="662"/>
                    </a:moveTo>
                    <a:cubicBezTo>
                      <a:pt x="6081" y="662"/>
                      <a:pt x="6239" y="819"/>
                      <a:pt x="6239" y="1040"/>
                    </a:cubicBezTo>
                    <a:lnTo>
                      <a:pt x="6239" y="1386"/>
                    </a:lnTo>
                    <a:lnTo>
                      <a:pt x="2805" y="1386"/>
                    </a:lnTo>
                    <a:lnTo>
                      <a:pt x="2805" y="1040"/>
                    </a:lnTo>
                    <a:cubicBezTo>
                      <a:pt x="2805" y="819"/>
                      <a:pt x="2962" y="662"/>
                      <a:pt x="3120" y="662"/>
                    </a:cubicBezTo>
                    <a:close/>
                    <a:moveTo>
                      <a:pt x="8035" y="1323"/>
                    </a:moveTo>
                    <a:cubicBezTo>
                      <a:pt x="8255" y="1323"/>
                      <a:pt x="8413" y="1512"/>
                      <a:pt x="8413" y="1701"/>
                    </a:cubicBezTo>
                    <a:lnTo>
                      <a:pt x="8413" y="10617"/>
                    </a:lnTo>
                    <a:cubicBezTo>
                      <a:pt x="8413" y="10838"/>
                      <a:pt x="8255" y="10995"/>
                      <a:pt x="8035" y="10995"/>
                    </a:cubicBezTo>
                    <a:lnTo>
                      <a:pt x="1166" y="10995"/>
                    </a:lnTo>
                    <a:cubicBezTo>
                      <a:pt x="946" y="10995"/>
                      <a:pt x="788" y="10838"/>
                      <a:pt x="788" y="10617"/>
                    </a:cubicBezTo>
                    <a:lnTo>
                      <a:pt x="788" y="1701"/>
                    </a:lnTo>
                    <a:lnTo>
                      <a:pt x="757" y="1701"/>
                    </a:lnTo>
                    <a:cubicBezTo>
                      <a:pt x="757" y="1512"/>
                      <a:pt x="914" y="1323"/>
                      <a:pt x="1103" y="1323"/>
                    </a:cubicBezTo>
                    <a:lnTo>
                      <a:pt x="2143" y="1323"/>
                    </a:lnTo>
                    <a:lnTo>
                      <a:pt x="2143" y="1701"/>
                    </a:lnTo>
                    <a:cubicBezTo>
                      <a:pt x="2143" y="1890"/>
                      <a:pt x="2301" y="2048"/>
                      <a:pt x="2490" y="2048"/>
                    </a:cubicBezTo>
                    <a:lnTo>
                      <a:pt x="6617" y="2048"/>
                    </a:lnTo>
                    <a:cubicBezTo>
                      <a:pt x="6837" y="2048"/>
                      <a:pt x="6995" y="1890"/>
                      <a:pt x="6995" y="1701"/>
                    </a:cubicBezTo>
                    <a:lnTo>
                      <a:pt x="6995" y="1323"/>
                    </a:lnTo>
                    <a:close/>
                    <a:moveTo>
                      <a:pt x="3120" y="0"/>
                    </a:moveTo>
                    <a:cubicBezTo>
                      <a:pt x="2679" y="0"/>
                      <a:pt x="2301" y="284"/>
                      <a:pt x="2143" y="662"/>
                    </a:cubicBezTo>
                    <a:lnTo>
                      <a:pt x="1040" y="662"/>
                    </a:lnTo>
                    <a:cubicBezTo>
                      <a:pt x="473" y="662"/>
                      <a:pt x="1" y="1134"/>
                      <a:pt x="1" y="1701"/>
                    </a:cubicBezTo>
                    <a:lnTo>
                      <a:pt x="1" y="10649"/>
                    </a:lnTo>
                    <a:cubicBezTo>
                      <a:pt x="64" y="11216"/>
                      <a:pt x="536" y="11657"/>
                      <a:pt x="1072" y="11657"/>
                    </a:cubicBezTo>
                    <a:lnTo>
                      <a:pt x="7971" y="11657"/>
                    </a:lnTo>
                    <a:cubicBezTo>
                      <a:pt x="8507" y="11657"/>
                      <a:pt x="8980" y="11184"/>
                      <a:pt x="8980" y="10649"/>
                    </a:cubicBezTo>
                    <a:lnTo>
                      <a:pt x="8980" y="1701"/>
                    </a:lnTo>
                    <a:cubicBezTo>
                      <a:pt x="8980" y="1134"/>
                      <a:pt x="8507" y="662"/>
                      <a:pt x="7971" y="662"/>
                    </a:cubicBezTo>
                    <a:lnTo>
                      <a:pt x="6869" y="662"/>
                    </a:lnTo>
                    <a:cubicBezTo>
                      <a:pt x="6711" y="284"/>
                      <a:pt x="6365" y="0"/>
                      <a:pt x="5892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Google Shape;984;p32">
                <a:extLst>
                  <a:ext uri="{FF2B5EF4-FFF2-40B4-BE49-F238E27FC236}">
                    <a16:creationId xmlns:a16="http://schemas.microsoft.com/office/drawing/2014/main" id="{63B7F68E-5DE4-FB1E-5E7B-7F44D01616BB}"/>
                  </a:ext>
                </a:extLst>
              </p:cNvPr>
              <p:cNvSpPr/>
              <p:nvPr/>
            </p:nvSpPr>
            <p:spPr>
              <a:xfrm>
                <a:off x="-31131375" y="2145075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6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6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4"/>
                    </a:lnTo>
                    <a:cubicBezTo>
                      <a:pt x="0" y="1954"/>
                      <a:pt x="158" y="2112"/>
                      <a:pt x="379" y="2112"/>
                    </a:cubicBezTo>
                    <a:lnTo>
                      <a:pt x="1733" y="2112"/>
                    </a:lnTo>
                    <a:cubicBezTo>
                      <a:pt x="1954" y="2112"/>
                      <a:pt x="2111" y="1954"/>
                      <a:pt x="2111" y="1734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6" name="Google Shape;985;p32">
                <a:extLst>
                  <a:ext uri="{FF2B5EF4-FFF2-40B4-BE49-F238E27FC236}">
                    <a16:creationId xmlns:a16="http://schemas.microsoft.com/office/drawing/2014/main" id="{7B1A2ACD-5F18-5073-5FD0-EE8A7DCD7A19}"/>
                  </a:ext>
                </a:extLst>
              </p:cNvPr>
              <p:cNvSpPr/>
              <p:nvPr/>
            </p:nvSpPr>
            <p:spPr>
              <a:xfrm>
                <a:off x="-31131375" y="2076550"/>
                <a:ext cx="52800" cy="52025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081" extrusionOk="0">
                    <a:moveTo>
                      <a:pt x="1355" y="694"/>
                    </a:moveTo>
                    <a:lnTo>
                      <a:pt x="1355" y="1356"/>
                    </a:lnTo>
                    <a:lnTo>
                      <a:pt x="694" y="1356"/>
                    </a:lnTo>
                    <a:lnTo>
                      <a:pt x="694" y="694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9"/>
                      <a:pt x="0" y="348"/>
                    </a:cubicBezTo>
                    <a:lnTo>
                      <a:pt x="0" y="1734"/>
                    </a:lnTo>
                    <a:cubicBezTo>
                      <a:pt x="0" y="1923"/>
                      <a:pt x="158" y="2080"/>
                      <a:pt x="379" y="2080"/>
                    </a:cubicBezTo>
                    <a:lnTo>
                      <a:pt x="1733" y="2080"/>
                    </a:lnTo>
                    <a:cubicBezTo>
                      <a:pt x="1954" y="2080"/>
                      <a:pt x="2111" y="1923"/>
                      <a:pt x="2111" y="1734"/>
                    </a:cubicBezTo>
                    <a:lnTo>
                      <a:pt x="2111" y="348"/>
                    </a:lnTo>
                    <a:cubicBezTo>
                      <a:pt x="2111" y="159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Google Shape;986;p32">
                <a:extLst>
                  <a:ext uri="{FF2B5EF4-FFF2-40B4-BE49-F238E27FC236}">
                    <a16:creationId xmlns:a16="http://schemas.microsoft.com/office/drawing/2014/main" id="{4C5FEF0C-12C7-9D4C-E86B-DD9C0232F066}"/>
                  </a:ext>
                </a:extLst>
              </p:cNvPr>
              <p:cNvSpPr/>
              <p:nvPr/>
            </p:nvSpPr>
            <p:spPr>
              <a:xfrm>
                <a:off x="-31131375" y="2007250"/>
                <a:ext cx="52800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12" extrusionOk="0">
                    <a:moveTo>
                      <a:pt x="1355" y="725"/>
                    </a:moveTo>
                    <a:lnTo>
                      <a:pt x="1355" y="1387"/>
                    </a:lnTo>
                    <a:lnTo>
                      <a:pt x="694" y="1387"/>
                    </a:lnTo>
                    <a:lnTo>
                      <a:pt x="694" y="725"/>
                    </a:lnTo>
                    <a:close/>
                    <a:moveTo>
                      <a:pt x="379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1733"/>
                    </a:lnTo>
                    <a:cubicBezTo>
                      <a:pt x="0" y="1954"/>
                      <a:pt x="158" y="2111"/>
                      <a:pt x="379" y="2111"/>
                    </a:cubicBezTo>
                    <a:lnTo>
                      <a:pt x="1733" y="2111"/>
                    </a:lnTo>
                    <a:cubicBezTo>
                      <a:pt x="1954" y="2111"/>
                      <a:pt x="2111" y="1954"/>
                      <a:pt x="2111" y="1733"/>
                    </a:cubicBezTo>
                    <a:lnTo>
                      <a:pt x="2111" y="379"/>
                    </a:lnTo>
                    <a:cubicBezTo>
                      <a:pt x="2111" y="158"/>
                      <a:pt x="1954" y="1"/>
                      <a:pt x="1733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8" name="Google Shape;987;p32">
                <a:extLst>
                  <a:ext uri="{FF2B5EF4-FFF2-40B4-BE49-F238E27FC236}">
                    <a16:creationId xmlns:a16="http://schemas.microsoft.com/office/drawing/2014/main" id="{74C1CF95-FB9A-FE55-7B56-7F7D040CC5F9}"/>
                  </a:ext>
                </a:extLst>
              </p:cNvPr>
              <p:cNvSpPr/>
              <p:nvPr/>
            </p:nvSpPr>
            <p:spPr>
              <a:xfrm>
                <a:off x="-31062075" y="2007250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3057" y="725"/>
                    </a:lnTo>
                    <a:cubicBezTo>
                      <a:pt x="3277" y="725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9" name="Google Shape;988;p32">
                <a:extLst>
                  <a:ext uri="{FF2B5EF4-FFF2-40B4-BE49-F238E27FC236}">
                    <a16:creationId xmlns:a16="http://schemas.microsoft.com/office/drawing/2014/main" id="{538AE4D5-0A29-EEF3-739D-376FDA2CCD5D}"/>
                  </a:ext>
                </a:extLst>
              </p:cNvPr>
              <p:cNvSpPr/>
              <p:nvPr/>
            </p:nvSpPr>
            <p:spPr>
              <a:xfrm>
                <a:off x="-31062075" y="2041900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47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47"/>
                    </a:cubicBezTo>
                    <a:cubicBezTo>
                      <a:pt x="2080" y="158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0" name="Google Shape;989;p32">
                <a:extLst>
                  <a:ext uri="{FF2B5EF4-FFF2-40B4-BE49-F238E27FC236}">
                    <a16:creationId xmlns:a16="http://schemas.microsoft.com/office/drawing/2014/main" id="{111769E3-CAD6-CBC3-EBC1-353217D57AC6}"/>
                  </a:ext>
                </a:extLst>
              </p:cNvPr>
              <p:cNvSpPr/>
              <p:nvPr/>
            </p:nvSpPr>
            <p:spPr>
              <a:xfrm>
                <a:off x="-31062075" y="2076550"/>
                <a:ext cx="85875" cy="17375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695" extrusionOk="0">
                    <a:moveTo>
                      <a:pt x="347" y="1"/>
                    </a:moveTo>
                    <a:cubicBezTo>
                      <a:pt x="158" y="1"/>
                      <a:pt x="1" y="159"/>
                      <a:pt x="1" y="348"/>
                    </a:cubicBezTo>
                    <a:cubicBezTo>
                      <a:pt x="1" y="537"/>
                      <a:pt x="158" y="694"/>
                      <a:pt x="347" y="694"/>
                    </a:cubicBezTo>
                    <a:lnTo>
                      <a:pt x="3057" y="694"/>
                    </a:lnTo>
                    <a:cubicBezTo>
                      <a:pt x="3277" y="694"/>
                      <a:pt x="3435" y="537"/>
                      <a:pt x="3435" y="348"/>
                    </a:cubicBezTo>
                    <a:cubicBezTo>
                      <a:pt x="3435" y="159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1" name="Google Shape;990;p32">
                <a:extLst>
                  <a:ext uri="{FF2B5EF4-FFF2-40B4-BE49-F238E27FC236}">
                    <a16:creationId xmlns:a16="http://schemas.microsoft.com/office/drawing/2014/main" id="{CC301589-E5D7-7E7C-6ABF-41F188C00ED3}"/>
                  </a:ext>
                </a:extLst>
              </p:cNvPr>
              <p:cNvSpPr/>
              <p:nvPr/>
            </p:nvSpPr>
            <p:spPr>
              <a:xfrm>
                <a:off x="-31062075" y="2110425"/>
                <a:ext cx="5202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6" extrusionOk="0">
                    <a:moveTo>
                      <a:pt x="347" y="1"/>
                    </a:moveTo>
                    <a:cubicBezTo>
                      <a:pt x="158" y="1"/>
                      <a:pt x="1" y="190"/>
                      <a:pt x="1" y="379"/>
                    </a:cubicBezTo>
                    <a:cubicBezTo>
                      <a:pt x="1" y="568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8"/>
                      <a:pt x="2080" y="379"/>
                    </a:cubicBezTo>
                    <a:cubicBezTo>
                      <a:pt x="2080" y="190"/>
                      <a:pt x="1923" y="1"/>
                      <a:pt x="1734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2" name="Google Shape;991;p32">
                <a:extLst>
                  <a:ext uri="{FF2B5EF4-FFF2-40B4-BE49-F238E27FC236}">
                    <a16:creationId xmlns:a16="http://schemas.microsoft.com/office/drawing/2014/main" id="{E0FF8586-AA67-820D-4F7A-9FA4564AAA2A}"/>
                  </a:ext>
                </a:extLst>
              </p:cNvPr>
              <p:cNvSpPr/>
              <p:nvPr/>
            </p:nvSpPr>
            <p:spPr>
              <a:xfrm>
                <a:off x="-31062075" y="2145075"/>
                <a:ext cx="85875" cy="18150"/>
              </a:xfrm>
              <a:custGeom>
                <a:avLst/>
                <a:gdLst/>
                <a:ahLst/>
                <a:cxnLst/>
                <a:rect l="l" t="t" r="r" b="b"/>
                <a:pathLst>
                  <a:path w="3435" h="726" extrusionOk="0">
                    <a:moveTo>
                      <a:pt x="347" y="1"/>
                    </a:moveTo>
                    <a:cubicBezTo>
                      <a:pt x="158" y="1"/>
                      <a:pt x="1" y="158"/>
                      <a:pt x="1" y="379"/>
                    </a:cubicBezTo>
                    <a:cubicBezTo>
                      <a:pt x="1" y="568"/>
                      <a:pt x="158" y="726"/>
                      <a:pt x="347" y="726"/>
                    </a:cubicBezTo>
                    <a:lnTo>
                      <a:pt x="3057" y="726"/>
                    </a:lnTo>
                    <a:cubicBezTo>
                      <a:pt x="3277" y="726"/>
                      <a:pt x="3435" y="568"/>
                      <a:pt x="3435" y="379"/>
                    </a:cubicBezTo>
                    <a:cubicBezTo>
                      <a:pt x="3435" y="158"/>
                      <a:pt x="3277" y="1"/>
                      <a:pt x="3057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Google Shape;992;p32">
                <a:extLst>
                  <a:ext uri="{FF2B5EF4-FFF2-40B4-BE49-F238E27FC236}">
                    <a16:creationId xmlns:a16="http://schemas.microsoft.com/office/drawing/2014/main" id="{6D958EC6-1EAC-34EC-9B99-167C788D85AB}"/>
                  </a:ext>
                </a:extLst>
              </p:cNvPr>
              <p:cNvSpPr/>
              <p:nvPr/>
            </p:nvSpPr>
            <p:spPr>
              <a:xfrm>
                <a:off x="-31062075" y="2179750"/>
                <a:ext cx="5202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2081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47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734" y="725"/>
                    </a:lnTo>
                    <a:cubicBezTo>
                      <a:pt x="1923" y="725"/>
                      <a:pt x="2080" y="567"/>
                      <a:pt x="2080" y="347"/>
                    </a:cubicBezTo>
                    <a:cubicBezTo>
                      <a:pt x="2080" y="158"/>
                      <a:pt x="1923" y="0"/>
                      <a:pt x="1734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Google Shape;993;p32">
                <a:extLst>
                  <a:ext uri="{FF2B5EF4-FFF2-40B4-BE49-F238E27FC236}">
                    <a16:creationId xmlns:a16="http://schemas.microsoft.com/office/drawing/2014/main" id="{39B38BC6-7CB7-9E68-FDB5-EEBEC48EBC7A}"/>
                  </a:ext>
                </a:extLst>
              </p:cNvPr>
              <p:cNvSpPr/>
              <p:nvPr/>
            </p:nvSpPr>
            <p:spPr>
              <a:xfrm>
                <a:off x="-30924225" y="1974175"/>
                <a:ext cx="51200" cy="240250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9610" extrusionOk="0">
                    <a:moveTo>
                      <a:pt x="1008" y="662"/>
                    </a:moveTo>
                    <a:cubicBezTo>
                      <a:pt x="1229" y="662"/>
                      <a:pt x="1386" y="819"/>
                      <a:pt x="1386" y="1009"/>
                    </a:cubicBezTo>
                    <a:lnTo>
                      <a:pt x="1386" y="2080"/>
                    </a:lnTo>
                    <a:lnTo>
                      <a:pt x="725" y="2080"/>
                    </a:lnTo>
                    <a:lnTo>
                      <a:pt x="725" y="1009"/>
                    </a:lnTo>
                    <a:lnTo>
                      <a:pt x="662" y="1009"/>
                    </a:lnTo>
                    <a:cubicBezTo>
                      <a:pt x="662" y="819"/>
                      <a:pt x="819" y="662"/>
                      <a:pt x="1008" y="662"/>
                    </a:cubicBezTo>
                    <a:close/>
                    <a:moveTo>
                      <a:pt x="1323" y="2741"/>
                    </a:moveTo>
                    <a:lnTo>
                      <a:pt x="1323" y="6900"/>
                    </a:lnTo>
                    <a:lnTo>
                      <a:pt x="662" y="6900"/>
                    </a:lnTo>
                    <a:lnTo>
                      <a:pt x="662" y="2741"/>
                    </a:lnTo>
                    <a:close/>
                    <a:moveTo>
                      <a:pt x="1260" y="7562"/>
                    </a:moveTo>
                    <a:lnTo>
                      <a:pt x="1008" y="8192"/>
                    </a:lnTo>
                    <a:lnTo>
                      <a:pt x="819" y="7562"/>
                    </a:lnTo>
                    <a:close/>
                    <a:moveTo>
                      <a:pt x="1008" y="0"/>
                    </a:moveTo>
                    <a:cubicBezTo>
                      <a:pt x="473" y="0"/>
                      <a:pt x="0" y="473"/>
                      <a:pt x="0" y="1009"/>
                    </a:cubicBezTo>
                    <a:lnTo>
                      <a:pt x="0" y="7215"/>
                    </a:lnTo>
                    <a:lnTo>
                      <a:pt x="0" y="7309"/>
                    </a:lnTo>
                    <a:lnTo>
                      <a:pt x="662" y="9357"/>
                    </a:lnTo>
                    <a:cubicBezTo>
                      <a:pt x="693" y="9515"/>
                      <a:pt x="819" y="9609"/>
                      <a:pt x="977" y="9609"/>
                    </a:cubicBezTo>
                    <a:cubicBezTo>
                      <a:pt x="1134" y="9609"/>
                      <a:pt x="1260" y="9515"/>
                      <a:pt x="1292" y="9357"/>
                    </a:cubicBezTo>
                    <a:lnTo>
                      <a:pt x="1954" y="7309"/>
                    </a:lnTo>
                    <a:lnTo>
                      <a:pt x="1954" y="7215"/>
                    </a:lnTo>
                    <a:lnTo>
                      <a:pt x="1954" y="1009"/>
                    </a:lnTo>
                    <a:cubicBezTo>
                      <a:pt x="2048" y="441"/>
                      <a:pt x="1576" y="0"/>
                      <a:pt x="100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BFD73B98-CF8C-17CC-0BE0-331057337472}"/>
              </a:ext>
            </a:extLst>
          </p:cNvPr>
          <p:cNvGrpSpPr/>
          <p:nvPr/>
        </p:nvGrpSpPr>
        <p:grpSpPr>
          <a:xfrm>
            <a:off x="1500289" y="1206136"/>
            <a:ext cx="576083" cy="576083"/>
            <a:chOff x="2319040" y="3574792"/>
            <a:chExt cx="576083" cy="576083"/>
          </a:xfrm>
        </p:grpSpPr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12BDF47-7266-86D6-8689-46862DACAF84}"/>
                </a:ext>
              </a:extLst>
            </p:cNvPr>
            <p:cNvSpPr/>
            <p:nvPr/>
          </p:nvSpPr>
          <p:spPr>
            <a:xfrm>
              <a:off x="2319040" y="3574792"/>
              <a:ext cx="576083" cy="576083"/>
            </a:xfrm>
            <a:prstGeom prst="ellipse">
              <a:avLst/>
            </a:prstGeom>
            <a:solidFill>
              <a:srgbClr val="304086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6C1599C8-34FE-07AC-7447-FA8B13993D8E}"/>
                </a:ext>
              </a:extLst>
            </p:cNvPr>
            <p:cNvSpPr/>
            <p:nvPr/>
          </p:nvSpPr>
          <p:spPr>
            <a:xfrm>
              <a:off x="2357539" y="3613291"/>
              <a:ext cx="499085" cy="49908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32" name="Google Shape;1002;p32">
              <a:extLst>
                <a:ext uri="{FF2B5EF4-FFF2-40B4-BE49-F238E27FC236}">
                  <a16:creationId xmlns:a16="http://schemas.microsoft.com/office/drawing/2014/main" id="{8447A5B0-9F6B-0869-A93A-9EB58E751B0B}"/>
                </a:ext>
              </a:extLst>
            </p:cNvPr>
            <p:cNvGrpSpPr/>
            <p:nvPr/>
          </p:nvGrpSpPr>
          <p:grpSpPr>
            <a:xfrm>
              <a:off x="2524761" y="3750048"/>
              <a:ext cx="186656" cy="218219"/>
              <a:chOff x="-48237000" y="2342650"/>
              <a:chExt cx="256800" cy="300225"/>
            </a:xfrm>
            <a:solidFill>
              <a:schemeClr val="bg1"/>
            </a:solidFill>
          </p:grpSpPr>
          <p:sp>
            <p:nvSpPr>
              <p:cNvPr id="33" name="Google Shape;1003;p32">
                <a:extLst>
                  <a:ext uri="{FF2B5EF4-FFF2-40B4-BE49-F238E27FC236}">
                    <a16:creationId xmlns:a16="http://schemas.microsoft.com/office/drawing/2014/main" id="{C8B61144-9FB9-EA22-9ED8-83BFFF3253BB}"/>
                  </a:ext>
                </a:extLst>
              </p:cNvPr>
              <p:cNvSpPr/>
              <p:nvPr/>
            </p:nvSpPr>
            <p:spPr>
              <a:xfrm>
                <a:off x="-48237000" y="2342650"/>
                <a:ext cx="25680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Google Shape;1004;p32">
                <a:extLst>
                  <a:ext uri="{FF2B5EF4-FFF2-40B4-BE49-F238E27FC236}">
                    <a16:creationId xmlns:a16="http://schemas.microsoft.com/office/drawing/2014/main" id="{AE90ECD7-057C-05CF-AF4C-9C7555A0071F}"/>
                  </a:ext>
                </a:extLst>
              </p:cNvPr>
              <p:cNvSpPr/>
              <p:nvPr/>
            </p:nvSpPr>
            <p:spPr>
              <a:xfrm>
                <a:off x="-48195250" y="2377425"/>
                <a:ext cx="144150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Google Shape;1005;p32">
                <a:extLst>
                  <a:ext uri="{FF2B5EF4-FFF2-40B4-BE49-F238E27FC236}">
                    <a16:creationId xmlns:a16="http://schemas.microsoft.com/office/drawing/2014/main" id="{06503EC6-7D2A-A9E0-4026-5056B1C6FFE5}"/>
                  </a:ext>
                </a:extLst>
              </p:cNvPr>
              <p:cNvSpPr/>
              <p:nvPr/>
            </p:nvSpPr>
            <p:spPr>
              <a:xfrm>
                <a:off x="-48150350" y="2422325"/>
                <a:ext cx="5277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</p:grpSp>
      </p:grp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5042A6FC-CAE6-5098-117D-71B78A112141}"/>
              </a:ext>
            </a:extLst>
          </p:cNvPr>
          <p:cNvCxnSpPr>
            <a:cxnSpLocks/>
          </p:cNvCxnSpPr>
          <p:nvPr/>
        </p:nvCxnSpPr>
        <p:spPr>
          <a:xfrm>
            <a:off x="7917435" y="2035661"/>
            <a:ext cx="18361" cy="3780040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>
            <a:extLst>
              <a:ext uri="{FF2B5EF4-FFF2-40B4-BE49-F238E27FC236}">
                <a16:creationId xmlns:a16="http://schemas.microsoft.com/office/drawing/2014/main" id="{BEA6A13A-EA24-6D39-86D0-06B4CDD6625E}"/>
              </a:ext>
            </a:extLst>
          </p:cNvPr>
          <p:cNvSpPr txBox="1"/>
          <p:nvPr/>
        </p:nvSpPr>
        <p:spPr>
          <a:xfrm>
            <a:off x="3825240" y="2810549"/>
            <a:ext cx="3995791" cy="17563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lnSpc>
                <a:spcPct val="200000"/>
              </a:lnSpc>
              <a:buFont typeface="Arial"/>
              <a:buChar char="•"/>
            </a:pPr>
            <a:r>
              <a:rPr lang="zh-CN" sz="1900" b="1">
                <a:solidFill>
                  <a:srgbClr val="475DBD"/>
                </a:solidFill>
                <a:latin typeface="Microsoft JhengHei"/>
                <a:ea typeface="Microsoft JhengHei"/>
                <a:cs typeface="+mn-lt"/>
                <a:sym typeface="+mn-lt"/>
              </a:rPr>
              <a:t>共識機制</a:t>
            </a:r>
            <a:r>
              <a:rPr lang="zh-CN" sz="1900" b="1">
                <a:solidFill>
                  <a:srgbClr val="3F3F3F"/>
                </a:solidFill>
                <a:latin typeface="Microsoft JhengHei"/>
                <a:ea typeface="Microsoft JhengHei"/>
                <a:cs typeface="+mn-lt"/>
                <a:sym typeface="+mn-lt"/>
              </a:rPr>
              <a:t>確保服務資料的一致</a:t>
            </a:r>
            <a:r>
              <a:rPr lang="zh-CN" altLang="en-US" sz="1900" b="1">
                <a:solidFill>
                  <a:srgbClr val="3F3F3F"/>
                </a:solidFill>
                <a:latin typeface="Microsoft JhengHei"/>
                <a:ea typeface="Microsoft JhengHei"/>
                <a:cs typeface="+mn-lt"/>
                <a:sym typeface="+mn-lt"/>
              </a:rPr>
              <a:t>性</a:t>
            </a:r>
            <a:endParaRPr lang="en-US" altLang="zh-CN" sz="1900" b="1">
              <a:solidFill>
                <a:srgbClr val="3F3F3F"/>
              </a:solidFill>
              <a:latin typeface="Microsoft JhengHei"/>
              <a:ea typeface="Microsoft JhengHei"/>
            </a:endParaRPr>
          </a:p>
          <a:p>
            <a:pPr marL="171450" indent="-171450">
              <a:lnSpc>
                <a:spcPct val="200000"/>
              </a:lnSpc>
              <a:buFont typeface="Arial"/>
              <a:buChar char="•"/>
            </a:pPr>
            <a:r>
              <a:rPr lang="zh-CN" sz="1900" b="1">
                <a:solidFill>
                  <a:srgbClr val="475DBD"/>
                </a:solidFill>
                <a:latin typeface="Microsoft JhengHei"/>
                <a:ea typeface="Microsoft JhengHei"/>
                <a:cs typeface="+mn-lt"/>
              </a:rPr>
              <a:t>底層密碼</a:t>
            </a:r>
            <a:r>
              <a:rPr lang="zh-CN" sz="1900" b="1">
                <a:solidFill>
                  <a:srgbClr val="3F3F3F"/>
                </a:solidFill>
                <a:latin typeface="Microsoft JhengHei"/>
                <a:ea typeface="Microsoft JhengHei"/>
                <a:cs typeface="+mn-lt"/>
              </a:rPr>
              <a:t>技術提供更好的安全性</a:t>
            </a:r>
          </a:p>
          <a:p>
            <a:pPr marL="171450" indent="-171450">
              <a:lnSpc>
                <a:spcPct val="200000"/>
              </a:lnSpc>
              <a:buFont typeface="Arial"/>
              <a:buChar char="•"/>
            </a:pPr>
            <a:r>
              <a:rPr lang="zh-CN" altLang="en-US" sz="1900" b="1">
                <a:solidFill>
                  <a:srgbClr val="475DBD"/>
                </a:solidFill>
                <a:latin typeface="Microsoft JhengHei"/>
                <a:ea typeface="Microsoft JhengHei"/>
                <a:cs typeface="+mn-lt"/>
              </a:rPr>
              <a:t>智慧合約</a:t>
            </a:r>
            <a:r>
              <a:rPr lang="zh-CN" altLang="en-US" sz="1900" b="1">
                <a:solidFill>
                  <a:srgbClr val="3F3F3F"/>
                </a:solidFill>
                <a:latin typeface="Microsoft JhengHei"/>
                <a:ea typeface="Microsoft JhengHei"/>
                <a:cs typeface="+mn-lt"/>
              </a:rPr>
              <a:t>有效保證資料受控流動</a:t>
            </a:r>
            <a:endParaRPr lang="zh-CN" sz="1900" b="1">
              <a:solidFill>
                <a:srgbClr val="3F3F3F"/>
              </a:solidFill>
              <a:latin typeface="Microsoft JhengHei"/>
              <a:ea typeface="Microsoft JhengHei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6B15509F-1D87-984F-0D2B-03E638B18622}"/>
              </a:ext>
            </a:extLst>
          </p:cNvPr>
          <p:cNvSpPr txBox="1"/>
          <p:nvPr/>
        </p:nvSpPr>
        <p:spPr>
          <a:xfrm>
            <a:off x="4506065" y="2067387"/>
            <a:ext cx="2491024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err="1">
                <a:solidFill>
                  <a:srgbClr val="475DBD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lt"/>
                <a:sym typeface="+mn-lt"/>
              </a:rPr>
              <a:t>系統安全性分析</a:t>
            </a:r>
            <a:endParaRPr lang="en-US" altLang="zh-CN" sz="2400" b="1">
              <a:solidFill>
                <a:srgbClr val="475DBD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57648701-E311-27D8-27E6-29CC02B24E68}"/>
              </a:ext>
            </a:extLst>
          </p:cNvPr>
          <p:cNvSpPr txBox="1"/>
          <p:nvPr/>
        </p:nvSpPr>
        <p:spPr>
          <a:xfrm>
            <a:off x="8889994" y="2035661"/>
            <a:ext cx="2382426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b="1" err="1">
                <a:solidFill>
                  <a:srgbClr val="475DBD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lt"/>
                <a:sym typeface="+mn-lt"/>
              </a:rPr>
              <a:t>系統可用性分析</a:t>
            </a:r>
            <a:r>
              <a:rPr lang="en-US" sz="2400">
                <a:solidFill>
                  <a:srgbClr val="475DBD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lt"/>
                <a:sym typeface="+mn-lt"/>
              </a:rPr>
              <a:t> </a:t>
            </a:r>
            <a:endParaRPr lang="en-US" altLang="zh-CN" sz="2400">
              <a:solidFill>
                <a:srgbClr val="475DBD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</a:endParaRPr>
          </a:p>
        </p:txBody>
      </p:sp>
      <p:sp>
        <p:nvSpPr>
          <p:cNvPr id="7" name="文本框 81">
            <a:extLst>
              <a:ext uri="{FF2B5EF4-FFF2-40B4-BE49-F238E27FC236}">
                <a16:creationId xmlns:a16="http://schemas.microsoft.com/office/drawing/2014/main" id="{00336FD0-13EC-3C50-75A5-9E23BD145DD5}"/>
              </a:ext>
            </a:extLst>
          </p:cNvPr>
          <p:cNvSpPr txBox="1"/>
          <p:nvPr/>
        </p:nvSpPr>
        <p:spPr>
          <a:xfrm>
            <a:off x="8216379" y="2778112"/>
            <a:ext cx="3695037" cy="23411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171450" indent="-171450">
              <a:lnSpc>
                <a:spcPct val="200000"/>
              </a:lnSpc>
              <a:buFont typeface="Arial"/>
              <a:buChar char="•"/>
            </a:pPr>
            <a:r>
              <a:rPr lang="zh-CN" altLang="en-US" sz="1900" b="1">
                <a:solidFill>
                  <a:srgbClr val="3F3F3F"/>
                </a:solidFill>
                <a:latin typeface="Microsoft JhengHei"/>
                <a:ea typeface="Microsoft JhengHei"/>
                <a:cs typeface="+mn-lt"/>
                <a:sym typeface="+mn-lt"/>
              </a:rPr>
              <a:t>增</a:t>
            </a:r>
            <a:r>
              <a:rPr lang="zh-CN" altLang="en-US" sz="1900" b="1">
                <a:solidFill>
                  <a:srgbClr val="3F3F3F"/>
                </a:solidFill>
                <a:latin typeface="Microsoft JhengHei"/>
                <a:ea typeface="Microsoft JhengHei"/>
                <a:cs typeface="+mn-lt"/>
              </a:rPr>
              <a:t>加</a:t>
            </a:r>
            <a:r>
              <a:rPr lang="zh-CN" sz="1900" b="1">
                <a:solidFill>
                  <a:srgbClr val="475DBD"/>
                </a:solidFill>
                <a:latin typeface="Microsoft JhengHei"/>
                <a:ea typeface="Microsoft JhengHei"/>
                <a:cs typeface="+mn-lt"/>
              </a:rPr>
              <a:t>營運成本</a:t>
            </a:r>
            <a:r>
              <a:rPr lang="zh-CN" sz="1900" b="1">
                <a:solidFill>
                  <a:srgbClr val="3F3F3F"/>
                </a:solidFill>
                <a:latin typeface="Microsoft JhengHei"/>
                <a:ea typeface="Microsoft JhengHei"/>
                <a:cs typeface="+mn-lt"/>
              </a:rPr>
              <a:t>和</a:t>
            </a:r>
            <a:r>
              <a:rPr lang="zh-CN" sz="1900" b="1">
                <a:solidFill>
                  <a:srgbClr val="3F3F3F"/>
                </a:solidFill>
                <a:latin typeface="Microsoft JhengHei"/>
                <a:ea typeface="Microsoft JhengHei"/>
                <a:cs typeface="+mn-lt"/>
                <a:sym typeface="+mn-lt"/>
              </a:rPr>
              <a:t>資</a:t>
            </a:r>
            <a:r>
              <a:rPr lang="zh-CN" sz="1900" b="1">
                <a:solidFill>
                  <a:srgbClr val="3F3F3F"/>
                </a:solidFill>
                <a:latin typeface="Microsoft JhengHei"/>
                <a:ea typeface="Microsoft JhengHei"/>
                <a:cs typeface="+mn-lt"/>
              </a:rPr>
              <a:t>安保障開銷</a:t>
            </a:r>
          </a:p>
          <a:p>
            <a:pPr marL="171450" indent="-171450">
              <a:lnSpc>
                <a:spcPct val="200000"/>
              </a:lnSpc>
              <a:buFont typeface="Arial"/>
              <a:buChar char="•"/>
            </a:pPr>
            <a:r>
              <a:rPr lang="zh-CN" sz="1900" b="1">
                <a:solidFill>
                  <a:srgbClr val="3F3F3F"/>
                </a:solidFill>
                <a:latin typeface="Microsoft JhengHei"/>
                <a:ea typeface="Microsoft JhengHei"/>
                <a:cs typeface="+mn-lt"/>
              </a:rPr>
              <a:t>獲得更</a:t>
            </a:r>
            <a:r>
              <a:rPr lang="zh-TW" altLang="en-US" sz="1900" b="1">
                <a:solidFill>
                  <a:srgbClr val="3F3F3F"/>
                </a:solidFill>
                <a:latin typeface="Microsoft JhengHei"/>
                <a:ea typeface="Microsoft JhengHei"/>
                <a:cs typeface="+mn-lt"/>
              </a:rPr>
              <a:t>多</a:t>
            </a:r>
            <a:r>
              <a:rPr lang="zh-CN" sz="1900" b="1">
                <a:solidFill>
                  <a:srgbClr val="3F3F3F"/>
                </a:solidFill>
                <a:latin typeface="Microsoft JhengHei"/>
                <a:ea typeface="Microsoft JhengHei"/>
                <a:cs typeface="+mn-lt"/>
              </a:rPr>
              <a:t>安全性</a:t>
            </a:r>
          </a:p>
          <a:p>
            <a:pPr marL="171450" indent="-171450">
              <a:lnSpc>
                <a:spcPct val="200000"/>
              </a:lnSpc>
              <a:buFont typeface="Arial"/>
              <a:buChar char="•"/>
            </a:pPr>
            <a:r>
              <a:rPr lang="zh-CN" altLang="en-US" sz="1900" b="1">
                <a:solidFill>
                  <a:srgbClr val="3F3F3F"/>
                </a:solidFill>
                <a:latin typeface="Microsoft JhengHei"/>
                <a:ea typeface="Microsoft JhengHei"/>
                <a:cs typeface="+mn-lt"/>
              </a:rPr>
              <a:t>避免潛在安全威脅造成更</a:t>
            </a:r>
            <a:r>
              <a:rPr lang="zh-TW" altLang="en-US" sz="1900" b="1">
                <a:solidFill>
                  <a:srgbClr val="3F3F3F"/>
                </a:solidFill>
                <a:latin typeface="Microsoft JhengHei"/>
                <a:ea typeface="Microsoft JhengHei"/>
                <a:cs typeface="+mn-lt"/>
              </a:rPr>
              <a:t>嚴重</a:t>
            </a:r>
            <a:r>
              <a:rPr lang="zh-CN" altLang="en-US" sz="1900" b="1">
                <a:solidFill>
                  <a:srgbClr val="475DBD"/>
                </a:solidFill>
                <a:latin typeface="Microsoft JhengHei"/>
                <a:ea typeface="Microsoft JhengHei"/>
                <a:cs typeface="+mn-lt"/>
              </a:rPr>
              <a:t>經濟損失</a:t>
            </a:r>
            <a:endParaRPr lang="zh-CN" sz="1900" b="1">
              <a:solidFill>
                <a:srgbClr val="475DBD"/>
              </a:solidFill>
              <a:latin typeface="Microsoft JhengHei"/>
              <a:ea typeface="Microsoft JhengHei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3C25237F-A368-D627-86E9-4E8DB2B63158}"/>
              </a:ext>
            </a:extLst>
          </p:cNvPr>
          <p:cNvGrpSpPr/>
          <p:nvPr/>
        </p:nvGrpSpPr>
        <p:grpSpPr>
          <a:xfrm>
            <a:off x="26692" y="11349"/>
            <a:ext cx="3798548" cy="369332"/>
            <a:chOff x="26692" y="11349"/>
            <a:chExt cx="3798548" cy="369332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1A929152-E5AC-2861-D76E-283DA996A1E1}"/>
                </a:ext>
              </a:extLst>
            </p:cNvPr>
            <p:cNvSpPr txBox="1"/>
            <p:nvPr/>
          </p:nvSpPr>
          <p:spPr>
            <a:xfrm>
              <a:off x="135628" y="11349"/>
              <a:ext cx="3689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分析與總結</a:t>
              </a:r>
              <a:endParaRPr lang="en-US" altLang="zh-TW" sz="1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接连接符 124">
              <a:extLst>
                <a:ext uri="{FF2B5EF4-FFF2-40B4-BE49-F238E27FC236}">
                  <a16:creationId xmlns:a16="http://schemas.microsoft.com/office/drawing/2014/main" id="{30DD2B9A-D064-3C2A-9D8D-849E9D4A030A}"/>
                </a:ext>
              </a:extLst>
            </p:cNvPr>
            <p:cNvCxnSpPr>
              <a:cxnSpLocks/>
            </p:cNvCxnSpPr>
            <p:nvPr/>
          </p:nvCxnSpPr>
          <p:spPr>
            <a:xfrm>
              <a:off x="26692" y="336211"/>
              <a:ext cx="2591248" cy="0"/>
            </a:xfrm>
            <a:prstGeom prst="line">
              <a:avLst/>
            </a:prstGeom>
            <a:ln>
              <a:solidFill>
                <a:srgbClr val="304086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8A27DA5-1316-4E56-D972-E711923B4BA2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839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5AD95D-F6C0-5884-EDA7-00D62F239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平行四边形 8">
            <a:extLst>
              <a:ext uri="{FF2B5EF4-FFF2-40B4-BE49-F238E27FC236}">
                <a16:creationId xmlns:a16="http://schemas.microsoft.com/office/drawing/2014/main" id="{F7D49B91-CF55-5A57-5CA9-A32841CCC3A3}"/>
              </a:ext>
            </a:extLst>
          </p:cNvPr>
          <p:cNvSpPr/>
          <p:nvPr/>
        </p:nvSpPr>
        <p:spPr>
          <a:xfrm>
            <a:off x="-3583404" y="-101600"/>
            <a:ext cx="8394700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8" name="圆角矩形 10">
            <a:extLst>
              <a:ext uri="{FF2B5EF4-FFF2-40B4-BE49-F238E27FC236}">
                <a16:creationId xmlns:a16="http://schemas.microsoft.com/office/drawing/2014/main" id="{EF1C84D0-FF99-AF8A-1A4E-3D9091F11053}"/>
              </a:ext>
            </a:extLst>
          </p:cNvPr>
          <p:cNvSpPr/>
          <p:nvPr/>
        </p:nvSpPr>
        <p:spPr>
          <a:xfrm>
            <a:off x="5016402" y="1238909"/>
            <a:ext cx="6193709" cy="52801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00BC30B0-3825-6FEB-E9EE-1DC88D83559F}"/>
              </a:ext>
            </a:extLst>
          </p:cNvPr>
          <p:cNvSpPr txBox="1"/>
          <p:nvPr/>
        </p:nvSpPr>
        <p:spPr>
          <a:xfrm>
            <a:off x="4967144" y="609687"/>
            <a:ext cx="6193709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 err="1">
                <a:solidFill>
                  <a:srgbClr val="304086"/>
                </a:solidFill>
                <a:latin typeface="Times New Roman"/>
                <a:ea typeface="+mn-lt"/>
                <a:cs typeface="+mn-lt"/>
                <a:sym typeface="+mn-lt"/>
              </a:rPr>
              <a:t>ATMChain</a:t>
            </a:r>
            <a:r>
              <a:rPr lang="en-US" sz="2800" b="1">
                <a:solidFill>
                  <a:srgbClr val="304086"/>
                </a:solidFill>
                <a:latin typeface="Microsoft JhengHei"/>
                <a:ea typeface="+mn-lt"/>
                <a:cs typeface="+mn-lt"/>
                <a:sym typeface="+mn-lt"/>
              </a:rPr>
              <a:t> </a:t>
            </a:r>
            <a:r>
              <a:rPr lang="ja-JP" altLang="en-US" sz="2800" b="1">
                <a:solidFill>
                  <a:srgbClr val="304086"/>
                </a:solidFill>
                <a:latin typeface="Microsoft JhengHei"/>
                <a:ea typeface="+mn-lt"/>
                <a:cs typeface="+mn-lt"/>
                <a:sym typeface="+mn-lt"/>
              </a:rPr>
              <a:t>優勢與價值</a:t>
            </a:r>
            <a:endParaRPr lang="zh-CN" altLang="en-US" sz="2800" b="1">
              <a:solidFill>
                <a:srgbClr val="304086"/>
              </a:solidFill>
              <a:latin typeface="Microsoft JhengHei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35888CA-6C86-5E96-BF7E-9FB1B1650017}"/>
              </a:ext>
            </a:extLst>
          </p:cNvPr>
          <p:cNvGrpSpPr/>
          <p:nvPr/>
        </p:nvGrpSpPr>
        <p:grpSpPr>
          <a:xfrm>
            <a:off x="526123" y="1836891"/>
            <a:ext cx="3957438" cy="4126415"/>
            <a:chOff x="1322945" y="1892542"/>
            <a:chExt cx="3797521" cy="3959670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4384BC96-3C91-D229-7A2C-EB861EF11BF9}"/>
                </a:ext>
              </a:extLst>
            </p:cNvPr>
            <p:cNvGrpSpPr/>
            <p:nvPr/>
          </p:nvGrpSpPr>
          <p:grpSpPr>
            <a:xfrm>
              <a:off x="1361311" y="1892542"/>
              <a:ext cx="3759155" cy="3851312"/>
              <a:chOff x="1247011" y="2059510"/>
              <a:chExt cx="3280974" cy="3361408"/>
            </a:xfrm>
          </p:grpSpPr>
          <p:grpSp>
            <p:nvGrpSpPr>
              <p:cNvPr id="5" name="组合 4">
                <a:extLst>
                  <a:ext uri="{FF2B5EF4-FFF2-40B4-BE49-F238E27FC236}">
                    <a16:creationId xmlns:a16="http://schemas.microsoft.com/office/drawing/2014/main" id="{5F80415B-C347-DE38-3CAE-FBAFF9CDB2B2}"/>
                  </a:ext>
                </a:extLst>
              </p:cNvPr>
              <p:cNvGrpSpPr/>
              <p:nvPr/>
            </p:nvGrpSpPr>
            <p:grpSpPr>
              <a:xfrm>
                <a:off x="1247011" y="2059510"/>
                <a:ext cx="3280974" cy="3361408"/>
                <a:chOff x="1361311" y="2110310"/>
                <a:chExt cx="3280974" cy="3361408"/>
              </a:xfrm>
            </p:grpSpPr>
            <p:sp>
              <p:nvSpPr>
                <p:cNvPr id="18" name="Google Shape;283;p20">
                  <a:extLst>
                    <a:ext uri="{FF2B5EF4-FFF2-40B4-BE49-F238E27FC236}">
                      <a16:creationId xmlns:a16="http://schemas.microsoft.com/office/drawing/2014/main" id="{88240D2D-A166-9FFF-0DC7-B18739156792}"/>
                    </a:ext>
                  </a:extLst>
                </p:cNvPr>
                <p:cNvSpPr/>
                <p:nvPr/>
              </p:nvSpPr>
              <p:spPr>
                <a:xfrm>
                  <a:off x="2443263" y="2748065"/>
                  <a:ext cx="518812" cy="212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30934" extrusionOk="0">
                      <a:moveTo>
                        <a:pt x="1" y="1"/>
                      </a:moveTo>
                      <a:lnTo>
                        <a:pt x="1" y="28081"/>
                      </a:lnTo>
                      <a:lnTo>
                        <a:pt x="7549" y="30934"/>
                      </a:lnTo>
                      <a:lnTo>
                        <a:pt x="7549" y="28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9" name="Google Shape;284;p20">
                  <a:extLst>
                    <a:ext uri="{FF2B5EF4-FFF2-40B4-BE49-F238E27FC236}">
                      <a16:creationId xmlns:a16="http://schemas.microsoft.com/office/drawing/2014/main" id="{FB67F905-3EF5-1244-28BC-4F153021F3E9}"/>
                    </a:ext>
                  </a:extLst>
                </p:cNvPr>
                <p:cNvSpPr/>
                <p:nvPr/>
              </p:nvSpPr>
              <p:spPr>
                <a:xfrm>
                  <a:off x="2962006" y="2748065"/>
                  <a:ext cx="519293" cy="21258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30934" extrusionOk="0">
                      <a:moveTo>
                        <a:pt x="7556" y="1"/>
                      </a:moveTo>
                      <a:lnTo>
                        <a:pt x="1" y="2876"/>
                      </a:lnTo>
                      <a:lnTo>
                        <a:pt x="1" y="30934"/>
                      </a:lnTo>
                      <a:lnTo>
                        <a:pt x="7556" y="28081"/>
                      </a:lnTo>
                      <a:lnTo>
                        <a:pt x="7556" y="1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grpSp>
              <p:nvGrpSpPr>
                <p:cNvPr id="4" name="组合 3">
                  <a:extLst>
                    <a:ext uri="{FF2B5EF4-FFF2-40B4-BE49-F238E27FC236}">
                      <a16:creationId xmlns:a16="http://schemas.microsoft.com/office/drawing/2014/main" id="{16E9BF49-00C3-7563-8548-295884A70003}"/>
                    </a:ext>
                  </a:extLst>
                </p:cNvPr>
                <p:cNvGrpSpPr/>
                <p:nvPr/>
              </p:nvGrpSpPr>
              <p:grpSpPr>
                <a:xfrm>
                  <a:off x="2485042" y="2923242"/>
                  <a:ext cx="385524" cy="703219"/>
                  <a:chOff x="2485042" y="2923242"/>
                  <a:chExt cx="385524" cy="703219"/>
                </a:xfrm>
              </p:grpSpPr>
              <p:sp>
                <p:nvSpPr>
                  <p:cNvPr id="3" name="矩形 2">
                    <a:extLst>
                      <a:ext uri="{FF2B5EF4-FFF2-40B4-BE49-F238E27FC236}">
                        <a16:creationId xmlns:a16="http://schemas.microsoft.com/office/drawing/2014/main" id="{E6B18CE7-860C-ED87-1304-F2D994AEE599}"/>
                      </a:ext>
                    </a:extLst>
                  </p:cNvPr>
                  <p:cNvSpPr/>
                  <p:nvPr/>
                </p:nvSpPr>
                <p:spPr>
                  <a:xfrm>
                    <a:off x="2495254" y="2923242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8" name="矩形 2">
                    <a:extLst>
                      <a:ext uri="{FF2B5EF4-FFF2-40B4-BE49-F238E27FC236}">
                        <a16:creationId xmlns:a16="http://schemas.microsoft.com/office/drawing/2014/main" id="{CE1385DB-5245-BDBC-CCE5-7D694CA062BE}"/>
                      </a:ext>
                    </a:extLst>
                  </p:cNvPr>
                  <p:cNvSpPr/>
                  <p:nvPr/>
                </p:nvSpPr>
                <p:spPr>
                  <a:xfrm>
                    <a:off x="2491850" y="3096668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99" name="矩形 2">
                    <a:extLst>
                      <a:ext uri="{FF2B5EF4-FFF2-40B4-BE49-F238E27FC236}">
                        <a16:creationId xmlns:a16="http://schemas.microsoft.com/office/drawing/2014/main" id="{36EC2911-162C-AF97-ADEE-7D6F95F2D3E5}"/>
                      </a:ext>
                    </a:extLst>
                  </p:cNvPr>
                  <p:cNvSpPr/>
                  <p:nvPr/>
                </p:nvSpPr>
                <p:spPr>
                  <a:xfrm>
                    <a:off x="2488446" y="3270094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0" name="矩形 2">
                    <a:extLst>
                      <a:ext uri="{FF2B5EF4-FFF2-40B4-BE49-F238E27FC236}">
                        <a16:creationId xmlns:a16="http://schemas.microsoft.com/office/drawing/2014/main" id="{18835DC2-A6C3-1332-5B29-39CCC712210D}"/>
                      </a:ext>
                    </a:extLst>
                  </p:cNvPr>
                  <p:cNvSpPr/>
                  <p:nvPr/>
                </p:nvSpPr>
                <p:spPr>
                  <a:xfrm>
                    <a:off x="2485042" y="3443520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grpSp>
              <p:nvGrpSpPr>
                <p:cNvPr id="101" name="组合 100">
                  <a:extLst>
                    <a:ext uri="{FF2B5EF4-FFF2-40B4-BE49-F238E27FC236}">
                      <a16:creationId xmlns:a16="http://schemas.microsoft.com/office/drawing/2014/main" id="{BADC47D9-7FBE-779D-7924-9592795ABE24}"/>
                    </a:ext>
                  </a:extLst>
                </p:cNvPr>
                <p:cNvGrpSpPr/>
                <p:nvPr/>
              </p:nvGrpSpPr>
              <p:grpSpPr>
                <a:xfrm flipH="1">
                  <a:off x="3044424" y="2931213"/>
                  <a:ext cx="385524" cy="703219"/>
                  <a:chOff x="2485042" y="2923242"/>
                  <a:chExt cx="385524" cy="703219"/>
                </a:xfrm>
              </p:grpSpPr>
              <p:sp>
                <p:nvSpPr>
                  <p:cNvPr id="102" name="矩形 2">
                    <a:extLst>
                      <a:ext uri="{FF2B5EF4-FFF2-40B4-BE49-F238E27FC236}">
                        <a16:creationId xmlns:a16="http://schemas.microsoft.com/office/drawing/2014/main" id="{5D598746-B3A5-8D18-4D4F-B0FE51E42FC1}"/>
                      </a:ext>
                    </a:extLst>
                  </p:cNvPr>
                  <p:cNvSpPr/>
                  <p:nvPr/>
                </p:nvSpPr>
                <p:spPr>
                  <a:xfrm>
                    <a:off x="2495254" y="2923242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3" name="矩形 2">
                    <a:extLst>
                      <a:ext uri="{FF2B5EF4-FFF2-40B4-BE49-F238E27FC236}">
                        <a16:creationId xmlns:a16="http://schemas.microsoft.com/office/drawing/2014/main" id="{88B0A163-6D89-5DBF-F712-FEA761519435}"/>
                      </a:ext>
                    </a:extLst>
                  </p:cNvPr>
                  <p:cNvSpPr/>
                  <p:nvPr/>
                </p:nvSpPr>
                <p:spPr>
                  <a:xfrm>
                    <a:off x="2491850" y="3096668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4" name="矩形 2">
                    <a:extLst>
                      <a:ext uri="{FF2B5EF4-FFF2-40B4-BE49-F238E27FC236}">
                        <a16:creationId xmlns:a16="http://schemas.microsoft.com/office/drawing/2014/main" id="{89B81547-40DB-19FB-F9F1-E6591144EEC1}"/>
                      </a:ext>
                    </a:extLst>
                  </p:cNvPr>
                  <p:cNvSpPr/>
                  <p:nvPr/>
                </p:nvSpPr>
                <p:spPr>
                  <a:xfrm>
                    <a:off x="2488446" y="3270094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  <p:sp>
                <p:nvSpPr>
                  <p:cNvPr id="105" name="矩形 2">
                    <a:extLst>
                      <a:ext uri="{FF2B5EF4-FFF2-40B4-BE49-F238E27FC236}">
                        <a16:creationId xmlns:a16="http://schemas.microsoft.com/office/drawing/2014/main" id="{2A3FA975-06DF-EEB5-8521-829E4FB91BEC}"/>
                      </a:ext>
                    </a:extLst>
                  </p:cNvPr>
                  <p:cNvSpPr/>
                  <p:nvPr/>
                </p:nvSpPr>
                <p:spPr>
                  <a:xfrm>
                    <a:off x="2485042" y="3443520"/>
                    <a:ext cx="375312" cy="182941"/>
                  </a:xfrm>
                  <a:custGeom>
                    <a:avLst/>
                    <a:gdLst>
                      <a:gd name="connsiteX0" fmla="*/ 0 w 518811"/>
                      <a:gd name="connsiteY0" fmla="*/ 0 h 45719"/>
                      <a:gd name="connsiteX1" fmla="*/ 518811 w 518811"/>
                      <a:gd name="connsiteY1" fmla="*/ 0 h 45719"/>
                      <a:gd name="connsiteX2" fmla="*/ 518811 w 518811"/>
                      <a:gd name="connsiteY2" fmla="*/ 45719 h 45719"/>
                      <a:gd name="connsiteX3" fmla="*/ 0 w 518811"/>
                      <a:gd name="connsiteY3" fmla="*/ 45719 h 45719"/>
                      <a:gd name="connsiteX4" fmla="*/ 0 w 518811"/>
                      <a:gd name="connsiteY4" fmla="*/ 0 h 45719"/>
                      <a:gd name="connsiteX0" fmla="*/ 0 w 518811"/>
                      <a:gd name="connsiteY0" fmla="*/ 0 h 255269"/>
                      <a:gd name="connsiteX1" fmla="*/ 518811 w 518811"/>
                      <a:gd name="connsiteY1" fmla="*/ 0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5269"/>
                      <a:gd name="connsiteX1" fmla="*/ 518811 w 518811"/>
                      <a:gd name="connsiteY1" fmla="*/ 204788 h 255269"/>
                      <a:gd name="connsiteX2" fmla="*/ 518811 w 518811"/>
                      <a:gd name="connsiteY2" fmla="*/ 255269 h 255269"/>
                      <a:gd name="connsiteX3" fmla="*/ 0 w 518811"/>
                      <a:gd name="connsiteY3" fmla="*/ 45719 h 255269"/>
                      <a:gd name="connsiteX4" fmla="*/ 0 w 518811"/>
                      <a:gd name="connsiteY4" fmla="*/ 0 h 255269"/>
                      <a:gd name="connsiteX0" fmla="*/ 0 w 518811"/>
                      <a:gd name="connsiteY0" fmla="*/ 0 h 252888"/>
                      <a:gd name="connsiteX1" fmla="*/ 518811 w 518811"/>
                      <a:gd name="connsiteY1" fmla="*/ 204788 h 252888"/>
                      <a:gd name="connsiteX2" fmla="*/ 518811 w 518811"/>
                      <a:gd name="connsiteY2" fmla="*/ 252888 h 252888"/>
                      <a:gd name="connsiteX3" fmla="*/ 0 w 518811"/>
                      <a:gd name="connsiteY3" fmla="*/ 45719 h 252888"/>
                      <a:gd name="connsiteX4" fmla="*/ 0 w 518811"/>
                      <a:gd name="connsiteY4" fmla="*/ 0 h 2528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18811" h="252888">
                        <a:moveTo>
                          <a:pt x="0" y="0"/>
                        </a:moveTo>
                        <a:lnTo>
                          <a:pt x="518811" y="204788"/>
                        </a:lnTo>
                        <a:lnTo>
                          <a:pt x="518811" y="252888"/>
                        </a:lnTo>
                        <a:lnTo>
                          <a:pt x="0" y="4571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cs typeface="+mn-ea"/>
                      <a:sym typeface="+mn-lt"/>
                    </a:endParaRPr>
                  </a:p>
                </p:txBody>
              </p:sp>
            </p:grpSp>
            <p:sp>
              <p:nvSpPr>
                <p:cNvPr id="17" name="Google Shape;282;p20">
                  <a:extLst>
                    <a:ext uri="{FF2B5EF4-FFF2-40B4-BE49-F238E27FC236}">
                      <a16:creationId xmlns:a16="http://schemas.microsoft.com/office/drawing/2014/main" id="{D22CE5A7-6DB9-A2E4-4DCA-9838C6C92898}"/>
                    </a:ext>
                  </a:extLst>
                </p:cNvPr>
                <p:cNvSpPr/>
                <p:nvPr/>
              </p:nvSpPr>
              <p:spPr>
                <a:xfrm>
                  <a:off x="2443263" y="2551996"/>
                  <a:ext cx="1038036" cy="393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4" h="5729" extrusionOk="0">
                      <a:moveTo>
                        <a:pt x="7549" y="0"/>
                      </a:moveTo>
                      <a:lnTo>
                        <a:pt x="1" y="2854"/>
                      </a:lnTo>
                      <a:lnTo>
                        <a:pt x="7549" y="5729"/>
                      </a:lnTo>
                      <a:lnTo>
                        <a:pt x="15104" y="2854"/>
                      </a:lnTo>
                      <a:lnTo>
                        <a:pt x="7549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0" name="Google Shape;285;p20">
                  <a:extLst>
                    <a:ext uri="{FF2B5EF4-FFF2-40B4-BE49-F238E27FC236}">
                      <a16:creationId xmlns:a16="http://schemas.microsoft.com/office/drawing/2014/main" id="{3D294E6B-CD40-9A97-426C-32283516EF3F}"/>
                    </a:ext>
                  </a:extLst>
                </p:cNvPr>
                <p:cNvSpPr/>
                <p:nvPr/>
              </p:nvSpPr>
              <p:spPr>
                <a:xfrm>
                  <a:off x="2734935" y="2110310"/>
                  <a:ext cx="477233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4" h="9099" extrusionOk="0">
                      <a:moveTo>
                        <a:pt x="3457" y="1"/>
                      </a:moveTo>
                      <a:cubicBezTo>
                        <a:pt x="1550" y="1"/>
                        <a:pt x="0" y="1544"/>
                        <a:pt x="0" y="3487"/>
                      </a:cubicBezTo>
                      <a:cubicBezTo>
                        <a:pt x="0" y="6427"/>
                        <a:pt x="3457" y="9099"/>
                        <a:pt x="3457" y="9099"/>
                      </a:cubicBezTo>
                      <a:cubicBezTo>
                        <a:pt x="3457" y="9099"/>
                        <a:pt x="6944" y="6639"/>
                        <a:pt x="6944" y="3487"/>
                      </a:cubicBezTo>
                      <a:cubicBezTo>
                        <a:pt x="6944" y="1544"/>
                        <a:pt x="5401" y="1"/>
                        <a:pt x="345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1" name="Google Shape;286;p20">
                  <a:extLst>
                    <a:ext uri="{FF2B5EF4-FFF2-40B4-BE49-F238E27FC236}">
                      <a16:creationId xmlns:a16="http://schemas.microsoft.com/office/drawing/2014/main" id="{6F8268CA-4565-5212-A50F-3D0770D5AEB3}"/>
                    </a:ext>
                  </a:extLst>
                </p:cNvPr>
                <p:cNvSpPr/>
                <p:nvPr/>
              </p:nvSpPr>
              <p:spPr>
                <a:xfrm>
                  <a:off x="2770398" y="2145359"/>
                  <a:ext cx="406789" cy="406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8" extrusionOk="0">
                      <a:moveTo>
                        <a:pt x="2971" y="0"/>
                      </a:moveTo>
                      <a:cubicBezTo>
                        <a:pt x="1333" y="0"/>
                        <a:pt x="1" y="1339"/>
                        <a:pt x="1" y="2977"/>
                      </a:cubicBezTo>
                      <a:cubicBezTo>
                        <a:pt x="1" y="4585"/>
                        <a:pt x="1333" y="5917"/>
                        <a:pt x="2971" y="5917"/>
                      </a:cubicBezTo>
                      <a:cubicBezTo>
                        <a:pt x="4579" y="5917"/>
                        <a:pt x="5918" y="4585"/>
                        <a:pt x="5918" y="2977"/>
                      </a:cubicBezTo>
                      <a:cubicBezTo>
                        <a:pt x="5918" y="1339"/>
                        <a:pt x="4579" y="0"/>
                        <a:pt x="2971" y="0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2" name="Google Shape;287;p20">
                  <a:extLst>
                    <a:ext uri="{FF2B5EF4-FFF2-40B4-BE49-F238E27FC236}">
                      <a16:creationId xmlns:a16="http://schemas.microsoft.com/office/drawing/2014/main" id="{71F03657-BFD5-7018-7D51-F9DB75CCCDD3}"/>
                    </a:ext>
                  </a:extLst>
                </p:cNvPr>
                <p:cNvSpPr/>
                <p:nvPr/>
              </p:nvSpPr>
              <p:spPr>
                <a:xfrm>
                  <a:off x="1361311" y="4321216"/>
                  <a:ext cx="1557260" cy="590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9" h="8589" extrusionOk="0">
                      <a:moveTo>
                        <a:pt x="11348" y="0"/>
                      </a:moveTo>
                      <a:lnTo>
                        <a:pt x="1" y="4309"/>
                      </a:lnTo>
                      <a:lnTo>
                        <a:pt x="11348" y="8589"/>
                      </a:lnTo>
                      <a:lnTo>
                        <a:pt x="22658" y="4309"/>
                      </a:lnTo>
                      <a:lnTo>
                        <a:pt x="11348" y="0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3" name="Google Shape;288;p20">
                  <a:extLst>
                    <a:ext uri="{FF2B5EF4-FFF2-40B4-BE49-F238E27FC236}">
                      <a16:creationId xmlns:a16="http://schemas.microsoft.com/office/drawing/2014/main" id="{B289C21C-FB02-6777-EA1C-7C50724DF69D}"/>
                    </a:ext>
                  </a:extLst>
                </p:cNvPr>
                <p:cNvSpPr/>
                <p:nvPr/>
              </p:nvSpPr>
              <p:spPr>
                <a:xfrm>
                  <a:off x="1361311" y="4617278"/>
                  <a:ext cx="779901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8" h="7404" extrusionOk="0">
                      <a:moveTo>
                        <a:pt x="1" y="1"/>
                      </a:moveTo>
                      <a:lnTo>
                        <a:pt x="1" y="3123"/>
                      </a:lnTo>
                      <a:lnTo>
                        <a:pt x="11348" y="7403"/>
                      </a:lnTo>
                      <a:lnTo>
                        <a:pt x="11348" y="428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4" name="Google Shape;289;p20">
                  <a:extLst>
                    <a:ext uri="{FF2B5EF4-FFF2-40B4-BE49-F238E27FC236}">
                      <a16:creationId xmlns:a16="http://schemas.microsoft.com/office/drawing/2014/main" id="{BDB0B7B0-EEA5-2705-1AB4-F2E03CAFB759}"/>
                    </a:ext>
                  </a:extLst>
                </p:cNvPr>
                <p:cNvSpPr/>
                <p:nvPr/>
              </p:nvSpPr>
              <p:spPr>
                <a:xfrm>
                  <a:off x="2141144" y="4617278"/>
                  <a:ext cx="777427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2" h="7404" extrusionOk="0">
                      <a:moveTo>
                        <a:pt x="11311" y="1"/>
                      </a:moveTo>
                      <a:lnTo>
                        <a:pt x="1" y="4281"/>
                      </a:lnTo>
                      <a:lnTo>
                        <a:pt x="1" y="7403"/>
                      </a:lnTo>
                      <a:lnTo>
                        <a:pt x="11311" y="3123"/>
                      </a:lnTo>
                      <a:lnTo>
                        <a:pt x="11311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5" name="Google Shape;290;p20">
                  <a:extLst>
                    <a:ext uri="{FF2B5EF4-FFF2-40B4-BE49-F238E27FC236}">
                      <a16:creationId xmlns:a16="http://schemas.microsoft.com/office/drawing/2014/main" id="{8E30F528-E61D-AA88-0806-EF923D93CE1C}"/>
                    </a:ext>
                  </a:extLst>
                </p:cNvPr>
                <p:cNvSpPr/>
                <p:nvPr/>
              </p:nvSpPr>
              <p:spPr>
                <a:xfrm>
                  <a:off x="1621920" y="3927568"/>
                  <a:ext cx="1038036" cy="3937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4" h="5729" extrusionOk="0">
                      <a:moveTo>
                        <a:pt x="7556" y="0"/>
                      </a:moveTo>
                      <a:lnTo>
                        <a:pt x="1" y="2882"/>
                      </a:lnTo>
                      <a:lnTo>
                        <a:pt x="7556" y="5728"/>
                      </a:lnTo>
                      <a:lnTo>
                        <a:pt x="15103" y="2882"/>
                      </a:lnTo>
                      <a:lnTo>
                        <a:pt x="7556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6" name="Google Shape;291;p20">
                  <a:extLst>
                    <a:ext uri="{FF2B5EF4-FFF2-40B4-BE49-F238E27FC236}">
                      <a16:creationId xmlns:a16="http://schemas.microsoft.com/office/drawing/2014/main" id="{FE57B321-BEB0-789A-D3E1-A133021284BD}"/>
                    </a:ext>
                  </a:extLst>
                </p:cNvPr>
                <p:cNvSpPr/>
                <p:nvPr/>
              </p:nvSpPr>
              <p:spPr>
                <a:xfrm>
                  <a:off x="1621920" y="4125629"/>
                  <a:ext cx="519293" cy="70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10278" extrusionOk="0">
                      <a:moveTo>
                        <a:pt x="1" y="0"/>
                      </a:moveTo>
                      <a:lnTo>
                        <a:pt x="1" y="7432"/>
                      </a:lnTo>
                      <a:lnTo>
                        <a:pt x="7556" y="10277"/>
                      </a:lnTo>
                      <a:lnTo>
                        <a:pt x="7556" y="2817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7" name="Google Shape;292;p20">
                  <a:extLst>
                    <a:ext uri="{FF2B5EF4-FFF2-40B4-BE49-F238E27FC236}">
                      <a16:creationId xmlns:a16="http://schemas.microsoft.com/office/drawing/2014/main" id="{E73AC098-1161-BC29-892F-462E4A4242E7}"/>
                    </a:ext>
                  </a:extLst>
                </p:cNvPr>
                <p:cNvSpPr/>
                <p:nvPr/>
              </p:nvSpPr>
              <p:spPr>
                <a:xfrm>
                  <a:off x="2141144" y="4125629"/>
                  <a:ext cx="518812" cy="7063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10278" extrusionOk="0">
                      <a:moveTo>
                        <a:pt x="7548" y="0"/>
                      </a:moveTo>
                      <a:lnTo>
                        <a:pt x="1" y="2846"/>
                      </a:lnTo>
                      <a:lnTo>
                        <a:pt x="1" y="10277"/>
                      </a:lnTo>
                      <a:lnTo>
                        <a:pt x="7548" y="7432"/>
                      </a:lnTo>
                      <a:lnTo>
                        <a:pt x="7548" y="0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28" name="Google Shape;293;p20">
                  <a:extLst>
                    <a:ext uri="{FF2B5EF4-FFF2-40B4-BE49-F238E27FC236}">
                      <a16:creationId xmlns:a16="http://schemas.microsoft.com/office/drawing/2014/main" id="{101C5B15-D582-DB61-526C-868D4B02A610}"/>
                    </a:ext>
                  </a:extLst>
                </p:cNvPr>
                <p:cNvSpPr/>
                <p:nvPr/>
              </p:nvSpPr>
              <p:spPr>
                <a:xfrm>
                  <a:off x="1901565" y="3445815"/>
                  <a:ext cx="479294" cy="6278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74" h="9136" extrusionOk="0">
                      <a:moveTo>
                        <a:pt x="3487" y="1"/>
                      </a:moveTo>
                      <a:cubicBezTo>
                        <a:pt x="1543" y="1"/>
                        <a:pt x="0" y="1580"/>
                        <a:pt x="0" y="3495"/>
                      </a:cubicBezTo>
                      <a:cubicBezTo>
                        <a:pt x="0" y="6464"/>
                        <a:pt x="3487" y="9135"/>
                        <a:pt x="3487" y="9135"/>
                      </a:cubicBezTo>
                      <a:cubicBezTo>
                        <a:pt x="3487" y="9135"/>
                        <a:pt x="6973" y="6675"/>
                        <a:pt x="6973" y="3495"/>
                      </a:cubicBezTo>
                      <a:cubicBezTo>
                        <a:pt x="6973" y="1580"/>
                        <a:pt x="5394" y="1"/>
                        <a:pt x="34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0" name="Google Shape;294;p20">
                  <a:extLst>
                    <a:ext uri="{FF2B5EF4-FFF2-40B4-BE49-F238E27FC236}">
                      <a16:creationId xmlns:a16="http://schemas.microsoft.com/office/drawing/2014/main" id="{C421917E-D3DF-5AC7-7745-6F88C0ECA6CA}"/>
                    </a:ext>
                  </a:extLst>
                </p:cNvPr>
                <p:cNvSpPr/>
                <p:nvPr/>
              </p:nvSpPr>
              <p:spPr>
                <a:xfrm>
                  <a:off x="1936547" y="3483339"/>
                  <a:ext cx="406789" cy="406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9" extrusionOk="0">
                      <a:moveTo>
                        <a:pt x="2978" y="1"/>
                      </a:moveTo>
                      <a:cubicBezTo>
                        <a:pt x="1340" y="1"/>
                        <a:pt x="1" y="1340"/>
                        <a:pt x="1" y="2949"/>
                      </a:cubicBezTo>
                      <a:cubicBezTo>
                        <a:pt x="1" y="4586"/>
                        <a:pt x="1340" y="5918"/>
                        <a:pt x="2978" y="5918"/>
                      </a:cubicBezTo>
                      <a:cubicBezTo>
                        <a:pt x="4615" y="5918"/>
                        <a:pt x="5918" y="4586"/>
                        <a:pt x="5918" y="2949"/>
                      </a:cubicBezTo>
                      <a:cubicBezTo>
                        <a:pt x="5918" y="1340"/>
                        <a:pt x="4615" y="1"/>
                        <a:pt x="2978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1" name="Google Shape;295;p20">
                  <a:extLst>
                    <a:ext uri="{FF2B5EF4-FFF2-40B4-BE49-F238E27FC236}">
                      <a16:creationId xmlns:a16="http://schemas.microsoft.com/office/drawing/2014/main" id="{8D18CD99-DAE8-48E3-5196-922AE6E3BEDF}"/>
                    </a:ext>
                  </a:extLst>
                </p:cNvPr>
                <p:cNvSpPr/>
                <p:nvPr/>
              </p:nvSpPr>
              <p:spPr>
                <a:xfrm>
                  <a:off x="3085094" y="4321216"/>
                  <a:ext cx="1557191" cy="5902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8" h="8589" extrusionOk="0">
                      <a:moveTo>
                        <a:pt x="11311" y="0"/>
                      </a:moveTo>
                      <a:lnTo>
                        <a:pt x="0" y="4309"/>
                      </a:lnTo>
                      <a:lnTo>
                        <a:pt x="11311" y="8589"/>
                      </a:lnTo>
                      <a:lnTo>
                        <a:pt x="22658" y="4309"/>
                      </a:lnTo>
                      <a:lnTo>
                        <a:pt x="11311" y="0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2" name="Google Shape;296;p20">
                  <a:extLst>
                    <a:ext uri="{FF2B5EF4-FFF2-40B4-BE49-F238E27FC236}">
                      <a16:creationId xmlns:a16="http://schemas.microsoft.com/office/drawing/2014/main" id="{A0DD2C67-21D5-28B8-8AA4-9D14D2E4E563}"/>
                    </a:ext>
                  </a:extLst>
                </p:cNvPr>
                <p:cNvSpPr/>
                <p:nvPr/>
              </p:nvSpPr>
              <p:spPr>
                <a:xfrm>
                  <a:off x="3085094" y="4617278"/>
                  <a:ext cx="777359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1" h="7404" extrusionOk="0">
                      <a:moveTo>
                        <a:pt x="0" y="1"/>
                      </a:moveTo>
                      <a:lnTo>
                        <a:pt x="0" y="3123"/>
                      </a:lnTo>
                      <a:lnTo>
                        <a:pt x="11311" y="7403"/>
                      </a:lnTo>
                      <a:lnTo>
                        <a:pt x="11311" y="428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3" name="Google Shape;297;p20">
                  <a:extLst>
                    <a:ext uri="{FF2B5EF4-FFF2-40B4-BE49-F238E27FC236}">
                      <a16:creationId xmlns:a16="http://schemas.microsoft.com/office/drawing/2014/main" id="{85915564-7CD0-633D-A2C2-8B56E141E777}"/>
                    </a:ext>
                  </a:extLst>
                </p:cNvPr>
                <p:cNvSpPr/>
                <p:nvPr/>
              </p:nvSpPr>
              <p:spPr>
                <a:xfrm>
                  <a:off x="3862384" y="4617278"/>
                  <a:ext cx="779901" cy="508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8" h="7404" extrusionOk="0">
                      <a:moveTo>
                        <a:pt x="11348" y="1"/>
                      </a:moveTo>
                      <a:lnTo>
                        <a:pt x="1" y="4281"/>
                      </a:lnTo>
                      <a:lnTo>
                        <a:pt x="1" y="7403"/>
                      </a:lnTo>
                      <a:lnTo>
                        <a:pt x="11348" y="3123"/>
                      </a:lnTo>
                      <a:lnTo>
                        <a:pt x="11348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4" name="Google Shape;298;p20">
                  <a:extLst>
                    <a:ext uri="{FF2B5EF4-FFF2-40B4-BE49-F238E27FC236}">
                      <a16:creationId xmlns:a16="http://schemas.microsoft.com/office/drawing/2014/main" id="{8B63C3CB-3812-5FCC-33BA-6ED85B73F55F}"/>
                    </a:ext>
                  </a:extLst>
                </p:cNvPr>
                <p:cNvSpPr/>
                <p:nvPr/>
              </p:nvSpPr>
              <p:spPr>
                <a:xfrm>
                  <a:off x="3345702" y="3156214"/>
                  <a:ext cx="1035974" cy="3922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4" h="5707" extrusionOk="0">
                      <a:moveTo>
                        <a:pt x="7519" y="1"/>
                      </a:moveTo>
                      <a:lnTo>
                        <a:pt x="0" y="2854"/>
                      </a:lnTo>
                      <a:lnTo>
                        <a:pt x="7519" y="5707"/>
                      </a:lnTo>
                      <a:lnTo>
                        <a:pt x="15074" y="2854"/>
                      </a:lnTo>
                      <a:lnTo>
                        <a:pt x="7519" y="1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5" name="Google Shape;299;p20">
                  <a:extLst>
                    <a:ext uri="{FF2B5EF4-FFF2-40B4-BE49-F238E27FC236}">
                      <a16:creationId xmlns:a16="http://schemas.microsoft.com/office/drawing/2014/main" id="{AA0983ED-FF76-68FC-212A-6A3F89A436AC}"/>
                    </a:ext>
                  </a:extLst>
                </p:cNvPr>
                <p:cNvSpPr/>
                <p:nvPr/>
              </p:nvSpPr>
              <p:spPr>
                <a:xfrm>
                  <a:off x="3345702" y="3352283"/>
                  <a:ext cx="516750" cy="147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19" h="21531" extrusionOk="0">
                      <a:moveTo>
                        <a:pt x="0" y="1"/>
                      </a:moveTo>
                      <a:lnTo>
                        <a:pt x="0" y="18685"/>
                      </a:lnTo>
                      <a:lnTo>
                        <a:pt x="7519" y="21530"/>
                      </a:lnTo>
                      <a:lnTo>
                        <a:pt x="7519" y="285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6" name="Google Shape;300;p20">
                  <a:extLst>
                    <a:ext uri="{FF2B5EF4-FFF2-40B4-BE49-F238E27FC236}">
                      <a16:creationId xmlns:a16="http://schemas.microsoft.com/office/drawing/2014/main" id="{1EDA85AD-E91D-8E9F-3E9C-AC4FA16D1D8D}"/>
                    </a:ext>
                  </a:extLst>
                </p:cNvPr>
                <p:cNvSpPr/>
                <p:nvPr/>
              </p:nvSpPr>
              <p:spPr>
                <a:xfrm>
                  <a:off x="3862384" y="3352283"/>
                  <a:ext cx="519293" cy="14796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56" h="21531" extrusionOk="0">
                      <a:moveTo>
                        <a:pt x="7556" y="1"/>
                      </a:moveTo>
                      <a:lnTo>
                        <a:pt x="1" y="2854"/>
                      </a:lnTo>
                      <a:lnTo>
                        <a:pt x="1" y="21530"/>
                      </a:lnTo>
                      <a:lnTo>
                        <a:pt x="7556" y="18685"/>
                      </a:lnTo>
                      <a:lnTo>
                        <a:pt x="7556" y="1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7" name="Google Shape;301;p20">
                  <a:extLst>
                    <a:ext uri="{FF2B5EF4-FFF2-40B4-BE49-F238E27FC236}">
                      <a16:creationId xmlns:a16="http://schemas.microsoft.com/office/drawing/2014/main" id="{D86FE7F4-2634-87D7-92BA-35326912DA43}"/>
                    </a:ext>
                  </a:extLst>
                </p:cNvPr>
                <p:cNvSpPr/>
                <p:nvPr/>
              </p:nvSpPr>
              <p:spPr>
                <a:xfrm>
                  <a:off x="3624798" y="2702020"/>
                  <a:ext cx="477782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2" h="9099" extrusionOk="0">
                      <a:moveTo>
                        <a:pt x="3458" y="1"/>
                      </a:moveTo>
                      <a:cubicBezTo>
                        <a:pt x="1551" y="1"/>
                        <a:pt x="0" y="1580"/>
                        <a:pt x="0" y="3487"/>
                      </a:cubicBezTo>
                      <a:cubicBezTo>
                        <a:pt x="0" y="6457"/>
                        <a:pt x="3458" y="9099"/>
                        <a:pt x="3458" y="9099"/>
                      </a:cubicBezTo>
                      <a:cubicBezTo>
                        <a:pt x="3458" y="9099"/>
                        <a:pt x="6951" y="6675"/>
                        <a:pt x="6951" y="3487"/>
                      </a:cubicBezTo>
                      <a:cubicBezTo>
                        <a:pt x="6951" y="1580"/>
                        <a:pt x="5401" y="1"/>
                        <a:pt x="3458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8" name="Google Shape;302;p20">
                  <a:extLst>
                    <a:ext uri="{FF2B5EF4-FFF2-40B4-BE49-F238E27FC236}">
                      <a16:creationId xmlns:a16="http://schemas.microsoft.com/office/drawing/2014/main" id="{4F4A202C-4D65-F1D3-FFC3-5A2731BA5005}"/>
                    </a:ext>
                  </a:extLst>
                </p:cNvPr>
                <p:cNvSpPr/>
                <p:nvPr/>
              </p:nvSpPr>
              <p:spPr>
                <a:xfrm>
                  <a:off x="3660329" y="2737550"/>
                  <a:ext cx="406720" cy="408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8" h="5940" extrusionOk="0">
                      <a:moveTo>
                        <a:pt x="2941" y="1"/>
                      </a:moveTo>
                      <a:cubicBezTo>
                        <a:pt x="1339" y="1"/>
                        <a:pt x="0" y="1333"/>
                        <a:pt x="0" y="2970"/>
                      </a:cubicBezTo>
                      <a:cubicBezTo>
                        <a:pt x="0" y="4608"/>
                        <a:pt x="1339" y="5940"/>
                        <a:pt x="2941" y="5940"/>
                      </a:cubicBezTo>
                      <a:cubicBezTo>
                        <a:pt x="4578" y="5940"/>
                        <a:pt x="5918" y="4608"/>
                        <a:pt x="5918" y="2970"/>
                      </a:cubicBezTo>
                      <a:cubicBezTo>
                        <a:pt x="5918" y="1333"/>
                        <a:pt x="4578" y="1"/>
                        <a:pt x="2941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39" name="Google Shape;303;p20">
                  <a:extLst>
                    <a:ext uri="{FF2B5EF4-FFF2-40B4-BE49-F238E27FC236}">
                      <a16:creationId xmlns:a16="http://schemas.microsoft.com/office/drawing/2014/main" id="{82E566A6-1B65-7193-5D32-ADF4B6005200}"/>
                    </a:ext>
                  </a:extLst>
                </p:cNvPr>
                <p:cNvSpPr/>
                <p:nvPr/>
              </p:nvSpPr>
              <p:spPr>
                <a:xfrm>
                  <a:off x="2220178" y="4667308"/>
                  <a:ext cx="1557260" cy="58978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59" h="8582" extrusionOk="0">
                      <a:moveTo>
                        <a:pt x="11340" y="1"/>
                      </a:moveTo>
                      <a:lnTo>
                        <a:pt x="1" y="4310"/>
                      </a:lnTo>
                      <a:lnTo>
                        <a:pt x="11340" y="8582"/>
                      </a:lnTo>
                      <a:lnTo>
                        <a:pt x="22658" y="4310"/>
                      </a:lnTo>
                      <a:lnTo>
                        <a:pt x="11340" y="1"/>
                      </a:lnTo>
                      <a:close/>
                    </a:path>
                  </a:pathLst>
                </a:custGeom>
                <a:solidFill>
                  <a:srgbClr val="E4E4E4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8" name="Google Shape;304;p20">
                  <a:extLst>
                    <a:ext uri="{FF2B5EF4-FFF2-40B4-BE49-F238E27FC236}">
                      <a16:creationId xmlns:a16="http://schemas.microsoft.com/office/drawing/2014/main" id="{F4787F84-A1CF-B784-2984-59E5C8782F24}"/>
                    </a:ext>
                  </a:extLst>
                </p:cNvPr>
                <p:cNvSpPr/>
                <p:nvPr/>
              </p:nvSpPr>
              <p:spPr>
                <a:xfrm>
                  <a:off x="2220178" y="4963438"/>
                  <a:ext cx="779420" cy="50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1" h="7396" extrusionOk="0">
                      <a:moveTo>
                        <a:pt x="1" y="1"/>
                      </a:moveTo>
                      <a:lnTo>
                        <a:pt x="1" y="3123"/>
                      </a:lnTo>
                      <a:lnTo>
                        <a:pt x="11340" y="7395"/>
                      </a:lnTo>
                      <a:lnTo>
                        <a:pt x="11340" y="42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ACACAC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49" name="Google Shape;305;p20">
                  <a:extLst>
                    <a:ext uri="{FF2B5EF4-FFF2-40B4-BE49-F238E27FC236}">
                      <a16:creationId xmlns:a16="http://schemas.microsoft.com/office/drawing/2014/main" id="{CEC62865-E88C-FC7C-8C23-F427570A8CCB}"/>
                    </a:ext>
                  </a:extLst>
                </p:cNvPr>
                <p:cNvSpPr/>
                <p:nvPr/>
              </p:nvSpPr>
              <p:spPr>
                <a:xfrm>
                  <a:off x="2999530" y="4963438"/>
                  <a:ext cx="777908" cy="508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19" h="7396" extrusionOk="0">
                      <a:moveTo>
                        <a:pt x="11318" y="1"/>
                      </a:moveTo>
                      <a:lnTo>
                        <a:pt x="0" y="4273"/>
                      </a:lnTo>
                      <a:lnTo>
                        <a:pt x="0" y="7395"/>
                      </a:lnTo>
                      <a:lnTo>
                        <a:pt x="11318" y="3123"/>
                      </a:lnTo>
                      <a:lnTo>
                        <a:pt x="11318" y="1"/>
                      </a:lnTo>
                      <a:close/>
                    </a:path>
                  </a:pathLst>
                </a:custGeom>
                <a:solidFill>
                  <a:srgbClr val="D2D2D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1" name="Google Shape;306;p20">
                  <a:extLst>
                    <a:ext uri="{FF2B5EF4-FFF2-40B4-BE49-F238E27FC236}">
                      <a16:creationId xmlns:a16="http://schemas.microsoft.com/office/drawing/2014/main" id="{8F2A6618-FE9D-C919-0F0C-8F5F7BC2E650}"/>
                    </a:ext>
                  </a:extLst>
                </p:cNvPr>
                <p:cNvSpPr/>
                <p:nvPr/>
              </p:nvSpPr>
              <p:spPr>
                <a:xfrm>
                  <a:off x="2480787" y="3760982"/>
                  <a:ext cx="1036043" cy="391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75" h="5700" extrusionOk="0">
                      <a:moveTo>
                        <a:pt x="7548" y="0"/>
                      </a:moveTo>
                      <a:lnTo>
                        <a:pt x="1" y="2846"/>
                      </a:lnTo>
                      <a:lnTo>
                        <a:pt x="7548" y="5699"/>
                      </a:lnTo>
                      <a:lnTo>
                        <a:pt x="15074" y="2846"/>
                      </a:lnTo>
                      <a:lnTo>
                        <a:pt x="7548" y="0"/>
                      </a:lnTo>
                      <a:close/>
                    </a:path>
                  </a:pathLst>
                </a:custGeom>
                <a:solidFill>
                  <a:srgbClr val="8BA2F0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2" name="Google Shape;307;p20">
                  <a:extLst>
                    <a:ext uri="{FF2B5EF4-FFF2-40B4-BE49-F238E27FC236}">
                      <a16:creationId xmlns:a16="http://schemas.microsoft.com/office/drawing/2014/main" id="{7DF9B29A-1743-71C8-E325-A9CCE6791726}"/>
                    </a:ext>
                  </a:extLst>
                </p:cNvPr>
                <p:cNvSpPr/>
                <p:nvPr/>
              </p:nvSpPr>
              <p:spPr>
                <a:xfrm>
                  <a:off x="2480787" y="3956569"/>
                  <a:ext cx="518812" cy="122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9" h="17774" extrusionOk="0">
                      <a:moveTo>
                        <a:pt x="1" y="0"/>
                      </a:moveTo>
                      <a:lnTo>
                        <a:pt x="1" y="14921"/>
                      </a:lnTo>
                      <a:lnTo>
                        <a:pt x="7548" y="17774"/>
                      </a:lnTo>
                      <a:lnTo>
                        <a:pt x="7548" y="285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475DBD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3" name="Google Shape;308;p20">
                  <a:extLst>
                    <a:ext uri="{FF2B5EF4-FFF2-40B4-BE49-F238E27FC236}">
                      <a16:creationId xmlns:a16="http://schemas.microsoft.com/office/drawing/2014/main" id="{71ED6FC3-7024-4286-61B4-C0B8270FD522}"/>
                    </a:ext>
                  </a:extLst>
                </p:cNvPr>
                <p:cNvSpPr/>
                <p:nvPr/>
              </p:nvSpPr>
              <p:spPr>
                <a:xfrm>
                  <a:off x="2999530" y="3956569"/>
                  <a:ext cx="517300" cy="12214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27" h="17774" extrusionOk="0">
                      <a:moveTo>
                        <a:pt x="7526" y="0"/>
                      </a:moveTo>
                      <a:lnTo>
                        <a:pt x="0" y="2853"/>
                      </a:lnTo>
                      <a:lnTo>
                        <a:pt x="0" y="17774"/>
                      </a:lnTo>
                      <a:lnTo>
                        <a:pt x="7526" y="14921"/>
                      </a:lnTo>
                      <a:lnTo>
                        <a:pt x="7526" y="0"/>
                      </a:ln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5" name="Google Shape;309;p20">
                  <a:extLst>
                    <a:ext uri="{FF2B5EF4-FFF2-40B4-BE49-F238E27FC236}">
                      <a16:creationId xmlns:a16="http://schemas.microsoft.com/office/drawing/2014/main" id="{7B3968CF-8608-D0BF-7F60-69DFD14AF742}"/>
                    </a:ext>
                  </a:extLst>
                </p:cNvPr>
                <p:cNvSpPr/>
                <p:nvPr/>
              </p:nvSpPr>
              <p:spPr>
                <a:xfrm>
                  <a:off x="2759952" y="3354276"/>
                  <a:ext cx="477233" cy="625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4" h="9099" extrusionOk="0">
                      <a:moveTo>
                        <a:pt x="3486" y="1"/>
                      </a:moveTo>
                      <a:cubicBezTo>
                        <a:pt x="1550" y="1"/>
                        <a:pt x="0" y="1551"/>
                        <a:pt x="0" y="3487"/>
                      </a:cubicBezTo>
                      <a:cubicBezTo>
                        <a:pt x="0" y="6428"/>
                        <a:pt x="3486" y="9099"/>
                        <a:pt x="3486" y="9099"/>
                      </a:cubicBezTo>
                      <a:cubicBezTo>
                        <a:pt x="3486" y="9099"/>
                        <a:pt x="6944" y="6646"/>
                        <a:pt x="6944" y="3487"/>
                      </a:cubicBezTo>
                      <a:cubicBezTo>
                        <a:pt x="6944" y="1551"/>
                        <a:pt x="5401" y="1"/>
                        <a:pt x="348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6" name="Google Shape;310;p20">
                  <a:extLst>
                    <a:ext uri="{FF2B5EF4-FFF2-40B4-BE49-F238E27FC236}">
                      <a16:creationId xmlns:a16="http://schemas.microsoft.com/office/drawing/2014/main" id="{7F7C575F-BA39-C3BB-9F80-B5B26A466AA9}"/>
                    </a:ext>
                  </a:extLst>
                </p:cNvPr>
                <p:cNvSpPr/>
                <p:nvPr/>
              </p:nvSpPr>
              <p:spPr>
                <a:xfrm>
                  <a:off x="2795414" y="3389806"/>
                  <a:ext cx="406789" cy="40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9" h="5911" extrusionOk="0">
                      <a:moveTo>
                        <a:pt x="2970" y="1"/>
                      </a:moveTo>
                      <a:cubicBezTo>
                        <a:pt x="1333" y="1"/>
                        <a:pt x="1" y="1333"/>
                        <a:pt x="1" y="2970"/>
                      </a:cubicBezTo>
                      <a:cubicBezTo>
                        <a:pt x="1" y="4608"/>
                        <a:pt x="1333" y="5911"/>
                        <a:pt x="2970" y="5911"/>
                      </a:cubicBezTo>
                      <a:cubicBezTo>
                        <a:pt x="4579" y="5911"/>
                        <a:pt x="5918" y="4608"/>
                        <a:pt x="5918" y="2970"/>
                      </a:cubicBezTo>
                      <a:cubicBezTo>
                        <a:pt x="5918" y="1333"/>
                        <a:pt x="4579" y="1"/>
                        <a:pt x="2970" y="1"/>
                      </a:cubicBezTo>
                      <a:close/>
                    </a:path>
                  </a:pathLst>
                </a:custGeom>
                <a:solidFill>
                  <a:srgbClr val="304086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8" name="Google Shape;1002;p32">
                <a:extLst>
                  <a:ext uri="{FF2B5EF4-FFF2-40B4-BE49-F238E27FC236}">
                    <a16:creationId xmlns:a16="http://schemas.microsoft.com/office/drawing/2014/main" id="{A5C0E9C3-3E85-9FB6-A829-B944FC482B54}"/>
                  </a:ext>
                </a:extLst>
              </p:cNvPr>
              <p:cNvGrpSpPr/>
              <p:nvPr/>
            </p:nvGrpSpPr>
            <p:grpSpPr>
              <a:xfrm>
                <a:off x="2765923" y="2184942"/>
                <a:ext cx="186656" cy="218219"/>
                <a:chOff x="-48237000" y="2342650"/>
                <a:chExt cx="256800" cy="300225"/>
              </a:xfrm>
              <a:solidFill>
                <a:schemeClr val="bg1"/>
              </a:solidFill>
            </p:grpSpPr>
            <p:sp>
              <p:nvSpPr>
                <p:cNvPr id="109" name="Google Shape;1003;p32">
                  <a:extLst>
                    <a:ext uri="{FF2B5EF4-FFF2-40B4-BE49-F238E27FC236}">
                      <a16:creationId xmlns:a16="http://schemas.microsoft.com/office/drawing/2014/main" id="{489FC359-08C5-DA9B-1C1D-E84F86B3EF23}"/>
                    </a:ext>
                  </a:extLst>
                </p:cNvPr>
                <p:cNvSpPr/>
                <p:nvPr/>
              </p:nvSpPr>
              <p:spPr>
                <a:xfrm>
                  <a:off x="-48237000" y="2342650"/>
                  <a:ext cx="256800" cy="30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2" h="12009" extrusionOk="0">
                      <a:moveTo>
                        <a:pt x="4507" y="679"/>
                      </a:moveTo>
                      <a:cubicBezTo>
                        <a:pt x="4774" y="679"/>
                        <a:pt x="5048" y="706"/>
                        <a:pt x="5325" y="762"/>
                      </a:cubicBezTo>
                      <a:cubicBezTo>
                        <a:pt x="6774" y="1077"/>
                        <a:pt x="7940" y="2274"/>
                        <a:pt x="8255" y="3723"/>
                      </a:cubicBezTo>
                      <a:cubicBezTo>
                        <a:pt x="8381" y="4227"/>
                        <a:pt x="8381" y="4763"/>
                        <a:pt x="8318" y="5267"/>
                      </a:cubicBezTo>
                      <a:cubicBezTo>
                        <a:pt x="8318" y="5330"/>
                        <a:pt x="8318" y="5424"/>
                        <a:pt x="8350" y="5487"/>
                      </a:cubicBezTo>
                      <a:lnTo>
                        <a:pt x="9263" y="7220"/>
                      </a:lnTo>
                      <a:cubicBezTo>
                        <a:pt x="9389" y="7441"/>
                        <a:pt x="9232" y="7756"/>
                        <a:pt x="8980" y="7756"/>
                      </a:cubicBezTo>
                      <a:lnTo>
                        <a:pt x="8034" y="7756"/>
                      </a:lnTo>
                      <a:cubicBezTo>
                        <a:pt x="7845" y="7756"/>
                        <a:pt x="7688" y="7913"/>
                        <a:pt x="7688" y="8102"/>
                      </a:cubicBezTo>
                      <a:lnTo>
                        <a:pt x="7688" y="9867"/>
                      </a:lnTo>
                      <a:lnTo>
                        <a:pt x="5892" y="9867"/>
                      </a:lnTo>
                      <a:cubicBezTo>
                        <a:pt x="5703" y="9867"/>
                        <a:pt x="5546" y="10024"/>
                        <a:pt x="5546" y="10213"/>
                      </a:cubicBezTo>
                      <a:lnTo>
                        <a:pt x="5546" y="11284"/>
                      </a:lnTo>
                      <a:lnTo>
                        <a:pt x="2049" y="11284"/>
                      </a:lnTo>
                      <a:lnTo>
                        <a:pt x="2049" y="7693"/>
                      </a:lnTo>
                      <a:cubicBezTo>
                        <a:pt x="2049" y="7598"/>
                        <a:pt x="2017" y="7504"/>
                        <a:pt x="1923" y="7441"/>
                      </a:cubicBezTo>
                      <a:cubicBezTo>
                        <a:pt x="1103" y="6685"/>
                        <a:pt x="631" y="5645"/>
                        <a:pt x="631" y="4542"/>
                      </a:cubicBezTo>
                      <a:cubicBezTo>
                        <a:pt x="631" y="2387"/>
                        <a:pt x="2372" y="679"/>
                        <a:pt x="4507" y="679"/>
                      </a:cubicBezTo>
                      <a:close/>
                      <a:moveTo>
                        <a:pt x="4570" y="0"/>
                      </a:moveTo>
                      <a:cubicBezTo>
                        <a:pt x="2059" y="0"/>
                        <a:pt x="1" y="1999"/>
                        <a:pt x="1" y="4542"/>
                      </a:cubicBezTo>
                      <a:cubicBezTo>
                        <a:pt x="1" y="5802"/>
                        <a:pt x="505" y="7000"/>
                        <a:pt x="1418" y="7850"/>
                      </a:cubicBezTo>
                      <a:lnTo>
                        <a:pt x="1418" y="11631"/>
                      </a:lnTo>
                      <a:cubicBezTo>
                        <a:pt x="1418" y="11851"/>
                        <a:pt x="1576" y="12009"/>
                        <a:pt x="1765" y="12009"/>
                      </a:cubicBezTo>
                      <a:lnTo>
                        <a:pt x="5987" y="12009"/>
                      </a:lnTo>
                      <a:cubicBezTo>
                        <a:pt x="6176" y="12009"/>
                        <a:pt x="6333" y="11851"/>
                        <a:pt x="6333" y="11631"/>
                      </a:cubicBezTo>
                      <a:lnTo>
                        <a:pt x="6333" y="10591"/>
                      </a:lnTo>
                      <a:lnTo>
                        <a:pt x="8097" y="10591"/>
                      </a:lnTo>
                      <a:cubicBezTo>
                        <a:pt x="8287" y="10591"/>
                        <a:pt x="8444" y="10434"/>
                        <a:pt x="8444" y="10213"/>
                      </a:cubicBezTo>
                      <a:lnTo>
                        <a:pt x="8444" y="8449"/>
                      </a:lnTo>
                      <a:lnTo>
                        <a:pt x="9043" y="8449"/>
                      </a:lnTo>
                      <a:cubicBezTo>
                        <a:pt x="9799" y="8417"/>
                        <a:pt x="10271" y="7598"/>
                        <a:pt x="9925" y="6874"/>
                      </a:cubicBezTo>
                      <a:lnTo>
                        <a:pt x="9043" y="5267"/>
                      </a:lnTo>
                      <a:cubicBezTo>
                        <a:pt x="9137" y="4700"/>
                        <a:pt x="9137" y="4164"/>
                        <a:pt x="9011" y="3597"/>
                      </a:cubicBezTo>
                      <a:cubicBezTo>
                        <a:pt x="8665" y="1864"/>
                        <a:pt x="7247" y="510"/>
                        <a:pt x="5546" y="100"/>
                      </a:cubicBezTo>
                      <a:cubicBezTo>
                        <a:pt x="5215" y="33"/>
                        <a:pt x="4889" y="0"/>
                        <a:pt x="4570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0" name="Google Shape;1004;p32">
                  <a:extLst>
                    <a:ext uri="{FF2B5EF4-FFF2-40B4-BE49-F238E27FC236}">
                      <a16:creationId xmlns:a16="http://schemas.microsoft.com/office/drawing/2014/main" id="{0F2D822B-DEF2-99CE-FA98-E2085C1F277F}"/>
                    </a:ext>
                  </a:extLst>
                </p:cNvPr>
                <p:cNvSpPr/>
                <p:nvPr/>
              </p:nvSpPr>
              <p:spPr>
                <a:xfrm>
                  <a:off x="-48195250" y="2377425"/>
                  <a:ext cx="144150" cy="14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5609" extrusionOk="0">
                      <a:moveTo>
                        <a:pt x="3214" y="757"/>
                      </a:moveTo>
                      <a:lnTo>
                        <a:pt x="3214" y="883"/>
                      </a:lnTo>
                      <a:cubicBezTo>
                        <a:pt x="3214" y="1040"/>
                        <a:pt x="3277" y="1135"/>
                        <a:pt x="3435" y="1198"/>
                      </a:cubicBezTo>
                      <a:cubicBezTo>
                        <a:pt x="3624" y="1261"/>
                        <a:pt x="3844" y="1387"/>
                        <a:pt x="4002" y="1513"/>
                      </a:cubicBezTo>
                      <a:cubicBezTo>
                        <a:pt x="4061" y="1553"/>
                        <a:pt x="4146" y="1593"/>
                        <a:pt x="4233" y="1593"/>
                      </a:cubicBezTo>
                      <a:cubicBezTo>
                        <a:pt x="4283" y="1593"/>
                        <a:pt x="4333" y="1579"/>
                        <a:pt x="4380" y="1545"/>
                      </a:cubicBezTo>
                      <a:lnTo>
                        <a:pt x="4506" y="1482"/>
                      </a:lnTo>
                      <a:lnTo>
                        <a:pt x="4852" y="2049"/>
                      </a:lnTo>
                      <a:lnTo>
                        <a:pt x="4726" y="2143"/>
                      </a:lnTo>
                      <a:cubicBezTo>
                        <a:pt x="4632" y="2206"/>
                        <a:pt x="4537" y="2364"/>
                        <a:pt x="4569" y="2490"/>
                      </a:cubicBezTo>
                      <a:cubicBezTo>
                        <a:pt x="4632" y="2710"/>
                        <a:pt x="4632" y="2899"/>
                        <a:pt x="4569" y="3120"/>
                      </a:cubicBezTo>
                      <a:cubicBezTo>
                        <a:pt x="4537" y="3277"/>
                        <a:pt x="4632" y="3403"/>
                        <a:pt x="4726" y="3466"/>
                      </a:cubicBezTo>
                      <a:lnTo>
                        <a:pt x="4852" y="3561"/>
                      </a:lnTo>
                      <a:lnTo>
                        <a:pt x="4506" y="4159"/>
                      </a:lnTo>
                      <a:lnTo>
                        <a:pt x="4380" y="4065"/>
                      </a:lnTo>
                      <a:cubicBezTo>
                        <a:pt x="4323" y="4037"/>
                        <a:pt x="4260" y="4021"/>
                        <a:pt x="4199" y="4021"/>
                      </a:cubicBezTo>
                      <a:cubicBezTo>
                        <a:pt x="4125" y="4021"/>
                        <a:pt x="4054" y="4044"/>
                        <a:pt x="4002" y="4096"/>
                      </a:cubicBezTo>
                      <a:cubicBezTo>
                        <a:pt x="3844" y="4254"/>
                        <a:pt x="3624" y="4348"/>
                        <a:pt x="3435" y="4411"/>
                      </a:cubicBezTo>
                      <a:cubicBezTo>
                        <a:pt x="3277" y="4475"/>
                        <a:pt x="3214" y="4632"/>
                        <a:pt x="3214" y="4727"/>
                      </a:cubicBezTo>
                      <a:lnTo>
                        <a:pt x="3214" y="4853"/>
                      </a:lnTo>
                      <a:lnTo>
                        <a:pt x="2489" y="4853"/>
                      </a:lnTo>
                      <a:lnTo>
                        <a:pt x="2489" y="4727"/>
                      </a:lnTo>
                      <a:cubicBezTo>
                        <a:pt x="2489" y="4569"/>
                        <a:pt x="2426" y="4475"/>
                        <a:pt x="2269" y="4411"/>
                      </a:cubicBezTo>
                      <a:cubicBezTo>
                        <a:pt x="2048" y="4348"/>
                        <a:pt x="1859" y="4222"/>
                        <a:pt x="1702" y="4096"/>
                      </a:cubicBezTo>
                      <a:cubicBezTo>
                        <a:pt x="1622" y="4057"/>
                        <a:pt x="1530" y="4017"/>
                        <a:pt x="1449" y="4017"/>
                      </a:cubicBezTo>
                      <a:cubicBezTo>
                        <a:pt x="1402" y="4017"/>
                        <a:pt x="1358" y="4030"/>
                        <a:pt x="1324" y="4065"/>
                      </a:cubicBezTo>
                      <a:lnTo>
                        <a:pt x="1198" y="4159"/>
                      </a:lnTo>
                      <a:lnTo>
                        <a:pt x="851" y="3561"/>
                      </a:lnTo>
                      <a:lnTo>
                        <a:pt x="946" y="3466"/>
                      </a:lnTo>
                      <a:cubicBezTo>
                        <a:pt x="1072" y="3403"/>
                        <a:pt x="1166" y="3246"/>
                        <a:pt x="1103" y="3120"/>
                      </a:cubicBezTo>
                      <a:cubicBezTo>
                        <a:pt x="1072" y="2899"/>
                        <a:pt x="1072" y="2710"/>
                        <a:pt x="1103" y="2490"/>
                      </a:cubicBezTo>
                      <a:cubicBezTo>
                        <a:pt x="1166" y="2332"/>
                        <a:pt x="1072" y="2206"/>
                        <a:pt x="946" y="2143"/>
                      </a:cubicBezTo>
                      <a:lnTo>
                        <a:pt x="851" y="2049"/>
                      </a:lnTo>
                      <a:lnTo>
                        <a:pt x="1198" y="1482"/>
                      </a:lnTo>
                      <a:lnTo>
                        <a:pt x="1324" y="1545"/>
                      </a:lnTo>
                      <a:cubicBezTo>
                        <a:pt x="1366" y="1573"/>
                        <a:pt x="1421" y="1588"/>
                        <a:pt x="1481" y="1588"/>
                      </a:cubicBezTo>
                      <a:cubicBezTo>
                        <a:pt x="1553" y="1588"/>
                        <a:pt x="1632" y="1565"/>
                        <a:pt x="1702" y="1513"/>
                      </a:cubicBezTo>
                      <a:cubicBezTo>
                        <a:pt x="1859" y="1356"/>
                        <a:pt x="2048" y="1261"/>
                        <a:pt x="2269" y="1198"/>
                      </a:cubicBezTo>
                      <a:cubicBezTo>
                        <a:pt x="2426" y="1135"/>
                        <a:pt x="2489" y="977"/>
                        <a:pt x="2489" y="883"/>
                      </a:cubicBezTo>
                      <a:lnTo>
                        <a:pt x="2489" y="757"/>
                      </a:lnTo>
                      <a:close/>
                      <a:moveTo>
                        <a:pt x="2174" y="1"/>
                      </a:moveTo>
                      <a:cubicBezTo>
                        <a:pt x="1985" y="1"/>
                        <a:pt x="1828" y="158"/>
                        <a:pt x="1828" y="379"/>
                      </a:cubicBezTo>
                      <a:lnTo>
                        <a:pt x="1828" y="599"/>
                      </a:lnTo>
                      <a:cubicBezTo>
                        <a:pt x="1702" y="631"/>
                        <a:pt x="1576" y="725"/>
                        <a:pt x="1513" y="788"/>
                      </a:cubicBezTo>
                      <a:lnTo>
                        <a:pt x="1324" y="694"/>
                      </a:lnTo>
                      <a:cubicBezTo>
                        <a:pt x="1265" y="658"/>
                        <a:pt x="1192" y="641"/>
                        <a:pt x="1122" y="641"/>
                      </a:cubicBezTo>
                      <a:cubicBezTo>
                        <a:pt x="1004" y="641"/>
                        <a:pt x="890" y="690"/>
                        <a:pt x="851" y="788"/>
                      </a:cubicBezTo>
                      <a:lnTo>
                        <a:pt x="126" y="2017"/>
                      </a:lnTo>
                      <a:cubicBezTo>
                        <a:pt x="63" y="2175"/>
                        <a:pt x="95" y="2427"/>
                        <a:pt x="253" y="2490"/>
                      </a:cubicBezTo>
                      <a:lnTo>
                        <a:pt x="442" y="2616"/>
                      </a:lnTo>
                      <a:lnTo>
                        <a:pt x="442" y="2994"/>
                      </a:lnTo>
                      <a:lnTo>
                        <a:pt x="253" y="3120"/>
                      </a:lnTo>
                      <a:cubicBezTo>
                        <a:pt x="95" y="3214"/>
                        <a:pt x="0" y="3435"/>
                        <a:pt x="126" y="3592"/>
                      </a:cubicBezTo>
                      <a:lnTo>
                        <a:pt x="851" y="4821"/>
                      </a:lnTo>
                      <a:cubicBezTo>
                        <a:pt x="894" y="4928"/>
                        <a:pt x="1024" y="4991"/>
                        <a:pt x="1152" y="4991"/>
                      </a:cubicBezTo>
                      <a:cubicBezTo>
                        <a:pt x="1213" y="4991"/>
                        <a:pt x="1273" y="4977"/>
                        <a:pt x="1324" y="4947"/>
                      </a:cubicBezTo>
                      <a:lnTo>
                        <a:pt x="1513" y="4821"/>
                      </a:lnTo>
                      <a:cubicBezTo>
                        <a:pt x="1639" y="4884"/>
                        <a:pt x="1733" y="4979"/>
                        <a:pt x="1828" y="5010"/>
                      </a:cubicBezTo>
                      <a:lnTo>
                        <a:pt x="1828" y="5262"/>
                      </a:lnTo>
                      <a:cubicBezTo>
                        <a:pt x="1828" y="5451"/>
                        <a:pt x="1985" y="5609"/>
                        <a:pt x="2174" y="5609"/>
                      </a:cubicBezTo>
                      <a:lnTo>
                        <a:pt x="3592" y="5609"/>
                      </a:lnTo>
                      <a:cubicBezTo>
                        <a:pt x="3781" y="5609"/>
                        <a:pt x="3939" y="5451"/>
                        <a:pt x="3939" y="5262"/>
                      </a:cubicBezTo>
                      <a:lnTo>
                        <a:pt x="3939" y="5010"/>
                      </a:lnTo>
                      <a:cubicBezTo>
                        <a:pt x="4065" y="4979"/>
                        <a:pt x="4191" y="4884"/>
                        <a:pt x="4254" y="4821"/>
                      </a:cubicBezTo>
                      <a:lnTo>
                        <a:pt x="4474" y="4947"/>
                      </a:lnTo>
                      <a:cubicBezTo>
                        <a:pt x="4524" y="4967"/>
                        <a:pt x="4580" y="4978"/>
                        <a:pt x="4637" y="4978"/>
                      </a:cubicBezTo>
                      <a:cubicBezTo>
                        <a:pt x="4759" y="4978"/>
                        <a:pt x="4882" y="4929"/>
                        <a:pt x="4947" y="4821"/>
                      </a:cubicBezTo>
                      <a:lnTo>
                        <a:pt x="5640" y="3592"/>
                      </a:lnTo>
                      <a:cubicBezTo>
                        <a:pt x="5734" y="3435"/>
                        <a:pt x="5671" y="3214"/>
                        <a:pt x="5514" y="3120"/>
                      </a:cubicBezTo>
                      <a:lnTo>
                        <a:pt x="5325" y="2994"/>
                      </a:lnTo>
                      <a:lnTo>
                        <a:pt x="5325" y="2616"/>
                      </a:lnTo>
                      <a:lnTo>
                        <a:pt x="5514" y="2490"/>
                      </a:lnTo>
                      <a:cubicBezTo>
                        <a:pt x="5671" y="2427"/>
                        <a:pt x="5766" y="2206"/>
                        <a:pt x="5640" y="2017"/>
                      </a:cubicBezTo>
                      <a:lnTo>
                        <a:pt x="4947" y="788"/>
                      </a:lnTo>
                      <a:cubicBezTo>
                        <a:pt x="4887" y="689"/>
                        <a:pt x="4777" y="627"/>
                        <a:pt x="4664" y="627"/>
                      </a:cubicBezTo>
                      <a:cubicBezTo>
                        <a:pt x="4598" y="627"/>
                        <a:pt x="4532" y="648"/>
                        <a:pt x="4474" y="694"/>
                      </a:cubicBezTo>
                      <a:lnTo>
                        <a:pt x="4254" y="788"/>
                      </a:lnTo>
                      <a:cubicBezTo>
                        <a:pt x="4159" y="725"/>
                        <a:pt x="4033" y="631"/>
                        <a:pt x="3939" y="599"/>
                      </a:cubicBezTo>
                      <a:lnTo>
                        <a:pt x="3939" y="379"/>
                      </a:lnTo>
                      <a:cubicBezTo>
                        <a:pt x="3939" y="158"/>
                        <a:pt x="3781" y="1"/>
                        <a:pt x="359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1" name="Google Shape;1005;p32">
                  <a:extLst>
                    <a:ext uri="{FF2B5EF4-FFF2-40B4-BE49-F238E27FC236}">
                      <a16:creationId xmlns:a16="http://schemas.microsoft.com/office/drawing/2014/main" id="{3474B793-93D5-D6FE-334D-09D39B5D9B8E}"/>
                    </a:ext>
                  </a:extLst>
                </p:cNvPr>
                <p:cNvSpPr/>
                <p:nvPr/>
              </p:nvSpPr>
              <p:spPr>
                <a:xfrm>
                  <a:off x="-48150350" y="2422325"/>
                  <a:ext cx="52775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1" h="2112" extrusionOk="0">
                      <a:moveTo>
                        <a:pt x="1040" y="662"/>
                      </a:moveTo>
                      <a:cubicBezTo>
                        <a:pt x="1260" y="662"/>
                        <a:pt x="1418" y="820"/>
                        <a:pt x="1418" y="1009"/>
                      </a:cubicBezTo>
                      <a:cubicBezTo>
                        <a:pt x="1418" y="1198"/>
                        <a:pt x="1260" y="1355"/>
                        <a:pt x="1040" y="1355"/>
                      </a:cubicBezTo>
                      <a:cubicBezTo>
                        <a:pt x="851" y="1355"/>
                        <a:pt x="693" y="1198"/>
                        <a:pt x="693" y="1009"/>
                      </a:cubicBezTo>
                      <a:cubicBezTo>
                        <a:pt x="693" y="820"/>
                        <a:pt x="851" y="662"/>
                        <a:pt x="1040" y="662"/>
                      </a:cubicBezTo>
                      <a:close/>
                      <a:moveTo>
                        <a:pt x="1040" y="1"/>
                      </a:moveTo>
                      <a:cubicBezTo>
                        <a:pt x="473" y="1"/>
                        <a:pt x="0" y="473"/>
                        <a:pt x="0" y="1040"/>
                      </a:cubicBezTo>
                      <a:cubicBezTo>
                        <a:pt x="0" y="1639"/>
                        <a:pt x="473" y="2111"/>
                        <a:pt x="1040" y="2111"/>
                      </a:cubicBezTo>
                      <a:cubicBezTo>
                        <a:pt x="1639" y="2111"/>
                        <a:pt x="2111" y="1639"/>
                        <a:pt x="2111" y="1040"/>
                      </a:cubicBezTo>
                      <a:cubicBezTo>
                        <a:pt x="2111" y="473"/>
                        <a:pt x="1639" y="1"/>
                        <a:pt x="1040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sp>
            <p:nvSpPr>
              <p:cNvPr id="114" name="Google Shape;973;p32">
                <a:extLst>
                  <a:ext uri="{FF2B5EF4-FFF2-40B4-BE49-F238E27FC236}">
                    <a16:creationId xmlns:a16="http://schemas.microsoft.com/office/drawing/2014/main" id="{119B90EA-5AE7-1807-42CA-5B39E5C3FC9C}"/>
                  </a:ext>
                </a:extLst>
              </p:cNvPr>
              <p:cNvSpPr/>
              <p:nvPr/>
            </p:nvSpPr>
            <p:spPr>
              <a:xfrm>
                <a:off x="3671824" y="2798799"/>
                <a:ext cx="213918" cy="212805"/>
              </a:xfrm>
              <a:custGeom>
                <a:avLst/>
                <a:gdLst/>
                <a:ahLst/>
                <a:cxnLst/>
                <a:rect l="l" t="t" r="r" b="b"/>
                <a:pathLst>
                  <a:path w="11909" h="11847" extrusionOk="0">
                    <a:moveTo>
                      <a:pt x="3560" y="2647"/>
                    </a:moveTo>
                    <a:lnTo>
                      <a:pt x="3560" y="3561"/>
                    </a:lnTo>
                    <a:lnTo>
                      <a:pt x="2615" y="3561"/>
                    </a:lnTo>
                    <a:lnTo>
                      <a:pt x="3560" y="2647"/>
                    </a:lnTo>
                    <a:close/>
                    <a:moveTo>
                      <a:pt x="6616" y="4222"/>
                    </a:moveTo>
                    <a:cubicBezTo>
                      <a:pt x="7971" y="4285"/>
                      <a:pt x="9074" y="5325"/>
                      <a:pt x="9074" y="6680"/>
                    </a:cubicBezTo>
                    <a:cubicBezTo>
                      <a:pt x="9074" y="8003"/>
                      <a:pt x="7971" y="9106"/>
                      <a:pt x="6616" y="9106"/>
                    </a:cubicBezTo>
                    <a:cubicBezTo>
                      <a:pt x="5293" y="9106"/>
                      <a:pt x="4190" y="8003"/>
                      <a:pt x="4190" y="6680"/>
                    </a:cubicBezTo>
                    <a:cubicBezTo>
                      <a:pt x="4190" y="5325"/>
                      <a:pt x="5293" y="4222"/>
                      <a:pt x="6616" y="4222"/>
                    </a:cubicBezTo>
                    <a:close/>
                    <a:moveTo>
                      <a:pt x="7687" y="757"/>
                    </a:moveTo>
                    <a:lnTo>
                      <a:pt x="7687" y="1513"/>
                    </a:lnTo>
                    <a:lnTo>
                      <a:pt x="3875" y="1513"/>
                    </a:lnTo>
                    <a:cubicBezTo>
                      <a:pt x="3781" y="1513"/>
                      <a:pt x="3655" y="1544"/>
                      <a:pt x="3623" y="1639"/>
                    </a:cubicBezTo>
                    <a:lnTo>
                      <a:pt x="1512" y="3718"/>
                    </a:lnTo>
                    <a:cubicBezTo>
                      <a:pt x="1418" y="3813"/>
                      <a:pt x="1386" y="3876"/>
                      <a:pt x="1386" y="3939"/>
                    </a:cubicBezTo>
                    <a:lnTo>
                      <a:pt x="1386" y="9862"/>
                    </a:lnTo>
                    <a:lnTo>
                      <a:pt x="662" y="9862"/>
                    </a:lnTo>
                    <a:lnTo>
                      <a:pt x="662" y="757"/>
                    </a:lnTo>
                    <a:close/>
                    <a:moveTo>
                      <a:pt x="8380" y="2175"/>
                    </a:moveTo>
                    <a:lnTo>
                      <a:pt x="8380" y="4128"/>
                    </a:lnTo>
                    <a:cubicBezTo>
                      <a:pt x="7876" y="3813"/>
                      <a:pt x="7278" y="3592"/>
                      <a:pt x="6648" y="3592"/>
                    </a:cubicBezTo>
                    <a:cubicBezTo>
                      <a:pt x="4915" y="3592"/>
                      <a:pt x="3560" y="5010"/>
                      <a:pt x="3560" y="6711"/>
                    </a:cubicBezTo>
                    <a:cubicBezTo>
                      <a:pt x="3560" y="8444"/>
                      <a:pt x="4946" y="9830"/>
                      <a:pt x="6648" y="9830"/>
                    </a:cubicBezTo>
                    <a:cubicBezTo>
                      <a:pt x="7120" y="9830"/>
                      <a:pt x="7593" y="9704"/>
                      <a:pt x="8002" y="9515"/>
                    </a:cubicBezTo>
                    <a:lnTo>
                      <a:pt x="8380" y="9893"/>
                    </a:lnTo>
                    <a:lnTo>
                      <a:pt x="8380" y="10492"/>
                    </a:lnTo>
                    <a:lnTo>
                      <a:pt x="2079" y="10492"/>
                    </a:lnTo>
                    <a:lnTo>
                      <a:pt x="2079" y="4285"/>
                    </a:lnTo>
                    <a:lnTo>
                      <a:pt x="3875" y="4285"/>
                    </a:lnTo>
                    <a:cubicBezTo>
                      <a:pt x="4064" y="4285"/>
                      <a:pt x="4222" y="4128"/>
                      <a:pt x="4222" y="3907"/>
                    </a:cubicBezTo>
                    <a:lnTo>
                      <a:pt x="4222" y="2175"/>
                    </a:lnTo>
                    <a:close/>
                    <a:moveTo>
                      <a:pt x="9074" y="8633"/>
                    </a:moveTo>
                    <a:lnTo>
                      <a:pt x="11027" y="10618"/>
                    </a:lnTo>
                    <a:cubicBezTo>
                      <a:pt x="11153" y="10744"/>
                      <a:pt x="11153" y="10964"/>
                      <a:pt x="11027" y="11090"/>
                    </a:cubicBezTo>
                    <a:cubicBezTo>
                      <a:pt x="10964" y="11153"/>
                      <a:pt x="10877" y="11185"/>
                      <a:pt x="10791" y="11185"/>
                    </a:cubicBezTo>
                    <a:cubicBezTo>
                      <a:pt x="10704" y="11185"/>
                      <a:pt x="10617" y="11153"/>
                      <a:pt x="10554" y="11090"/>
                    </a:cubicBezTo>
                    <a:lnTo>
                      <a:pt x="8601" y="9106"/>
                    </a:lnTo>
                    <a:cubicBezTo>
                      <a:pt x="8790" y="9011"/>
                      <a:pt x="8948" y="8791"/>
                      <a:pt x="9074" y="8633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90"/>
                      <a:pt x="0" y="379"/>
                    </a:cubicBezTo>
                    <a:lnTo>
                      <a:pt x="0" y="10145"/>
                    </a:lnTo>
                    <a:cubicBezTo>
                      <a:pt x="0" y="10334"/>
                      <a:pt x="158" y="10492"/>
                      <a:pt x="347" y="10492"/>
                    </a:cubicBezTo>
                    <a:lnTo>
                      <a:pt x="1386" y="10492"/>
                    </a:lnTo>
                    <a:lnTo>
                      <a:pt x="1386" y="10838"/>
                    </a:lnTo>
                    <a:cubicBezTo>
                      <a:pt x="1386" y="11059"/>
                      <a:pt x="1544" y="11216"/>
                      <a:pt x="1733" y="11216"/>
                    </a:cubicBezTo>
                    <a:lnTo>
                      <a:pt x="8695" y="11216"/>
                    </a:lnTo>
                    <a:cubicBezTo>
                      <a:pt x="8916" y="11216"/>
                      <a:pt x="9074" y="11059"/>
                      <a:pt x="9074" y="10838"/>
                    </a:cubicBezTo>
                    <a:lnTo>
                      <a:pt x="9074" y="10586"/>
                    </a:lnTo>
                    <a:lnTo>
                      <a:pt x="10050" y="11563"/>
                    </a:lnTo>
                    <a:cubicBezTo>
                      <a:pt x="10239" y="11752"/>
                      <a:pt x="10507" y="11847"/>
                      <a:pt x="10775" y="11847"/>
                    </a:cubicBezTo>
                    <a:cubicBezTo>
                      <a:pt x="11043" y="11847"/>
                      <a:pt x="11310" y="11752"/>
                      <a:pt x="11499" y="11563"/>
                    </a:cubicBezTo>
                    <a:cubicBezTo>
                      <a:pt x="11909" y="11153"/>
                      <a:pt x="11909" y="10492"/>
                      <a:pt x="11499" y="10114"/>
                    </a:cubicBezTo>
                    <a:lnTo>
                      <a:pt x="9420" y="8003"/>
                    </a:lnTo>
                    <a:cubicBezTo>
                      <a:pt x="9609" y="7625"/>
                      <a:pt x="9735" y="7152"/>
                      <a:pt x="9735" y="6680"/>
                    </a:cubicBezTo>
                    <a:cubicBezTo>
                      <a:pt x="9735" y="5924"/>
                      <a:pt x="9452" y="5262"/>
                      <a:pt x="9011" y="4695"/>
                    </a:cubicBezTo>
                    <a:lnTo>
                      <a:pt x="9011" y="1828"/>
                    </a:lnTo>
                    <a:cubicBezTo>
                      <a:pt x="9011" y="1639"/>
                      <a:pt x="8853" y="1481"/>
                      <a:pt x="8664" y="1481"/>
                    </a:cubicBezTo>
                    <a:lnTo>
                      <a:pt x="8317" y="1481"/>
                    </a:lnTo>
                    <a:lnTo>
                      <a:pt x="8317" y="379"/>
                    </a:lnTo>
                    <a:cubicBezTo>
                      <a:pt x="8317" y="190"/>
                      <a:pt x="8160" y="1"/>
                      <a:pt x="7971" y="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pPr defTabSz="1219170">
                  <a:buClr>
                    <a:srgbClr val="000000"/>
                  </a:buClr>
                </a:pPr>
                <a:endParaRPr sz="1867" kern="0">
                  <a:solidFill>
                    <a:srgbClr val="000000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117" name="Google Shape;1014;p32">
                <a:extLst>
                  <a:ext uri="{FF2B5EF4-FFF2-40B4-BE49-F238E27FC236}">
                    <a16:creationId xmlns:a16="http://schemas.microsoft.com/office/drawing/2014/main" id="{31EB8E96-7344-6D4F-0C8C-82EE458E28FB}"/>
                  </a:ext>
                </a:extLst>
              </p:cNvPr>
              <p:cNvGrpSpPr/>
              <p:nvPr/>
            </p:nvGrpSpPr>
            <p:grpSpPr>
              <a:xfrm>
                <a:off x="1928265" y="3536562"/>
                <a:ext cx="210156" cy="210714"/>
                <a:chOff x="-1700225" y="2768875"/>
                <a:chExt cx="291450" cy="292225"/>
              </a:xfrm>
              <a:solidFill>
                <a:schemeClr val="bg1"/>
              </a:solidFill>
            </p:grpSpPr>
            <p:sp>
              <p:nvSpPr>
                <p:cNvPr id="118" name="Google Shape;1015;p32">
                  <a:extLst>
                    <a:ext uri="{FF2B5EF4-FFF2-40B4-BE49-F238E27FC236}">
                      <a16:creationId xmlns:a16="http://schemas.microsoft.com/office/drawing/2014/main" id="{17A17FF0-CA8B-3170-B060-34631C13B89B}"/>
                    </a:ext>
                  </a:extLst>
                </p:cNvPr>
                <p:cNvSpPr/>
                <p:nvPr/>
              </p:nvSpPr>
              <p:spPr>
                <a:xfrm>
                  <a:off x="-1700225" y="2768875"/>
                  <a:ext cx="291450" cy="29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58" h="11689" extrusionOk="0">
                      <a:moveTo>
                        <a:pt x="10617" y="662"/>
                      </a:moveTo>
                      <a:cubicBezTo>
                        <a:pt x="10806" y="662"/>
                        <a:pt x="10964" y="820"/>
                        <a:pt x="10964" y="1009"/>
                      </a:cubicBezTo>
                      <a:lnTo>
                        <a:pt x="10964" y="2710"/>
                      </a:lnTo>
                      <a:lnTo>
                        <a:pt x="662" y="2710"/>
                      </a:lnTo>
                      <a:lnTo>
                        <a:pt x="662" y="1009"/>
                      </a:lnTo>
                      <a:cubicBezTo>
                        <a:pt x="662" y="820"/>
                        <a:pt x="819" y="662"/>
                        <a:pt x="1008" y="662"/>
                      </a:cubicBezTo>
                      <a:close/>
                      <a:moveTo>
                        <a:pt x="10933" y="3372"/>
                      </a:moveTo>
                      <a:lnTo>
                        <a:pt x="10933" y="9232"/>
                      </a:lnTo>
                      <a:cubicBezTo>
                        <a:pt x="10964" y="9484"/>
                        <a:pt x="10806" y="9610"/>
                        <a:pt x="10617" y="9610"/>
                      </a:cubicBezTo>
                      <a:lnTo>
                        <a:pt x="8916" y="9610"/>
                      </a:lnTo>
                      <a:lnTo>
                        <a:pt x="8570" y="9232"/>
                      </a:lnTo>
                      <a:cubicBezTo>
                        <a:pt x="8601" y="9169"/>
                        <a:pt x="8664" y="9043"/>
                        <a:pt x="8696" y="8917"/>
                      </a:cubicBezTo>
                      <a:lnTo>
                        <a:pt x="9200" y="8917"/>
                      </a:lnTo>
                      <a:cubicBezTo>
                        <a:pt x="9389" y="8917"/>
                        <a:pt x="9546" y="8759"/>
                        <a:pt x="9546" y="8570"/>
                      </a:cubicBezTo>
                      <a:lnTo>
                        <a:pt x="9546" y="7184"/>
                      </a:lnTo>
                      <a:cubicBezTo>
                        <a:pt x="9546" y="6995"/>
                        <a:pt x="9389" y="6837"/>
                        <a:pt x="9200" y="6837"/>
                      </a:cubicBezTo>
                      <a:lnTo>
                        <a:pt x="8696" y="6837"/>
                      </a:lnTo>
                      <a:cubicBezTo>
                        <a:pt x="8664" y="6711"/>
                        <a:pt x="8601" y="6648"/>
                        <a:pt x="8570" y="6522"/>
                      </a:cubicBezTo>
                      <a:lnTo>
                        <a:pt x="8916" y="6176"/>
                      </a:lnTo>
                      <a:cubicBezTo>
                        <a:pt x="9042" y="6050"/>
                        <a:pt x="9042" y="5798"/>
                        <a:pt x="8916" y="5703"/>
                      </a:cubicBezTo>
                      <a:lnTo>
                        <a:pt x="7940" y="4695"/>
                      </a:lnTo>
                      <a:cubicBezTo>
                        <a:pt x="7877" y="4648"/>
                        <a:pt x="7790" y="4624"/>
                        <a:pt x="7703" y="4624"/>
                      </a:cubicBezTo>
                      <a:cubicBezTo>
                        <a:pt x="7617" y="4624"/>
                        <a:pt x="7530" y="4648"/>
                        <a:pt x="7467" y="4695"/>
                      </a:cubicBezTo>
                      <a:lnTo>
                        <a:pt x="7120" y="5073"/>
                      </a:lnTo>
                      <a:cubicBezTo>
                        <a:pt x="7026" y="5041"/>
                        <a:pt x="6931" y="4978"/>
                        <a:pt x="6805" y="4947"/>
                      </a:cubicBezTo>
                      <a:lnTo>
                        <a:pt x="6805" y="4443"/>
                      </a:lnTo>
                      <a:cubicBezTo>
                        <a:pt x="6805" y="4222"/>
                        <a:pt x="6648" y="4065"/>
                        <a:pt x="6459" y="4065"/>
                      </a:cubicBezTo>
                      <a:lnTo>
                        <a:pt x="5073" y="4065"/>
                      </a:lnTo>
                      <a:cubicBezTo>
                        <a:pt x="4884" y="4065"/>
                        <a:pt x="4726" y="4222"/>
                        <a:pt x="4726" y="4443"/>
                      </a:cubicBezTo>
                      <a:lnTo>
                        <a:pt x="4726" y="4947"/>
                      </a:lnTo>
                      <a:cubicBezTo>
                        <a:pt x="4600" y="4978"/>
                        <a:pt x="4506" y="5010"/>
                        <a:pt x="4411" y="5073"/>
                      </a:cubicBezTo>
                      <a:lnTo>
                        <a:pt x="4033" y="4695"/>
                      </a:lnTo>
                      <a:cubicBezTo>
                        <a:pt x="3986" y="4648"/>
                        <a:pt x="3899" y="4624"/>
                        <a:pt x="3808" y="4624"/>
                      </a:cubicBezTo>
                      <a:cubicBezTo>
                        <a:pt x="3718" y="4624"/>
                        <a:pt x="3623" y="4648"/>
                        <a:pt x="3560" y="4695"/>
                      </a:cubicBezTo>
                      <a:lnTo>
                        <a:pt x="2584" y="5703"/>
                      </a:lnTo>
                      <a:cubicBezTo>
                        <a:pt x="2458" y="5829"/>
                        <a:pt x="2458" y="6050"/>
                        <a:pt x="2584" y="6176"/>
                      </a:cubicBezTo>
                      <a:lnTo>
                        <a:pt x="2930" y="6522"/>
                      </a:lnTo>
                      <a:cubicBezTo>
                        <a:pt x="2899" y="6585"/>
                        <a:pt x="2867" y="6711"/>
                        <a:pt x="2836" y="6837"/>
                      </a:cubicBezTo>
                      <a:lnTo>
                        <a:pt x="2300" y="6837"/>
                      </a:lnTo>
                      <a:cubicBezTo>
                        <a:pt x="2111" y="6837"/>
                        <a:pt x="1954" y="6995"/>
                        <a:pt x="1954" y="7184"/>
                      </a:cubicBezTo>
                      <a:lnTo>
                        <a:pt x="1954" y="8570"/>
                      </a:lnTo>
                      <a:cubicBezTo>
                        <a:pt x="1954" y="8759"/>
                        <a:pt x="2111" y="8917"/>
                        <a:pt x="2300" y="8917"/>
                      </a:cubicBezTo>
                      <a:lnTo>
                        <a:pt x="2836" y="8917"/>
                      </a:lnTo>
                      <a:cubicBezTo>
                        <a:pt x="2867" y="9043"/>
                        <a:pt x="2899" y="9137"/>
                        <a:pt x="2930" y="9232"/>
                      </a:cubicBezTo>
                      <a:lnTo>
                        <a:pt x="2584" y="9610"/>
                      </a:lnTo>
                      <a:lnTo>
                        <a:pt x="977" y="9610"/>
                      </a:lnTo>
                      <a:cubicBezTo>
                        <a:pt x="788" y="9610"/>
                        <a:pt x="630" y="9452"/>
                        <a:pt x="630" y="9232"/>
                      </a:cubicBezTo>
                      <a:lnTo>
                        <a:pt x="630" y="3372"/>
                      </a:lnTo>
                      <a:close/>
                      <a:moveTo>
                        <a:pt x="6112" y="4726"/>
                      </a:moveTo>
                      <a:lnTo>
                        <a:pt x="6112" y="5136"/>
                      </a:lnTo>
                      <a:cubicBezTo>
                        <a:pt x="6112" y="5294"/>
                        <a:pt x="6207" y="5420"/>
                        <a:pt x="6364" y="5451"/>
                      </a:cubicBezTo>
                      <a:cubicBezTo>
                        <a:pt x="6553" y="5514"/>
                        <a:pt x="6805" y="5609"/>
                        <a:pt x="6994" y="5735"/>
                      </a:cubicBezTo>
                      <a:cubicBezTo>
                        <a:pt x="7041" y="5769"/>
                        <a:pt x="7096" y="5783"/>
                        <a:pt x="7153" y="5783"/>
                      </a:cubicBezTo>
                      <a:cubicBezTo>
                        <a:pt x="7251" y="5783"/>
                        <a:pt x="7356" y="5743"/>
                        <a:pt x="7435" y="5703"/>
                      </a:cubicBezTo>
                      <a:lnTo>
                        <a:pt x="7751" y="5388"/>
                      </a:lnTo>
                      <a:lnTo>
                        <a:pt x="8223" y="5861"/>
                      </a:lnTo>
                      <a:lnTo>
                        <a:pt x="7908" y="6176"/>
                      </a:lnTo>
                      <a:cubicBezTo>
                        <a:pt x="7782" y="6302"/>
                        <a:pt x="7782" y="6459"/>
                        <a:pt x="7877" y="6617"/>
                      </a:cubicBezTo>
                      <a:cubicBezTo>
                        <a:pt x="7971" y="6806"/>
                        <a:pt x="8066" y="6995"/>
                        <a:pt x="8129" y="7247"/>
                      </a:cubicBezTo>
                      <a:cubicBezTo>
                        <a:pt x="8192" y="7404"/>
                        <a:pt x="8286" y="7499"/>
                        <a:pt x="8444" y="7499"/>
                      </a:cubicBezTo>
                      <a:lnTo>
                        <a:pt x="8885" y="7499"/>
                      </a:lnTo>
                      <a:lnTo>
                        <a:pt x="8885" y="8192"/>
                      </a:lnTo>
                      <a:lnTo>
                        <a:pt x="8444" y="8192"/>
                      </a:lnTo>
                      <a:cubicBezTo>
                        <a:pt x="8286" y="8192"/>
                        <a:pt x="8192" y="8286"/>
                        <a:pt x="8129" y="8444"/>
                      </a:cubicBezTo>
                      <a:cubicBezTo>
                        <a:pt x="8097" y="8665"/>
                        <a:pt x="7971" y="8885"/>
                        <a:pt x="7877" y="9074"/>
                      </a:cubicBezTo>
                      <a:cubicBezTo>
                        <a:pt x="7782" y="9200"/>
                        <a:pt x="7814" y="9389"/>
                        <a:pt x="7908" y="9515"/>
                      </a:cubicBezTo>
                      <a:lnTo>
                        <a:pt x="8223" y="9830"/>
                      </a:lnTo>
                      <a:lnTo>
                        <a:pt x="7751" y="10303"/>
                      </a:lnTo>
                      <a:lnTo>
                        <a:pt x="7435" y="9988"/>
                      </a:lnTo>
                      <a:cubicBezTo>
                        <a:pt x="7368" y="9920"/>
                        <a:pt x="7291" y="9889"/>
                        <a:pt x="7211" y="9889"/>
                      </a:cubicBezTo>
                      <a:cubicBezTo>
                        <a:pt x="7141" y="9889"/>
                        <a:pt x="7068" y="9912"/>
                        <a:pt x="6994" y="9956"/>
                      </a:cubicBezTo>
                      <a:cubicBezTo>
                        <a:pt x="6805" y="10082"/>
                        <a:pt x="6616" y="10145"/>
                        <a:pt x="6364" y="10208"/>
                      </a:cubicBezTo>
                      <a:cubicBezTo>
                        <a:pt x="6207" y="10271"/>
                        <a:pt x="6112" y="10366"/>
                        <a:pt x="6112" y="10555"/>
                      </a:cubicBezTo>
                      <a:lnTo>
                        <a:pt x="6112" y="10964"/>
                      </a:lnTo>
                      <a:lnTo>
                        <a:pt x="5419" y="10964"/>
                      </a:lnTo>
                      <a:lnTo>
                        <a:pt x="5419" y="10555"/>
                      </a:lnTo>
                      <a:cubicBezTo>
                        <a:pt x="5419" y="10366"/>
                        <a:pt x="5325" y="10271"/>
                        <a:pt x="5167" y="10208"/>
                      </a:cubicBezTo>
                      <a:cubicBezTo>
                        <a:pt x="4947" y="10177"/>
                        <a:pt x="4726" y="10051"/>
                        <a:pt x="4537" y="9956"/>
                      </a:cubicBezTo>
                      <a:cubicBezTo>
                        <a:pt x="4491" y="9921"/>
                        <a:pt x="4436" y="9908"/>
                        <a:pt x="4379" y="9908"/>
                      </a:cubicBezTo>
                      <a:cubicBezTo>
                        <a:pt x="4281" y="9908"/>
                        <a:pt x="4176" y="9948"/>
                        <a:pt x="4096" y="9988"/>
                      </a:cubicBezTo>
                      <a:lnTo>
                        <a:pt x="3781" y="10303"/>
                      </a:lnTo>
                      <a:lnTo>
                        <a:pt x="3308" y="9830"/>
                      </a:lnTo>
                      <a:lnTo>
                        <a:pt x="3623" y="9515"/>
                      </a:lnTo>
                      <a:cubicBezTo>
                        <a:pt x="3749" y="9389"/>
                        <a:pt x="3749" y="9232"/>
                        <a:pt x="3655" y="9074"/>
                      </a:cubicBezTo>
                      <a:cubicBezTo>
                        <a:pt x="3529" y="8885"/>
                        <a:pt x="3466" y="8696"/>
                        <a:pt x="3371" y="8444"/>
                      </a:cubicBezTo>
                      <a:cubicBezTo>
                        <a:pt x="3340" y="8286"/>
                        <a:pt x="3214" y="8192"/>
                        <a:pt x="3056" y="8192"/>
                      </a:cubicBezTo>
                      <a:lnTo>
                        <a:pt x="2647" y="8192"/>
                      </a:lnTo>
                      <a:lnTo>
                        <a:pt x="2647" y="7499"/>
                      </a:lnTo>
                      <a:lnTo>
                        <a:pt x="3056" y="7499"/>
                      </a:lnTo>
                      <a:cubicBezTo>
                        <a:pt x="3214" y="7499"/>
                        <a:pt x="3340" y="7404"/>
                        <a:pt x="3371" y="7247"/>
                      </a:cubicBezTo>
                      <a:cubicBezTo>
                        <a:pt x="3434" y="7026"/>
                        <a:pt x="3529" y="6806"/>
                        <a:pt x="3655" y="6617"/>
                      </a:cubicBezTo>
                      <a:cubicBezTo>
                        <a:pt x="3749" y="6491"/>
                        <a:pt x="3686" y="6302"/>
                        <a:pt x="3623" y="6176"/>
                      </a:cubicBezTo>
                      <a:lnTo>
                        <a:pt x="3308" y="5861"/>
                      </a:lnTo>
                      <a:lnTo>
                        <a:pt x="3781" y="5388"/>
                      </a:lnTo>
                      <a:lnTo>
                        <a:pt x="4096" y="5703"/>
                      </a:lnTo>
                      <a:cubicBezTo>
                        <a:pt x="4163" y="5771"/>
                        <a:pt x="4240" y="5802"/>
                        <a:pt x="4321" y="5802"/>
                      </a:cubicBezTo>
                      <a:cubicBezTo>
                        <a:pt x="4391" y="5802"/>
                        <a:pt x="4464" y="5778"/>
                        <a:pt x="4537" y="5735"/>
                      </a:cubicBezTo>
                      <a:cubicBezTo>
                        <a:pt x="4726" y="5609"/>
                        <a:pt x="4915" y="5546"/>
                        <a:pt x="5167" y="5451"/>
                      </a:cubicBezTo>
                      <a:cubicBezTo>
                        <a:pt x="5325" y="5420"/>
                        <a:pt x="5419" y="5294"/>
                        <a:pt x="5419" y="5136"/>
                      </a:cubicBezTo>
                      <a:lnTo>
                        <a:pt x="5419" y="4726"/>
                      </a:lnTo>
                      <a:close/>
                      <a:moveTo>
                        <a:pt x="1008" y="1"/>
                      </a:moveTo>
                      <a:cubicBezTo>
                        <a:pt x="473" y="1"/>
                        <a:pt x="0" y="473"/>
                        <a:pt x="0" y="1009"/>
                      </a:cubicBezTo>
                      <a:lnTo>
                        <a:pt x="0" y="9295"/>
                      </a:lnTo>
                      <a:cubicBezTo>
                        <a:pt x="0" y="9830"/>
                        <a:pt x="473" y="10303"/>
                        <a:pt x="1008" y="10303"/>
                      </a:cubicBezTo>
                      <a:lnTo>
                        <a:pt x="2867" y="10303"/>
                      </a:lnTo>
                      <a:lnTo>
                        <a:pt x="3623" y="11059"/>
                      </a:lnTo>
                      <a:cubicBezTo>
                        <a:pt x="3671" y="11122"/>
                        <a:pt x="3757" y="11153"/>
                        <a:pt x="3848" y="11153"/>
                      </a:cubicBezTo>
                      <a:cubicBezTo>
                        <a:pt x="3938" y="11153"/>
                        <a:pt x="4033" y="11122"/>
                        <a:pt x="4096" y="11059"/>
                      </a:cubicBezTo>
                      <a:lnTo>
                        <a:pt x="4442" y="10712"/>
                      </a:lnTo>
                      <a:cubicBezTo>
                        <a:pt x="4506" y="10744"/>
                        <a:pt x="4632" y="10775"/>
                        <a:pt x="4758" y="10807"/>
                      </a:cubicBezTo>
                      <a:lnTo>
                        <a:pt x="4758" y="11342"/>
                      </a:lnTo>
                      <a:cubicBezTo>
                        <a:pt x="4758" y="11531"/>
                        <a:pt x="4915" y="11689"/>
                        <a:pt x="5104" y="11689"/>
                      </a:cubicBezTo>
                      <a:lnTo>
                        <a:pt x="6490" y="11689"/>
                      </a:lnTo>
                      <a:cubicBezTo>
                        <a:pt x="6679" y="11689"/>
                        <a:pt x="6837" y="11531"/>
                        <a:pt x="6837" y="11342"/>
                      </a:cubicBezTo>
                      <a:lnTo>
                        <a:pt x="6837" y="10807"/>
                      </a:lnTo>
                      <a:cubicBezTo>
                        <a:pt x="6963" y="10775"/>
                        <a:pt x="7026" y="10744"/>
                        <a:pt x="7152" y="10712"/>
                      </a:cubicBezTo>
                      <a:lnTo>
                        <a:pt x="7498" y="11059"/>
                      </a:lnTo>
                      <a:cubicBezTo>
                        <a:pt x="7561" y="11122"/>
                        <a:pt x="7656" y="11153"/>
                        <a:pt x="7747" y="11153"/>
                      </a:cubicBezTo>
                      <a:cubicBezTo>
                        <a:pt x="7837" y="11153"/>
                        <a:pt x="7924" y="11122"/>
                        <a:pt x="7971" y="11059"/>
                      </a:cubicBezTo>
                      <a:lnTo>
                        <a:pt x="8727" y="10303"/>
                      </a:lnTo>
                      <a:lnTo>
                        <a:pt x="10617" y="10303"/>
                      </a:lnTo>
                      <a:cubicBezTo>
                        <a:pt x="11185" y="10303"/>
                        <a:pt x="11657" y="9830"/>
                        <a:pt x="11657" y="9295"/>
                      </a:cubicBezTo>
                      <a:lnTo>
                        <a:pt x="11657" y="1009"/>
                      </a:lnTo>
                      <a:cubicBezTo>
                        <a:pt x="11657" y="473"/>
                        <a:pt x="11216" y="1"/>
                        <a:pt x="1061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19" name="Google Shape;1016;p32">
                  <a:extLst>
                    <a:ext uri="{FF2B5EF4-FFF2-40B4-BE49-F238E27FC236}">
                      <a16:creationId xmlns:a16="http://schemas.microsoft.com/office/drawing/2014/main" id="{A79A2A6E-5AFB-4FB4-50E7-96C624E46422}"/>
                    </a:ext>
                  </a:extLst>
                </p:cNvPr>
                <p:cNvSpPr/>
                <p:nvPr/>
              </p:nvSpPr>
              <p:spPr>
                <a:xfrm>
                  <a:off x="-1667150" y="2801950"/>
                  <a:ext cx="181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6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36"/>
                        <a:pt x="158" y="726"/>
                        <a:pt x="347" y="726"/>
                      </a:cubicBezTo>
                      <a:cubicBezTo>
                        <a:pt x="568" y="726"/>
                        <a:pt x="725" y="536"/>
                        <a:pt x="725" y="347"/>
                      </a:cubicBezTo>
                      <a:cubicBezTo>
                        <a:pt x="725" y="158"/>
                        <a:pt x="568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0" name="Google Shape;1017;p32">
                  <a:extLst>
                    <a:ext uri="{FF2B5EF4-FFF2-40B4-BE49-F238E27FC236}">
                      <a16:creationId xmlns:a16="http://schemas.microsoft.com/office/drawing/2014/main" id="{72EF3707-0A07-1E23-41EB-A4353459F5AB}"/>
                    </a:ext>
                  </a:extLst>
                </p:cNvPr>
                <p:cNvSpPr/>
                <p:nvPr/>
              </p:nvSpPr>
              <p:spPr>
                <a:xfrm>
                  <a:off x="-1632500" y="2801950"/>
                  <a:ext cx="17350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4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cubicBezTo>
                        <a:pt x="536" y="726"/>
                        <a:pt x="694" y="568"/>
                        <a:pt x="694" y="347"/>
                      </a:cubicBezTo>
                      <a:cubicBezTo>
                        <a:pt x="694" y="158"/>
                        <a:pt x="536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1" name="Google Shape;1018;p32">
                  <a:extLst>
                    <a:ext uri="{FF2B5EF4-FFF2-40B4-BE49-F238E27FC236}">
                      <a16:creationId xmlns:a16="http://schemas.microsoft.com/office/drawing/2014/main" id="{A4A7D06B-00B2-EAA8-7945-911A41111515}"/>
                    </a:ext>
                  </a:extLst>
                </p:cNvPr>
                <p:cNvSpPr/>
                <p:nvPr/>
              </p:nvSpPr>
              <p:spPr>
                <a:xfrm>
                  <a:off x="-1597850" y="2801950"/>
                  <a:ext cx="173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cubicBezTo>
                        <a:pt x="537" y="726"/>
                        <a:pt x="694" y="568"/>
                        <a:pt x="694" y="347"/>
                      </a:cubicBezTo>
                      <a:cubicBezTo>
                        <a:pt x="694" y="158"/>
                        <a:pt x="537" y="1"/>
                        <a:pt x="34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2" name="Google Shape;1019;p32">
                  <a:extLst>
                    <a:ext uri="{FF2B5EF4-FFF2-40B4-BE49-F238E27FC236}">
                      <a16:creationId xmlns:a16="http://schemas.microsoft.com/office/drawing/2014/main" id="{2AB5BF45-660B-73EC-9627-FA81767C90F3}"/>
                    </a:ext>
                  </a:extLst>
                </p:cNvPr>
                <p:cNvSpPr/>
                <p:nvPr/>
              </p:nvSpPr>
              <p:spPr>
                <a:xfrm>
                  <a:off x="-1564750" y="2801950"/>
                  <a:ext cx="1205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1" h="726" extrusionOk="0">
                      <a:moveTo>
                        <a:pt x="347" y="1"/>
                      </a:moveTo>
                      <a:cubicBezTo>
                        <a:pt x="158" y="1"/>
                        <a:pt x="0" y="158"/>
                        <a:pt x="0" y="347"/>
                      </a:cubicBezTo>
                      <a:cubicBezTo>
                        <a:pt x="32" y="568"/>
                        <a:pt x="189" y="726"/>
                        <a:pt x="347" y="726"/>
                      </a:cubicBezTo>
                      <a:lnTo>
                        <a:pt x="4442" y="726"/>
                      </a:lnTo>
                      <a:cubicBezTo>
                        <a:pt x="4663" y="726"/>
                        <a:pt x="4820" y="568"/>
                        <a:pt x="4820" y="347"/>
                      </a:cubicBezTo>
                      <a:cubicBezTo>
                        <a:pt x="4820" y="158"/>
                        <a:pt x="4663" y="1"/>
                        <a:pt x="4442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3" name="Google Shape;1020;p32">
                  <a:extLst>
                    <a:ext uri="{FF2B5EF4-FFF2-40B4-BE49-F238E27FC236}">
                      <a16:creationId xmlns:a16="http://schemas.microsoft.com/office/drawing/2014/main" id="{63832ED9-1CBF-935D-6B08-E26D8FCE4AE5}"/>
                    </a:ext>
                  </a:extLst>
                </p:cNvPr>
                <p:cNvSpPr/>
                <p:nvPr/>
              </p:nvSpPr>
              <p:spPr>
                <a:xfrm>
                  <a:off x="-1597850" y="2924050"/>
                  <a:ext cx="85100" cy="8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04" h="3403" extrusionOk="0">
                      <a:moveTo>
                        <a:pt x="1671" y="662"/>
                      </a:moveTo>
                      <a:cubicBezTo>
                        <a:pt x="2238" y="662"/>
                        <a:pt x="2710" y="1134"/>
                        <a:pt x="2710" y="1701"/>
                      </a:cubicBezTo>
                      <a:cubicBezTo>
                        <a:pt x="2710" y="2237"/>
                        <a:pt x="2269" y="2710"/>
                        <a:pt x="1671" y="2710"/>
                      </a:cubicBezTo>
                      <a:cubicBezTo>
                        <a:pt x="1135" y="2710"/>
                        <a:pt x="663" y="2237"/>
                        <a:pt x="663" y="1701"/>
                      </a:cubicBezTo>
                      <a:cubicBezTo>
                        <a:pt x="663" y="1134"/>
                        <a:pt x="1135" y="662"/>
                        <a:pt x="1671" y="662"/>
                      </a:cubicBezTo>
                      <a:close/>
                      <a:moveTo>
                        <a:pt x="1671" y="0"/>
                      </a:moveTo>
                      <a:cubicBezTo>
                        <a:pt x="726" y="0"/>
                        <a:pt x="1" y="756"/>
                        <a:pt x="1" y="1701"/>
                      </a:cubicBezTo>
                      <a:cubicBezTo>
                        <a:pt x="1" y="2647"/>
                        <a:pt x="726" y="3403"/>
                        <a:pt x="1671" y="3403"/>
                      </a:cubicBezTo>
                      <a:cubicBezTo>
                        <a:pt x="2616" y="3403"/>
                        <a:pt x="3372" y="2647"/>
                        <a:pt x="3372" y="1701"/>
                      </a:cubicBezTo>
                      <a:cubicBezTo>
                        <a:pt x="3403" y="756"/>
                        <a:pt x="2616" y="0"/>
                        <a:pt x="1671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26" name="Google Shape;982;p32">
                <a:extLst>
                  <a:ext uri="{FF2B5EF4-FFF2-40B4-BE49-F238E27FC236}">
                    <a16:creationId xmlns:a16="http://schemas.microsoft.com/office/drawing/2014/main" id="{F9414C8F-72B5-6859-FDB3-7DD7F3A73995}"/>
                  </a:ext>
                </a:extLst>
              </p:cNvPr>
              <p:cNvGrpSpPr/>
              <p:nvPr/>
            </p:nvGrpSpPr>
            <p:grpSpPr>
              <a:xfrm>
                <a:off x="2787561" y="3416113"/>
                <a:ext cx="217055" cy="215301"/>
                <a:chOff x="-31166825" y="1939525"/>
                <a:chExt cx="293800" cy="291425"/>
              </a:xfrm>
              <a:solidFill>
                <a:schemeClr val="bg1"/>
              </a:solidFill>
            </p:grpSpPr>
            <p:sp>
              <p:nvSpPr>
                <p:cNvPr id="127" name="Google Shape;983;p32">
                  <a:extLst>
                    <a:ext uri="{FF2B5EF4-FFF2-40B4-BE49-F238E27FC236}">
                      <a16:creationId xmlns:a16="http://schemas.microsoft.com/office/drawing/2014/main" id="{A037196E-479C-74B0-B7A6-047D57A919B8}"/>
                    </a:ext>
                  </a:extLst>
                </p:cNvPr>
                <p:cNvSpPr/>
                <p:nvPr/>
              </p:nvSpPr>
              <p:spPr>
                <a:xfrm>
                  <a:off x="-31166825" y="1939525"/>
                  <a:ext cx="224500" cy="29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80" h="11657" extrusionOk="0">
                      <a:moveTo>
                        <a:pt x="5892" y="662"/>
                      </a:moveTo>
                      <a:cubicBezTo>
                        <a:pt x="6081" y="662"/>
                        <a:pt x="6239" y="819"/>
                        <a:pt x="6239" y="1040"/>
                      </a:cubicBezTo>
                      <a:lnTo>
                        <a:pt x="6239" y="1386"/>
                      </a:lnTo>
                      <a:lnTo>
                        <a:pt x="2805" y="1386"/>
                      </a:lnTo>
                      <a:lnTo>
                        <a:pt x="2805" y="1040"/>
                      </a:lnTo>
                      <a:cubicBezTo>
                        <a:pt x="2805" y="819"/>
                        <a:pt x="2962" y="662"/>
                        <a:pt x="3120" y="662"/>
                      </a:cubicBezTo>
                      <a:close/>
                      <a:moveTo>
                        <a:pt x="8035" y="1323"/>
                      </a:moveTo>
                      <a:cubicBezTo>
                        <a:pt x="8255" y="1323"/>
                        <a:pt x="8413" y="1512"/>
                        <a:pt x="8413" y="1701"/>
                      </a:cubicBezTo>
                      <a:lnTo>
                        <a:pt x="8413" y="10617"/>
                      </a:lnTo>
                      <a:cubicBezTo>
                        <a:pt x="8413" y="10838"/>
                        <a:pt x="8255" y="10995"/>
                        <a:pt x="8035" y="10995"/>
                      </a:cubicBezTo>
                      <a:lnTo>
                        <a:pt x="1166" y="10995"/>
                      </a:lnTo>
                      <a:cubicBezTo>
                        <a:pt x="946" y="10995"/>
                        <a:pt x="788" y="10838"/>
                        <a:pt x="788" y="10617"/>
                      </a:cubicBezTo>
                      <a:lnTo>
                        <a:pt x="788" y="1701"/>
                      </a:lnTo>
                      <a:lnTo>
                        <a:pt x="757" y="1701"/>
                      </a:lnTo>
                      <a:cubicBezTo>
                        <a:pt x="757" y="1512"/>
                        <a:pt x="914" y="1323"/>
                        <a:pt x="1103" y="1323"/>
                      </a:cubicBezTo>
                      <a:lnTo>
                        <a:pt x="2143" y="1323"/>
                      </a:lnTo>
                      <a:lnTo>
                        <a:pt x="2143" y="1701"/>
                      </a:lnTo>
                      <a:cubicBezTo>
                        <a:pt x="2143" y="1890"/>
                        <a:pt x="2301" y="2048"/>
                        <a:pt x="2490" y="2048"/>
                      </a:cubicBezTo>
                      <a:lnTo>
                        <a:pt x="6617" y="2048"/>
                      </a:lnTo>
                      <a:cubicBezTo>
                        <a:pt x="6837" y="2048"/>
                        <a:pt x="6995" y="1890"/>
                        <a:pt x="6995" y="1701"/>
                      </a:cubicBezTo>
                      <a:lnTo>
                        <a:pt x="6995" y="1323"/>
                      </a:lnTo>
                      <a:close/>
                      <a:moveTo>
                        <a:pt x="3120" y="0"/>
                      </a:moveTo>
                      <a:cubicBezTo>
                        <a:pt x="2679" y="0"/>
                        <a:pt x="2301" y="284"/>
                        <a:pt x="2143" y="662"/>
                      </a:cubicBezTo>
                      <a:lnTo>
                        <a:pt x="1040" y="662"/>
                      </a:lnTo>
                      <a:cubicBezTo>
                        <a:pt x="473" y="662"/>
                        <a:pt x="1" y="1134"/>
                        <a:pt x="1" y="1701"/>
                      </a:cubicBezTo>
                      <a:lnTo>
                        <a:pt x="1" y="10649"/>
                      </a:lnTo>
                      <a:cubicBezTo>
                        <a:pt x="64" y="11216"/>
                        <a:pt x="536" y="11657"/>
                        <a:pt x="1072" y="11657"/>
                      </a:cubicBezTo>
                      <a:lnTo>
                        <a:pt x="7971" y="11657"/>
                      </a:lnTo>
                      <a:cubicBezTo>
                        <a:pt x="8507" y="11657"/>
                        <a:pt x="8980" y="11184"/>
                        <a:pt x="8980" y="10649"/>
                      </a:cubicBezTo>
                      <a:lnTo>
                        <a:pt x="8980" y="1701"/>
                      </a:lnTo>
                      <a:cubicBezTo>
                        <a:pt x="8980" y="1134"/>
                        <a:pt x="8507" y="662"/>
                        <a:pt x="7971" y="662"/>
                      </a:cubicBezTo>
                      <a:lnTo>
                        <a:pt x="6869" y="662"/>
                      </a:lnTo>
                      <a:cubicBezTo>
                        <a:pt x="6711" y="284"/>
                        <a:pt x="6365" y="0"/>
                        <a:pt x="5892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8" name="Google Shape;984;p32">
                  <a:extLst>
                    <a:ext uri="{FF2B5EF4-FFF2-40B4-BE49-F238E27FC236}">
                      <a16:creationId xmlns:a16="http://schemas.microsoft.com/office/drawing/2014/main" id="{09167BB3-8D84-E2AF-613A-28AF85F73452}"/>
                    </a:ext>
                  </a:extLst>
                </p:cNvPr>
                <p:cNvSpPr/>
                <p:nvPr/>
              </p:nvSpPr>
              <p:spPr>
                <a:xfrm>
                  <a:off x="-31131375" y="2145075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355" y="726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726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1734"/>
                      </a:lnTo>
                      <a:cubicBezTo>
                        <a:pt x="0" y="1954"/>
                        <a:pt x="158" y="2112"/>
                        <a:pt x="379" y="2112"/>
                      </a:cubicBezTo>
                      <a:lnTo>
                        <a:pt x="1733" y="2112"/>
                      </a:lnTo>
                      <a:cubicBezTo>
                        <a:pt x="1954" y="2112"/>
                        <a:pt x="2111" y="1954"/>
                        <a:pt x="2111" y="1734"/>
                      </a:cubicBezTo>
                      <a:lnTo>
                        <a:pt x="2111" y="379"/>
                      </a:lnTo>
                      <a:cubicBezTo>
                        <a:pt x="2111" y="158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29" name="Google Shape;985;p32">
                  <a:extLst>
                    <a:ext uri="{FF2B5EF4-FFF2-40B4-BE49-F238E27FC236}">
                      <a16:creationId xmlns:a16="http://schemas.microsoft.com/office/drawing/2014/main" id="{4C83B70B-BDEA-E465-5BE0-2E54E115C2C0}"/>
                    </a:ext>
                  </a:extLst>
                </p:cNvPr>
                <p:cNvSpPr/>
                <p:nvPr/>
              </p:nvSpPr>
              <p:spPr>
                <a:xfrm>
                  <a:off x="-31131375" y="2076550"/>
                  <a:ext cx="52800" cy="5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081" extrusionOk="0">
                      <a:moveTo>
                        <a:pt x="1355" y="694"/>
                      </a:moveTo>
                      <a:lnTo>
                        <a:pt x="1355" y="1356"/>
                      </a:lnTo>
                      <a:lnTo>
                        <a:pt x="694" y="1356"/>
                      </a:lnTo>
                      <a:lnTo>
                        <a:pt x="694" y="694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9"/>
                        <a:pt x="0" y="348"/>
                      </a:cubicBezTo>
                      <a:lnTo>
                        <a:pt x="0" y="1734"/>
                      </a:lnTo>
                      <a:cubicBezTo>
                        <a:pt x="0" y="1923"/>
                        <a:pt x="158" y="2080"/>
                        <a:pt x="379" y="2080"/>
                      </a:cubicBezTo>
                      <a:lnTo>
                        <a:pt x="1733" y="2080"/>
                      </a:lnTo>
                      <a:cubicBezTo>
                        <a:pt x="1954" y="2080"/>
                        <a:pt x="2111" y="1923"/>
                        <a:pt x="2111" y="1734"/>
                      </a:cubicBezTo>
                      <a:lnTo>
                        <a:pt x="2111" y="348"/>
                      </a:lnTo>
                      <a:cubicBezTo>
                        <a:pt x="2111" y="159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0" name="Google Shape;986;p32">
                  <a:extLst>
                    <a:ext uri="{FF2B5EF4-FFF2-40B4-BE49-F238E27FC236}">
                      <a16:creationId xmlns:a16="http://schemas.microsoft.com/office/drawing/2014/main" id="{8AF5A658-7EBF-2C21-FB69-12B4EBA784D6}"/>
                    </a:ext>
                  </a:extLst>
                </p:cNvPr>
                <p:cNvSpPr/>
                <p:nvPr/>
              </p:nvSpPr>
              <p:spPr>
                <a:xfrm>
                  <a:off x="-31131375" y="2007250"/>
                  <a:ext cx="52800" cy="5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12" h="2112" extrusionOk="0">
                      <a:moveTo>
                        <a:pt x="1355" y="725"/>
                      </a:moveTo>
                      <a:lnTo>
                        <a:pt x="1355" y="1387"/>
                      </a:lnTo>
                      <a:lnTo>
                        <a:pt x="694" y="1387"/>
                      </a:lnTo>
                      <a:lnTo>
                        <a:pt x="694" y="725"/>
                      </a:lnTo>
                      <a:close/>
                      <a:moveTo>
                        <a:pt x="379" y="1"/>
                      </a:moveTo>
                      <a:cubicBezTo>
                        <a:pt x="158" y="1"/>
                        <a:pt x="0" y="158"/>
                        <a:pt x="0" y="379"/>
                      </a:cubicBezTo>
                      <a:lnTo>
                        <a:pt x="0" y="1733"/>
                      </a:lnTo>
                      <a:cubicBezTo>
                        <a:pt x="0" y="1954"/>
                        <a:pt x="158" y="2111"/>
                        <a:pt x="379" y="2111"/>
                      </a:cubicBezTo>
                      <a:lnTo>
                        <a:pt x="1733" y="2111"/>
                      </a:lnTo>
                      <a:cubicBezTo>
                        <a:pt x="1954" y="2111"/>
                        <a:pt x="2111" y="1954"/>
                        <a:pt x="2111" y="1733"/>
                      </a:cubicBezTo>
                      <a:lnTo>
                        <a:pt x="2111" y="379"/>
                      </a:lnTo>
                      <a:cubicBezTo>
                        <a:pt x="2111" y="158"/>
                        <a:pt x="1954" y="1"/>
                        <a:pt x="1733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1" name="Google Shape;987;p32">
                  <a:extLst>
                    <a:ext uri="{FF2B5EF4-FFF2-40B4-BE49-F238E27FC236}">
                      <a16:creationId xmlns:a16="http://schemas.microsoft.com/office/drawing/2014/main" id="{2C118CC4-3FF1-B285-5809-EF10BA7CE1AE}"/>
                    </a:ext>
                  </a:extLst>
                </p:cNvPr>
                <p:cNvSpPr/>
                <p:nvPr/>
              </p:nvSpPr>
              <p:spPr>
                <a:xfrm>
                  <a:off x="-31062075" y="2007250"/>
                  <a:ext cx="858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3057" y="725"/>
                      </a:lnTo>
                      <a:cubicBezTo>
                        <a:pt x="3277" y="725"/>
                        <a:pt x="3435" y="568"/>
                        <a:pt x="3435" y="379"/>
                      </a:cubicBezTo>
                      <a:cubicBezTo>
                        <a:pt x="3435" y="158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2" name="Google Shape;988;p32">
                  <a:extLst>
                    <a:ext uri="{FF2B5EF4-FFF2-40B4-BE49-F238E27FC236}">
                      <a16:creationId xmlns:a16="http://schemas.microsoft.com/office/drawing/2014/main" id="{9144CB4B-AB40-54C8-404A-B5C04C1EB8F8}"/>
                    </a:ext>
                  </a:extLst>
                </p:cNvPr>
                <p:cNvSpPr/>
                <p:nvPr/>
              </p:nvSpPr>
              <p:spPr>
                <a:xfrm>
                  <a:off x="-31062075" y="2041900"/>
                  <a:ext cx="520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47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8"/>
                        <a:pt x="2080" y="347"/>
                      </a:cubicBezTo>
                      <a:cubicBezTo>
                        <a:pt x="2080" y="158"/>
                        <a:pt x="1923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3" name="Google Shape;989;p32">
                  <a:extLst>
                    <a:ext uri="{FF2B5EF4-FFF2-40B4-BE49-F238E27FC236}">
                      <a16:creationId xmlns:a16="http://schemas.microsoft.com/office/drawing/2014/main" id="{C622CE5E-1381-1A53-653F-950B8B93C699}"/>
                    </a:ext>
                  </a:extLst>
                </p:cNvPr>
                <p:cNvSpPr/>
                <p:nvPr/>
              </p:nvSpPr>
              <p:spPr>
                <a:xfrm>
                  <a:off x="-31062075" y="2076550"/>
                  <a:ext cx="85875" cy="1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695" extrusionOk="0">
                      <a:moveTo>
                        <a:pt x="347" y="1"/>
                      </a:moveTo>
                      <a:cubicBezTo>
                        <a:pt x="158" y="1"/>
                        <a:pt x="1" y="159"/>
                        <a:pt x="1" y="348"/>
                      </a:cubicBezTo>
                      <a:cubicBezTo>
                        <a:pt x="1" y="537"/>
                        <a:pt x="158" y="694"/>
                        <a:pt x="347" y="694"/>
                      </a:cubicBezTo>
                      <a:lnTo>
                        <a:pt x="3057" y="694"/>
                      </a:lnTo>
                      <a:cubicBezTo>
                        <a:pt x="3277" y="694"/>
                        <a:pt x="3435" y="537"/>
                        <a:pt x="3435" y="348"/>
                      </a:cubicBezTo>
                      <a:cubicBezTo>
                        <a:pt x="3435" y="159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4" name="Google Shape;990;p32">
                  <a:extLst>
                    <a:ext uri="{FF2B5EF4-FFF2-40B4-BE49-F238E27FC236}">
                      <a16:creationId xmlns:a16="http://schemas.microsoft.com/office/drawing/2014/main" id="{16FDD0BC-D40F-38B8-C1F4-18B354CF86EB}"/>
                    </a:ext>
                  </a:extLst>
                </p:cNvPr>
                <p:cNvSpPr/>
                <p:nvPr/>
              </p:nvSpPr>
              <p:spPr>
                <a:xfrm>
                  <a:off x="-31062075" y="2110425"/>
                  <a:ext cx="5202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6" extrusionOk="0">
                      <a:moveTo>
                        <a:pt x="347" y="1"/>
                      </a:moveTo>
                      <a:cubicBezTo>
                        <a:pt x="158" y="1"/>
                        <a:pt x="1" y="190"/>
                        <a:pt x="1" y="379"/>
                      </a:cubicBezTo>
                      <a:cubicBezTo>
                        <a:pt x="1" y="568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8"/>
                        <a:pt x="2080" y="379"/>
                      </a:cubicBezTo>
                      <a:cubicBezTo>
                        <a:pt x="2080" y="190"/>
                        <a:pt x="1923" y="1"/>
                        <a:pt x="1734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5" name="Google Shape;991;p32">
                  <a:extLst>
                    <a:ext uri="{FF2B5EF4-FFF2-40B4-BE49-F238E27FC236}">
                      <a16:creationId xmlns:a16="http://schemas.microsoft.com/office/drawing/2014/main" id="{4289750A-90E7-F474-97D2-09106BBE1431}"/>
                    </a:ext>
                  </a:extLst>
                </p:cNvPr>
                <p:cNvSpPr/>
                <p:nvPr/>
              </p:nvSpPr>
              <p:spPr>
                <a:xfrm>
                  <a:off x="-31062075" y="2145075"/>
                  <a:ext cx="85875" cy="1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5" h="726" extrusionOk="0">
                      <a:moveTo>
                        <a:pt x="347" y="1"/>
                      </a:moveTo>
                      <a:cubicBezTo>
                        <a:pt x="158" y="1"/>
                        <a:pt x="1" y="158"/>
                        <a:pt x="1" y="379"/>
                      </a:cubicBezTo>
                      <a:cubicBezTo>
                        <a:pt x="1" y="568"/>
                        <a:pt x="158" y="726"/>
                        <a:pt x="347" y="726"/>
                      </a:cubicBezTo>
                      <a:lnTo>
                        <a:pt x="3057" y="726"/>
                      </a:lnTo>
                      <a:cubicBezTo>
                        <a:pt x="3277" y="726"/>
                        <a:pt x="3435" y="568"/>
                        <a:pt x="3435" y="379"/>
                      </a:cubicBezTo>
                      <a:cubicBezTo>
                        <a:pt x="3435" y="158"/>
                        <a:pt x="3277" y="1"/>
                        <a:pt x="3057" y="1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6" name="Google Shape;992;p32">
                  <a:extLst>
                    <a:ext uri="{FF2B5EF4-FFF2-40B4-BE49-F238E27FC236}">
                      <a16:creationId xmlns:a16="http://schemas.microsoft.com/office/drawing/2014/main" id="{075713B8-AD6A-C263-32E1-FCCEB5BBF8C7}"/>
                    </a:ext>
                  </a:extLst>
                </p:cNvPr>
                <p:cNvSpPr/>
                <p:nvPr/>
              </p:nvSpPr>
              <p:spPr>
                <a:xfrm>
                  <a:off x="-31062075" y="2179750"/>
                  <a:ext cx="52025" cy="1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725" extrusionOk="0">
                      <a:moveTo>
                        <a:pt x="347" y="0"/>
                      </a:moveTo>
                      <a:cubicBezTo>
                        <a:pt x="158" y="0"/>
                        <a:pt x="1" y="158"/>
                        <a:pt x="1" y="347"/>
                      </a:cubicBezTo>
                      <a:cubicBezTo>
                        <a:pt x="1" y="567"/>
                        <a:pt x="158" y="725"/>
                        <a:pt x="347" y="725"/>
                      </a:cubicBezTo>
                      <a:lnTo>
                        <a:pt x="1734" y="725"/>
                      </a:lnTo>
                      <a:cubicBezTo>
                        <a:pt x="1923" y="725"/>
                        <a:pt x="2080" y="567"/>
                        <a:pt x="2080" y="347"/>
                      </a:cubicBezTo>
                      <a:cubicBezTo>
                        <a:pt x="2080" y="158"/>
                        <a:pt x="1923" y="0"/>
                        <a:pt x="1734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137" name="Google Shape;993;p32">
                  <a:extLst>
                    <a:ext uri="{FF2B5EF4-FFF2-40B4-BE49-F238E27FC236}">
                      <a16:creationId xmlns:a16="http://schemas.microsoft.com/office/drawing/2014/main" id="{6CF35DB6-2085-A484-E36B-E4D3BC598666}"/>
                    </a:ext>
                  </a:extLst>
                </p:cNvPr>
                <p:cNvSpPr/>
                <p:nvPr/>
              </p:nvSpPr>
              <p:spPr>
                <a:xfrm>
                  <a:off x="-30924225" y="1974175"/>
                  <a:ext cx="51200" cy="24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48" h="9610" extrusionOk="0">
                      <a:moveTo>
                        <a:pt x="1008" y="662"/>
                      </a:moveTo>
                      <a:cubicBezTo>
                        <a:pt x="1229" y="662"/>
                        <a:pt x="1386" y="819"/>
                        <a:pt x="1386" y="1009"/>
                      </a:cubicBezTo>
                      <a:lnTo>
                        <a:pt x="1386" y="2080"/>
                      </a:lnTo>
                      <a:lnTo>
                        <a:pt x="725" y="2080"/>
                      </a:lnTo>
                      <a:lnTo>
                        <a:pt x="725" y="1009"/>
                      </a:lnTo>
                      <a:lnTo>
                        <a:pt x="662" y="1009"/>
                      </a:lnTo>
                      <a:cubicBezTo>
                        <a:pt x="662" y="819"/>
                        <a:pt x="819" y="662"/>
                        <a:pt x="1008" y="662"/>
                      </a:cubicBezTo>
                      <a:close/>
                      <a:moveTo>
                        <a:pt x="1323" y="2741"/>
                      </a:moveTo>
                      <a:lnTo>
                        <a:pt x="1323" y="6900"/>
                      </a:lnTo>
                      <a:lnTo>
                        <a:pt x="662" y="6900"/>
                      </a:lnTo>
                      <a:lnTo>
                        <a:pt x="662" y="2741"/>
                      </a:lnTo>
                      <a:close/>
                      <a:moveTo>
                        <a:pt x="1260" y="7562"/>
                      </a:moveTo>
                      <a:lnTo>
                        <a:pt x="1008" y="8192"/>
                      </a:lnTo>
                      <a:lnTo>
                        <a:pt x="819" y="7562"/>
                      </a:lnTo>
                      <a:close/>
                      <a:moveTo>
                        <a:pt x="1008" y="0"/>
                      </a:moveTo>
                      <a:cubicBezTo>
                        <a:pt x="473" y="0"/>
                        <a:pt x="0" y="473"/>
                        <a:pt x="0" y="1009"/>
                      </a:cubicBezTo>
                      <a:lnTo>
                        <a:pt x="0" y="7215"/>
                      </a:lnTo>
                      <a:lnTo>
                        <a:pt x="0" y="7309"/>
                      </a:lnTo>
                      <a:lnTo>
                        <a:pt x="662" y="9357"/>
                      </a:lnTo>
                      <a:cubicBezTo>
                        <a:pt x="693" y="9515"/>
                        <a:pt x="819" y="9609"/>
                        <a:pt x="977" y="9609"/>
                      </a:cubicBezTo>
                      <a:cubicBezTo>
                        <a:pt x="1134" y="9609"/>
                        <a:pt x="1260" y="9515"/>
                        <a:pt x="1292" y="9357"/>
                      </a:cubicBezTo>
                      <a:lnTo>
                        <a:pt x="1954" y="7309"/>
                      </a:lnTo>
                      <a:lnTo>
                        <a:pt x="1954" y="7215"/>
                      </a:lnTo>
                      <a:lnTo>
                        <a:pt x="1954" y="1009"/>
                      </a:lnTo>
                      <a:cubicBezTo>
                        <a:pt x="2048" y="441"/>
                        <a:pt x="1576" y="0"/>
                        <a:pt x="100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pic>
          <p:nvPicPr>
            <p:cNvPr id="144" name="图片 143">
              <a:extLst>
                <a:ext uri="{FF2B5EF4-FFF2-40B4-BE49-F238E27FC236}">
                  <a16:creationId xmlns:a16="http://schemas.microsoft.com/office/drawing/2014/main" id="{F2C1237D-0652-6350-2C97-81ADB2BE69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22945" y="4618774"/>
              <a:ext cx="908606" cy="1233438"/>
            </a:xfrm>
            <a:prstGeom prst="rect">
              <a:avLst/>
            </a:prstGeom>
          </p:spPr>
        </p:pic>
      </p:grpSp>
      <p:sp>
        <p:nvSpPr>
          <p:cNvPr id="10" name="文本框 116">
            <a:extLst>
              <a:ext uri="{FF2B5EF4-FFF2-40B4-BE49-F238E27FC236}">
                <a16:creationId xmlns:a16="http://schemas.microsoft.com/office/drawing/2014/main" id="{BED07D74-D587-322C-CF50-5B74678DB9E2}"/>
              </a:ext>
            </a:extLst>
          </p:cNvPr>
          <p:cNvSpPr txBox="1"/>
          <p:nvPr/>
        </p:nvSpPr>
        <p:spPr>
          <a:xfrm>
            <a:off x="5607972" y="2146917"/>
            <a:ext cx="6634983" cy="9157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1900" b="1">
                <a:latin typeface="Times New Roman"/>
                <a:ea typeface="+mn-lt"/>
                <a:cs typeface="+mn-lt"/>
                <a:sym typeface="+mn-lt"/>
              </a:rPr>
              <a:t>ATM</a:t>
            </a:r>
            <a:r>
              <a:rPr lang="zh-TW" altLang="en-US" sz="1900" b="1">
                <a:latin typeface="Times New Roman"/>
                <a:ea typeface="Microsoft JhengHei"/>
                <a:cs typeface="+mn-lt"/>
                <a:sym typeface="+mn-lt"/>
              </a:rPr>
              <a:t> </a:t>
            </a:r>
            <a:r>
              <a:rPr lang="zh-TW" altLang="en-US" sz="1900" b="1">
                <a:latin typeface="Microsoft JhengHei"/>
                <a:ea typeface="Microsoft JhengHei"/>
                <a:cs typeface="+mn-lt"/>
                <a:sym typeface="+mn-lt"/>
              </a:rPr>
              <a:t>服務的保證來源</a:t>
            </a:r>
            <a:endParaRPr lang="en-US" altLang="zh-TW" sz="1900" b="1">
              <a:latin typeface="Microsoft JhengHei"/>
              <a:ea typeface="Microsoft JhengHei"/>
              <a:cs typeface="+mn-lt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sz="1900" b="1">
                <a:latin typeface="Microsoft JhengHei"/>
                <a:ea typeface="Microsoft JhengHei"/>
                <a:cs typeface="+mn-lt"/>
                <a:sym typeface="+mn-lt"/>
              </a:rPr>
              <a:t>從弱信任到</a:t>
            </a:r>
            <a:r>
              <a:rPr lang="zh-TW" sz="1900" b="1">
                <a:solidFill>
                  <a:srgbClr val="475DBD"/>
                </a:solidFill>
                <a:latin typeface="Microsoft JhengHei"/>
                <a:ea typeface="Microsoft JhengHei"/>
                <a:cs typeface="+mn-lt"/>
                <a:sym typeface="+mn-lt"/>
              </a:rPr>
              <a:t>強信任</a:t>
            </a:r>
            <a:r>
              <a:rPr lang="zh-TW" sz="1900" b="1">
                <a:latin typeface="Microsoft JhengHei"/>
                <a:ea typeface="Microsoft JhengHei"/>
                <a:cs typeface="+mn-lt"/>
                <a:sym typeface="+mn-lt"/>
              </a:rPr>
              <a:t>的安全協作新模式</a:t>
            </a:r>
            <a:endParaRPr lang="zh-TW" altLang="en-US" sz="1900" b="1">
              <a:latin typeface="Microsoft JhengHei"/>
              <a:ea typeface="Microsoft JhengHei"/>
              <a:cs typeface="+mn-ea"/>
            </a:endParaRPr>
          </a:p>
        </p:txBody>
      </p:sp>
      <p:sp>
        <p:nvSpPr>
          <p:cNvPr id="12" name="文本框 117">
            <a:extLst>
              <a:ext uri="{FF2B5EF4-FFF2-40B4-BE49-F238E27FC236}">
                <a16:creationId xmlns:a16="http://schemas.microsoft.com/office/drawing/2014/main" id="{C3C6B9DB-705B-8688-758C-AECEF292C707}"/>
              </a:ext>
            </a:extLst>
          </p:cNvPr>
          <p:cNvSpPr txBox="1"/>
          <p:nvPr/>
        </p:nvSpPr>
        <p:spPr>
          <a:xfrm>
            <a:off x="5166956" y="1687183"/>
            <a:ext cx="295885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300" b="1">
                <a:solidFill>
                  <a:srgbClr val="475DBD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lt"/>
                <a:sym typeface="+mn-lt"/>
              </a:rPr>
              <a:t>信任網絡</a:t>
            </a:r>
            <a:endParaRPr lang="zh-TW" altLang="en-US" sz="2300" b="1">
              <a:solidFill>
                <a:srgbClr val="475DBD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+mn-ea"/>
              <a:sym typeface="+mn-lt"/>
            </a:endParaRPr>
          </a:p>
        </p:txBody>
      </p:sp>
      <p:sp>
        <p:nvSpPr>
          <p:cNvPr id="14" name="文本框 116">
            <a:extLst>
              <a:ext uri="{FF2B5EF4-FFF2-40B4-BE49-F238E27FC236}">
                <a16:creationId xmlns:a16="http://schemas.microsoft.com/office/drawing/2014/main" id="{10B1E776-E74B-E1CE-46BE-0905CF863E0A}"/>
              </a:ext>
            </a:extLst>
          </p:cNvPr>
          <p:cNvSpPr txBox="1"/>
          <p:nvPr/>
        </p:nvSpPr>
        <p:spPr>
          <a:xfrm>
            <a:off x="5567842" y="3785527"/>
            <a:ext cx="6725219" cy="95910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sz="2000" b="1">
                <a:latin typeface="Microsoft JhengHei"/>
                <a:ea typeface="Microsoft JhengHei"/>
                <a:cs typeface="+mn-lt"/>
                <a:sym typeface="+mn-lt"/>
              </a:rPr>
              <a:t>基於</a:t>
            </a:r>
            <a:r>
              <a:rPr lang="zh-TW" sz="2000" b="1">
                <a:solidFill>
                  <a:srgbClr val="475DBD"/>
                </a:solidFill>
                <a:latin typeface="Microsoft JhengHei"/>
                <a:ea typeface="Microsoft JhengHei"/>
                <a:cs typeface="+mn-lt"/>
                <a:sym typeface="+mn-lt"/>
              </a:rPr>
              <a:t>區塊鏈</a:t>
            </a:r>
            <a:r>
              <a:rPr lang="zh-TW" altLang="en-US" sz="2000" b="1">
                <a:latin typeface="Microsoft JhengHei"/>
                <a:ea typeface="Microsoft JhengHei"/>
                <a:cs typeface="+mn-lt"/>
                <a:sym typeface="+mn-lt"/>
              </a:rPr>
              <a:t>建構</a:t>
            </a:r>
            <a:r>
              <a:rPr lang="zh-TW" sz="2000" b="1">
                <a:latin typeface="Microsoft JhengHei"/>
                <a:ea typeface="Microsoft JhengHei"/>
                <a:cs typeface="+mn-lt"/>
                <a:sym typeface="+mn-lt"/>
              </a:rPr>
              <a:t>一致性平台</a:t>
            </a:r>
            <a:endParaRPr lang="en-US" altLang="zh-TW" sz="2000" b="1">
              <a:latin typeface="Microsoft JhengHei"/>
              <a:ea typeface="Microsoft JhengHei"/>
              <a:cs typeface="+mn-lt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TW" sz="2000" b="1">
                <a:latin typeface="Microsoft JhengHei"/>
                <a:ea typeface="Microsoft JhengHei"/>
                <a:cs typeface="+mn-lt"/>
                <a:sym typeface="+mn-lt"/>
              </a:rPr>
              <a:t>促進</a:t>
            </a:r>
            <a:r>
              <a:rPr lang="zh-TW" altLang="en-US" sz="2000" b="1">
                <a:latin typeface="Microsoft JhengHei"/>
                <a:ea typeface="Microsoft JhengHei"/>
                <a:cs typeface="+mn-lt"/>
                <a:sym typeface="+mn-lt"/>
              </a:rPr>
              <a:t> </a:t>
            </a:r>
            <a:r>
              <a:rPr lang="zh-TW" sz="2000" b="1">
                <a:latin typeface="Times New Roman"/>
                <a:ea typeface="Microsoft JhengHei"/>
                <a:cs typeface="+mn-lt"/>
                <a:sym typeface="+mn-lt"/>
              </a:rPr>
              <a:t>ATM</a:t>
            </a:r>
            <a:r>
              <a:rPr lang="zh-TW" altLang="en-US" sz="2000" b="1">
                <a:latin typeface="Times New Roman"/>
                <a:ea typeface="Microsoft JhengHei"/>
                <a:cs typeface="+mn-lt"/>
                <a:sym typeface="+mn-lt"/>
              </a:rPr>
              <a:t> </a:t>
            </a:r>
            <a:r>
              <a:rPr lang="zh-TW" altLang="en-US" sz="2000" b="1">
                <a:latin typeface="Microsoft JhengHei"/>
                <a:ea typeface="Microsoft JhengHei"/>
                <a:cs typeface="+mn-lt"/>
                <a:sym typeface="+mn-lt"/>
              </a:rPr>
              <a:t>資料</a:t>
            </a:r>
            <a:r>
              <a:rPr lang="zh-TW" sz="2000" b="1">
                <a:latin typeface="Microsoft JhengHei"/>
                <a:ea typeface="Microsoft JhengHei"/>
                <a:cs typeface="+mn-lt"/>
                <a:sym typeface="+mn-lt"/>
              </a:rPr>
              <a:t>網絡的安全互聯與協作創新</a:t>
            </a:r>
            <a:endParaRPr lang="en-US" altLang="zh-TW" sz="2000" b="1">
              <a:latin typeface="Microsoft JhengHei"/>
              <a:ea typeface="Microsoft JhengHei"/>
              <a:cs typeface="Times New Roman"/>
            </a:endParaRPr>
          </a:p>
        </p:txBody>
      </p:sp>
      <p:sp>
        <p:nvSpPr>
          <p:cNvPr id="16" name="文本框 117">
            <a:extLst>
              <a:ext uri="{FF2B5EF4-FFF2-40B4-BE49-F238E27FC236}">
                <a16:creationId xmlns:a16="http://schemas.microsoft.com/office/drawing/2014/main" id="{2048373B-939F-815A-1F80-B6E0C1B426D9}"/>
              </a:ext>
            </a:extLst>
          </p:cNvPr>
          <p:cNvSpPr txBox="1"/>
          <p:nvPr/>
        </p:nvSpPr>
        <p:spPr>
          <a:xfrm>
            <a:off x="5154405" y="3330848"/>
            <a:ext cx="295885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zh-CN"/>
            </a:defPPr>
            <a:lvl1pPr marL="457200" indent="-457200">
              <a:buFont typeface="+mj-lt"/>
              <a:buAutoNum type="arabicPeriod"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lt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300">
                <a:solidFill>
                  <a:srgbClr val="475DBD"/>
                </a:solidFill>
                <a:sym typeface="+mn-lt"/>
              </a:rPr>
              <a:t>資料網絡</a:t>
            </a:r>
          </a:p>
        </p:txBody>
      </p:sp>
      <p:sp>
        <p:nvSpPr>
          <p:cNvPr id="60" name="文本框 116">
            <a:extLst>
              <a:ext uri="{FF2B5EF4-FFF2-40B4-BE49-F238E27FC236}">
                <a16:creationId xmlns:a16="http://schemas.microsoft.com/office/drawing/2014/main" id="{1734F516-AB43-F15F-CCAD-56A7359F7647}"/>
              </a:ext>
            </a:extLst>
          </p:cNvPr>
          <p:cNvSpPr txBox="1"/>
          <p:nvPr/>
        </p:nvSpPr>
        <p:spPr>
          <a:xfrm>
            <a:off x="5512751" y="5422162"/>
            <a:ext cx="6634983" cy="4984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b="1">
                <a:latin typeface="Times New Roman"/>
                <a:ea typeface="Microsoft JhengHei"/>
                <a:cs typeface="+mn-lt"/>
                <a:sym typeface="+mn-lt"/>
              </a:rPr>
              <a:t>ATM</a:t>
            </a:r>
            <a:r>
              <a:rPr lang="zh-TW" altLang="en-US" sz="2000" b="1">
                <a:latin typeface="Times New Roman"/>
                <a:ea typeface="Microsoft JhengHei"/>
                <a:cs typeface="+mn-lt"/>
                <a:sym typeface="+mn-lt"/>
              </a:rPr>
              <a:t> </a:t>
            </a:r>
            <a:r>
              <a:rPr lang="en-US" altLang="zh-TW" sz="2000" b="1" err="1">
                <a:latin typeface="Microsoft JhengHei"/>
                <a:ea typeface="Microsoft JhengHei"/>
                <a:cs typeface="+mn-lt"/>
                <a:sym typeface="+mn-lt"/>
              </a:rPr>
              <a:t>服務</a:t>
            </a:r>
            <a:r>
              <a:rPr lang="ja-JP" altLang="zh-TW" sz="2000" b="1">
                <a:latin typeface="Microsoft JhengHei"/>
                <a:ea typeface="Microsoft JhengHei"/>
                <a:cs typeface="+mn-lt"/>
                <a:sym typeface="+mn-lt"/>
              </a:rPr>
              <a:t>使用的可追溯性</a:t>
            </a:r>
            <a:r>
              <a:rPr lang="zh-TW" altLang="en-US" sz="2000" b="1">
                <a:latin typeface="Microsoft JhengHei"/>
                <a:ea typeface="Microsoft JhengHei"/>
                <a:cs typeface="+mn-lt"/>
                <a:sym typeface="+mn-lt"/>
              </a:rPr>
              <a:t>利於</a:t>
            </a:r>
            <a:r>
              <a:rPr lang="zh-TW" sz="2000" b="1">
                <a:latin typeface="Microsoft JhengHei"/>
                <a:ea typeface="Microsoft JhengHei"/>
                <a:cs typeface="+mn-lt"/>
                <a:sym typeface="+mn-lt"/>
              </a:rPr>
              <a:t>專注</a:t>
            </a:r>
            <a:r>
              <a:rPr lang="zh-TW" sz="2000" b="1">
                <a:solidFill>
                  <a:srgbClr val="475DBD"/>
                </a:solidFill>
                <a:latin typeface="Microsoft JhengHei"/>
                <a:ea typeface="Microsoft JhengHei"/>
                <a:cs typeface="+mn-lt"/>
                <a:sym typeface="+mn-lt"/>
              </a:rPr>
              <a:t>安全和監管</a:t>
            </a:r>
            <a:endParaRPr lang="en-US" altLang="zh-TW" sz="2000" b="1">
              <a:solidFill>
                <a:srgbClr val="475DBD"/>
              </a:solidFill>
              <a:latin typeface="Microsoft JhengHei"/>
              <a:ea typeface="Microsoft JhengHei"/>
            </a:endParaRPr>
          </a:p>
        </p:txBody>
      </p:sp>
      <p:sp>
        <p:nvSpPr>
          <p:cNvPr id="63" name="文本框 117">
            <a:extLst>
              <a:ext uri="{FF2B5EF4-FFF2-40B4-BE49-F238E27FC236}">
                <a16:creationId xmlns:a16="http://schemas.microsoft.com/office/drawing/2014/main" id="{D828DD93-790F-73BF-7760-00A5EF11EB51}"/>
              </a:ext>
            </a:extLst>
          </p:cNvPr>
          <p:cNvSpPr txBox="1"/>
          <p:nvPr/>
        </p:nvSpPr>
        <p:spPr>
          <a:xfrm>
            <a:off x="5099259" y="5037667"/>
            <a:ext cx="2958852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zh-CN"/>
            </a:defPPr>
            <a:lvl1pPr indent="0">
              <a:buFont typeface="+mj-lt"/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+mn-lt"/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300" err="1">
                <a:solidFill>
                  <a:srgbClr val="475DBD"/>
                </a:solidFill>
                <a:sym typeface="+mn-lt"/>
              </a:rPr>
              <a:t>監管</a:t>
            </a:r>
            <a:r>
              <a:rPr lang="zh-TW" altLang="en-US" sz="2300">
                <a:solidFill>
                  <a:srgbClr val="475DBD"/>
                </a:solidFill>
                <a:sym typeface="+mn-lt"/>
              </a:rPr>
              <a:t>網絡</a:t>
            </a: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0B0BB826-5D69-B998-D412-C22ABE041AF2}"/>
              </a:ext>
            </a:extLst>
          </p:cNvPr>
          <p:cNvGrpSpPr/>
          <p:nvPr/>
        </p:nvGrpSpPr>
        <p:grpSpPr>
          <a:xfrm>
            <a:off x="26692" y="11349"/>
            <a:ext cx="3798548" cy="369332"/>
            <a:chOff x="26692" y="11349"/>
            <a:chExt cx="3798548" cy="369332"/>
          </a:xfrm>
        </p:grpSpPr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9C0FC5E-091A-15C5-F984-4CC021E31A92}"/>
                </a:ext>
              </a:extLst>
            </p:cNvPr>
            <p:cNvSpPr txBox="1"/>
            <p:nvPr/>
          </p:nvSpPr>
          <p:spPr>
            <a:xfrm>
              <a:off x="135628" y="11349"/>
              <a:ext cx="3689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分析與總結</a:t>
              </a:r>
              <a:endParaRPr lang="en-US" altLang="zh-TW" sz="1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直接连接符 124">
              <a:extLst>
                <a:ext uri="{FF2B5EF4-FFF2-40B4-BE49-F238E27FC236}">
                  <a16:creationId xmlns:a16="http://schemas.microsoft.com/office/drawing/2014/main" id="{238712C9-A319-67D4-C205-E5F13606377A}"/>
                </a:ext>
              </a:extLst>
            </p:cNvPr>
            <p:cNvCxnSpPr>
              <a:cxnSpLocks/>
            </p:cNvCxnSpPr>
            <p:nvPr/>
          </p:nvCxnSpPr>
          <p:spPr>
            <a:xfrm>
              <a:off x="26692" y="336211"/>
              <a:ext cx="2591248" cy="0"/>
            </a:xfrm>
            <a:prstGeom prst="line">
              <a:avLst/>
            </a:prstGeom>
            <a:ln>
              <a:solidFill>
                <a:srgbClr val="304086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A3C71736-51DC-42AD-651B-2D8499392623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619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F9F44-CB57-B016-C8ED-DE832985E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E72A85A5-AB30-74FC-9300-D5F45F3B76B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95176" y="3315775"/>
            <a:ext cx="1163627" cy="2447189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B9EE0579-6D7D-6912-D7CE-39EDDF68D54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147467" y="4674933"/>
            <a:ext cx="1697518" cy="2898692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57CAC30F-1687-2BD8-3FA8-D3A21E569B7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88348" y="4770540"/>
            <a:ext cx="2505308" cy="2476453"/>
          </a:xfrm>
          <a:custGeom>
            <a:avLst/>
            <a:gdLst>
              <a:gd name="connsiteX0" fmla="*/ 22170 w 6635038"/>
              <a:gd name="connsiteY0" fmla="*/ 0 h 6558619"/>
              <a:gd name="connsiteX1" fmla="*/ 2031225 w 6635038"/>
              <a:gd name="connsiteY1" fmla="*/ 0 h 6558619"/>
              <a:gd name="connsiteX2" fmla="*/ 2031225 w 6635038"/>
              <a:gd name="connsiteY2" fmla="*/ 546160 h 6558619"/>
              <a:gd name="connsiteX3" fmla="*/ 2304331 w 6635038"/>
              <a:gd name="connsiteY3" fmla="*/ 546160 h 6558619"/>
              <a:gd name="connsiteX4" fmla="*/ 1657004 w 6635038"/>
              <a:gd name="connsiteY4" fmla="*/ 729658 h 6558619"/>
              <a:gd name="connsiteX5" fmla="*/ 2275036 w 6635038"/>
              <a:gd name="connsiteY5" fmla="*/ 1845877 h 6558619"/>
              <a:gd name="connsiteX6" fmla="*/ 2140041 w 6635038"/>
              <a:gd name="connsiteY6" fmla="*/ 1787410 h 6558619"/>
              <a:gd name="connsiteX7" fmla="*/ 2538919 w 6635038"/>
              <a:gd name="connsiteY7" fmla="*/ 2795772 h 6558619"/>
              <a:gd name="connsiteX8" fmla="*/ 2653937 w 6635038"/>
              <a:gd name="connsiteY8" fmla="*/ 2530206 h 6558619"/>
              <a:gd name="connsiteX9" fmla="*/ 2930079 w 6635038"/>
              <a:gd name="connsiteY9" fmla="*/ 3028942 h 6558619"/>
              <a:gd name="connsiteX10" fmla="*/ 2929486 w 6635038"/>
              <a:gd name="connsiteY10" fmla="*/ 368947 h 6558619"/>
              <a:gd name="connsiteX11" fmla="*/ 2919832 w 6635038"/>
              <a:gd name="connsiteY11" fmla="*/ 371684 h 6558619"/>
              <a:gd name="connsiteX12" fmla="*/ 2919832 w 6635038"/>
              <a:gd name="connsiteY12" fmla="*/ 0 h 6558619"/>
              <a:gd name="connsiteX13" fmla="*/ 4209797 w 6635038"/>
              <a:gd name="connsiteY13" fmla="*/ 0 h 6558619"/>
              <a:gd name="connsiteX14" fmla="*/ 4209797 w 6635038"/>
              <a:gd name="connsiteY14" fmla="*/ 2958206 h 6558619"/>
              <a:gd name="connsiteX15" fmla="*/ 4356196 w 6635038"/>
              <a:gd name="connsiteY15" fmla="*/ 2958206 h 6558619"/>
              <a:gd name="connsiteX16" fmla="*/ 4356196 w 6635038"/>
              <a:gd name="connsiteY16" fmla="*/ 3324084 h 6558619"/>
              <a:gd name="connsiteX17" fmla="*/ 5480178 w 6635038"/>
              <a:gd name="connsiteY17" fmla="*/ 3324084 h 6558619"/>
              <a:gd name="connsiteX18" fmla="*/ 5480178 w 6635038"/>
              <a:gd name="connsiteY18" fmla="*/ 2958206 h 6558619"/>
              <a:gd name="connsiteX19" fmla="*/ 6635038 w 6635038"/>
              <a:gd name="connsiteY19" fmla="*/ 2958206 h 6558619"/>
              <a:gd name="connsiteX20" fmla="*/ 6635038 w 6635038"/>
              <a:gd name="connsiteY20" fmla="*/ 6558619 h 6558619"/>
              <a:gd name="connsiteX21" fmla="*/ 0 w 6635038"/>
              <a:gd name="connsiteY21" fmla="*/ 6558619 h 6558619"/>
              <a:gd name="connsiteX22" fmla="*/ 0 w 6635038"/>
              <a:gd name="connsiteY22" fmla="*/ 943116 h 6558619"/>
              <a:gd name="connsiteX23" fmla="*/ 22170 w 6635038"/>
              <a:gd name="connsiteY23" fmla="*/ 943116 h 65586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635038" h="6558619">
                <a:moveTo>
                  <a:pt x="22170" y="0"/>
                </a:moveTo>
                <a:lnTo>
                  <a:pt x="2031225" y="0"/>
                </a:lnTo>
                <a:lnTo>
                  <a:pt x="2031225" y="546160"/>
                </a:lnTo>
                <a:lnTo>
                  <a:pt x="2304331" y="546160"/>
                </a:lnTo>
                <a:lnTo>
                  <a:pt x="1657004" y="729658"/>
                </a:lnTo>
                <a:lnTo>
                  <a:pt x="2275036" y="1845877"/>
                </a:lnTo>
                <a:lnTo>
                  <a:pt x="2140041" y="1787410"/>
                </a:lnTo>
                <a:lnTo>
                  <a:pt x="2538919" y="2795772"/>
                </a:lnTo>
                <a:lnTo>
                  <a:pt x="2653937" y="2530206"/>
                </a:lnTo>
                <a:lnTo>
                  <a:pt x="2930079" y="3028942"/>
                </a:lnTo>
                <a:lnTo>
                  <a:pt x="2929486" y="368947"/>
                </a:lnTo>
                <a:lnTo>
                  <a:pt x="2919832" y="371684"/>
                </a:lnTo>
                <a:lnTo>
                  <a:pt x="2919832" y="0"/>
                </a:lnTo>
                <a:lnTo>
                  <a:pt x="4209797" y="0"/>
                </a:lnTo>
                <a:lnTo>
                  <a:pt x="4209797" y="2958206"/>
                </a:lnTo>
                <a:lnTo>
                  <a:pt x="4356196" y="2958206"/>
                </a:lnTo>
                <a:lnTo>
                  <a:pt x="4356196" y="3324084"/>
                </a:lnTo>
                <a:lnTo>
                  <a:pt x="5480178" y="3324084"/>
                </a:lnTo>
                <a:lnTo>
                  <a:pt x="5480178" y="2958206"/>
                </a:lnTo>
                <a:lnTo>
                  <a:pt x="6635038" y="2958206"/>
                </a:lnTo>
                <a:lnTo>
                  <a:pt x="6635038" y="6558619"/>
                </a:lnTo>
                <a:lnTo>
                  <a:pt x="0" y="6558619"/>
                </a:lnTo>
                <a:lnTo>
                  <a:pt x="0" y="943116"/>
                </a:lnTo>
                <a:lnTo>
                  <a:pt x="22170" y="943116"/>
                </a:lnTo>
                <a:close/>
              </a:path>
            </a:pathLst>
          </a:cu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FC745D98-6420-21C0-70CF-FC497269048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3402846" y="3910631"/>
            <a:ext cx="1069701" cy="1826627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E703647F-270D-B7AB-5E65-02AA4F3287D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58501" y="3912539"/>
            <a:ext cx="1069701" cy="1826627"/>
          </a:xfrm>
          <a:prstGeom prst="rect">
            <a:avLst/>
          </a:prstGeom>
        </p:spPr>
      </p:pic>
      <p:pic>
        <p:nvPicPr>
          <p:cNvPr id="85" name="图片 84">
            <a:extLst>
              <a:ext uri="{FF2B5EF4-FFF2-40B4-BE49-F238E27FC236}">
                <a16:creationId xmlns:a16="http://schemas.microsoft.com/office/drawing/2014/main" id="{944608BD-809E-DCEC-3270-B056D176340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5600" y="4674933"/>
            <a:ext cx="1697518" cy="28986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1BC6C260-A7A6-CD3B-7BDD-D4DFE5A28859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3443" y="3685549"/>
            <a:ext cx="1588557" cy="98339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A9BABF79-F8D5-F109-5F76-B0634528494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4471" y="3777396"/>
            <a:ext cx="990769" cy="613332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C8648DC7-DF66-DC94-47ED-49AE162630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58770" y="4985625"/>
            <a:ext cx="509182" cy="148421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B772624-C1DA-23F6-184A-BCCDC3B24D3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95701" y="5458164"/>
            <a:ext cx="784295" cy="1028752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AF14BCA8-377C-0A9D-C97B-4E7B604DB91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60748" y="5458164"/>
            <a:ext cx="411027" cy="539140"/>
          </a:xfrm>
          <a:prstGeom prst="rect">
            <a:avLst/>
          </a:prstGeom>
        </p:spPr>
      </p:pic>
      <p:pic>
        <p:nvPicPr>
          <p:cNvPr id="96" name="图片 95">
            <a:extLst>
              <a:ext uri="{FF2B5EF4-FFF2-40B4-BE49-F238E27FC236}">
                <a16:creationId xmlns:a16="http://schemas.microsoft.com/office/drawing/2014/main" id="{F2245D08-D70F-B1BA-B5C0-887B5D0A556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5423" y="5965693"/>
            <a:ext cx="509182" cy="667889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C6B39ABE-740D-4FE0-D7E4-54754798D9AB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05532" y="4594014"/>
            <a:ext cx="509182" cy="148421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374F8EF-322F-5183-9959-17FE13B58D51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7608309" y="5621609"/>
            <a:ext cx="517023" cy="701862"/>
          </a:xfrm>
          <a:prstGeom prst="rect">
            <a:avLst/>
          </a:prstGeom>
        </p:spPr>
      </p:pic>
      <p:grpSp>
        <p:nvGrpSpPr>
          <p:cNvPr id="2" name="组合 29">
            <a:extLst>
              <a:ext uri="{FF2B5EF4-FFF2-40B4-BE49-F238E27FC236}">
                <a16:creationId xmlns:a16="http://schemas.microsoft.com/office/drawing/2014/main" id="{C9E9CDDF-1A77-E3C1-04E8-B1A0ECCE86EE}"/>
              </a:ext>
            </a:extLst>
          </p:cNvPr>
          <p:cNvGrpSpPr/>
          <p:nvPr/>
        </p:nvGrpSpPr>
        <p:grpSpPr>
          <a:xfrm>
            <a:off x="5206489" y="779769"/>
            <a:ext cx="1740999" cy="1015663"/>
            <a:chOff x="5056396" y="1480050"/>
            <a:chExt cx="1740999" cy="1015663"/>
          </a:xfrm>
        </p:grpSpPr>
        <p:sp>
          <p:nvSpPr>
            <p:cNvPr id="3" name="文本框 86">
              <a:extLst>
                <a:ext uri="{FF2B5EF4-FFF2-40B4-BE49-F238E27FC236}">
                  <a16:creationId xmlns:a16="http://schemas.microsoft.com/office/drawing/2014/main" id="{53DB23CE-FDDB-1C7A-A31C-186079B691AD}"/>
                </a:ext>
              </a:extLst>
            </p:cNvPr>
            <p:cNvSpPr txBox="1"/>
            <p:nvPr/>
          </p:nvSpPr>
          <p:spPr>
            <a:xfrm>
              <a:off x="5523993" y="1480050"/>
              <a:ext cx="1273402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zh-CN" sz="6000">
                  <a:solidFill>
                    <a:srgbClr val="304086"/>
                  </a:solidFill>
                  <a:cs typeface="+mn-ea"/>
                  <a:sym typeface="+mn-lt"/>
                </a:rPr>
                <a:t>02</a:t>
              </a:r>
              <a:endParaRPr lang="zh-CN" altLang="en-US" sz="6000">
                <a:solidFill>
                  <a:srgbClr val="304086"/>
                </a:solidFill>
                <a:cs typeface="+mn-ea"/>
                <a:sym typeface="+mn-lt"/>
              </a:endParaRPr>
            </a:p>
          </p:txBody>
        </p:sp>
        <p:sp>
          <p:nvSpPr>
            <p:cNvPr id="4" name="任意多边形: 形状 109">
              <a:extLst>
                <a:ext uri="{FF2B5EF4-FFF2-40B4-BE49-F238E27FC236}">
                  <a16:creationId xmlns:a16="http://schemas.microsoft.com/office/drawing/2014/main" id="{F508DD14-69A0-DF22-9AF7-F1B8E8AB2CBE}"/>
                </a:ext>
              </a:extLst>
            </p:cNvPr>
            <p:cNvSpPr/>
            <p:nvPr/>
          </p:nvSpPr>
          <p:spPr>
            <a:xfrm rot="5400000">
              <a:off x="5036910" y="1869175"/>
              <a:ext cx="322893" cy="283922"/>
            </a:xfrm>
            <a:custGeom>
              <a:avLst/>
              <a:gdLst>
                <a:gd name="connsiteX0" fmla="*/ 0 w 2761802"/>
                <a:gd name="connsiteY0" fmla="*/ 2231611 h 2428472"/>
                <a:gd name="connsiteX1" fmla="*/ 4179 w 2761802"/>
                <a:gd name="connsiteY1" fmla="*/ 2190147 h 2428472"/>
                <a:gd name="connsiteX2" fmla="*/ 8183 w 2761802"/>
                <a:gd name="connsiteY2" fmla="*/ 2177249 h 2428472"/>
                <a:gd name="connsiteX3" fmla="*/ 1237619 w 2761802"/>
                <a:gd name="connsiteY3" fmla="*/ 57529 h 2428472"/>
                <a:gd name="connsiteX4" fmla="*/ 1298967 w 2761802"/>
                <a:gd name="connsiteY4" fmla="*/ 16167 h 2428472"/>
                <a:gd name="connsiteX5" fmla="*/ 1379050 w 2761802"/>
                <a:gd name="connsiteY5" fmla="*/ 0 h 2428472"/>
                <a:gd name="connsiteX6" fmla="*/ 1524530 w 2761802"/>
                <a:gd name="connsiteY6" fmla="*/ 60259 h 2428472"/>
                <a:gd name="connsiteX7" fmla="*/ 1544630 w 2761802"/>
                <a:gd name="connsiteY7" fmla="*/ 90072 h 2428472"/>
                <a:gd name="connsiteX8" fmla="*/ 1549295 w 2761802"/>
                <a:gd name="connsiteY8" fmla="*/ 90777 h 2428472"/>
                <a:gd name="connsiteX9" fmla="*/ 2718425 w 2761802"/>
                <a:gd name="connsiteY9" fmla="*/ 2106521 h 2428472"/>
                <a:gd name="connsiteX10" fmla="*/ 2717112 w 2761802"/>
                <a:gd name="connsiteY10" fmla="*/ 2109223 h 2428472"/>
                <a:gd name="connsiteX11" fmla="*/ 2737721 w 2761802"/>
                <a:gd name="connsiteY11" fmla="*/ 2139791 h 2428472"/>
                <a:gd name="connsiteX12" fmla="*/ 2746907 w 2761802"/>
                <a:gd name="connsiteY12" fmla="*/ 2155628 h 2428472"/>
                <a:gd name="connsiteX13" fmla="*/ 2757622 w 2761802"/>
                <a:gd name="connsiteY13" fmla="*/ 2190146 h 2428472"/>
                <a:gd name="connsiteX14" fmla="*/ 2761802 w 2761802"/>
                <a:gd name="connsiteY14" fmla="*/ 2231610 h 2428472"/>
                <a:gd name="connsiteX15" fmla="*/ 2636146 w 2761802"/>
                <a:gd name="connsiteY15" fmla="*/ 2421181 h 2428472"/>
                <a:gd name="connsiteX16" fmla="*/ 2612656 w 2761802"/>
                <a:gd name="connsiteY16" fmla="*/ 2428472 h 2428472"/>
                <a:gd name="connsiteX17" fmla="*/ 149141 w 2761802"/>
                <a:gd name="connsiteY17" fmla="*/ 2428472 h 2428472"/>
                <a:gd name="connsiteX18" fmla="*/ 125655 w 2761802"/>
                <a:gd name="connsiteY18" fmla="*/ 2421182 h 2428472"/>
                <a:gd name="connsiteX19" fmla="*/ 0 w 2761802"/>
                <a:gd name="connsiteY19" fmla="*/ 2231611 h 242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761802" h="2428472">
                  <a:moveTo>
                    <a:pt x="0" y="2231611"/>
                  </a:moveTo>
                  <a:cubicBezTo>
                    <a:pt x="0" y="2217407"/>
                    <a:pt x="1439" y="2203540"/>
                    <a:pt x="4179" y="2190147"/>
                  </a:cubicBezTo>
                  <a:lnTo>
                    <a:pt x="8183" y="2177249"/>
                  </a:lnTo>
                  <a:lnTo>
                    <a:pt x="1237619" y="57529"/>
                  </a:lnTo>
                  <a:lnTo>
                    <a:pt x="1298967" y="16167"/>
                  </a:lnTo>
                  <a:cubicBezTo>
                    <a:pt x="1323581" y="5757"/>
                    <a:pt x="1350643" y="0"/>
                    <a:pt x="1379050" y="0"/>
                  </a:cubicBezTo>
                  <a:cubicBezTo>
                    <a:pt x="1435864" y="0"/>
                    <a:pt x="1487298" y="23028"/>
                    <a:pt x="1524530" y="60259"/>
                  </a:cubicBezTo>
                  <a:lnTo>
                    <a:pt x="1544630" y="90072"/>
                  </a:lnTo>
                  <a:lnTo>
                    <a:pt x="1549295" y="90777"/>
                  </a:lnTo>
                  <a:lnTo>
                    <a:pt x="2718425" y="2106521"/>
                  </a:lnTo>
                  <a:lnTo>
                    <a:pt x="2717112" y="2109223"/>
                  </a:lnTo>
                  <a:lnTo>
                    <a:pt x="2737721" y="2139791"/>
                  </a:lnTo>
                  <a:lnTo>
                    <a:pt x="2746907" y="2155628"/>
                  </a:lnTo>
                  <a:lnTo>
                    <a:pt x="2757622" y="2190146"/>
                  </a:lnTo>
                  <a:cubicBezTo>
                    <a:pt x="2760362" y="2203539"/>
                    <a:pt x="2761802" y="2217406"/>
                    <a:pt x="2761802" y="2231610"/>
                  </a:cubicBezTo>
                  <a:cubicBezTo>
                    <a:pt x="2761802" y="2316830"/>
                    <a:pt x="2709989" y="2389948"/>
                    <a:pt x="2636146" y="2421181"/>
                  </a:cubicBezTo>
                  <a:lnTo>
                    <a:pt x="2612656" y="2428472"/>
                  </a:lnTo>
                  <a:lnTo>
                    <a:pt x="149141" y="2428472"/>
                  </a:lnTo>
                  <a:lnTo>
                    <a:pt x="125655" y="2421182"/>
                  </a:lnTo>
                  <a:cubicBezTo>
                    <a:pt x="51812" y="2389949"/>
                    <a:pt x="0" y="2316831"/>
                    <a:pt x="0" y="2231611"/>
                  </a:cubicBezTo>
                  <a:close/>
                </a:path>
              </a:pathLst>
            </a:cu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87">
            <a:extLst>
              <a:ext uri="{FF2B5EF4-FFF2-40B4-BE49-F238E27FC236}">
                <a16:creationId xmlns:a16="http://schemas.microsoft.com/office/drawing/2014/main" id="{563AB454-E524-480E-6B31-CE2ED88CC124}"/>
              </a:ext>
            </a:extLst>
          </p:cNvPr>
          <p:cNvSpPr txBox="1"/>
          <p:nvPr/>
        </p:nvSpPr>
        <p:spPr>
          <a:xfrm>
            <a:off x="3515240" y="2183464"/>
            <a:ext cx="52660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ATM</a:t>
            </a:r>
            <a:r>
              <a:rPr lang="zh-TW" altLang="en-US" sz="4000" b="1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ea"/>
                <a:sym typeface="+mn-lt"/>
              </a:rPr>
              <a:t> </a:t>
            </a:r>
            <a:r>
              <a:rPr lang="zh-TW" altLang="en-US" sz="4000">
                <a:solidFill>
                  <a:schemeClr val="bg1"/>
                </a:solidFill>
                <a:latin typeface="王漢宗特明體一標準" panose="02020600000000000000" pitchFamily="18" charset="-120"/>
                <a:ea typeface="王漢宗特明體一標準" panose="02020600000000000000" pitchFamily="18" charset="-120"/>
                <a:cs typeface="+mn-ea"/>
                <a:sym typeface="+mn-lt"/>
              </a:rPr>
              <a:t>資安威脅與挑戰</a:t>
            </a:r>
            <a:endParaRPr lang="zh-CN" altLang="en-US" sz="4000">
              <a:solidFill>
                <a:schemeClr val="bg1"/>
              </a:solidFill>
              <a:latin typeface="王漢宗特明體一標準" panose="02020600000000000000" pitchFamily="18" charset="-120"/>
              <a:ea typeface="王漢宗特明體一標準" panose="02020600000000000000" pitchFamily="18" charset="-120"/>
              <a:cs typeface="+mn-ea"/>
              <a:sym typeface="+mn-lt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7EB27DB-9EC6-C580-5BB5-AF8F5B9D44D0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279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FBC045-4A85-CA43-3284-C86B41E05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>
            <a:extLst>
              <a:ext uri="{FF2B5EF4-FFF2-40B4-BE49-F238E27FC236}">
                <a16:creationId xmlns:a16="http://schemas.microsoft.com/office/drawing/2014/main" id="{DFCF4F60-C66A-84A5-C6E9-F640F814BC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46651"/>
          </a:xfrm>
          <a:prstGeom prst="rect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icrosoft JhengHei"/>
              <a:ea typeface="Microsoft JhengHei"/>
              <a:cs typeface="+mn-ea"/>
              <a:sym typeface="+mn-lt"/>
            </a:endParaRPr>
          </a:p>
        </p:txBody>
      </p:sp>
      <p:sp>
        <p:nvSpPr>
          <p:cNvPr id="219" name="矩形: 圆角 218">
            <a:extLst>
              <a:ext uri="{FF2B5EF4-FFF2-40B4-BE49-F238E27FC236}">
                <a16:creationId xmlns:a16="http://schemas.microsoft.com/office/drawing/2014/main" id="{1F027606-6228-E5D5-EDF3-252D844FBFC5}"/>
              </a:ext>
            </a:extLst>
          </p:cNvPr>
          <p:cNvSpPr/>
          <p:nvPr/>
        </p:nvSpPr>
        <p:spPr>
          <a:xfrm>
            <a:off x="7909492" y="1716776"/>
            <a:ext cx="3485046" cy="4335906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ECAC88F6-BA1C-8DC5-1ADA-A44081346EA0}"/>
              </a:ext>
            </a:extLst>
          </p:cNvPr>
          <p:cNvSpPr txBox="1"/>
          <p:nvPr/>
        </p:nvSpPr>
        <p:spPr>
          <a:xfrm>
            <a:off x="8438239" y="2039188"/>
            <a:ext cx="244273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sz="2400" b="1" err="1">
                <a:solidFill>
                  <a:srgbClr val="304086"/>
                </a:solidFill>
                <a:latin typeface="Microsoft JhengHei"/>
                <a:ea typeface="Microsoft JhengHei"/>
                <a:cs typeface="+mn-ea"/>
              </a:rPr>
              <a:t>應用安全</a:t>
            </a:r>
            <a:endParaRPr lang="en-US" altLang="zh-CN" sz="2400" b="1">
              <a:solidFill>
                <a:srgbClr val="304086"/>
              </a:solidFill>
              <a:latin typeface="Microsoft JhengHei"/>
              <a:ea typeface="Microsoft JhengHei"/>
              <a:cs typeface="+mn-ea"/>
            </a:endParaRPr>
          </a:p>
        </p:txBody>
      </p:sp>
      <p:grpSp>
        <p:nvGrpSpPr>
          <p:cNvPr id="5" name="Google Shape;1014;p32">
            <a:extLst>
              <a:ext uri="{FF2B5EF4-FFF2-40B4-BE49-F238E27FC236}">
                <a16:creationId xmlns:a16="http://schemas.microsoft.com/office/drawing/2014/main" id="{490043BA-E067-7441-4C4D-558AE1275673}"/>
              </a:ext>
            </a:extLst>
          </p:cNvPr>
          <p:cNvGrpSpPr/>
          <p:nvPr/>
        </p:nvGrpSpPr>
        <p:grpSpPr>
          <a:xfrm>
            <a:off x="3417795" y="2146456"/>
            <a:ext cx="281572" cy="282320"/>
            <a:chOff x="-1700225" y="2768875"/>
            <a:chExt cx="291450" cy="292225"/>
          </a:xfrm>
          <a:solidFill>
            <a:schemeClr val="bg1"/>
          </a:solidFill>
        </p:grpSpPr>
        <p:sp>
          <p:nvSpPr>
            <p:cNvPr id="6" name="Google Shape;1015;p32">
              <a:extLst>
                <a:ext uri="{FF2B5EF4-FFF2-40B4-BE49-F238E27FC236}">
                  <a16:creationId xmlns:a16="http://schemas.microsoft.com/office/drawing/2014/main" id="{0067A993-3E2E-A11D-2FF3-8922B9A985F6}"/>
                </a:ext>
              </a:extLst>
            </p:cNvPr>
            <p:cNvSpPr/>
            <p:nvPr/>
          </p:nvSpPr>
          <p:spPr>
            <a:xfrm>
              <a:off x="-1700225" y="2768875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617" y="662"/>
                  </a:moveTo>
                  <a:cubicBezTo>
                    <a:pt x="10806" y="662"/>
                    <a:pt x="10964" y="820"/>
                    <a:pt x="10964" y="1009"/>
                  </a:cubicBezTo>
                  <a:lnTo>
                    <a:pt x="10964" y="2710"/>
                  </a:lnTo>
                  <a:lnTo>
                    <a:pt x="662" y="2710"/>
                  </a:lnTo>
                  <a:lnTo>
                    <a:pt x="662" y="1009"/>
                  </a:lnTo>
                  <a:cubicBezTo>
                    <a:pt x="662" y="820"/>
                    <a:pt x="819" y="662"/>
                    <a:pt x="1008" y="662"/>
                  </a:cubicBezTo>
                  <a:close/>
                  <a:moveTo>
                    <a:pt x="10933" y="3372"/>
                  </a:moveTo>
                  <a:lnTo>
                    <a:pt x="10933" y="9232"/>
                  </a:lnTo>
                  <a:cubicBezTo>
                    <a:pt x="10964" y="9484"/>
                    <a:pt x="10806" y="9610"/>
                    <a:pt x="10617" y="9610"/>
                  </a:cubicBezTo>
                  <a:lnTo>
                    <a:pt x="8916" y="9610"/>
                  </a:lnTo>
                  <a:lnTo>
                    <a:pt x="8570" y="9232"/>
                  </a:lnTo>
                  <a:cubicBezTo>
                    <a:pt x="8601" y="9169"/>
                    <a:pt x="8664" y="9043"/>
                    <a:pt x="8696" y="8917"/>
                  </a:cubicBezTo>
                  <a:lnTo>
                    <a:pt x="9200" y="8917"/>
                  </a:lnTo>
                  <a:cubicBezTo>
                    <a:pt x="9389" y="8917"/>
                    <a:pt x="9546" y="8759"/>
                    <a:pt x="9546" y="8570"/>
                  </a:cubicBezTo>
                  <a:lnTo>
                    <a:pt x="9546" y="7184"/>
                  </a:lnTo>
                  <a:cubicBezTo>
                    <a:pt x="9546" y="6995"/>
                    <a:pt x="9389" y="6837"/>
                    <a:pt x="9200" y="6837"/>
                  </a:cubicBezTo>
                  <a:lnTo>
                    <a:pt x="8696" y="6837"/>
                  </a:lnTo>
                  <a:cubicBezTo>
                    <a:pt x="8664" y="6711"/>
                    <a:pt x="8601" y="6648"/>
                    <a:pt x="8570" y="6522"/>
                  </a:cubicBezTo>
                  <a:lnTo>
                    <a:pt x="8916" y="6176"/>
                  </a:lnTo>
                  <a:cubicBezTo>
                    <a:pt x="9042" y="6050"/>
                    <a:pt x="9042" y="5798"/>
                    <a:pt x="8916" y="5703"/>
                  </a:cubicBezTo>
                  <a:lnTo>
                    <a:pt x="7940" y="4695"/>
                  </a:lnTo>
                  <a:cubicBezTo>
                    <a:pt x="7877" y="4648"/>
                    <a:pt x="7790" y="4624"/>
                    <a:pt x="7703" y="4624"/>
                  </a:cubicBezTo>
                  <a:cubicBezTo>
                    <a:pt x="7617" y="4624"/>
                    <a:pt x="7530" y="4648"/>
                    <a:pt x="7467" y="4695"/>
                  </a:cubicBezTo>
                  <a:lnTo>
                    <a:pt x="7120" y="5073"/>
                  </a:lnTo>
                  <a:cubicBezTo>
                    <a:pt x="7026" y="5041"/>
                    <a:pt x="6931" y="4978"/>
                    <a:pt x="6805" y="4947"/>
                  </a:cubicBezTo>
                  <a:lnTo>
                    <a:pt x="6805" y="4443"/>
                  </a:lnTo>
                  <a:cubicBezTo>
                    <a:pt x="6805" y="4222"/>
                    <a:pt x="6648" y="4065"/>
                    <a:pt x="6459" y="4065"/>
                  </a:cubicBezTo>
                  <a:lnTo>
                    <a:pt x="5073" y="4065"/>
                  </a:lnTo>
                  <a:cubicBezTo>
                    <a:pt x="4884" y="4065"/>
                    <a:pt x="4726" y="4222"/>
                    <a:pt x="4726" y="4443"/>
                  </a:cubicBezTo>
                  <a:lnTo>
                    <a:pt x="4726" y="4947"/>
                  </a:lnTo>
                  <a:cubicBezTo>
                    <a:pt x="4600" y="4978"/>
                    <a:pt x="4506" y="5010"/>
                    <a:pt x="4411" y="5073"/>
                  </a:cubicBezTo>
                  <a:lnTo>
                    <a:pt x="4033" y="4695"/>
                  </a:lnTo>
                  <a:cubicBezTo>
                    <a:pt x="3986" y="4648"/>
                    <a:pt x="3899" y="4624"/>
                    <a:pt x="3808" y="4624"/>
                  </a:cubicBezTo>
                  <a:cubicBezTo>
                    <a:pt x="3718" y="4624"/>
                    <a:pt x="3623" y="4648"/>
                    <a:pt x="3560" y="4695"/>
                  </a:cubicBezTo>
                  <a:lnTo>
                    <a:pt x="2584" y="5703"/>
                  </a:lnTo>
                  <a:cubicBezTo>
                    <a:pt x="2458" y="5829"/>
                    <a:pt x="2458" y="6050"/>
                    <a:pt x="2584" y="6176"/>
                  </a:cubicBezTo>
                  <a:lnTo>
                    <a:pt x="2930" y="6522"/>
                  </a:lnTo>
                  <a:cubicBezTo>
                    <a:pt x="2899" y="6585"/>
                    <a:pt x="2867" y="6711"/>
                    <a:pt x="2836" y="6837"/>
                  </a:cubicBezTo>
                  <a:lnTo>
                    <a:pt x="2300" y="6837"/>
                  </a:lnTo>
                  <a:cubicBezTo>
                    <a:pt x="2111" y="6837"/>
                    <a:pt x="1954" y="6995"/>
                    <a:pt x="1954" y="7184"/>
                  </a:cubicBezTo>
                  <a:lnTo>
                    <a:pt x="1954" y="8570"/>
                  </a:lnTo>
                  <a:cubicBezTo>
                    <a:pt x="1954" y="8759"/>
                    <a:pt x="2111" y="8917"/>
                    <a:pt x="2300" y="8917"/>
                  </a:cubicBezTo>
                  <a:lnTo>
                    <a:pt x="2836" y="8917"/>
                  </a:lnTo>
                  <a:cubicBezTo>
                    <a:pt x="2867" y="9043"/>
                    <a:pt x="2899" y="9137"/>
                    <a:pt x="2930" y="9232"/>
                  </a:cubicBezTo>
                  <a:lnTo>
                    <a:pt x="2584" y="9610"/>
                  </a:lnTo>
                  <a:lnTo>
                    <a:pt x="977" y="9610"/>
                  </a:lnTo>
                  <a:cubicBezTo>
                    <a:pt x="788" y="9610"/>
                    <a:pt x="630" y="9452"/>
                    <a:pt x="630" y="9232"/>
                  </a:cubicBezTo>
                  <a:lnTo>
                    <a:pt x="630" y="3372"/>
                  </a:lnTo>
                  <a:close/>
                  <a:moveTo>
                    <a:pt x="6112" y="4726"/>
                  </a:moveTo>
                  <a:lnTo>
                    <a:pt x="6112" y="5136"/>
                  </a:lnTo>
                  <a:cubicBezTo>
                    <a:pt x="6112" y="5294"/>
                    <a:pt x="6207" y="5420"/>
                    <a:pt x="6364" y="5451"/>
                  </a:cubicBezTo>
                  <a:cubicBezTo>
                    <a:pt x="6553" y="5514"/>
                    <a:pt x="6805" y="5609"/>
                    <a:pt x="6994" y="5735"/>
                  </a:cubicBezTo>
                  <a:cubicBezTo>
                    <a:pt x="7041" y="5769"/>
                    <a:pt x="7096" y="5783"/>
                    <a:pt x="7153" y="5783"/>
                  </a:cubicBezTo>
                  <a:cubicBezTo>
                    <a:pt x="7251" y="5783"/>
                    <a:pt x="7356" y="5743"/>
                    <a:pt x="7435" y="5703"/>
                  </a:cubicBezTo>
                  <a:lnTo>
                    <a:pt x="7751" y="5388"/>
                  </a:lnTo>
                  <a:lnTo>
                    <a:pt x="8223" y="5861"/>
                  </a:lnTo>
                  <a:lnTo>
                    <a:pt x="7908" y="6176"/>
                  </a:lnTo>
                  <a:cubicBezTo>
                    <a:pt x="7782" y="6302"/>
                    <a:pt x="7782" y="6459"/>
                    <a:pt x="7877" y="6617"/>
                  </a:cubicBezTo>
                  <a:cubicBezTo>
                    <a:pt x="7971" y="6806"/>
                    <a:pt x="8066" y="6995"/>
                    <a:pt x="8129" y="7247"/>
                  </a:cubicBezTo>
                  <a:cubicBezTo>
                    <a:pt x="8192" y="7404"/>
                    <a:pt x="8286" y="7499"/>
                    <a:pt x="8444" y="7499"/>
                  </a:cubicBezTo>
                  <a:lnTo>
                    <a:pt x="8885" y="7499"/>
                  </a:lnTo>
                  <a:lnTo>
                    <a:pt x="8885" y="8192"/>
                  </a:lnTo>
                  <a:lnTo>
                    <a:pt x="8444" y="8192"/>
                  </a:lnTo>
                  <a:cubicBezTo>
                    <a:pt x="8286" y="8192"/>
                    <a:pt x="8192" y="8286"/>
                    <a:pt x="8129" y="8444"/>
                  </a:cubicBezTo>
                  <a:cubicBezTo>
                    <a:pt x="8097" y="8665"/>
                    <a:pt x="7971" y="8885"/>
                    <a:pt x="7877" y="9074"/>
                  </a:cubicBezTo>
                  <a:cubicBezTo>
                    <a:pt x="7782" y="9200"/>
                    <a:pt x="7814" y="9389"/>
                    <a:pt x="7908" y="9515"/>
                  </a:cubicBezTo>
                  <a:lnTo>
                    <a:pt x="8223" y="9830"/>
                  </a:lnTo>
                  <a:lnTo>
                    <a:pt x="7751" y="10303"/>
                  </a:lnTo>
                  <a:lnTo>
                    <a:pt x="7435" y="9988"/>
                  </a:lnTo>
                  <a:cubicBezTo>
                    <a:pt x="7368" y="9920"/>
                    <a:pt x="7291" y="9889"/>
                    <a:pt x="7211" y="9889"/>
                  </a:cubicBezTo>
                  <a:cubicBezTo>
                    <a:pt x="7141" y="9889"/>
                    <a:pt x="7068" y="9912"/>
                    <a:pt x="6994" y="9956"/>
                  </a:cubicBezTo>
                  <a:cubicBezTo>
                    <a:pt x="6805" y="10082"/>
                    <a:pt x="6616" y="10145"/>
                    <a:pt x="6364" y="10208"/>
                  </a:cubicBezTo>
                  <a:cubicBezTo>
                    <a:pt x="6207" y="10271"/>
                    <a:pt x="6112" y="10366"/>
                    <a:pt x="6112" y="10555"/>
                  </a:cubicBezTo>
                  <a:lnTo>
                    <a:pt x="6112" y="10964"/>
                  </a:lnTo>
                  <a:lnTo>
                    <a:pt x="5419" y="10964"/>
                  </a:lnTo>
                  <a:lnTo>
                    <a:pt x="5419" y="10555"/>
                  </a:lnTo>
                  <a:cubicBezTo>
                    <a:pt x="5419" y="10366"/>
                    <a:pt x="5325" y="10271"/>
                    <a:pt x="5167" y="10208"/>
                  </a:cubicBezTo>
                  <a:cubicBezTo>
                    <a:pt x="4947" y="10177"/>
                    <a:pt x="4726" y="10051"/>
                    <a:pt x="4537" y="9956"/>
                  </a:cubicBezTo>
                  <a:cubicBezTo>
                    <a:pt x="4491" y="9921"/>
                    <a:pt x="4436" y="9908"/>
                    <a:pt x="4379" y="9908"/>
                  </a:cubicBezTo>
                  <a:cubicBezTo>
                    <a:pt x="4281" y="9908"/>
                    <a:pt x="4176" y="9948"/>
                    <a:pt x="4096" y="9988"/>
                  </a:cubicBezTo>
                  <a:lnTo>
                    <a:pt x="3781" y="10303"/>
                  </a:lnTo>
                  <a:lnTo>
                    <a:pt x="3308" y="9830"/>
                  </a:lnTo>
                  <a:lnTo>
                    <a:pt x="3623" y="9515"/>
                  </a:lnTo>
                  <a:cubicBezTo>
                    <a:pt x="3749" y="9389"/>
                    <a:pt x="3749" y="9232"/>
                    <a:pt x="3655" y="9074"/>
                  </a:cubicBezTo>
                  <a:cubicBezTo>
                    <a:pt x="3529" y="8885"/>
                    <a:pt x="3466" y="8696"/>
                    <a:pt x="3371" y="8444"/>
                  </a:cubicBezTo>
                  <a:cubicBezTo>
                    <a:pt x="3340" y="8286"/>
                    <a:pt x="3214" y="8192"/>
                    <a:pt x="3056" y="8192"/>
                  </a:cubicBezTo>
                  <a:lnTo>
                    <a:pt x="2647" y="8192"/>
                  </a:lnTo>
                  <a:lnTo>
                    <a:pt x="2647" y="7499"/>
                  </a:lnTo>
                  <a:lnTo>
                    <a:pt x="3056" y="7499"/>
                  </a:lnTo>
                  <a:cubicBezTo>
                    <a:pt x="3214" y="7499"/>
                    <a:pt x="3340" y="7404"/>
                    <a:pt x="3371" y="7247"/>
                  </a:cubicBezTo>
                  <a:cubicBezTo>
                    <a:pt x="3434" y="7026"/>
                    <a:pt x="3529" y="6806"/>
                    <a:pt x="3655" y="6617"/>
                  </a:cubicBezTo>
                  <a:cubicBezTo>
                    <a:pt x="3749" y="6491"/>
                    <a:pt x="3686" y="6302"/>
                    <a:pt x="3623" y="6176"/>
                  </a:cubicBezTo>
                  <a:lnTo>
                    <a:pt x="3308" y="5861"/>
                  </a:lnTo>
                  <a:lnTo>
                    <a:pt x="3781" y="5388"/>
                  </a:lnTo>
                  <a:lnTo>
                    <a:pt x="4096" y="5703"/>
                  </a:lnTo>
                  <a:cubicBezTo>
                    <a:pt x="4163" y="5771"/>
                    <a:pt x="4240" y="5802"/>
                    <a:pt x="4321" y="5802"/>
                  </a:cubicBezTo>
                  <a:cubicBezTo>
                    <a:pt x="4391" y="5802"/>
                    <a:pt x="4464" y="5778"/>
                    <a:pt x="4537" y="5735"/>
                  </a:cubicBezTo>
                  <a:cubicBezTo>
                    <a:pt x="4726" y="5609"/>
                    <a:pt x="4915" y="5546"/>
                    <a:pt x="5167" y="5451"/>
                  </a:cubicBezTo>
                  <a:cubicBezTo>
                    <a:pt x="5325" y="5420"/>
                    <a:pt x="5419" y="5294"/>
                    <a:pt x="5419" y="5136"/>
                  </a:cubicBezTo>
                  <a:lnTo>
                    <a:pt x="5419" y="4726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295"/>
                  </a:lnTo>
                  <a:cubicBezTo>
                    <a:pt x="0" y="9830"/>
                    <a:pt x="473" y="10303"/>
                    <a:pt x="1008" y="10303"/>
                  </a:cubicBezTo>
                  <a:lnTo>
                    <a:pt x="2867" y="10303"/>
                  </a:lnTo>
                  <a:lnTo>
                    <a:pt x="3623" y="11059"/>
                  </a:lnTo>
                  <a:cubicBezTo>
                    <a:pt x="3671" y="11122"/>
                    <a:pt x="3757" y="11153"/>
                    <a:pt x="3848" y="11153"/>
                  </a:cubicBezTo>
                  <a:cubicBezTo>
                    <a:pt x="3938" y="11153"/>
                    <a:pt x="4033" y="11122"/>
                    <a:pt x="4096" y="11059"/>
                  </a:cubicBezTo>
                  <a:lnTo>
                    <a:pt x="4442" y="10712"/>
                  </a:lnTo>
                  <a:cubicBezTo>
                    <a:pt x="4506" y="10744"/>
                    <a:pt x="4632" y="10775"/>
                    <a:pt x="4758" y="10807"/>
                  </a:cubicBezTo>
                  <a:lnTo>
                    <a:pt x="4758" y="11342"/>
                  </a:lnTo>
                  <a:cubicBezTo>
                    <a:pt x="4758" y="11531"/>
                    <a:pt x="4915" y="11689"/>
                    <a:pt x="5104" y="11689"/>
                  </a:cubicBezTo>
                  <a:lnTo>
                    <a:pt x="6490" y="11689"/>
                  </a:lnTo>
                  <a:cubicBezTo>
                    <a:pt x="6679" y="11689"/>
                    <a:pt x="6837" y="11531"/>
                    <a:pt x="6837" y="11342"/>
                  </a:cubicBezTo>
                  <a:lnTo>
                    <a:pt x="6837" y="10807"/>
                  </a:lnTo>
                  <a:cubicBezTo>
                    <a:pt x="6963" y="10775"/>
                    <a:pt x="7026" y="10744"/>
                    <a:pt x="7152" y="10712"/>
                  </a:cubicBezTo>
                  <a:lnTo>
                    <a:pt x="7498" y="11059"/>
                  </a:lnTo>
                  <a:cubicBezTo>
                    <a:pt x="7561" y="11122"/>
                    <a:pt x="7656" y="11153"/>
                    <a:pt x="7747" y="11153"/>
                  </a:cubicBezTo>
                  <a:cubicBezTo>
                    <a:pt x="7837" y="11153"/>
                    <a:pt x="7924" y="11122"/>
                    <a:pt x="7971" y="11059"/>
                  </a:cubicBezTo>
                  <a:lnTo>
                    <a:pt x="8727" y="10303"/>
                  </a:lnTo>
                  <a:lnTo>
                    <a:pt x="10617" y="10303"/>
                  </a:lnTo>
                  <a:cubicBezTo>
                    <a:pt x="11185" y="10303"/>
                    <a:pt x="11657" y="9830"/>
                    <a:pt x="11657" y="9295"/>
                  </a:cubicBezTo>
                  <a:lnTo>
                    <a:pt x="11657" y="1009"/>
                  </a:lnTo>
                  <a:cubicBezTo>
                    <a:pt x="11657" y="473"/>
                    <a:pt x="11216" y="1"/>
                    <a:pt x="1061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7" name="Google Shape;1016;p32">
              <a:extLst>
                <a:ext uri="{FF2B5EF4-FFF2-40B4-BE49-F238E27FC236}">
                  <a16:creationId xmlns:a16="http://schemas.microsoft.com/office/drawing/2014/main" id="{CE447073-5EC8-D523-095F-F32E9AE5ABAF}"/>
                </a:ext>
              </a:extLst>
            </p:cNvPr>
            <p:cNvSpPr/>
            <p:nvPr/>
          </p:nvSpPr>
          <p:spPr>
            <a:xfrm>
              <a:off x="-1667150" y="2801950"/>
              <a:ext cx="18150" cy="18150"/>
            </a:xfrm>
            <a:custGeom>
              <a:avLst/>
              <a:gdLst/>
              <a:ahLst/>
              <a:cxnLst/>
              <a:rect l="l" t="t" r="r" b="b"/>
              <a:pathLst>
                <a:path w="726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726"/>
                    <a:pt x="347" y="726"/>
                  </a:cubicBezTo>
                  <a:cubicBezTo>
                    <a:pt x="568" y="726"/>
                    <a:pt x="725" y="536"/>
                    <a:pt x="725" y="347"/>
                  </a:cubicBezTo>
                  <a:cubicBezTo>
                    <a:pt x="725" y="158"/>
                    <a:pt x="568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8" name="Google Shape;1017;p32">
              <a:extLst>
                <a:ext uri="{FF2B5EF4-FFF2-40B4-BE49-F238E27FC236}">
                  <a16:creationId xmlns:a16="http://schemas.microsoft.com/office/drawing/2014/main" id="{A2EF3221-9425-F12A-C15E-B5638F0B3382}"/>
                </a:ext>
              </a:extLst>
            </p:cNvPr>
            <p:cNvSpPr/>
            <p:nvPr/>
          </p:nvSpPr>
          <p:spPr>
            <a:xfrm>
              <a:off x="-1632500" y="28019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7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9" name="Google Shape;1018;p32">
              <a:extLst>
                <a:ext uri="{FF2B5EF4-FFF2-40B4-BE49-F238E27FC236}">
                  <a16:creationId xmlns:a16="http://schemas.microsoft.com/office/drawing/2014/main" id="{77EBB683-0E09-9C34-4342-6308693C18F2}"/>
                </a:ext>
              </a:extLst>
            </p:cNvPr>
            <p:cNvSpPr/>
            <p:nvPr/>
          </p:nvSpPr>
          <p:spPr>
            <a:xfrm>
              <a:off x="-1597850" y="2801950"/>
              <a:ext cx="17375" cy="18150"/>
            </a:xfrm>
            <a:custGeom>
              <a:avLst/>
              <a:gdLst/>
              <a:ahLst/>
              <a:cxnLst/>
              <a:rect l="l" t="t" r="r" b="b"/>
              <a:pathLst>
                <a:path w="695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7" y="726"/>
                    <a:pt x="694" y="568"/>
                    <a:pt x="694" y="347"/>
                  </a:cubicBezTo>
                  <a:cubicBezTo>
                    <a:pt x="694" y="158"/>
                    <a:pt x="537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0" name="Google Shape;1019;p32">
              <a:extLst>
                <a:ext uri="{FF2B5EF4-FFF2-40B4-BE49-F238E27FC236}">
                  <a16:creationId xmlns:a16="http://schemas.microsoft.com/office/drawing/2014/main" id="{BFD289E4-C023-3D38-027D-00E5DE7DA6D7}"/>
                </a:ext>
              </a:extLst>
            </p:cNvPr>
            <p:cNvSpPr/>
            <p:nvPr/>
          </p:nvSpPr>
          <p:spPr>
            <a:xfrm>
              <a:off x="-1564750" y="2801950"/>
              <a:ext cx="120525" cy="18150"/>
            </a:xfrm>
            <a:custGeom>
              <a:avLst/>
              <a:gdLst/>
              <a:ahLst/>
              <a:cxnLst/>
              <a:rect l="l" t="t" r="r" b="b"/>
              <a:pathLst>
                <a:path w="4821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32" y="568"/>
                    <a:pt x="189" y="726"/>
                    <a:pt x="347" y="726"/>
                  </a:cubicBezTo>
                  <a:lnTo>
                    <a:pt x="4442" y="726"/>
                  </a:lnTo>
                  <a:cubicBezTo>
                    <a:pt x="4663" y="726"/>
                    <a:pt x="4820" y="568"/>
                    <a:pt x="4820" y="347"/>
                  </a:cubicBezTo>
                  <a:cubicBezTo>
                    <a:pt x="4820" y="158"/>
                    <a:pt x="4663" y="1"/>
                    <a:pt x="444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11" name="Google Shape;1020;p32">
              <a:extLst>
                <a:ext uri="{FF2B5EF4-FFF2-40B4-BE49-F238E27FC236}">
                  <a16:creationId xmlns:a16="http://schemas.microsoft.com/office/drawing/2014/main" id="{092CA30F-9F12-AB5B-E165-18E973A90F3A}"/>
                </a:ext>
              </a:extLst>
            </p:cNvPr>
            <p:cNvSpPr/>
            <p:nvPr/>
          </p:nvSpPr>
          <p:spPr>
            <a:xfrm>
              <a:off x="-1597850" y="2924050"/>
              <a:ext cx="85100" cy="85075"/>
            </a:xfrm>
            <a:custGeom>
              <a:avLst/>
              <a:gdLst/>
              <a:ahLst/>
              <a:cxnLst/>
              <a:rect l="l" t="t" r="r" b="b"/>
              <a:pathLst>
                <a:path w="3404" h="3403" extrusionOk="0">
                  <a:moveTo>
                    <a:pt x="1671" y="662"/>
                  </a:moveTo>
                  <a:cubicBezTo>
                    <a:pt x="2238" y="662"/>
                    <a:pt x="2710" y="1134"/>
                    <a:pt x="2710" y="1701"/>
                  </a:cubicBezTo>
                  <a:cubicBezTo>
                    <a:pt x="2710" y="2237"/>
                    <a:pt x="2269" y="2710"/>
                    <a:pt x="1671" y="2710"/>
                  </a:cubicBezTo>
                  <a:cubicBezTo>
                    <a:pt x="1135" y="2710"/>
                    <a:pt x="663" y="2237"/>
                    <a:pt x="663" y="1701"/>
                  </a:cubicBezTo>
                  <a:cubicBezTo>
                    <a:pt x="663" y="1134"/>
                    <a:pt x="1135" y="662"/>
                    <a:pt x="1671" y="662"/>
                  </a:cubicBezTo>
                  <a:close/>
                  <a:moveTo>
                    <a:pt x="1671" y="0"/>
                  </a:moveTo>
                  <a:cubicBezTo>
                    <a:pt x="726" y="0"/>
                    <a:pt x="1" y="756"/>
                    <a:pt x="1" y="1701"/>
                  </a:cubicBezTo>
                  <a:cubicBezTo>
                    <a:pt x="1" y="2647"/>
                    <a:pt x="726" y="3403"/>
                    <a:pt x="1671" y="3403"/>
                  </a:cubicBezTo>
                  <a:cubicBezTo>
                    <a:pt x="2616" y="3403"/>
                    <a:pt x="3372" y="2647"/>
                    <a:pt x="3372" y="1701"/>
                  </a:cubicBezTo>
                  <a:cubicBezTo>
                    <a:pt x="3403" y="756"/>
                    <a:pt x="2616" y="0"/>
                    <a:pt x="16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2" name="矩形: 圆角 218">
            <a:extLst>
              <a:ext uri="{FF2B5EF4-FFF2-40B4-BE49-F238E27FC236}">
                <a16:creationId xmlns:a16="http://schemas.microsoft.com/office/drawing/2014/main" id="{F8D5516C-850C-8185-024C-028935498244}"/>
              </a:ext>
            </a:extLst>
          </p:cNvPr>
          <p:cNvSpPr/>
          <p:nvPr/>
        </p:nvSpPr>
        <p:spPr>
          <a:xfrm>
            <a:off x="4228114" y="1716776"/>
            <a:ext cx="3343081" cy="4335906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21" name="文本框 221">
            <a:extLst>
              <a:ext uri="{FF2B5EF4-FFF2-40B4-BE49-F238E27FC236}">
                <a16:creationId xmlns:a16="http://schemas.microsoft.com/office/drawing/2014/main" id="{266D76D5-B5B4-0497-67CF-0C53AB8C02C9}"/>
              </a:ext>
            </a:extLst>
          </p:cNvPr>
          <p:cNvSpPr txBox="1"/>
          <p:nvPr/>
        </p:nvSpPr>
        <p:spPr>
          <a:xfrm>
            <a:off x="4684547" y="2039189"/>
            <a:ext cx="238295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CN" sz="2400" b="1" err="1">
                <a:solidFill>
                  <a:srgbClr val="304086"/>
                </a:solidFill>
                <a:latin typeface="Microsoft JhengHei"/>
                <a:ea typeface="Microsoft JhengHei"/>
                <a:cs typeface="+mn-ea"/>
              </a:rPr>
              <a:t>網路安全</a:t>
            </a:r>
            <a:endParaRPr lang="en-US" altLang="zh-CN" sz="2400" b="1">
              <a:solidFill>
                <a:srgbClr val="304086"/>
              </a:solidFill>
              <a:latin typeface="Microsoft JhengHei"/>
              <a:ea typeface="Microsoft JhengHei"/>
              <a:cs typeface="+mn-ea"/>
            </a:endParaRPr>
          </a:p>
        </p:txBody>
      </p:sp>
      <p:sp>
        <p:nvSpPr>
          <p:cNvPr id="33" name="矩形: 圆角 218">
            <a:extLst>
              <a:ext uri="{FF2B5EF4-FFF2-40B4-BE49-F238E27FC236}">
                <a16:creationId xmlns:a16="http://schemas.microsoft.com/office/drawing/2014/main" id="{23204686-4E50-791F-92C4-920A18AF13C5}"/>
              </a:ext>
            </a:extLst>
          </p:cNvPr>
          <p:cNvSpPr/>
          <p:nvPr/>
        </p:nvSpPr>
        <p:spPr>
          <a:xfrm>
            <a:off x="848548" y="1715928"/>
            <a:ext cx="3050598" cy="4335905"/>
          </a:xfrm>
          <a:prstGeom prst="roundRect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36" name="文本框 221">
            <a:extLst>
              <a:ext uri="{FF2B5EF4-FFF2-40B4-BE49-F238E27FC236}">
                <a16:creationId xmlns:a16="http://schemas.microsoft.com/office/drawing/2014/main" id="{C9BDF656-C7FD-32E2-20A8-48E98A2C0BCB}"/>
              </a:ext>
            </a:extLst>
          </p:cNvPr>
          <p:cNvSpPr txBox="1"/>
          <p:nvPr/>
        </p:nvSpPr>
        <p:spPr>
          <a:xfrm>
            <a:off x="1633949" y="2071143"/>
            <a:ext cx="150484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 err="1">
                <a:solidFill>
                  <a:srgbClr val="304086"/>
                </a:solidFill>
                <a:latin typeface="Microsoft JhengHei"/>
                <a:ea typeface="Microsoft JhengHei"/>
                <a:cs typeface="+mn-ea"/>
              </a:rPr>
              <a:t>資料安全</a:t>
            </a:r>
            <a:endParaRPr lang="en-US" altLang="zh-CN" sz="2400" b="1">
              <a:solidFill>
                <a:srgbClr val="304086"/>
              </a:solidFill>
              <a:latin typeface="Microsoft JhengHei"/>
              <a:ea typeface="Microsoft JhengHei"/>
              <a:cs typeface="+mn-ea"/>
            </a:endParaRPr>
          </a:p>
        </p:txBody>
      </p:sp>
      <p:sp>
        <p:nvSpPr>
          <p:cNvPr id="3" name="文本框 59">
            <a:extLst>
              <a:ext uri="{FF2B5EF4-FFF2-40B4-BE49-F238E27FC236}">
                <a16:creationId xmlns:a16="http://schemas.microsoft.com/office/drawing/2014/main" id="{50DEAFAD-4260-3183-510B-9BE1E2393395}"/>
              </a:ext>
            </a:extLst>
          </p:cNvPr>
          <p:cNvSpPr txBox="1"/>
          <p:nvPr/>
        </p:nvSpPr>
        <p:spPr>
          <a:xfrm>
            <a:off x="1110816" y="2947313"/>
            <a:ext cx="2539820" cy="18824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Arial"/>
              <a:buChar char="•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/>
                <a:ea typeface="Microsoft JhengHei"/>
                <a:cs typeface="+mn-lt"/>
              </a:defRPr>
            </a:lvl1pPr>
          </a:lstStyle>
          <a:p>
            <a:r>
              <a:rPr lang="en-US" altLang="zh-CN" err="1">
                <a:sym typeface="+mn-lt"/>
              </a:rPr>
              <a:t>環簽名</a:t>
            </a:r>
            <a:endParaRPr lang="en-US" altLang="zh-CN">
              <a:sym typeface="+mn-lt"/>
            </a:endParaRPr>
          </a:p>
          <a:p>
            <a:pPr marL="0" indent="0">
              <a:buNone/>
            </a:pPr>
            <a:r>
              <a:rPr lang="zh-TW" altLang="en-US">
                <a:sym typeface="+mn-lt"/>
              </a:rPr>
              <a:t>     </a:t>
            </a:r>
            <a:r>
              <a:rPr lang="en-US" altLang="zh-TW">
                <a:sym typeface="+mn-lt"/>
              </a:rPr>
              <a:t>(ring signature)</a:t>
            </a:r>
            <a:endParaRPr lang="zh-CN" altLang="en-US"/>
          </a:p>
          <a:p>
            <a:r>
              <a:rPr lang="zh-CN" altLang="en-US"/>
              <a:t>零知識證明</a:t>
            </a:r>
          </a:p>
          <a:p>
            <a:r>
              <a:rPr lang="zh-CN" altLang="en-US"/>
              <a:t>安全多方計算</a:t>
            </a:r>
            <a:endParaRPr lang="en-US" altLang="zh-CN"/>
          </a:p>
        </p:txBody>
      </p:sp>
      <p:sp>
        <p:nvSpPr>
          <p:cNvPr id="23" name="文本框 59">
            <a:extLst>
              <a:ext uri="{FF2B5EF4-FFF2-40B4-BE49-F238E27FC236}">
                <a16:creationId xmlns:a16="http://schemas.microsoft.com/office/drawing/2014/main" id="{88D3659B-2401-DC38-C36B-4DCB7E39FA82}"/>
              </a:ext>
            </a:extLst>
          </p:cNvPr>
          <p:cNvSpPr txBox="1"/>
          <p:nvPr/>
        </p:nvSpPr>
        <p:spPr>
          <a:xfrm>
            <a:off x="4400282" y="2943640"/>
            <a:ext cx="3026444" cy="18841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/>
                <a:ea typeface="Microsoft JhengHei"/>
                <a:cs typeface="+mn-lt"/>
                <a:sym typeface="+mn-lt"/>
              </a:rPr>
              <a:t>設計適配不同應用場景和網路拓樸的</a:t>
            </a:r>
            <a:r>
              <a:rPr lang="zh-CN" sz="2000" b="1">
                <a:solidFill>
                  <a:srgbClr val="475DBD"/>
                </a:solidFill>
                <a:latin typeface="Microsoft JhengHei"/>
                <a:ea typeface="Microsoft JhengHei"/>
                <a:cs typeface="+mn-lt"/>
                <a:sym typeface="+mn-lt"/>
              </a:rPr>
              <a:t>共</a:t>
            </a:r>
            <a:r>
              <a:rPr lang="zh-CN" sz="2000" b="1">
                <a:solidFill>
                  <a:srgbClr val="475DBD"/>
                </a:solidFill>
                <a:latin typeface="Microsoft JhengHei"/>
                <a:ea typeface="Microsoft JhengHei"/>
                <a:cs typeface="+mn-lt"/>
              </a:rPr>
              <a:t>識機制</a:t>
            </a:r>
            <a:endParaRPr lang="en-US" altLang="zh-CN" sz="2000" b="1">
              <a:solidFill>
                <a:srgbClr val="475DBD"/>
              </a:solidFill>
              <a:latin typeface="Microsoft JhengHei"/>
              <a:ea typeface="Microsoft JhengHei"/>
              <a:cs typeface="+mn-lt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r>
              <a:rPr 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/>
                <a:ea typeface="Microsoft JhengHei"/>
                <a:cs typeface="+mn-lt"/>
              </a:rPr>
              <a:t>解決共識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/>
                <a:ea typeface="Microsoft JhengHei"/>
                <a:cs typeface="+mn-lt"/>
              </a:rPr>
              <a:t>算法</a:t>
            </a:r>
            <a:r>
              <a:rPr lang="zh-CN"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/>
                <a:ea typeface="Microsoft JhengHei"/>
                <a:cs typeface="+mn-lt"/>
              </a:rPr>
              <a:t>的適用性挑戰</a:t>
            </a:r>
            <a:endParaRPr lang="en-US" altLang="zh-CN" sz="2000"/>
          </a:p>
        </p:txBody>
      </p:sp>
      <p:sp>
        <p:nvSpPr>
          <p:cNvPr id="26" name="文本框 59">
            <a:extLst>
              <a:ext uri="{FF2B5EF4-FFF2-40B4-BE49-F238E27FC236}">
                <a16:creationId xmlns:a16="http://schemas.microsoft.com/office/drawing/2014/main" id="{F0DC264C-E2E7-785F-E446-C9B7FED0BAF0}"/>
              </a:ext>
            </a:extLst>
          </p:cNvPr>
          <p:cNvSpPr txBox="1"/>
          <p:nvPr/>
        </p:nvSpPr>
        <p:spPr>
          <a:xfrm>
            <a:off x="7973293" y="2939967"/>
            <a:ext cx="3295984" cy="14207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zh-CN"/>
            </a:defPPr>
            <a:lvl1pPr marL="285750" indent="-285750" algn="just">
              <a:lnSpc>
                <a:spcPct val="150000"/>
              </a:lnSpc>
              <a:buFont typeface="Arial"/>
              <a:buChar char="•"/>
              <a:defRPr sz="2000" b="1">
                <a:solidFill>
                  <a:schemeClr val="tx1">
                    <a:lumMod val="75000"/>
                    <a:lumOff val="25000"/>
                  </a:schemeClr>
                </a:solidFill>
                <a:latin typeface="Microsoft JhengHei"/>
                <a:ea typeface="Microsoft JhengHei"/>
                <a:cs typeface="+mn-lt"/>
              </a:defRPr>
            </a:lvl1pPr>
          </a:lstStyle>
          <a:p>
            <a:r>
              <a:rPr lang="zh-CN" altLang="zh-TW"/>
              <a:t>智慧合約安全保障與優化</a:t>
            </a:r>
            <a:endParaRPr lang="en-US" altLang="zh-CN"/>
          </a:p>
          <a:p>
            <a:r>
              <a:rPr lang="zh-CN" altLang="en-US"/>
              <a:t>檢測合約安全漏洞的工具</a:t>
            </a:r>
            <a:endParaRPr lang="en-US" altLang="zh-CN"/>
          </a:p>
          <a:p>
            <a:r>
              <a:rPr lang="zh-CN" altLang="en-US"/>
              <a:t>加強智慧合約的安全審計</a:t>
            </a:r>
          </a:p>
        </p:txBody>
      </p:sp>
      <p:sp>
        <p:nvSpPr>
          <p:cNvPr id="28" name="文本框 92">
            <a:extLst>
              <a:ext uri="{FF2B5EF4-FFF2-40B4-BE49-F238E27FC236}">
                <a16:creationId xmlns:a16="http://schemas.microsoft.com/office/drawing/2014/main" id="{EDD0FB88-1761-FC45-27B4-6F483076D368}"/>
              </a:ext>
            </a:extLst>
          </p:cNvPr>
          <p:cNvSpPr txBox="1"/>
          <p:nvPr/>
        </p:nvSpPr>
        <p:spPr>
          <a:xfrm>
            <a:off x="2672400" y="699131"/>
            <a:ext cx="6847200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sz="3200" b="1" err="1">
                <a:solidFill>
                  <a:srgbClr val="304086"/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Times New Roman"/>
              </a:rPr>
              <a:t>未來可研究方向</a:t>
            </a:r>
            <a:endParaRPr lang="zh-TW" altLang="en-US" sz="3200" b="1">
              <a:solidFill>
                <a:srgbClr val="304086"/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Times New Roman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7030C85C-0CDD-5E30-8822-097F868F9A8A}"/>
              </a:ext>
            </a:extLst>
          </p:cNvPr>
          <p:cNvGrpSpPr/>
          <p:nvPr/>
        </p:nvGrpSpPr>
        <p:grpSpPr>
          <a:xfrm>
            <a:off x="26692" y="11349"/>
            <a:ext cx="3798548" cy="369332"/>
            <a:chOff x="26692" y="11349"/>
            <a:chExt cx="3798548" cy="369332"/>
          </a:xfrm>
        </p:grpSpPr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8BE8A74-5A50-393C-D09D-5E149265D606}"/>
                </a:ext>
              </a:extLst>
            </p:cNvPr>
            <p:cNvSpPr txBox="1"/>
            <p:nvPr/>
          </p:nvSpPr>
          <p:spPr>
            <a:xfrm>
              <a:off x="135628" y="11349"/>
              <a:ext cx="368961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sz="18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分析與總結</a:t>
              </a:r>
              <a:endParaRPr lang="en-US" altLang="zh-TW" sz="18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直接连接符 124">
              <a:extLst>
                <a:ext uri="{FF2B5EF4-FFF2-40B4-BE49-F238E27FC236}">
                  <a16:creationId xmlns:a16="http://schemas.microsoft.com/office/drawing/2014/main" id="{3642DCDE-FD24-DDBE-E1CF-6126D406EBB0}"/>
                </a:ext>
              </a:extLst>
            </p:cNvPr>
            <p:cNvCxnSpPr>
              <a:cxnSpLocks/>
            </p:cNvCxnSpPr>
            <p:nvPr/>
          </p:nvCxnSpPr>
          <p:spPr>
            <a:xfrm>
              <a:off x="26692" y="336211"/>
              <a:ext cx="2591248" cy="0"/>
            </a:xfrm>
            <a:prstGeom prst="line">
              <a:avLst/>
            </a:prstGeom>
            <a:ln>
              <a:solidFill>
                <a:srgbClr val="304086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圆角矩形 10">
            <a:extLst>
              <a:ext uri="{FF2B5EF4-FFF2-40B4-BE49-F238E27FC236}">
                <a16:creationId xmlns:a16="http://schemas.microsoft.com/office/drawing/2014/main" id="{0C0481AB-F995-BEA6-209D-D1A1BC0986D3}"/>
              </a:ext>
            </a:extLst>
          </p:cNvPr>
          <p:cNvSpPr/>
          <p:nvPr/>
        </p:nvSpPr>
        <p:spPr>
          <a:xfrm>
            <a:off x="1070179" y="2628950"/>
            <a:ext cx="2663232" cy="62124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3" name="圆角矩形 10">
            <a:extLst>
              <a:ext uri="{FF2B5EF4-FFF2-40B4-BE49-F238E27FC236}">
                <a16:creationId xmlns:a16="http://schemas.microsoft.com/office/drawing/2014/main" id="{DB8207B7-6BC4-5C4C-60CA-8094648278A6}"/>
              </a:ext>
            </a:extLst>
          </p:cNvPr>
          <p:cNvSpPr/>
          <p:nvPr/>
        </p:nvSpPr>
        <p:spPr>
          <a:xfrm>
            <a:off x="4400281" y="2645354"/>
            <a:ext cx="2977230" cy="45719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4" name="圆角矩形 10">
            <a:extLst>
              <a:ext uri="{FF2B5EF4-FFF2-40B4-BE49-F238E27FC236}">
                <a16:creationId xmlns:a16="http://schemas.microsoft.com/office/drawing/2014/main" id="{CC5AC155-152F-2A01-68DF-263028E92535}"/>
              </a:ext>
            </a:extLst>
          </p:cNvPr>
          <p:cNvSpPr/>
          <p:nvPr/>
        </p:nvSpPr>
        <p:spPr>
          <a:xfrm>
            <a:off x="8201925" y="2628950"/>
            <a:ext cx="2899073" cy="45719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27E5565E-A193-6F79-E0F5-AB9836E2FC8B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817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FD0DDD1-0FE7-40C8-92AD-AB0056E2E5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75145" y="3187147"/>
            <a:ext cx="812802" cy="106614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1A731A-BFF8-4841-8A90-FEF4D22A02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6435" y="2284691"/>
            <a:ext cx="944032" cy="584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AF05F90-2F4B-4895-A18D-031A3836CAE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2287" y="2189541"/>
            <a:ext cx="1244600" cy="7747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A345A71-DD6A-4F6A-A7F8-257D321D847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39913" y="2494719"/>
            <a:ext cx="1066800" cy="10668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705E2F1-03D2-4F0C-8071-02EA83740AC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3244" y="4837492"/>
            <a:ext cx="685800" cy="61595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2AA0519D-A50C-4FD6-AA66-06E163056F5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8732" y="2224922"/>
            <a:ext cx="1588557" cy="983391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B2168ED9-A1D0-462B-ADA9-98ABFB363BDA}"/>
              </a:ext>
            </a:extLst>
          </p:cNvPr>
          <p:cNvSpPr txBox="1"/>
          <p:nvPr/>
        </p:nvSpPr>
        <p:spPr>
          <a:xfrm>
            <a:off x="7696354" y="2869091"/>
            <a:ext cx="36022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000" b="1" spc="100">
                <a:solidFill>
                  <a:srgbClr val="304086"/>
                </a:solidFill>
                <a:cs typeface="+mn-ea"/>
                <a:sym typeface="+mn-lt"/>
              </a:rPr>
              <a:t>THANKS</a:t>
            </a:r>
          </a:p>
        </p:txBody>
      </p: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3F7531B-8F8D-45D5-A9A4-3B462201E780}"/>
              </a:ext>
            </a:extLst>
          </p:cNvPr>
          <p:cNvGrpSpPr/>
          <p:nvPr/>
        </p:nvGrpSpPr>
        <p:grpSpPr>
          <a:xfrm>
            <a:off x="660106" y="294582"/>
            <a:ext cx="2653830" cy="307777"/>
            <a:chOff x="632295" y="294582"/>
            <a:chExt cx="2653830" cy="307777"/>
          </a:xfrm>
        </p:grpSpPr>
        <p:sp>
          <p:nvSpPr>
            <p:cNvPr id="41" name="矩形: 圆角 40">
              <a:extLst>
                <a:ext uri="{FF2B5EF4-FFF2-40B4-BE49-F238E27FC236}">
                  <a16:creationId xmlns:a16="http://schemas.microsoft.com/office/drawing/2014/main" id="{FFD6C13E-6332-4A8E-B338-B8093C9FD30D}"/>
                </a:ext>
              </a:extLst>
            </p:cNvPr>
            <p:cNvSpPr/>
            <p:nvPr/>
          </p:nvSpPr>
          <p:spPr>
            <a:xfrm>
              <a:off x="1333500" y="294582"/>
              <a:ext cx="1952625" cy="307777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3CEAA337-A68B-421A-9785-10F5F9E66EB2}"/>
                </a:ext>
              </a:extLst>
            </p:cNvPr>
            <p:cNvGrpSpPr/>
            <p:nvPr/>
          </p:nvGrpSpPr>
          <p:grpSpPr>
            <a:xfrm>
              <a:off x="1456438" y="365664"/>
              <a:ext cx="155669" cy="165612"/>
              <a:chOff x="1423100" y="355337"/>
              <a:chExt cx="155669" cy="165612"/>
            </a:xfrm>
          </p:grpSpPr>
          <p:sp>
            <p:nvSpPr>
              <p:cNvPr id="46" name="圆: 空心 45">
                <a:extLst>
                  <a:ext uri="{FF2B5EF4-FFF2-40B4-BE49-F238E27FC236}">
                    <a16:creationId xmlns:a16="http://schemas.microsoft.com/office/drawing/2014/main" id="{74E3052A-08F5-4C01-814B-540517D44434}"/>
                  </a:ext>
                </a:extLst>
              </p:cNvPr>
              <p:cNvSpPr/>
              <p:nvPr/>
            </p:nvSpPr>
            <p:spPr>
              <a:xfrm>
                <a:off x="1423100" y="355337"/>
                <a:ext cx="122331" cy="122331"/>
              </a:xfrm>
              <a:prstGeom prst="donut">
                <a:avLst>
                  <a:gd name="adj" fmla="val 12458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  <a:cs typeface="+mn-ea"/>
                  <a:sym typeface="+mn-lt"/>
                </a:endParaRPr>
              </a:p>
            </p:txBody>
          </p:sp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3C048B4D-15F1-40CD-B263-B63838B6976B}"/>
                  </a:ext>
                </a:extLst>
              </p:cNvPr>
              <p:cNvCxnSpPr>
                <a:cxnSpLocks/>
                <a:stCxn id="46" idx="5"/>
              </p:cNvCxnSpPr>
              <p:nvPr/>
            </p:nvCxnSpPr>
            <p:spPr>
              <a:xfrm>
                <a:off x="1527516" y="459753"/>
                <a:ext cx="51253" cy="61196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B6D6EDE8-E7D1-4555-B57C-E1E567FBAAA9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378081"/>
              <a:ext cx="213596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EDC8AEA6-541E-4E72-877B-74553C63672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448470"/>
              <a:ext cx="151683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F6D1470-A4FC-4CAB-A6E1-136F96E83DCA}"/>
                </a:ext>
              </a:extLst>
            </p:cNvPr>
            <p:cNvCxnSpPr>
              <a:cxnSpLocks/>
            </p:cNvCxnSpPr>
            <p:nvPr/>
          </p:nvCxnSpPr>
          <p:spPr>
            <a:xfrm>
              <a:off x="632295" y="518859"/>
              <a:ext cx="106798" cy="0"/>
            </a:xfrm>
            <a:prstGeom prst="line">
              <a:avLst/>
            </a:prstGeom>
            <a:ln w="19050" cap="rnd">
              <a:solidFill>
                <a:srgbClr val="30408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8" name="图片 27">
            <a:extLst>
              <a:ext uri="{FF2B5EF4-FFF2-40B4-BE49-F238E27FC236}">
                <a16:creationId xmlns:a16="http://schemas.microsoft.com/office/drawing/2014/main" id="{90A5EF50-B900-4869-9291-65F0F6761F23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2588" y="3873708"/>
            <a:ext cx="1281451" cy="2694982"/>
          </a:xfrm>
          <a:prstGeom prst="rect">
            <a:avLst/>
          </a:prstGeom>
        </p:spPr>
      </p:pic>
      <p:pic>
        <p:nvPicPr>
          <p:cNvPr id="49" name="图片 48">
            <a:extLst>
              <a:ext uri="{FF2B5EF4-FFF2-40B4-BE49-F238E27FC236}">
                <a16:creationId xmlns:a16="http://schemas.microsoft.com/office/drawing/2014/main" id="{43F48DA3-29B2-4348-A36F-57CBCD500BD9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88665" y="4427361"/>
            <a:ext cx="271774" cy="35648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BD85675-181D-441A-B53C-E539782A7AB6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2464" y="3325522"/>
            <a:ext cx="1054139" cy="1800055"/>
          </a:xfrm>
          <a:prstGeom prst="rect">
            <a:avLst/>
          </a:prstGeom>
        </p:spPr>
      </p:pic>
      <p:pic>
        <p:nvPicPr>
          <p:cNvPr id="48" name="图片 47">
            <a:extLst>
              <a:ext uri="{FF2B5EF4-FFF2-40B4-BE49-F238E27FC236}">
                <a16:creationId xmlns:a16="http://schemas.microsoft.com/office/drawing/2014/main" id="{01889ED0-6348-49C9-82BB-AC9731E7ADE3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91"/>
          <a:stretch/>
        </p:blipFill>
        <p:spPr>
          <a:xfrm>
            <a:off x="-403820" y="1863576"/>
            <a:ext cx="7014634" cy="4495800"/>
          </a:xfrm>
          <a:custGeom>
            <a:avLst/>
            <a:gdLst>
              <a:gd name="connsiteX0" fmla="*/ 531804 w 7014634"/>
              <a:gd name="connsiteY0" fmla="*/ 3061758 h 4495800"/>
              <a:gd name="connsiteX1" fmla="*/ 531804 w 7014634"/>
              <a:gd name="connsiteY1" fmla="*/ 3434292 h 4495800"/>
              <a:gd name="connsiteX2" fmla="*/ 1217604 w 7014634"/>
              <a:gd name="connsiteY2" fmla="*/ 3434292 h 4495800"/>
              <a:gd name="connsiteX3" fmla="*/ 1217604 w 7014634"/>
              <a:gd name="connsiteY3" fmla="*/ 3061758 h 4495800"/>
              <a:gd name="connsiteX4" fmla="*/ 1196381 w 7014634"/>
              <a:gd name="connsiteY4" fmla="*/ 1323439 h 4495800"/>
              <a:gd name="connsiteX5" fmla="*/ 1196381 w 7014634"/>
              <a:gd name="connsiteY5" fmla="*/ 2973916 h 4495800"/>
              <a:gd name="connsiteX6" fmla="*/ 1489309 w 7014634"/>
              <a:gd name="connsiteY6" fmla="*/ 2973916 h 4495800"/>
              <a:gd name="connsiteX7" fmla="*/ 1831310 w 7014634"/>
              <a:gd name="connsiteY7" fmla="*/ 3340655 h 4495800"/>
              <a:gd name="connsiteX8" fmla="*/ 2224575 w 7014634"/>
              <a:gd name="connsiteY8" fmla="*/ 2973916 h 4495800"/>
              <a:gd name="connsiteX9" fmla="*/ 2261109 w 7014634"/>
              <a:gd name="connsiteY9" fmla="*/ 2973916 h 4495800"/>
              <a:gd name="connsiteX10" fmla="*/ 2261109 w 7014634"/>
              <a:gd name="connsiteY10" fmla="*/ 2939847 h 4495800"/>
              <a:gd name="connsiteX11" fmla="*/ 2294678 w 7014634"/>
              <a:gd name="connsiteY11" fmla="*/ 2908542 h 4495800"/>
              <a:gd name="connsiteX12" fmla="*/ 2261109 w 7014634"/>
              <a:gd name="connsiteY12" fmla="*/ 2907844 h 4495800"/>
              <a:gd name="connsiteX13" fmla="*/ 2261109 w 7014634"/>
              <a:gd name="connsiteY13" fmla="*/ 1323439 h 4495800"/>
              <a:gd name="connsiteX14" fmla="*/ 5452534 w 7014634"/>
              <a:gd name="connsiteY14" fmla="*/ 995892 h 4495800"/>
              <a:gd name="connsiteX15" fmla="*/ 5452534 w 7014634"/>
              <a:gd name="connsiteY15" fmla="*/ 2278592 h 4495800"/>
              <a:gd name="connsiteX16" fmla="*/ 6223001 w 7014634"/>
              <a:gd name="connsiteY16" fmla="*/ 2278592 h 4495800"/>
              <a:gd name="connsiteX17" fmla="*/ 6223001 w 7014634"/>
              <a:gd name="connsiteY17" fmla="*/ 995892 h 4495800"/>
              <a:gd name="connsiteX18" fmla="*/ 2481648 w 7014634"/>
              <a:gd name="connsiteY18" fmla="*/ 0 h 4495800"/>
              <a:gd name="connsiteX19" fmla="*/ 7014634 w 7014634"/>
              <a:gd name="connsiteY19" fmla="*/ 0 h 4495800"/>
              <a:gd name="connsiteX20" fmla="*/ 7014634 w 7014634"/>
              <a:gd name="connsiteY20" fmla="*/ 101600 h 4495800"/>
              <a:gd name="connsiteX21" fmla="*/ 6337300 w 7014634"/>
              <a:gd name="connsiteY21" fmla="*/ 101600 h 4495800"/>
              <a:gd name="connsiteX22" fmla="*/ 6337300 w 7014634"/>
              <a:gd name="connsiteY22" fmla="*/ 1244600 h 4495800"/>
              <a:gd name="connsiteX23" fmla="*/ 7014634 w 7014634"/>
              <a:gd name="connsiteY23" fmla="*/ 1244600 h 4495800"/>
              <a:gd name="connsiteX24" fmla="*/ 7014634 w 7014634"/>
              <a:gd name="connsiteY24" fmla="*/ 4495800 h 4495800"/>
              <a:gd name="connsiteX25" fmla="*/ 0 w 7014634"/>
              <a:gd name="connsiteY25" fmla="*/ 4495800 h 4495800"/>
              <a:gd name="connsiteX26" fmla="*/ 0 w 7014634"/>
              <a:gd name="connsiteY26" fmla="*/ 2319458 h 4495800"/>
              <a:gd name="connsiteX27" fmla="*/ 926626 w 7014634"/>
              <a:gd name="connsiteY27" fmla="*/ 2319458 h 4495800"/>
              <a:gd name="connsiteX28" fmla="*/ 926626 w 7014634"/>
              <a:gd name="connsiteY28" fmla="*/ 1307780 h 4495800"/>
              <a:gd name="connsiteX29" fmla="*/ 1195087 w 7014634"/>
              <a:gd name="connsiteY29" fmla="*/ 1307780 h 4495800"/>
              <a:gd name="connsiteX30" fmla="*/ 1195087 w 7014634"/>
              <a:gd name="connsiteY30" fmla="*/ 646487 h 4495800"/>
              <a:gd name="connsiteX31" fmla="*/ 2481648 w 7014634"/>
              <a:gd name="connsiteY31" fmla="*/ 646487 h 4495800"/>
              <a:gd name="connsiteX32" fmla="*/ 0 w 7014634"/>
              <a:gd name="connsiteY32" fmla="*/ 0 h 4495800"/>
              <a:gd name="connsiteX33" fmla="*/ 1009441 w 7014634"/>
              <a:gd name="connsiteY33" fmla="*/ 0 h 4495800"/>
              <a:gd name="connsiteX34" fmla="*/ 1009441 w 7014634"/>
              <a:gd name="connsiteY34" fmla="*/ 577397 h 4495800"/>
              <a:gd name="connsiteX35" fmla="*/ 195396 w 7014634"/>
              <a:gd name="connsiteY35" fmla="*/ 577397 h 4495800"/>
              <a:gd name="connsiteX36" fmla="*/ 195396 w 7014634"/>
              <a:gd name="connsiteY36" fmla="*/ 1070899 h 4495800"/>
              <a:gd name="connsiteX37" fmla="*/ 0 w 7014634"/>
              <a:gd name="connsiteY37" fmla="*/ 1070899 h 449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014634" h="4495800">
                <a:moveTo>
                  <a:pt x="531804" y="3061758"/>
                </a:moveTo>
                <a:lnTo>
                  <a:pt x="531804" y="3434292"/>
                </a:lnTo>
                <a:lnTo>
                  <a:pt x="1217604" y="3434292"/>
                </a:lnTo>
                <a:lnTo>
                  <a:pt x="1217604" y="3061758"/>
                </a:lnTo>
                <a:close/>
                <a:moveTo>
                  <a:pt x="1196381" y="1323439"/>
                </a:moveTo>
                <a:lnTo>
                  <a:pt x="1196381" y="2973916"/>
                </a:lnTo>
                <a:lnTo>
                  <a:pt x="1489309" y="2973916"/>
                </a:lnTo>
                <a:lnTo>
                  <a:pt x="1831310" y="3340655"/>
                </a:lnTo>
                <a:lnTo>
                  <a:pt x="2224575" y="2973916"/>
                </a:lnTo>
                <a:lnTo>
                  <a:pt x="2261109" y="2973916"/>
                </a:lnTo>
                <a:lnTo>
                  <a:pt x="2261109" y="2939847"/>
                </a:lnTo>
                <a:lnTo>
                  <a:pt x="2294678" y="2908542"/>
                </a:lnTo>
                <a:lnTo>
                  <a:pt x="2261109" y="2907844"/>
                </a:lnTo>
                <a:lnTo>
                  <a:pt x="2261109" y="1323439"/>
                </a:lnTo>
                <a:close/>
                <a:moveTo>
                  <a:pt x="5452534" y="995892"/>
                </a:moveTo>
                <a:lnTo>
                  <a:pt x="5452534" y="2278592"/>
                </a:lnTo>
                <a:lnTo>
                  <a:pt x="6223001" y="2278592"/>
                </a:lnTo>
                <a:lnTo>
                  <a:pt x="6223001" y="995892"/>
                </a:lnTo>
                <a:close/>
                <a:moveTo>
                  <a:pt x="2481648" y="0"/>
                </a:moveTo>
                <a:lnTo>
                  <a:pt x="7014634" y="0"/>
                </a:lnTo>
                <a:lnTo>
                  <a:pt x="7014634" y="101600"/>
                </a:lnTo>
                <a:lnTo>
                  <a:pt x="6337300" y="101600"/>
                </a:lnTo>
                <a:lnTo>
                  <a:pt x="6337300" y="1244600"/>
                </a:lnTo>
                <a:lnTo>
                  <a:pt x="7014634" y="1244600"/>
                </a:lnTo>
                <a:lnTo>
                  <a:pt x="7014634" y="4495800"/>
                </a:lnTo>
                <a:lnTo>
                  <a:pt x="0" y="4495800"/>
                </a:lnTo>
                <a:lnTo>
                  <a:pt x="0" y="2319458"/>
                </a:lnTo>
                <a:lnTo>
                  <a:pt x="926626" y="2319458"/>
                </a:lnTo>
                <a:lnTo>
                  <a:pt x="926626" y="1307780"/>
                </a:lnTo>
                <a:lnTo>
                  <a:pt x="1195087" y="1307780"/>
                </a:lnTo>
                <a:lnTo>
                  <a:pt x="1195087" y="646487"/>
                </a:lnTo>
                <a:lnTo>
                  <a:pt x="2481648" y="646487"/>
                </a:lnTo>
                <a:close/>
                <a:moveTo>
                  <a:pt x="0" y="0"/>
                </a:moveTo>
                <a:lnTo>
                  <a:pt x="1009441" y="0"/>
                </a:lnTo>
                <a:lnTo>
                  <a:pt x="1009441" y="577397"/>
                </a:lnTo>
                <a:lnTo>
                  <a:pt x="195396" y="577397"/>
                </a:lnTo>
                <a:lnTo>
                  <a:pt x="195396" y="1070899"/>
                </a:lnTo>
                <a:lnTo>
                  <a:pt x="0" y="1070899"/>
                </a:lnTo>
                <a:close/>
              </a:path>
            </a:pathLst>
          </a:cu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269A65F3-8A51-4764-8784-9793B7D235FB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53053" y="4783844"/>
            <a:ext cx="822557" cy="111662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327BF523-3912-4305-912A-E98A96C13E55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2061" y="4172472"/>
            <a:ext cx="1196891" cy="1800054"/>
          </a:xfrm>
          <a:prstGeom prst="rect">
            <a:avLst/>
          </a:prstGeom>
        </p:spPr>
      </p:pic>
      <p:pic>
        <p:nvPicPr>
          <p:cNvPr id="50" name="图片 49">
            <a:extLst>
              <a:ext uri="{FF2B5EF4-FFF2-40B4-BE49-F238E27FC236}">
                <a16:creationId xmlns:a16="http://schemas.microsoft.com/office/drawing/2014/main" id="{9FF43EBC-2EF8-4532-909C-C316C592B037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1152" y="4837491"/>
            <a:ext cx="209983" cy="27543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6918081-A54A-4761-9810-38EFEF05A766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136" y="5084473"/>
            <a:ext cx="509182" cy="148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08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B17254-5CE8-1534-75EC-047365A6E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平行四边形 8">
            <a:extLst>
              <a:ext uri="{FF2B5EF4-FFF2-40B4-BE49-F238E27FC236}">
                <a16:creationId xmlns:a16="http://schemas.microsoft.com/office/drawing/2014/main" id="{097B5163-A23E-E79C-93A6-634F24141032}"/>
              </a:ext>
            </a:extLst>
          </p:cNvPr>
          <p:cNvSpPr/>
          <p:nvPr/>
        </p:nvSpPr>
        <p:spPr>
          <a:xfrm flipH="1">
            <a:off x="-3726250" y="-266680"/>
            <a:ext cx="8394700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6F30998-FA7E-EEDD-8952-A7C1CC2D3B7A}"/>
              </a:ext>
            </a:extLst>
          </p:cNvPr>
          <p:cNvGrpSpPr/>
          <p:nvPr/>
        </p:nvGrpSpPr>
        <p:grpSpPr>
          <a:xfrm>
            <a:off x="4374405" y="4216008"/>
            <a:ext cx="3443130" cy="2264883"/>
            <a:chOff x="583393" y="3453301"/>
            <a:chExt cx="4183268" cy="2751744"/>
          </a:xfrm>
        </p:grpSpPr>
        <p:sp>
          <p:nvSpPr>
            <p:cNvPr id="21" name="Google Shape;994;p28">
              <a:extLst>
                <a:ext uri="{FF2B5EF4-FFF2-40B4-BE49-F238E27FC236}">
                  <a16:creationId xmlns:a16="http://schemas.microsoft.com/office/drawing/2014/main" id="{8EE91B82-4DA4-8E69-8AEC-7C89315A461B}"/>
                </a:ext>
              </a:extLst>
            </p:cNvPr>
            <p:cNvSpPr/>
            <p:nvPr/>
          </p:nvSpPr>
          <p:spPr>
            <a:xfrm>
              <a:off x="583393" y="3638098"/>
              <a:ext cx="4183268" cy="2566947"/>
            </a:xfrm>
            <a:custGeom>
              <a:avLst/>
              <a:gdLst/>
              <a:ahLst/>
              <a:cxnLst/>
              <a:rect l="l" t="t" r="r" b="b"/>
              <a:pathLst>
                <a:path w="67302" h="41298" extrusionOk="0">
                  <a:moveTo>
                    <a:pt x="33651" y="5098"/>
                  </a:moveTo>
                  <a:cubicBezTo>
                    <a:pt x="48659" y="5098"/>
                    <a:pt x="60836" y="12366"/>
                    <a:pt x="60836" y="21286"/>
                  </a:cubicBezTo>
                  <a:cubicBezTo>
                    <a:pt x="60836" y="30206"/>
                    <a:pt x="48659" y="35728"/>
                    <a:pt x="33651" y="35728"/>
                  </a:cubicBezTo>
                  <a:lnTo>
                    <a:pt x="33651" y="35775"/>
                  </a:lnTo>
                  <a:cubicBezTo>
                    <a:pt x="18643" y="35775"/>
                    <a:pt x="6466" y="30206"/>
                    <a:pt x="6466" y="21286"/>
                  </a:cubicBezTo>
                  <a:cubicBezTo>
                    <a:pt x="6466" y="12319"/>
                    <a:pt x="18643" y="5098"/>
                    <a:pt x="33651" y="5098"/>
                  </a:cubicBezTo>
                  <a:close/>
                  <a:moveTo>
                    <a:pt x="33651" y="1"/>
                  </a:moveTo>
                  <a:cubicBezTo>
                    <a:pt x="14348" y="1"/>
                    <a:pt x="5287" y="12225"/>
                    <a:pt x="1228" y="15906"/>
                  </a:cubicBezTo>
                  <a:cubicBezTo>
                    <a:pt x="425" y="17558"/>
                    <a:pt x="1" y="19398"/>
                    <a:pt x="1" y="21286"/>
                  </a:cubicBezTo>
                  <a:cubicBezTo>
                    <a:pt x="1" y="32330"/>
                    <a:pt x="15056" y="41297"/>
                    <a:pt x="33651" y="41297"/>
                  </a:cubicBezTo>
                  <a:cubicBezTo>
                    <a:pt x="52246" y="41297"/>
                    <a:pt x="67302" y="32330"/>
                    <a:pt x="67302" y="21286"/>
                  </a:cubicBezTo>
                  <a:cubicBezTo>
                    <a:pt x="67302" y="19398"/>
                    <a:pt x="66877" y="17558"/>
                    <a:pt x="66075" y="15906"/>
                  </a:cubicBezTo>
                  <a:cubicBezTo>
                    <a:pt x="62016" y="12225"/>
                    <a:pt x="52954" y="1"/>
                    <a:pt x="33651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7888CE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22" name="Google Shape;995;p28">
              <a:extLst>
                <a:ext uri="{FF2B5EF4-FFF2-40B4-BE49-F238E27FC236}">
                  <a16:creationId xmlns:a16="http://schemas.microsoft.com/office/drawing/2014/main" id="{307B1988-30B5-66C6-BB20-FC2275E71999}"/>
                </a:ext>
              </a:extLst>
            </p:cNvPr>
            <p:cNvSpPr/>
            <p:nvPr/>
          </p:nvSpPr>
          <p:spPr>
            <a:xfrm>
              <a:off x="583393" y="3453301"/>
              <a:ext cx="4183268" cy="2487696"/>
            </a:xfrm>
            <a:custGeom>
              <a:avLst/>
              <a:gdLst/>
              <a:ahLst/>
              <a:cxnLst/>
              <a:rect l="l" t="t" r="r" b="b"/>
              <a:pathLst>
                <a:path w="67302" h="40023" extrusionOk="0">
                  <a:moveTo>
                    <a:pt x="33651" y="3823"/>
                  </a:moveTo>
                  <a:cubicBezTo>
                    <a:pt x="48659" y="3823"/>
                    <a:pt x="60836" y="11091"/>
                    <a:pt x="60836" y="20011"/>
                  </a:cubicBezTo>
                  <a:cubicBezTo>
                    <a:pt x="60836" y="28932"/>
                    <a:pt x="48659" y="36200"/>
                    <a:pt x="33651" y="36200"/>
                  </a:cubicBezTo>
                  <a:cubicBezTo>
                    <a:pt x="18643" y="36200"/>
                    <a:pt x="6466" y="28979"/>
                    <a:pt x="6466" y="20011"/>
                  </a:cubicBezTo>
                  <a:cubicBezTo>
                    <a:pt x="6466" y="11091"/>
                    <a:pt x="18643" y="3823"/>
                    <a:pt x="33651" y="3823"/>
                  </a:cubicBezTo>
                  <a:close/>
                  <a:moveTo>
                    <a:pt x="33651" y="0"/>
                  </a:moveTo>
                  <a:cubicBezTo>
                    <a:pt x="15056" y="0"/>
                    <a:pt x="1" y="8968"/>
                    <a:pt x="1" y="20011"/>
                  </a:cubicBezTo>
                  <a:cubicBezTo>
                    <a:pt x="1" y="31055"/>
                    <a:pt x="15056" y="40023"/>
                    <a:pt x="33651" y="40023"/>
                  </a:cubicBezTo>
                  <a:cubicBezTo>
                    <a:pt x="52246" y="40023"/>
                    <a:pt x="67302" y="31055"/>
                    <a:pt x="67302" y="20011"/>
                  </a:cubicBezTo>
                  <a:cubicBezTo>
                    <a:pt x="67302" y="8968"/>
                    <a:pt x="52246" y="0"/>
                    <a:pt x="33651" y="0"/>
                  </a:cubicBezTo>
                  <a:close/>
                </a:path>
              </a:pathLst>
            </a:custGeom>
            <a:solidFill>
              <a:srgbClr val="304086"/>
            </a:solidFill>
            <a:ln>
              <a:solidFill>
                <a:srgbClr val="30408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1E7C74E4-B973-1C3A-3B8B-C0204DC7A845}"/>
              </a:ext>
            </a:extLst>
          </p:cNvPr>
          <p:cNvGrpSpPr/>
          <p:nvPr/>
        </p:nvGrpSpPr>
        <p:grpSpPr>
          <a:xfrm>
            <a:off x="4703999" y="3959069"/>
            <a:ext cx="2783941" cy="1871312"/>
            <a:chOff x="982388" y="2975316"/>
            <a:chExt cx="3382379" cy="2273571"/>
          </a:xfrm>
        </p:grpSpPr>
        <p:sp>
          <p:nvSpPr>
            <p:cNvPr id="28" name="Google Shape;1001;p28">
              <a:extLst>
                <a:ext uri="{FF2B5EF4-FFF2-40B4-BE49-F238E27FC236}">
                  <a16:creationId xmlns:a16="http://schemas.microsoft.com/office/drawing/2014/main" id="{0F7F70CF-AE63-6EB1-BF50-AD3F9DE6DDF6}"/>
                </a:ext>
              </a:extLst>
            </p:cNvPr>
            <p:cNvSpPr/>
            <p:nvPr/>
          </p:nvSpPr>
          <p:spPr>
            <a:xfrm>
              <a:off x="982388" y="3080924"/>
              <a:ext cx="3382379" cy="2167963"/>
            </a:xfrm>
            <a:custGeom>
              <a:avLst/>
              <a:gdLst/>
              <a:ahLst/>
              <a:cxnLst/>
              <a:rect l="l" t="t" r="r" b="b"/>
              <a:pathLst>
                <a:path w="54417" h="34879" extrusionOk="0">
                  <a:moveTo>
                    <a:pt x="27232" y="6419"/>
                  </a:moveTo>
                  <a:cubicBezTo>
                    <a:pt x="38701" y="6419"/>
                    <a:pt x="47951" y="11941"/>
                    <a:pt x="47951" y="18737"/>
                  </a:cubicBezTo>
                  <a:cubicBezTo>
                    <a:pt x="47951" y="25580"/>
                    <a:pt x="38701" y="29356"/>
                    <a:pt x="27232" y="29356"/>
                  </a:cubicBezTo>
                  <a:cubicBezTo>
                    <a:pt x="15764" y="29356"/>
                    <a:pt x="6513" y="25533"/>
                    <a:pt x="6513" y="18737"/>
                  </a:cubicBezTo>
                  <a:cubicBezTo>
                    <a:pt x="6513" y="11941"/>
                    <a:pt x="15764" y="6419"/>
                    <a:pt x="27232" y="6419"/>
                  </a:cubicBezTo>
                  <a:close/>
                  <a:moveTo>
                    <a:pt x="27232" y="0"/>
                  </a:moveTo>
                  <a:cubicBezTo>
                    <a:pt x="10242" y="0"/>
                    <a:pt x="5758" y="9770"/>
                    <a:pt x="1794" y="12979"/>
                  </a:cubicBezTo>
                  <a:cubicBezTo>
                    <a:pt x="661" y="14678"/>
                    <a:pt x="47" y="16660"/>
                    <a:pt x="0" y="18690"/>
                  </a:cubicBezTo>
                  <a:cubicBezTo>
                    <a:pt x="0" y="27657"/>
                    <a:pt x="12177" y="34878"/>
                    <a:pt x="27232" y="34878"/>
                  </a:cubicBezTo>
                  <a:cubicBezTo>
                    <a:pt x="42240" y="34878"/>
                    <a:pt x="54417" y="27657"/>
                    <a:pt x="54417" y="18690"/>
                  </a:cubicBezTo>
                  <a:cubicBezTo>
                    <a:pt x="54417" y="16660"/>
                    <a:pt x="53803" y="14678"/>
                    <a:pt x="52671" y="12979"/>
                  </a:cubicBezTo>
                  <a:cubicBezTo>
                    <a:pt x="48706" y="9770"/>
                    <a:pt x="44223" y="0"/>
                    <a:pt x="27232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7888CE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0" name="Google Shape;1002;p28">
              <a:extLst>
                <a:ext uri="{FF2B5EF4-FFF2-40B4-BE49-F238E27FC236}">
                  <a16:creationId xmlns:a16="http://schemas.microsoft.com/office/drawing/2014/main" id="{6C9164E1-694F-3ABA-7871-DEB1AB35B90C}"/>
                </a:ext>
              </a:extLst>
            </p:cNvPr>
            <p:cNvSpPr/>
            <p:nvPr/>
          </p:nvSpPr>
          <p:spPr>
            <a:xfrm>
              <a:off x="985309" y="2975316"/>
              <a:ext cx="3379457" cy="2012447"/>
            </a:xfrm>
            <a:custGeom>
              <a:avLst/>
              <a:gdLst/>
              <a:ahLst/>
              <a:cxnLst/>
              <a:rect l="l" t="t" r="r" b="b"/>
              <a:pathLst>
                <a:path w="54370" h="32377" extrusionOk="0">
                  <a:moveTo>
                    <a:pt x="27185" y="3870"/>
                  </a:moveTo>
                  <a:cubicBezTo>
                    <a:pt x="38654" y="3870"/>
                    <a:pt x="47904" y="9392"/>
                    <a:pt x="47904" y="16188"/>
                  </a:cubicBezTo>
                  <a:cubicBezTo>
                    <a:pt x="47904" y="22985"/>
                    <a:pt x="38654" y="28507"/>
                    <a:pt x="27185" y="28507"/>
                  </a:cubicBezTo>
                  <a:cubicBezTo>
                    <a:pt x="15717" y="28507"/>
                    <a:pt x="6466" y="22985"/>
                    <a:pt x="6466" y="16188"/>
                  </a:cubicBezTo>
                  <a:cubicBezTo>
                    <a:pt x="6466" y="9392"/>
                    <a:pt x="15717" y="3870"/>
                    <a:pt x="27185" y="3870"/>
                  </a:cubicBezTo>
                  <a:close/>
                  <a:moveTo>
                    <a:pt x="27185" y="0"/>
                  </a:moveTo>
                  <a:cubicBezTo>
                    <a:pt x="12177" y="0"/>
                    <a:pt x="0" y="7268"/>
                    <a:pt x="0" y="16188"/>
                  </a:cubicBezTo>
                  <a:cubicBezTo>
                    <a:pt x="0" y="25156"/>
                    <a:pt x="12177" y="32377"/>
                    <a:pt x="27185" y="32377"/>
                  </a:cubicBezTo>
                  <a:cubicBezTo>
                    <a:pt x="42193" y="32377"/>
                    <a:pt x="54370" y="25108"/>
                    <a:pt x="54370" y="16188"/>
                  </a:cubicBezTo>
                  <a:cubicBezTo>
                    <a:pt x="54370" y="7268"/>
                    <a:pt x="42193" y="0"/>
                    <a:pt x="27185" y="0"/>
                  </a:cubicBezTo>
                  <a:close/>
                </a:path>
              </a:pathLst>
            </a:custGeom>
            <a:solidFill>
              <a:srgbClr val="304086"/>
            </a:solidFill>
            <a:ln>
              <a:solidFill>
                <a:srgbClr val="30408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FF16F49-B3D5-6108-DDDE-C406D49D9483}"/>
              </a:ext>
            </a:extLst>
          </p:cNvPr>
          <p:cNvGrpSpPr/>
          <p:nvPr/>
        </p:nvGrpSpPr>
        <p:grpSpPr>
          <a:xfrm>
            <a:off x="5037015" y="3553188"/>
            <a:ext cx="2119995" cy="1477742"/>
            <a:chOff x="1387227" y="2512952"/>
            <a:chExt cx="2575711" cy="1795399"/>
          </a:xfrm>
        </p:grpSpPr>
        <p:sp>
          <p:nvSpPr>
            <p:cNvPr id="36" name="Google Shape;1008;p28">
              <a:extLst>
                <a:ext uri="{FF2B5EF4-FFF2-40B4-BE49-F238E27FC236}">
                  <a16:creationId xmlns:a16="http://schemas.microsoft.com/office/drawing/2014/main" id="{30BA92B6-9850-F241-6074-64822593C8DF}"/>
                </a:ext>
              </a:extLst>
            </p:cNvPr>
            <p:cNvSpPr/>
            <p:nvPr/>
          </p:nvSpPr>
          <p:spPr>
            <a:xfrm>
              <a:off x="1387227" y="2624403"/>
              <a:ext cx="2575711" cy="1683948"/>
            </a:xfrm>
            <a:custGeom>
              <a:avLst/>
              <a:gdLst/>
              <a:ahLst/>
              <a:cxnLst/>
              <a:rect l="l" t="t" r="r" b="b"/>
              <a:pathLst>
                <a:path w="41439" h="27092" extrusionOk="0">
                  <a:moveTo>
                    <a:pt x="20719" y="6231"/>
                  </a:moveTo>
                  <a:cubicBezTo>
                    <a:pt x="28601" y="6231"/>
                    <a:pt x="35020" y="10053"/>
                    <a:pt x="35020" y="14726"/>
                  </a:cubicBezTo>
                  <a:cubicBezTo>
                    <a:pt x="35020" y="19445"/>
                    <a:pt x="28601" y="21994"/>
                    <a:pt x="20719" y="21994"/>
                  </a:cubicBezTo>
                  <a:cubicBezTo>
                    <a:pt x="12838" y="21994"/>
                    <a:pt x="6419" y="19445"/>
                    <a:pt x="6419" y="14726"/>
                  </a:cubicBezTo>
                  <a:cubicBezTo>
                    <a:pt x="6419" y="10053"/>
                    <a:pt x="12838" y="6231"/>
                    <a:pt x="20719" y="6231"/>
                  </a:cubicBezTo>
                  <a:close/>
                  <a:moveTo>
                    <a:pt x="20719" y="1"/>
                  </a:moveTo>
                  <a:cubicBezTo>
                    <a:pt x="7221" y="1"/>
                    <a:pt x="0" y="10525"/>
                    <a:pt x="0" y="10525"/>
                  </a:cubicBezTo>
                  <a:lnTo>
                    <a:pt x="0" y="14726"/>
                  </a:lnTo>
                  <a:cubicBezTo>
                    <a:pt x="0" y="21569"/>
                    <a:pt x="9251" y="27091"/>
                    <a:pt x="20719" y="27091"/>
                  </a:cubicBezTo>
                  <a:cubicBezTo>
                    <a:pt x="32188" y="27091"/>
                    <a:pt x="41438" y="21569"/>
                    <a:pt x="41438" y="14726"/>
                  </a:cubicBezTo>
                  <a:lnTo>
                    <a:pt x="41438" y="10525"/>
                  </a:lnTo>
                  <a:cubicBezTo>
                    <a:pt x="41438" y="10525"/>
                    <a:pt x="34217" y="1"/>
                    <a:pt x="20719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7888CE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37" name="Google Shape;1009;p28">
              <a:extLst>
                <a:ext uri="{FF2B5EF4-FFF2-40B4-BE49-F238E27FC236}">
                  <a16:creationId xmlns:a16="http://schemas.microsoft.com/office/drawing/2014/main" id="{5F148E5B-6B7F-628F-5758-92D984602516}"/>
                </a:ext>
              </a:extLst>
            </p:cNvPr>
            <p:cNvSpPr/>
            <p:nvPr/>
          </p:nvSpPr>
          <p:spPr>
            <a:xfrm>
              <a:off x="1387227" y="2512952"/>
              <a:ext cx="2575711" cy="1531353"/>
            </a:xfrm>
            <a:custGeom>
              <a:avLst/>
              <a:gdLst/>
              <a:ahLst/>
              <a:cxnLst/>
              <a:rect l="l" t="t" r="r" b="b"/>
              <a:pathLst>
                <a:path w="41439" h="24637" extrusionOk="0">
                  <a:moveTo>
                    <a:pt x="20719" y="3823"/>
                  </a:moveTo>
                  <a:cubicBezTo>
                    <a:pt x="28601" y="3823"/>
                    <a:pt x="35020" y="7646"/>
                    <a:pt x="35020" y="12318"/>
                  </a:cubicBezTo>
                  <a:cubicBezTo>
                    <a:pt x="35020" y="16991"/>
                    <a:pt x="28601" y="20814"/>
                    <a:pt x="20719" y="20814"/>
                  </a:cubicBezTo>
                  <a:cubicBezTo>
                    <a:pt x="12838" y="20814"/>
                    <a:pt x="6419" y="17038"/>
                    <a:pt x="6419" y="12318"/>
                  </a:cubicBezTo>
                  <a:cubicBezTo>
                    <a:pt x="6419" y="7599"/>
                    <a:pt x="12838" y="3823"/>
                    <a:pt x="20719" y="3823"/>
                  </a:cubicBezTo>
                  <a:close/>
                  <a:moveTo>
                    <a:pt x="20719" y="0"/>
                  </a:moveTo>
                  <a:cubicBezTo>
                    <a:pt x="9251" y="0"/>
                    <a:pt x="0" y="5522"/>
                    <a:pt x="0" y="12318"/>
                  </a:cubicBezTo>
                  <a:cubicBezTo>
                    <a:pt x="0" y="19115"/>
                    <a:pt x="9251" y="24636"/>
                    <a:pt x="20719" y="24636"/>
                  </a:cubicBezTo>
                  <a:cubicBezTo>
                    <a:pt x="32188" y="24636"/>
                    <a:pt x="41438" y="19115"/>
                    <a:pt x="41438" y="12318"/>
                  </a:cubicBezTo>
                  <a:cubicBezTo>
                    <a:pt x="41438" y="5522"/>
                    <a:pt x="32188" y="0"/>
                    <a:pt x="20719" y="0"/>
                  </a:cubicBezTo>
                  <a:close/>
                </a:path>
              </a:pathLst>
            </a:custGeom>
            <a:solidFill>
              <a:srgbClr val="304086"/>
            </a:solidFill>
            <a:ln>
              <a:solidFill>
                <a:srgbClr val="304086"/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0486E8EB-9474-E4F4-71DC-AA5FF60B4531}"/>
              </a:ext>
            </a:extLst>
          </p:cNvPr>
          <p:cNvGrpSpPr/>
          <p:nvPr/>
        </p:nvGrpSpPr>
        <p:grpSpPr>
          <a:xfrm>
            <a:off x="5364369" y="3038164"/>
            <a:ext cx="1463261" cy="1084135"/>
            <a:chOff x="1786160" y="2022267"/>
            <a:chExt cx="1777805" cy="1317181"/>
          </a:xfrm>
        </p:grpSpPr>
        <p:sp>
          <p:nvSpPr>
            <p:cNvPr id="38" name="Google Shape;1014;p28">
              <a:extLst>
                <a:ext uri="{FF2B5EF4-FFF2-40B4-BE49-F238E27FC236}">
                  <a16:creationId xmlns:a16="http://schemas.microsoft.com/office/drawing/2014/main" id="{9BF3BE42-F201-BC58-43DD-D8F21F9802DB}"/>
                </a:ext>
              </a:extLst>
            </p:cNvPr>
            <p:cNvSpPr/>
            <p:nvPr/>
          </p:nvSpPr>
          <p:spPr>
            <a:xfrm>
              <a:off x="2188093" y="2253332"/>
              <a:ext cx="973943" cy="429029"/>
            </a:xfrm>
            <a:custGeom>
              <a:avLst/>
              <a:gdLst/>
              <a:ahLst/>
              <a:cxnLst/>
              <a:rect l="l" t="t" r="r" b="b"/>
              <a:pathLst>
                <a:path w="15670" h="6385" extrusionOk="0">
                  <a:moveTo>
                    <a:pt x="7812" y="1"/>
                  </a:moveTo>
                  <a:cubicBezTo>
                    <a:pt x="6349" y="1"/>
                    <a:pt x="4885" y="131"/>
                    <a:pt x="3446" y="390"/>
                  </a:cubicBezTo>
                  <a:lnTo>
                    <a:pt x="3493" y="390"/>
                  </a:lnTo>
                  <a:cubicBezTo>
                    <a:pt x="1417" y="1240"/>
                    <a:pt x="1" y="2656"/>
                    <a:pt x="1" y="4260"/>
                  </a:cubicBezTo>
                  <a:cubicBezTo>
                    <a:pt x="1" y="4402"/>
                    <a:pt x="48" y="4543"/>
                    <a:pt x="48" y="4685"/>
                  </a:cubicBezTo>
                  <a:lnTo>
                    <a:pt x="48" y="4779"/>
                  </a:lnTo>
                  <a:cubicBezTo>
                    <a:pt x="48" y="4921"/>
                    <a:pt x="95" y="5015"/>
                    <a:pt x="142" y="5157"/>
                  </a:cubicBezTo>
                  <a:lnTo>
                    <a:pt x="189" y="5299"/>
                  </a:lnTo>
                  <a:cubicBezTo>
                    <a:pt x="237" y="5346"/>
                    <a:pt x="284" y="5440"/>
                    <a:pt x="284" y="5535"/>
                  </a:cubicBezTo>
                  <a:cubicBezTo>
                    <a:pt x="331" y="5629"/>
                    <a:pt x="378" y="5723"/>
                    <a:pt x="425" y="5771"/>
                  </a:cubicBezTo>
                  <a:lnTo>
                    <a:pt x="520" y="5912"/>
                  </a:lnTo>
                  <a:cubicBezTo>
                    <a:pt x="614" y="6101"/>
                    <a:pt x="756" y="6243"/>
                    <a:pt x="850" y="6384"/>
                  </a:cubicBezTo>
                  <a:cubicBezTo>
                    <a:pt x="2172" y="4874"/>
                    <a:pt x="4767" y="3836"/>
                    <a:pt x="7835" y="3836"/>
                  </a:cubicBezTo>
                  <a:cubicBezTo>
                    <a:pt x="10856" y="3836"/>
                    <a:pt x="13499" y="4874"/>
                    <a:pt x="14820" y="6384"/>
                  </a:cubicBezTo>
                  <a:cubicBezTo>
                    <a:pt x="14915" y="6243"/>
                    <a:pt x="15009" y="6101"/>
                    <a:pt x="15151" y="5912"/>
                  </a:cubicBezTo>
                  <a:lnTo>
                    <a:pt x="15198" y="5771"/>
                  </a:lnTo>
                  <a:cubicBezTo>
                    <a:pt x="15245" y="5723"/>
                    <a:pt x="15292" y="5629"/>
                    <a:pt x="15339" y="5535"/>
                  </a:cubicBezTo>
                  <a:cubicBezTo>
                    <a:pt x="15387" y="5440"/>
                    <a:pt x="15434" y="5346"/>
                    <a:pt x="15481" y="5299"/>
                  </a:cubicBezTo>
                  <a:lnTo>
                    <a:pt x="15528" y="5157"/>
                  </a:lnTo>
                  <a:cubicBezTo>
                    <a:pt x="15575" y="5015"/>
                    <a:pt x="15575" y="4874"/>
                    <a:pt x="15623" y="4779"/>
                  </a:cubicBezTo>
                  <a:lnTo>
                    <a:pt x="15623" y="4685"/>
                  </a:lnTo>
                  <a:cubicBezTo>
                    <a:pt x="15623" y="4543"/>
                    <a:pt x="15623" y="4402"/>
                    <a:pt x="15670" y="4260"/>
                  </a:cubicBezTo>
                  <a:cubicBezTo>
                    <a:pt x="15670" y="2656"/>
                    <a:pt x="14254" y="1240"/>
                    <a:pt x="12177" y="390"/>
                  </a:cubicBezTo>
                  <a:cubicBezTo>
                    <a:pt x="10738" y="131"/>
                    <a:pt x="9275" y="1"/>
                    <a:pt x="7812" y="1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3" name="Google Shape;1017;p28">
              <a:extLst>
                <a:ext uri="{FF2B5EF4-FFF2-40B4-BE49-F238E27FC236}">
                  <a16:creationId xmlns:a16="http://schemas.microsoft.com/office/drawing/2014/main" id="{376964C2-B46C-5DD5-0A00-7F8F36071944}"/>
                </a:ext>
              </a:extLst>
            </p:cNvPr>
            <p:cNvSpPr/>
            <p:nvPr/>
          </p:nvSpPr>
          <p:spPr>
            <a:xfrm>
              <a:off x="1786160" y="2550307"/>
              <a:ext cx="1777805" cy="789141"/>
            </a:xfrm>
            <a:custGeom>
              <a:avLst/>
              <a:gdLst/>
              <a:ahLst/>
              <a:cxnLst/>
              <a:rect l="l" t="t" r="r" b="b"/>
              <a:pathLst>
                <a:path w="28602" h="12696" extrusionOk="0">
                  <a:moveTo>
                    <a:pt x="1" y="0"/>
                  </a:moveTo>
                  <a:lnTo>
                    <a:pt x="1" y="4201"/>
                  </a:lnTo>
                  <a:cubicBezTo>
                    <a:pt x="1" y="8920"/>
                    <a:pt x="6420" y="12696"/>
                    <a:pt x="14301" y="12696"/>
                  </a:cubicBezTo>
                  <a:cubicBezTo>
                    <a:pt x="22183" y="12696"/>
                    <a:pt x="28602" y="8920"/>
                    <a:pt x="28602" y="4201"/>
                  </a:cubicBezTo>
                  <a:lnTo>
                    <a:pt x="28602" y="0"/>
                  </a:lnTo>
                  <a:cubicBezTo>
                    <a:pt x="28602" y="4673"/>
                    <a:pt x="22183" y="8496"/>
                    <a:pt x="14301" y="8496"/>
                  </a:cubicBezTo>
                  <a:cubicBezTo>
                    <a:pt x="6420" y="8496"/>
                    <a:pt x="1" y="4720"/>
                    <a:pt x="1" y="0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 w="9525" cap="flat" cmpd="sng">
              <a:solidFill>
                <a:srgbClr val="7888C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  <p:sp>
          <p:nvSpPr>
            <p:cNvPr id="55" name="Google Shape;1018;p28">
              <a:extLst>
                <a:ext uri="{FF2B5EF4-FFF2-40B4-BE49-F238E27FC236}">
                  <a16:creationId xmlns:a16="http://schemas.microsoft.com/office/drawing/2014/main" id="{88EB45CA-4314-2077-0DD5-D42D04FC5904}"/>
                </a:ext>
              </a:extLst>
            </p:cNvPr>
            <p:cNvSpPr/>
            <p:nvPr/>
          </p:nvSpPr>
          <p:spPr>
            <a:xfrm>
              <a:off x="1786160" y="2022267"/>
              <a:ext cx="1777805" cy="1056104"/>
            </a:xfrm>
            <a:custGeom>
              <a:avLst/>
              <a:gdLst/>
              <a:ahLst/>
              <a:cxnLst/>
              <a:rect l="l" t="t" r="r" b="b"/>
              <a:pathLst>
                <a:path w="28602" h="16991" extrusionOk="0">
                  <a:moveTo>
                    <a:pt x="14301" y="3823"/>
                  </a:moveTo>
                  <a:cubicBezTo>
                    <a:pt x="18643" y="3823"/>
                    <a:pt x="22136" y="5899"/>
                    <a:pt x="22136" y="8495"/>
                  </a:cubicBezTo>
                  <a:cubicBezTo>
                    <a:pt x="22136" y="11044"/>
                    <a:pt x="18643" y="13168"/>
                    <a:pt x="14301" y="13168"/>
                  </a:cubicBezTo>
                  <a:cubicBezTo>
                    <a:pt x="9959" y="13168"/>
                    <a:pt x="6467" y="11044"/>
                    <a:pt x="6467" y="8495"/>
                  </a:cubicBezTo>
                  <a:cubicBezTo>
                    <a:pt x="6467" y="5899"/>
                    <a:pt x="10006" y="3823"/>
                    <a:pt x="14301" y="3823"/>
                  </a:cubicBezTo>
                  <a:close/>
                  <a:moveTo>
                    <a:pt x="14301" y="0"/>
                  </a:moveTo>
                  <a:cubicBezTo>
                    <a:pt x="6420" y="0"/>
                    <a:pt x="1" y="3823"/>
                    <a:pt x="1" y="8495"/>
                  </a:cubicBezTo>
                  <a:cubicBezTo>
                    <a:pt x="1" y="13168"/>
                    <a:pt x="6420" y="16991"/>
                    <a:pt x="14301" y="16991"/>
                  </a:cubicBezTo>
                  <a:cubicBezTo>
                    <a:pt x="22183" y="16991"/>
                    <a:pt x="28602" y="13215"/>
                    <a:pt x="28602" y="8495"/>
                  </a:cubicBezTo>
                  <a:cubicBezTo>
                    <a:pt x="28602" y="3776"/>
                    <a:pt x="22183" y="0"/>
                    <a:pt x="14301" y="0"/>
                  </a:cubicBezTo>
                  <a:close/>
                </a:path>
              </a:pathLst>
            </a:custGeom>
            <a:solidFill>
              <a:srgbClr val="304086"/>
            </a:solidFill>
            <a:ln w="9525" cap="flat" cmpd="sng">
              <a:solidFill>
                <a:srgbClr val="30408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26E141B7-1003-E03E-44AE-245919FCFABF}"/>
              </a:ext>
            </a:extLst>
          </p:cNvPr>
          <p:cNvGrpSpPr/>
          <p:nvPr/>
        </p:nvGrpSpPr>
        <p:grpSpPr>
          <a:xfrm>
            <a:off x="6742809" y="3344445"/>
            <a:ext cx="3013221" cy="400110"/>
            <a:chOff x="3345975" y="2267329"/>
            <a:chExt cx="3731903" cy="400110"/>
          </a:xfrm>
        </p:grpSpPr>
        <p:cxnSp>
          <p:nvCxnSpPr>
            <p:cNvPr id="49" name="Google Shape;1019;p28">
              <a:extLst>
                <a:ext uri="{FF2B5EF4-FFF2-40B4-BE49-F238E27FC236}">
                  <a16:creationId xmlns:a16="http://schemas.microsoft.com/office/drawing/2014/main" id="{A581A019-CA9D-B4F6-1AD0-5923BF2659B3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345975" y="2440567"/>
              <a:ext cx="3168800" cy="0"/>
            </a:xfrm>
            <a:prstGeom prst="straightConnector1">
              <a:avLst/>
            </a:prstGeom>
            <a:noFill/>
            <a:ln w="6350" cap="flat" cmpd="sng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oval" w="med" len="med"/>
            </a:ln>
          </p:spPr>
        </p:cxnSp>
        <p:sp>
          <p:nvSpPr>
            <p:cNvPr id="51" name="Google Shape;1020;p28">
              <a:extLst>
                <a:ext uri="{FF2B5EF4-FFF2-40B4-BE49-F238E27FC236}">
                  <a16:creationId xmlns:a16="http://schemas.microsoft.com/office/drawing/2014/main" id="{61E9509A-8EE4-47D8-06CD-09E95E3A5684}"/>
                </a:ext>
              </a:extLst>
            </p:cNvPr>
            <p:cNvSpPr/>
            <p:nvPr/>
          </p:nvSpPr>
          <p:spPr>
            <a:xfrm>
              <a:off x="5172695" y="2298922"/>
              <a:ext cx="1905183" cy="341331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20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0727389D-D729-C752-EB23-4D5A0C5321C8}"/>
                </a:ext>
              </a:extLst>
            </p:cNvPr>
            <p:cNvSpPr txBox="1"/>
            <p:nvPr/>
          </p:nvSpPr>
          <p:spPr>
            <a:xfrm>
              <a:off x="5355985" y="2267329"/>
              <a:ext cx="153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資料外洩</a:t>
              </a:r>
              <a:endParaRPr lang="zh-CN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28684AB7-8C23-F4FE-598F-A31C2C118353}"/>
              </a:ext>
            </a:extLst>
          </p:cNvPr>
          <p:cNvGrpSpPr/>
          <p:nvPr/>
        </p:nvGrpSpPr>
        <p:grpSpPr>
          <a:xfrm>
            <a:off x="6960513" y="4148884"/>
            <a:ext cx="3746838" cy="400110"/>
            <a:chOff x="3726776" y="3120479"/>
            <a:chExt cx="3897426" cy="400110"/>
          </a:xfrm>
        </p:grpSpPr>
        <p:cxnSp>
          <p:nvCxnSpPr>
            <p:cNvPr id="33" name="Google Shape;1010;p28">
              <a:extLst>
                <a:ext uri="{FF2B5EF4-FFF2-40B4-BE49-F238E27FC236}">
                  <a16:creationId xmlns:a16="http://schemas.microsoft.com/office/drawing/2014/main" id="{10AA8BF1-8CE1-8B31-F4C2-E2BB02F34402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3726776" y="3315951"/>
              <a:ext cx="2788000" cy="0"/>
            </a:xfrm>
            <a:prstGeom prst="straightConnector1">
              <a:avLst/>
            </a:prstGeom>
            <a:noFill/>
            <a:ln w="6350" cap="flat" cmpd="sng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oval" w="med" len="med"/>
            </a:ln>
          </p:spPr>
        </p:cxnSp>
        <p:sp>
          <p:nvSpPr>
            <p:cNvPr id="34" name="Google Shape;1011;p28">
              <a:extLst>
                <a:ext uri="{FF2B5EF4-FFF2-40B4-BE49-F238E27FC236}">
                  <a16:creationId xmlns:a16="http://schemas.microsoft.com/office/drawing/2014/main" id="{C6765EC3-3553-0F18-6016-A8760A168FF1}"/>
                </a:ext>
              </a:extLst>
            </p:cNvPr>
            <p:cNvSpPr/>
            <p:nvPr/>
          </p:nvSpPr>
          <p:spPr>
            <a:xfrm>
              <a:off x="5943402" y="3129230"/>
              <a:ext cx="1680800" cy="359643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solidFill>
                <a:schemeClr val="bg1">
                  <a:lumMod val="75000"/>
                </a:schemeClr>
              </a:solidFill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20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20F10147-25D9-7931-7CD9-01539E4DD1EE}"/>
                </a:ext>
              </a:extLst>
            </p:cNvPr>
            <p:cNvSpPr txBox="1"/>
            <p:nvPr/>
          </p:nvSpPr>
          <p:spPr>
            <a:xfrm>
              <a:off x="6014501" y="3120479"/>
              <a:ext cx="15386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重播攻擊</a:t>
              </a:r>
              <a:endParaRPr lang="zh-CN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4DB43094-6FEE-124C-69FE-CC84025E3C0A}"/>
              </a:ext>
            </a:extLst>
          </p:cNvPr>
          <p:cNvGrpSpPr/>
          <p:nvPr/>
        </p:nvGrpSpPr>
        <p:grpSpPr>
          <a:xfrm>
            <a:off x="7256900" y="4925038"/>
            <a:ext cx="3133685" cy="707886"/>
            <a:chOff x="4133175" y="3973210"/>
            <a:chExt cx="3495126" cy="707886"/>
          </a:xfrm>
        </p:grpSpPr>
        <p:cxnSp>
          <p:nvCxnSpPr>
            <p:cNvPr id="25" name="Google Shape;1003;p28">
              <a:extLst>
                <a:ext uri="{FF2B5EF4-FFF2-40B4-BE49-F238E27FC236}">
                  <a16:creationId xmlns:a16="http://schemas.microsoft.com/office/drawing/2014/main" id="{1DD43410-AE6E-3A10-E9A6-9BC3B2CBF3CF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133175" y="4191334"/>
              <a:ext cx="2381600" cy="0"/>
            </a:xfrm>
            <a:prstGeom prst="straightConnector1">
              <a:avLst/>
            </a:prstGeom>
            <a:noFill/>
            <a:ln w="6350" cap="flat" cmpd="sng">
              <a:solidFill>
                <a:schemeClr val="bg1">
                  <a:lumMod val="75000"/>
                </a:schemeClr>
              </a:solidFill>
              <a:prstDash val="dash"/>
              <a:round/>
              <a:headEnd type="none" w="med" len="med"/>
              <a:tailEnd type="oval" w="med" len="med"/>
            </a:ln>
          </p:spPr>
        </p:cxnSp>
        <p:sp>
          <p:nvSpPr>
            <p:cNvPr id="26" name="Google Shape;1004;p28">
              <a:extLst>
                <a:ext uri="{FF2B5EF4-FFF2-40B4-BE49-F238E27FC236}">
                  <a16:creationId xmlns:a16="http://schemas.microsoft.com/office/drawing/2014/main" id="{C10DA1B6-17C4-087F-7DA2-067CB5EE2ADB}"/>
                </a:ext>
              </a:extLst>
            </p:cNvPr>
            <p:cNvSpPr/>
            <p:nvPr/>
          </p:nvSpPr>
          <p:spPr>
            <a:xfrm>
              <a:off x="5629943" y="3987573"/>
              <a:ext cx="1998358" cy="359643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20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4" name="文本框 63">
              <a:extLst>
                <a:ext uri="{FF2B5EF4-FFF2-40B4-BE49-F238E27FC236}">
                  <a16:creationId xmlns:a16="http://schemas.microsoft.com/office/drawing/2014/main" id="{CAD258F6-AABF-C2A6-75CA-4C72962900DF}"/>
                </a:ext>
              </a:extLst>
            </p:cNvPr>
            <p:cNvSpPr txBox="1"/>
            <p:nvPr/>
          </p:nvSpPr>
          <p:spPr>
            <a:xfrm>
              <a:off x="5825671" y="3973210"/>
              <a:ext cx="15386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 b="1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+mn-ea"/>
                  <a:sym typeface="+mn-lt"/>
                </a:rPr>
                <a:t>實體偽裝</a:t>
              </a:r>
              <a:endParaRPr lang="zh-CN" altLang="en-US" sz="2000" b="1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4A2B48F-E128-EC9A-0A20-7A84EBCBEC1F}"/>
              </a:ext>
            </a:extLst>
          </p:cNvPr>
          <p:cNvGrpSpPr/>
          <p:nvPr/>
        </p:nvGrpSpPr>
        <p:grpSpPr>
          <a:xfrm>
            <a:off x="7241973" y="5813851"/>
            <a:ext cx="3354615" cy="400110"/>
            <a:chOff x="4463576" y="4861184"/>
            <a:chExt cx="3354615" cy="400110"/>
          </a:xfrm>
        </p:grpSpPr>
        <p:cxnSp>
          <p:nvCxnSpPr>
            <p:cNvPr id="18" name="Google Shape;996;p28">
              <a:extLst>
                <a:ext uri="{FF2B5EF4-FFF2-40B4-BE49-F238E27FC236}">
                  <a16:creationId xmlns:a16="http://schemas.microsoft.com/office/drawing/2014/main" id="{6841637E-235D-8939-1F82-17B85F9199C8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4463576" y="5066717"/>
              <a:ext cx="2051200" cy="0"/>
            </a:xfrm>
            <a:prstGeom prst="straightConnector1">
              <a:avLst/>
            </a:prstGeom>
            <a:noFill/>
            <a:ln w="6350" cap="flat" cmpd="sng">
              <a:solidFill>
                <a:schemeClr val="bg1">
                  <a:lumMod val="85000"/>
                </a:schemeClr>
              </a:solidFill>
              <a:prstDash val="dash"/>
              <a:round/>
              <a:headEnd type="none" w="med" len="med"/>
              <a:tailEnd type="oval" w="med" len="med"/>
            </a:ln>
          </p:spPr>
        </p:cxnSp>
        <p:sp>
          <p:nvSpPr>
            <p:cNvPr id="19" name="Google Shape;997;p28">
              <a:extLst>
                <a:ext uri="{FF2B5EF4-FFF2-40B4-BE49-F238E27FC236}">
                  <a16:creationId xmlns:a16="http://schemas.microsoft.com/office/drawing/2014/main" id="{80B4BC09-10CE-AB55-89B0-6908811947E8}"/>
                </a:ext>
              </a:extLst>
            </p:cNvPr>
            <p:cNvSpPr/>
            <p:nvPr/>
          </p:nvSpPr>
          <p:spPr>
            <a:xfrm>
              <a:off x="6137391" y="4882051"/>
              <a:ext cx="1680800" cy="369331"/>
            </a:xfrm>
            <a:prstGeom prst="roundRect">
              <a:avLst>
                <a:gd name="adj" fmla="val 50000"/>
              </a:avLst>
            </a:prstGeom>
            <a:solidFill>
              <a:srgbClr val="3040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 defTabSz="1219170">
                <a:buClr>
                  <a:srgbClr val="000000"/>
                </a:buClr>
              </a:pPr>
              <a:endParaRPr sz="2000" kern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D71047E0-F9F7-19B4-9CAD-83463B7DA892}"/>
                </a:ext>
              </a:extLst>
            </p:cNvPr>
            <p:cNvSpPr txBox="1"/>
            <p:nvPr/>
          </p:nvSpPr>
          <p:spPr>
            <a:xfrm>
              <a:off x="6208490" y="4861184"/>
              <a:ext cx="15386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  <a:sym typeface="+mn-lt"/>
                </a:rPr>
                <a:t>DDoS</a:t>
              </a:r>
              <a:r>
                <a:rPr lang="zh-TW" altLang="en-US" sz="2000" b="1">
                  <a:solidFill>
                    <a:schemeClr val="bg1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  <a:sym typeface="+mn-lt"/>
                </a:rPr>
                <a:t>攻擊</a:t>
              </a:r>
              <a:endParaRPr lang="zh-CN" altLang="en-US" sz="2000" b="1">
                <a:solidFill>
                  <a:schemeClr val="bg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6" name="文本框 92">
            <a:extLst>
              <a:ext uri="{FF2B5EF4-FFF2-40B4-BE49-F238E27FC236}">
                <a16:creationId xmlns:a16="http://schemas.microsoft.com/office/drawing/2014/main" id="{CE5CB226-4295-0B57-79FD-F7B43199595F}"/>
              </a:ext>
            </a:extLst>
          </p:cNvPr>
          <p:cNvSpPr txBox="1"/>
          <p:nvPr/>
        </p:nvSpPr>
        <p:spPr>
          <a:xfrm>
            <a:off x="3223609" y="600749"/>
            <a:ext cx="5744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ATM</a:t>
            </a:r>
            <a:r>
              <a:rPr lang="zh-TW" altLang="en-US" sz="3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3200" b="1">
                <a:solidFill>
                  <a:schemeClr val="accent1">
                    <a:lumMod val="75000"/>
                  </a:schemeClr>
                </a:solidFill>
                <a:latin typeface="王漢宗特黑體繁" panose="02020500000000000000" pitchFamily="18" charset="-120"/>
                <a:ea typeface="王漢宗特黑體繁" panose="02020500000000000000" pitchFamily="18" charset="-120"/>
                <a:cs typeface="Times New Roman" panose="02020603050405020304" pitchFamily="18" charset="0"/>
              </a:rPr>
              <a:t>資訊安全的威脅</a:t>
            </a:r>
            <a:endParaRPr lang="zh-CN" altLang="en-US" sz="4000">
              <a:solidFill>
                <a:schemeClr val="accent1">
                  <a:lumMod val="75000"/>
                </a:schemeClr>
              </a:solidFill>
              <a:latin typeface="王漢宗特黑體繁" panose="02020500000000000000" pitchFamily="18" charset="-120"/>
              <a:ea typeface="王漢宗特黑體繁" panose="02020500000000000000" pitchFamily="18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圆角矩形 10">
            <a:extLst>
              <a:ext uri="{FF2B5EF4-FFF2-40B4-BE49-F238E27FC236}">
                <a16:creationId xmlns:a16="http://schemas.microsoft.com/office/drawing/2014/main" id="{7F963AAE-F40F-F95D-0F94-4B4C31CE9CDD}"/>
              </a:ext>
            </a:extLst>
          </p:cNvPr>
          <p:cNvSpPr/>
          <p:nvPr/>
        </p:nvSpPr>
        <p:spPr>
          <a:xfrm>
            <a:off x="3723732" y="1260680"/>
            <a:ext cx="4744536" cy="75872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文本框 138">
            <a:extLst>
              <a:ext uri="{FF2B5EF4-FFF2-40B4-BE49-F238E27FC236}">
                <a16:creationId xmlns:a16="http://schemas.microsoft.com/office/drawing/2014/main" id="{4A942F2E-7AD0-168A-3BEA-9C7E636EF7E7}"/>
              </a:ext>
            </a:extLst>
          </p:cNvPr>
          <p:cNvSpPr txBox="1"/>
          <p:nvPr/>
        </p:nvSpPr>
        <p:spPr>
          <a:xfrm>
            <a:off x="3769583" y="1439355"/>
            <a:ext cx="4652835" cy="960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網路化 </a:t>
            </a:r>
            <a:r>
              <a:rPr lang="en-US" altLang="zh-TW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ATM</a:t>
            </a:r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 將網路和實體融為一體</a:t>
            </a:r>
            <a:endParaRPr lang="en-US" altLang="zh-TW" sz="20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其開放性導致</a:t>
            </a:r>
            <a:r>
              <a:rPr lang="zh-TW" altLang="en-US" sz="2000">
                <a:solidFill>
                  <a:srgbClr val="475DBD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缺乏可信賴的安全認證</a:t>
            </a:r>
          </a:p>
        </p:txBody>
      </p:sp>
      <p:sp>
        <p:nvSpPr>
          <p:cNvPr id="14" name="Freeform 2">
            <a:extLst>
              <a:ext uri="{FF2B5EF4-FFF2-40B4-BE49-F238E27FC236}">
                <a16:creationId xmlns:a16="http://schemas.microsoft.com/office/drawing/2014/main" id="{718F2DD4-2106-DB8B-B206-1738F90D66D8}"/>
              </a:ext>
            </a:extLst>
          </p:cNvPr>
          <p:cNvSpPr/>
          <p:nvPr/>
        </p:nvSpPr>
        <p:spPr>
          <a:xfrm>
            <a:off x="1707330" y="3818147"/>
            <a:ext cx="2119994" cy="2201237"/>
          </a:xfrm>
          <a:custGeom>
            <a:avLst/>
            <a:gdLst/>
            <a:ahLst/>
            <a:cxnLst/>
            <a:rect l="l" t="t" r="r" b="b"/>
            <a:pathLst>
              <a:path w="3029989" h="4114800">
                <a:moveTo>
                  <a:pt x="0" y="0"/>
                </a:moveTo>
                <a:lnTo>
                  <a:pt x="3029989" y="0"/>
                </a:lnTo>
                <a:lnTo>
                  <a:pt x="302998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D7253FF-21FA-35FC-A5D3-7F47C8F0E6B4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13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923788-77F0-B2A2-D9ED-A49625AE9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05D5793D-9279-81A8-DA1E-A1787F716584}"/>
              </a:ext>
            </a:extLst>
          </p:cNvPr>
          <p:cNvSpPr>
            <a:spLocks/>
          </p:cNvSpPr>
          <p:nvPr/>
        </p:nvSpPr>
        <p:spPr>
          <a:xfrm>
            <a:off x="0" y="4951997"/>
            <a:ext cx="12192000" cy="2339393"/>
          </a:xfrm>
          <a:prstGeom prst="rect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55911801-E291-DDDF-558F-5974C40DF15B}"/>
              </a:ext>
            </a:extLst>
          </p:cNvPr>
          <p:cNvSpPr txBox="1"/>
          <p:nvPr/>
        </p:nvSpPr>
        <p:spPr>
          <a:xfrm>
            <a:off x="1316019" y="2853525"/>
            <a:ext cx="2018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網路結構和應用日益複雜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3" name="文本框 92">
            <a:extLst>
              <a:ext uri="{FF2B5EF4-FFF2-40B4-BE49-F238E27FC236}">
                <a16:creationId xmlns:a16="http://schemas.microsoft.com/office/drawing/2014/main" id="{E38C2AE5-6943-5B9C-B1FC-75FA772A0EF7}"/>
              </a:ext>
            </a:extLst>
          </p:cNvPr>
          <p:cNvSpPr txBox="1"/>
          <p:nvPr/>
        </p:nvSpPr>
        <p:spPr>
          <a:xfrm>
            <a:off x="1492500" y="566358"/>
            <a:ext cx="9206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</a:t>
            </a:r>
            <a:r>
              <a:rPr lang="zh-TW" altLang="en-US" sz="3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3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目前面臨的挑戰</a:t>
            </a:r>
            <a:endParaRPr lang="zh-CN" altLang="en-US" sz="40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691FA2FA-6253-A32C-DBAB-2845B2122C96}"/>
              </a:ext>
            </a:extLst>
          </p:cNvPr>
          <p:cNvSpPr/>
          <p:nvPr/>
        </p:nvSpPr>
        <p:spPr>
          <a:xfrm>
            <a:off x="3755215" y="1120848"/>
            <a:ext cx="4681570" cy="63928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F3C516EB-E9FB-A4DB-AADD-3EFAA380D9DC}"/>
              </a:ext>
            </a:extLst>
          </p:cNvPr>
          <p:cNvGrpSpPr/>
          <p:nvPr/>
        </p:nvGrpSpPr>
        <p:grpSpPr>
          <a:xfrm>
            <a:off x="995865" y="3808316"/>
            <a:ext cx="10449487" cy="1932436"/>
            <a:chOff x="1024345" y="2254794"/>
            <a:chExt cx="10449487" cy="1932436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42DB86D0-755C-E02A-F183-0DE57E6B861C}"/>
                </a:ext>
              </a:extLst>
            </p:cNvPr>
            <p:cNvGrpSpPr/>
            <p:nvPr/>
          </p:nvGrpSpPr>
          <p:grpSpPr>
            <a:xfrm>
              <a:off x="3339613" y="2254794"/>
              <a:ext cx="2910188" cy="1893454"/>
              <a:chOff x="4539306" y="2303210"/>
              <a:chExt cx="2910188" cy="1893454"/>
            </a:xfrm>
          </p:grpSpPr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7665FAD2-82AE-6F8E-A9B4-DCD02B6C47AD}"/>
                  </a:ext>
                </a:extLst>
              </p:cNvPr>
              <p:cNvSpPr/>
              <p:nvPr/>
            </p:nvSpPr>
            <p:spPr>
              <a:xfrm>
                <a:off x="4539306" y="2826185"/>
                <a:ext cx="886412" cy="886412"/>
              </a:xfrm>
              <a:prstGeom prst="ellipse">
                <a:avLst/>
              </a:prstGeom>
              <a:solidFill>
                <a:srgbClr val="7888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9" name="椭圆 88">
                <a:extLst>
                  <a:ext uri="{FF2B5EF4-FFF2-40B4-BE49-F238E27FC236}">
                    <a16:creationId xmlns:a16="http://schemas.microsoft.com/office/drawing/2014/main" id="{B2F2EEE2-41E4-0D12-4E68-0BC3CAAAF7E9}"/>
                  </a:ext>
                </a:extLst>
              </p:cNvPr>
              <p:cNvSpPr/>
              <p:nvPr/>
            </p:nvSpPr>
            <p:spPr>
              <a:xfrm>
                <a:off x="6563082" y="2826185"/>
                <a:ext cx="886412" cy="886412"/>
              </a:xfrm>
              <a:prstGeom prst="ellipse">
                <a:avLst/>
              </a:prstGeom>
              <a:solidFill>
                <a:srgbClr val="7888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E0EEF141-726C-5C50-3663-B1A99CD15884}"/>
                  </a:ext>
                </a:extLst>
              </p:cNvPr>
              <p:cNvGrpSpPr/>
              <p:nvPr/>
            </p:nvGrpSpPr>
            <p:grpSpPr>
              <a:xfrm>
                <a:off x="5125294" y="2303210"/>
                <a:ext cx="1893454" cy="1893454"/>
                <a:chOff x="5255780" y="2354709"/>
                <a:chExt cx="1681581" cy="1681581"/>
              </a:xfrm>
            </p:grpSpPr>
            <p:sp>
              <p:nvSpPr>
                <p:cNvPr id="90" name="椭圆 89">
                  <a:extLst>
                    <a:ext uri="{FF2B5EF4-FFF2-40B4-BE49-F238E27FC236}">
                      <a16:creationId xmlns:a16="http://schemas.microsoft.com/office/drawing/2014/main" id="{0E1EA72C-5867-3B45-2E3F-94A7429AEC53}"/>
                    </a:ext>
                  </a:extLst>
                </p:cNvPr>
                <p:cNvSpPr/>
                <p:nvPr/>
              </p:nvSpPr>
              <p:spPr>
                <a:xfrm>
                  <a:off x="5255780" y="2354709"/>
                  <a:ext cx="1681581" cy="1681581"/>
                </a:xfrm>
                <a:prstGeom prst="ellipse">
                  <a:avLst/>
                </a:prstGeom>
                <a:solidFill>
                  <a:srgbClr val="475DB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cs typeface="+mn-ea"/>
                    <a:sym typeface="+mn-lt"/>
                  </a:endParaRPr>
                </a:p>
              </p:txBody>
            </p:sp>
            <p:sp>
              <p:nvSpPr>
                <p:cNvPr id="64" name="Google Shape;973;p32">
                  <a:extLst>
                    <a:ext uri="{FF2B5EF4-FFF2-40B4-BE49-F238E27FC236}">
                      <a16:creationId xmlns:a16="http://schemas.microsoft.com/office/drawing/2014/main" id="{DCA7AE99-0A54-B3A4-344C-9EAE4F32A6EB}"/>
                    </a:ext>
                  </a:extLst>
                </p:cNvPr>
                <p:cNvSpPr/>
                <p:nvPr/>
              </p:nvSpPr>
              <p:spPr>
                <a:xfrm>
                  <a:off x="5824532" y="2834789"/>
                  <a:ext cx="621478" cy="6825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09" h="11847" extrusionOk="0">
                      <a:moveTo>
                        <a:pt x="3560" y="2647"/>
                      </a:moveTo>
                      <a:lnTo>
                        <a:pt x="3560" y="3561"/>
                      </a:lnTo>
                      <a:lnTo>
                        <a:pt x="2615" y="3561"/>
                      </a:lnTo>
                      <a:lnTo>
                        <a:pt x="3560" y="2647"/>
                      </a:lnTo>
                      <a:close/>
                      <a:moveTo>
                        <a:pt x="6616" y="4222"/>
                      </a:moveTo>
                      <a:cubicBezTo>
                        <a:pt x="7971" y="4285"/>
                        <a:pt x="9074" y="5325"/>
                        <a:pt x="9074" y="6680"/>
                      </a:cubicBezTo>
                      <a:cubicBezTo>
                        <a:pt x="9074" y="8003"/>
                        <a:pt x="7971" y="9106"/>
                        <a:pt x="6616" y="9106"/>
                      </a:cubicBezTo>
                      <a:cubicBezTo>
                        <a:pt x="5293" y="9106"/>
                        <a:pt x="4190" y="8003"/>
                        <a:pt x="4190" y="6680"/>
                      </a:cubicBezTo>
                      <a:cubicBezTo>
                        <a:pt x="4190" y="5325"/>
                        <a:pt x="5293" y="4222"/>
                        <a:pt x="6616" y="4222"/>
                      </a:cubicBezTo>
                      <a:close/>
                      <a:moveTo>
                        <a:pt x="7687" y="757"/>
                      </a:moveTo>
                      <a:lnTo>
                        <a:pt x="7687" y="1513"/>
                      </a:lnTo>
                      <a:lnTo>
                        <a:pt x="3875" y="1513"/>
                      </a:lnTo>
                      <a:cubicBezTo>
                        <a:pt x="3781" y="1513"/>
                        <a:pt x="3655" y="1544"/>
                        <a:pt x="3623" y="1639"/>
                      </a:cubicBezTo>
                      <a:lnTo>
                        <a:pt x="1512" y="3718"/>
                      </a:lnTo>
                      <a:cubicBezTo>
                        <a:pt x="1418" y="3813"/>
                        <a:pt x="1386" y="3876"/>
                        <a:pt x="1386" y="3939"/>
                      </a:cubicBezTo>
                      <a:lnTo>
                        <a:pt x="1386" y="9862"/>
                      </a:lnTo>
                      <a:lnTo>
                        <a:pt x="662" y="9862"/>
                      </a:lnTo>
                      <a:lnTo>
                        <a:pt x="662" y="757"/>
                      </a:lnTo>
                      <a:close/>
                      <a:moveTo>
                        <a:pt x="8380" y="2175"/>
                      </a:moveTo>
                      <a:lnTo>
                        <a:pt x="8380" y="4128"/>
                      </a:lnTo>
                      <a:cubicBezTo>
                        <a:pt x="7876" y="3813"/>
                        <a:pt x="7278" y="3592"/>
                        <a:pt x="6648" y="3592"/>
                      </a:cubicBezTo>
                      <a:cubicBezTo>
                        <a:pt x="4915" y="3592"/>
                        <a:pt x="3560" y="5010"/>
                        <a:pt x="3560" y="6711"/>
                      </a:cubicBezTo>
                      <a:cubicBezTo>
                        <a:pt x="3560" y="8444"/>
                        <a:pt x="4946" y="9830"/>
                        <a:pt x="6648" y="9830"/>
                      </a:cubicBezTo>
                      <a:cubicBezTo>
                        <a:pt x="7120" y="9830"/>
                        <a:pt x="7593" y="9704"/>
                        <a:pt x="8002" y="9515"/>
                      </a:cubicBezTo>
                      <a:lnTo>
                        <a:pt x="8380" y="9893"/>
                      </a:lnTo>
                      <a:lnTo>
                        <a:pt x="8380" y="10492"/>
                      </a:lnTo>
                      <a:lnTo>
                        <a:pt x="2079" y="10492"/>
                      </a:lnTo>
                      <a:lnTo>
                        <a:pt x="2079" y="4285"/>
                      </a:lnTo>
                      <a:lnTo>
                        <a:pt x="3875" y="4285"/>
                      </a:lnTo>
                      <a:cubicBezTo>
                        <a:pt x="4064" y="4285"/>
                        <a:pt x="4222" y="4128"/>
                        <a:pt x="4222" y="3907"/>
                      </a:cubicBezTo>
                      <a:lnTo>
                        <a:pt x="4222" y="2175"/>
                      </a:lnTo>
                      <a:close/>
                      <a:moveTo>
                        <a:pt x="9074" y="8633"/>
                      </a:moveTo>
                      <a:lnTo>
                        <a:pt x="11027" y="10618"/>
                      </a:lnTo>
                      <a:cubicBezTo>
                        <a:pt x="11153" y="10744"/>
                        <a:pt x="11153" y="10964"/>
                        <a:pt x="11027" y="11090"/>
                      </a:cubicBezTo>
                      <a:cubicBezTo>
                        <a:pt x="10964" y="11153"/>
                        <a:pt x="10877" y="11185"/>
                        <a:pt x="10791" y="11185"/>
                      </a:cubicBezTo>
                      <a:cubicBezTo>
                        <a:pt x="10704" y="11185"/>
                        <a:pt x="10617" y="11153"/>
                        <a:pt x="10554" y="11090"/>
                      </a:cubicBezTo>
                      <a:lnTo>
                        <a:pt x="8601" y="9106"/>
                      </a:lnTo>
                      <a:cubicBezTo>
                        <a:pt x="8790" y="9011"/>
                        <a:pt x="8948" y="8791"/>
                        <a:pt x="9074" y="8633"/>
                      </a:cubicBezTo>
                      <a:close/>
                      <a:moveTo>
                        <a:pt x="347" y="1"/>
                      </a:moveTo>
                      <a:cubicBezTo>
                        <a:pt x="158" y="1"/>
                        <a:pt x="0" y="190"/>
                        <a:pt x="0" y="379"/>
                      </a:cubicBezTo>
                      <a:lnTo>
                        <a:pt x="0" y="10145"/>
                      </a:lnTo>
                      <a:cubicBezTo>
                        <a:pt x="0" y="10334"/>
                        <a:pt x="158" y="10492"/>
                        <a:pt x="347" y="10492"/>
                      </a:cubicBezTo>
                      <a:lnTo>
                        <a:pt x="1386" y="10492"/>
                      </a:lnTo>
                      <a:lnTo>
                        <a:pt x="1386" y="10838"/>
                      </a:lnTo>
                      <a:cubicBezTo>
                        <a:pt x="1386" y="11059"/>
                        <a:pt x="1544" y="11216"/>
                        <a:pt x="1733" y="11216"/>
                      </a:cubicBezTo>
                      <a:lnTo>
                        <a:pt x="8695" y="11216"/>
                      </a:lnTo>
                      <a:cubicBezTo>
                        <a:pt x="8916" y="11216"/>
                        <a:pt x="9074" y="11059"/>
                        <a:pt x="9074" y="10838"/>
                      </a:cubicBezTo>
                      <a:lnTo>
                        <a:pt x="9074" y="10586"/>
                      </a:lnTo>
                      <a:lnTo>
                        <a:pt x="10050" y="11563"/>
                      </a:lnTo>
                      <a:cubicBezTo>
                        <a:pt x="10239" y="11752"/>
                        <a:pt x="10507" y="11847"/>
                        <a:pt x="10775" y="11847"/>
                      </a:cubicBezTo>
                      <a:cubicBezTo>
                        <a:pt x="11043" y="11847"/>
                        <a:pt x="11310" y="11752"/>
                        <a:pt x="11499" y="11563"/>
                      </a:cubicBezTo>
                      <a:cubicBezTo>
                        <a:pt x="11909" y="11153"/>
                        <a:pt x="11909" y="10492"/>
                        <a:pt x="11499" y="10114"/>
                      </a:cubicBezTo>
                      <a:lnTo>
                        <a:pt x="9420" y="8003"/>
                      </a:lnTo>
                      <a:cubicBezTo>
                        <a:pt x="9609" y="7625"/>
                        <a:pt x="9735" y="7152"/>
                        <a:pt x="9735" y="6680"/>
                      </a:cubicBezTo>
                      <a:cubicBezTo>
                        <a:pt x="9735" y="5924"/>
                        <a:pt x="9452" y="5262"/>
                        <a:pt x="9011" y="4695"/>
                      </a:cubicBezTo>
                      <a:lnTo>
                        <a:pt x="9011" y="1828"/>
                      </a:lnTo>
                      <a:cubicBezTo>
                        <a:pt x="9011" y="1639"/>
                        <a:pt x="8853" y="1481"/>
                        <a:pt x="8664" y="1481"/>
                      </a:cubicBezTo>
                      <a:lnTo>
                        <a:pt x="8317" y="1481"/>
                      </a:lnTo>
                      <a:lnTo>
                        <a:pt x="8317" y="379"/>
                      </a:lnTo>
                      <a:cubicBezTo>
                        <a:pt x="8317" y="190"/>
                        <a:pt x="8160" y="1"/>
                        <a:pt x="7971" y="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txBody>
                <a:bodyPr spcFirstLastPara="1" wrap="square" lIns="121900" tIns="121900" rIns="121900" bIns="121900" anchor="ctr" anchorCtr="0">
                  <a:noAutofit/>
                </a:bodyPr>
                <a:lstStyle/>
                <a:p>
                  <a:pPr defTabSz="1219170">
                    <a:buClr>
                      <a:srgbClr val="000000"/>
                    </a:buClr>
                  </a:pPr>
                  <a:endParaRPr sz="1867" kern="0">
                    <a:solidFill>
                      <a:srgbClr val="000000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99B49973-BC5C-9484-EF0B-A31D95E45B3C}"/>
                </a:ext>
              </a:extLst>
            </p:cNvPr>
            <p:cNvGrpSpPr/>
            <p:nvPr/>
          </p:nvGrpSpPr>
          <p:grpSpPr>
            <a:xfrm>
              <a:off x="5994293" y="2462482"/>
              <a:ext cx="2799666" cy="1478077"/>
              <a:chOff x="7193986" y="2510898"/>
              <a:chExt cx="2799666" cy="1478077"/>
            </a:xfrm>
          </p:grpSpPr>
          <p:sp>
            <p:nvSpPr>
              <p:cNvPr id="92" name="椭圆 91">
                <a:extLst>
                  <a:ext uri="{FF2B5EF4-FFF2-40B4-BE49-F238E27FC236}">
                    <a16:creationId xmlns:a16="http://schemas.microsoft.com/office/drawing/2014/main" id="{FE8315FD-5FE1-4AA7-8817-1BD526A11419}"/>
                  </a:ext>
                </a:extLst>
              </p:cNvPr>
              <p:cNvSpPr/>
              <p:nvPr/>
            </p:nvSpPr>
            <p:spPr>
              <a:xfrm>
                <a:off x="9214513" y="2871898"/>
                <a:ext cx="779139" cy="779139"/>
              </a:xfrm>
              <a:prstGeom prst="ellipse">
                <a:avLst/>
              </a:prstGeom>
              <a:solidFill>
                <a:srgbClr val="475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1" name="椭圆 90">
                <a:extLst>
                  <a:ext uri="{FF2B5EF4-FFF2-40B4-BE49-F238E27FC236}">
                    <a16:creationId xmlns:a16="http://schemas.microsoft.com/office/drawing/2014/main" id="{BEE3A14B-6600-156E-60FE-42E98AD021F3}"/>
                  </a:ext>
                </a:extLst>
              </p:cNvPr>
              <p:cNvSpPr/>
              <p:nvPr/>
            </p:nvSpPr>
            <p:spPr>
              <a:xfrm>
                <a:off x="7193986" y="2879822"/>
                <a:ext cx="779139" cy="779139"/>
              </a:xfrm>
              <a:prstGeom prst="ellipse">
                <a:avLst/>
              </a:prstGeom>
              <a:solidFill>
                <a:srgbClr val="475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93" name="椭圆 92">
                <a:extLst>
                  <a:ext uri="{FF2B5EF4-FFF2-40B4-BE49-F238E27FC236}">
                    <a16:creationId xmlns:a16="http://schemas.microsoft.com/office/drawing/2014/main" id="{EDB0EB31-AC7A-F388-0545-CB71E01026D7}"/>
                  </a:ext>
                </a:extLst>
              </p:cNvPr>
              <p:cNvSpPr/>
              <p:nvPr/>
            </p:nvSpPr>
            <p:spPr>
              <a:xfrm>
                <a:off x="7882627" y="2510898"/>
                <a:ext cx="1478077" cy="1478077"/>
              </a:xfrm>
              <a:prstGeom prst="ellipse">
                <a:avLst/>
              </a:prstGeom>
              <a:solidFill>
                <a:srgbClr val="304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BAC1A0D8-95E5-9E08-378D-AEB3D01CFC85}"/>
                </a:ext>
              </a:extLst>
            </p:cNvPr>
            <p:cNvGrpSpPr/>
            <p:nvPr/>
          </p:nvGrpSpPr>
          <p:grpSpPr>
            <a:xfrm>
              <a:off x="1024345" y="2293776"/>
              <a:ext cx="2557999" cy="1478077"/>
              <a:chOff x="2224038" y="2342192"/>
              <a:chExt cx="2557999" cy="1478077"/>
            </a:xfrm>
          </p:grpSpPr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315E29ED-816A-6E0D-CC0B-3461892ACEB9}"/>
                  </a:ext>
                </a:extLst>
              </p:cNvPr>
              <p:cNvSpPr/>
              <p:nvPr/>
            </p:nvSpPr>
            <p:spPr>
              <a:xfrm>
                <a:off x="2224038" y="2879822"/>
                <a:ext cx="779139" cy="779139"/>
              </a:xfrm>
              <a:prstGeom prst="ellipse">
                <a:avLst/>
              </a:prstGeom>
              <a:solidFill>
                <a:srgbClr val="475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C43B982E-DF6E-4977-E443-4FD8A0B5EFC3}"/>
                  </a:ext>
                </a:extLst>
              </p:cNvPr>
              <p:cNvSpPr/>
              <p:nvPr/>
            </p:nvSpPr>
            <p:spPr>
              <a:xfrm>
                <a:off x="4002898" y="2879822"/>
                <a:ext cx="779139" cy="779139"/>
              </a:xfrm>
              <a:prstGeom prst="ellipse">
                <a:avLst/>
              </a:prstGeom>
              <a:solidFill>
                <a:srgbClr val="475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" name="椭圆 1">
                <a:extLst>
                  <a:ext uri="{FF2B5EF4-FFF2-40B4-BE49-F238E27FC236}">
                    <a16:creationId xmlns:a16="http://schemas.microsoft.com/office/drawing/2014/main" id="{AE1C3325-5DE8-31B6-ABED-59D19EBDC40C}"/>
                  </a:ext>
                </a:extLst>
              </p:cNvPr>
              <p:cNvSpPr/>
              <p:nvPr/>
            </p:nvSpPr>
            <p:spPr>
              <a:xfrm>
                <a:off x="2810572" y="2342192"/>
                <a:ext cx="1478077" cy="1478077"/>
              </a:xfrm>
              <a:prstGeom prst="ellipse">
                <a:avLst/>
              </a:prstGeom>
              <a:solidFill>
                <a:srgbClr val="30408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5A11094B-5DA1-AC01-87D1-252A96688E49}"/>
                </a:ext>
              </a:extLst>
            </p:cNvPr>
            <p:cNvGrpSpPr/>
            <p:nvPr/>
          </p:nvGrpSpPr>
          <p:grpSpPr>
            <a:xfrm>
              <a:off x="8473093" y="2293776"/>
              <a:ext cx="3000739" cy="1893454"/>
              <a:chOff x="4798182" y="2306810"/>
              <a:chExt cx="3000739" cy="1893454"/>
            </a:xfrm>
          </p:grpSpPr>
          <p:sp>
            <p:nvSpPr>
              <p:cNvPr id="6" name="椭圆 87">
                <a:extLst>
                  <a:ext uri="{FF2B5EF4-FFF2-40B4-BE49-F238E27FC236}">
                    <a16:creationId xmlns:a16="http://schemas.microsoft.com/office/drawing/2014/main" id="{66264988-8A20-9F20-1603-0CAA85A0457C}"/>
                  </a:ext>
                </a:extLst>
              </p:cNvPr>
              <p:cNvSpPr/>
              <p:nvPr/>
            </p:nvSpPr>
            <p:spPr>
              <a:xfrm>
                <a:off x="4798182" y="2810331"/>
                <a:ext cx="886412" cy="886412"/>
              </a:xfrm>
              <a:prstGeom prst="ellipse">
                <a:avLst/>
              </a:prstGeom>
              <a:solidFill>
                <a:srgbClr val="7888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8" name="椭圆 88">
                <a:extLst>
                  <a:ext uri="{FF2B5EF4-FFF2-40B4-BE49-F238E27FC236}">
                    <a16:creationId xmlns:a16="http://schemas.microsoft.com/office/drawing/2014/main" id="{0D37F2B0-8E19-30F9-5971-551609DDAB54}"/>
                  </a:ext>
                </a:extLst>
              </p:cNvPr>
              <p:cNvSpPr/>
              <p:nvPr/>
            </p:nvSpPr>
            <p:spPr>
              <a:xfrm>
                <a:off x="6912509" y="2826185"/>
                <a:ext cx="886412" cy="886412"/>
              </a:xfrm>
              <a:prstGeom prst="ellipse">
                <a:avLst/>
              </a:prstGeom>
              <a:solidFill>
                <a:srgbClr val="7888C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椭圆 89">
                <a:extLst>
                  <a:ext uri="{FF2B5EF4-FFF2-40B4-BE49-F238E27FC236}">
                    <a16:creationId xmlns:a16="http://schemas.microsoft.com/office/drawing/2014/main" id="{B29B27BD-24CA-AB10-B4B9-DABA4BDBD01A}"/>
                  </a:ext>
                </a:extLst>
              </p:cNvPr>
              <p:cNvSpPr/>
              <p:nvPr/>
            </p:nvSpPr>
            <p:spPr>
              <a:xfrm>
                <a:off x="5331229" y="2306810"/>
                <a:ext cx="1893454" cy="1893454"/>
              </a:xfrm>
              <a:prstGeom prst="ellipse">
                <a:avLst/>
              </a:prstGeom>
              <a:solidFill>
                <a:srgbClr val="475DB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6" name="文本框 94">
            <a:extLst>
              <a:ext uri="{FF2B5EF4-FFF2-40B4-BE49-F238E27FC236}">
                <a16:creationId xmlns:a16="http://schemas.microsoft.com/office/drawing/2014/main" id="{5E97896B-90B4-A3B9-FB57-739915BB62E8}"/>
              </a:ext>
            </a:extLst>
          </p:cNvPr>
          <p:cNvSpPr txBox="1"/>
          <p:nvPr/>
        </p:nvSpPr>
        <p:spPr>
          <a:xfrm>
            <a:off x="3940697" y="2655381"/>
            <a:ext cx="1893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ATM</a:t>
            </a:r>
            <a:r>
              <a:rPr lang="zh-TW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 </a:t>
            </a:r>
            <a:r>
              <a:rPr lang="zh-TW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業務資料規模快速增長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7" name="文本框 94">
            <a:extLst>
              <a:ext uri="{FF2B5EF4-FFF2-40B4-BE49-F238E27FC236}">
                <a16:creationId xmlns:a16="http://schemas.microsoft.com/office/drawing/2014/main" id="{58527D03-C1D1-7E79-83C9-DE0877F34C43}"/>
              </a:ext>
            </a:extLst>
          </p:cNvPr>
          <p:cNvSpPr txBox="1"/>
          <p:nvPr/>
        </p:nvSpPr>
        <p:spPr>
          <a:xfrm>
            <a:off x="6418630" y="3049253"/>
            <a:ext cx="2018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不斷給原有技術“打補丁”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  <a:sym typeface="+mn-lt"/>
            </a:endParaRPr>
          </a:p>
        </p:txBody>
      </p:sp>
      <p:sp>
        <p:nvSpPr>
          <p:cNvPr id="18" name="文本框 94">
            <a:extLst>
              <a:ext uri="{FF2B5EF4-FFF2-40B4-BE49-F238E27FC236}">
                <a16:creationId xmlns:a16="http://schemas.microsoft.com/office/drawing/2014/main" id="{81BBC5E5-9840-27A0-3854-87593831C6CB}"/>
              </a:ext>
            </a:extLst>
          </p:cNvPr>
          <p:cNvSpPr txBox="1"/>
          <p:nvPr/>
        </p:nvSpPr>
        <p:spPr>
          <a:xfrm>
            <a:off x="8765479" y="2655381"/>
            <a:ext cx="23304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4A</a:t>
            </a:r>
            <a:r>
              <a:rPr lang="zh-TW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ea"/>
                <a:sym typeface="+mn-lt"/>
              </a:rPr>
              <a:t>傳統集中式架構已不適應</a:t>
            </a:r>
            <a:r>
              <a:rPr lang="en-US" altLang="zh-TW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ATM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20" name="圖形 19" descr="挖掘工具 以實心填滿">
            <a:extLst>
              <a:ext uri="{FF2B5EF4-FFF2-40B4-BE49-F238E27FC236}">
                <a16:creationId xmlns:a16="http://schemas.microsoft.com/office/drawing/2014/main" id="{0CC1A61A-8790-2FC6-1675-1DDD25747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03922" y="4328979"/>
            <a:ext cx="779139" cy="779139"/>
          </a:xfrm>
          <a:prstGeom prst="rect">
            <a:avLst/>
          </a:prstGeom>
        </p:spPr>
      </p:pic>
      <p:pic>
        <p:nvPicPr>
          <p:cNvPr id="22" name="圖形 21" descr="雲端運算 以實心填滿">
            <a:extLst>
              <a:ext uri="{FF2B5EF4-FFF2-40B4-BE49-F238E27FC236}">
                <a16:creationId xmlns:a16="http://schemas.microsoft.com/office/drawing/2014/main" id="{806EEC6D-6D88-F9B1-4059-ABDC4F42A0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25238" y="4146299"/>
            <a:ext cx="871508" cy="871508"/>
          </a:xfrm>
          <a:prstGeom prst="rect">
            <a:avLst/>
          </a:prstGeom>
        </p:spPr>
      </p:pic>
      <p:pic>
        <p:nvPicPr>
          <p:cNvPr id="24" name="圖形 23" descr="網路 以實心填滿">
            <a:extLst>
              <a:ext uri="{FF2B5EF4-FFF2-40B4-BE49-F238E27FC236}">
                <a16:creationId xmlns:a16="http://schemas.microsoft.com/office/drawing/2014/main" id="{4FEB4AE5-CA77-79E8-5361-F6D920F7A0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416766" y="4251304"/>
            <a:ext cx="1030541" cy="1030541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8B68C25-C0F2-751D-0204-982F0F4EA039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339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437D8-70BB-E867-EB36-94F6D53E1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平行四边形 73">
            <a:extLst>
              <a:ext uri="{FF2B5EF4-FFF2-40B4-BE49-F238E27FC236}">
                <a16:creationId xmlns:a16="http://schemas.microsoft.com/office/drawing/2014/main" id="{54A294B2-6EB4-AD56-D627-A964E2C0D0B6}"/>
              </a:ext>
            </a:extLst>
          </p:cNvPr>
          <p:cNvSpPr/>
          <p:nvPr/>
        </p:nvSpPr>
        <p:spPr>
          <a:xfrm flipH="1">
            <a:off x="6859845" y="-242015"/>
            <a:ext cx="7518663" cy="7823200"/>
          </a:xfrm>
          <a:prstGeom prst="parallelogram">
            <a:avLst/>
          </a:prstGeom>
          <a:gradFill flip="none" rotWithShape="1">
            <a:gsLst>
              <a:gs pos="0">
                <a:srgbClr val="8BA2F0"/>
              </a:gs>
              <a:gs pos="100000">
                <a:srgbClr val="AACBFE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35" name="Google Shape;355;p19">
            <a:extLst>
              <a:ext uri="{FF2B5EF4-FFF2-40B4-BE49-F238E27FC236}">
                <a16:creationId xmlns:a16="http://schemas.microsoft.com/office/drawing/2014/main" id="{2AD33BAF-40BC-E84D-B629-46812AB431C5}"/>
              </a:ext>
            </a:extLst>
          </p:cNvPr>
          <p:cNvCxnSpPr>
            <a:cxnSpLocks/>
          </p:cNvCxnSpPr>
          <p:nvPr/>
        </p:nvCxnSpPr>
        <p:spPr>
          <a:xfrm flipH="1">
            <a:off x="5868763" y="3540657"/>
            <a:ext cx="3140316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64" name="Google Shape;368;p19">
            <a:extLst>
              <a:ext uri="{FF2B5EF4-FFF2-40B4-BE49-F238E27FC236}">
                <a16:creationId xmlns:a16="http://schemas.microsoft.com/office/drawing/2014/main" id="{F6425F7B-01C4-7B92-4C79-4776F5C9A205}"/>
              </a:ext>
            </a:extLst>
          </p:cNvPr>
          <p:cNvCxnSpPr>
            <a:cxnSpLocks/>
          </p:cNvCxnSpPr>
          <p:nvPr/>
        </p:nvCxnSpPr>
        <p:spPr>
          <a:xfrm flipH="1" flipV="1">
            <a:off x="5719377" y="4511409"/>
            <a:ext cx="3411534" cy="16882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77" name="Google Shape;380;p19">
            <a:extLst>
              <a:ext uri="{FF2B5EF4-FFF2-40B4-BE49-F238E27FC236}">
                <a16:creationId xmlns:a16="http://schemas.microsoft.com/office/drawing/2014/main" id="{1D003C6C-19F1-37DB-CB58-95FEEAAB802D}"/>
              </a:ext>
            </a:extLst>
          </p:cNvPr>
          <p:cNvCxnSpPr>
            <a:cxnSpLocks/>
          </p:cNvCxnSpPr>
          <p:nvPr/>
        </p:nvCxnSpPr>
        <p:spPr>
          <a:xfrm flipH="1" flipV="1">
            <a:off x="5449981" y="5549204"/>
            <a:ext cx="4624116" cy="47833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oval" w="med" len="med"/>
          </a:ln>
        </p:spPr>
      </p:cxnSp>
      <p:cxnSp>
        <p:nvCxnSpPr>
          <p:cNvPr id="116" name="Google Shape;355;p19">
            <a:extLst>
              <a:ext uri="{FF2B5EF4-FFF2-40B4-BE49-F238E27FC236}">
                <a16:creationId xmlns:a16="http://schemas.microsoft.com/office/drawing/2014/main" id="{0EA2A7A1-E59E-AB1D-FEE1-BBF877A4090C}"/>
              </a:ext>
            </a:extLst>
          </p:cNvPr>
          <p:cNvCxnSpPr>
            <a:cxnSpLocks/>
          </p:cNvCxnSpPr>
          <p:nvPr/>
        </p:nvCxnSpPr>
        <p:spPr>
          <a:xfrm flipH="1">
            <a:off x="5531519" y="2671777"/>
            <a:ext cx="4313127" cy="0"/>
          </a:xfrm>
          <a:prstGeom prst="straightConnector1">
            <a:avLst/>
          </a:prstGeom>
          <a:noFill/>
          <a:ln w="9525" cap="flat" cmpd="sng">
            <a:solidFill>
              <a:schemeClr val="bg1">
                <a:lumMod val="75000"/>
              </a:schemeClr>
            </a:solidFill>
            <a:prstDash val="dash"/>
            <a:round/>
            <a:headEnd type="none" w="med" len="med"/>
            <a:tailEnd type="oval" w="med" len="med"/>
          </a:ln>
        </p:spPr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A2C796F3-627E-A8C9-D461-2F4543E96C5C}"/>
              </a:ext>
            </a:extLst>
          </p:cNvPr>
          <p:cNvSpPr txBox="1"/>
          <p:nvPr/>
        </p:nvSpPr>
        <p:spPr>
          <a:xfrm>
            <a:off x="1349890" y="2484382"/>
            <a:ext cx="4369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缺乏系統性的 </a:t>
            </a:r>
            <a:r>
              <a:rPr lang="en-US" altLang="zh-TW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ATM</a:t>
            </a:r>
            <a:r>
              <a:rPr lang="zh-TW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 資訊安全保障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2BAD7927-27E7-C02D-A7B1-D3D887D5DC71}"/>
              </a:ext>
            </a:extLst>
          </p:cNvPr>
          <p:cNvSpPr txBox="1"/>
          <p:nvPr/>
        </p:nvSpPr>
        <p:spPr>
          <a:xfrm>
            <a:off x="1350427" y="3360311"/>
            <a:ext cx="50326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無適用於網路化 </a:t>
            </a:r>
            <a:r>
              <a:rPr lang="en-US" altLang="zh-TW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ATM</a:t>
            </a:r>
            <a:r>
              <a:rPr lang="zh-TW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 的可信任模型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D6601633-BC1B-AB67-7BE9-4271826E1ACA}"/>
              </a:ext>
            </a:extLst>
          </p:cNvPr>
          <p:cNvSpPr txBox="1"/>
          <p:nvPr/>
        </p:nvSpPr>
        <p:spPr>
          <a:xfrm>
            <a:off x="1351515" y="4332286"/>
            <a:ext cx="4517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ATM</a:t>
            </a:r>
            <a:r>
              <a:rPr lang="zh-TW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 資訊安全保障能力和範圍有限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808D662B-8001-D0D9-5694-581E59A4238D}"/>
              </a:ext>
            </a:extLst>
          </p:cNvPr>
          <p:cNvSpPr txBox="1"/>
          <p:nvPr/>
        </p:nvSpPr>
        <p:spPr>
          <a:xfrm>
            <a:off x="1345710" y="5327864"/>
            <a:ext cx="4549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ATM</a:t>
            </a:r>
            <a:r>
              <a:rPr lang="zh-TW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  <a:sym typeface="+mn-lt"/>
              </a:rPr>
              <a:t> 資安傳統關鍵技術存在瓶頸</a:t>
            </a:r>
            <a:endParaRPr lang="zh-CN" altLang="en-US" sz="2000" b="1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2" name="文本框 92">
            <a:extLst>
              <a:ext uri="{FF2B5EF4-FFF2-40B4-BE49-F238E27FC236}">
                <a16:creationId xmlns:a16="http://schemas.microsoft.com/office/drawing/2014/main" id="{C23647C7-95FA-5B65-3D20-F99CC5AAB0F1}"/>
              </a:ext>
            </a:extLst>
          </p:cNvPr>
          <p:cNvSpPr txBox="1"/>
          <p:nvPr/>
        </p:nvSpPr>
        <p:spPr>
          <a:xfrm>
            <a:off x="515734" y="913764"/>
            <a:ext cx="61786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3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過往 </a:t>
            </a:r>
            <a:r>
              <a:rPr lang="en-US" altLang="zh-TW" sz="3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ATM</a:t>
            </a:r>
            <a:r>
              <a:rPr lang="zh-TW" altLang="en-US" sz="3200" b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資訊安全研究缺陷</a:t>
            </a:r>
            <a:endParaRPr lang="zh-CN" altLang="en-US" sz="40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3" name="圆角矩形 10">
            <a:extLst>
              <a:ext uri="{FF2B5EF4-FFF2-40B4-BE49-F238E27FC236}">
                <a16:creationId xmlns:a16="http://schemas.microsoft.com/office/drawing/2014/main" id="{9BE87537-2678-E4FE-6906-E9887A09D143}"/>
              </a:ext>
            </a:extLst>
          </p:cNvPr>
          <p:cNvSpPr/>
          <p:nvPr/>
        </p:nvSpPr>
        <p:spPr>
          <a:xfrm>
            <a:off x="1024720" y="1549460"/>
            <a:ext cx="5198533" cy="81241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62693F0E-3E0D-2E4F-B3D6-28CF642D2C67}"/>
              </a:ext>
            </a:extLst>
          </p:cNvPr>
          <p:cNvSpPr/>
          <p:nvPr/>
        </p:nvSpPr>
        <p:spPr>
          <a:xfrm>
            <a:off x="7215991" y="2484382"/>
            <a:ext cx="4553009" cy="3437147"/>
          </a:xfrm>
          <a:custGeom>
            <a:avLst/>
            <a:gdLst/>
            <a:ahLst/>
            <a:cxnLst/>
            <a:rect l="l" t="t" r="r" b="b"/>
            <a:pathLst>
              <a:path w="4114800" h="3179618">
                <a:moveTo>
                  <a:pt x="0" y="0"/>
                </a:moveTo>
                <a:lnTo>
                  <a:pt x="4114800" y="0"/>
                </a:lnTo>
                <a:lnTo>
                  <a:pt x="4114800" y="3179618"/>
                </a:lnTo>
                <a:lnTo>
                  <a:pt x="0" y="31796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1941916-14DA-DF03-C152-394B0505618B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779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A2F0"/>
            </a:gs>
            <a:gs pos="100000">
              <a:srgbClr val="AACBFE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CAF4C9-526B-6123-461F-1890EE5C9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C75B8A7-9F36-3D27-78E4-E32ABA1B5ECA}"/>
              </a:ext>
            </a:extLst>
          </p:cNvPr>
          <p:cNvSpPr/>
          <p:nvPr/>
        </p:nvSpPr>
        <p:spPr>
          <a:xfrm>
            <a:off x="4542842" y="3238500"/>
            <a:ext cx="3106314" cy="3171030"/>
          </a:xfrm>
          <a:custGeom>
            <a:avLst/>
            <a:gdLst/>
            <a:ahLst/>
            <a:cxnLst/>
            <a:rect l="l" t="t" r="r" b="b"/>
            <a:pathLst>
              <a:path w="3837986" h="4114800">
                <a:moveTo>
                  <a:pt x="0" y="0"/>
                </a:moveTo>
                <a:lnTo>
                  <a:pt x="3837986" y="0"/>
                </a:lnTo>
                <a:lnTo>
                  <a:pt x="383798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zh-TW" altLang="en-US"/>
          </a:p>
        </p:txBody>
      </p:sp>
      <p:sp>
        <p:nvSpPr>
          <p:cNvPr id="3" name="文本框 92">
            <a:extLst>
              <a:ext uri="{FF2B5EF4-FFF2-40B4-BE49-F238E27FC236}">
                <a16:creationId xmlns:a16="http://schemas.microsoft.com/office/drawing/2014/main" id="{0AE48BA5-28FF-EEFB-72C6-B6D3225F2B40}"/>
              </a:ext>
            </a:extLst>
          </p:cNvPr>
          <p:cNvSpPr txBox="1"/>
          <p:nvPr/>
        </p:nvSpPr>
        <p:spPr>
          <a:xfrm>
            <a:off x="3223609" y="580763"/>
            <a:ext cx="57447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>
                <a:solidFill>
                  <a:srgbClr val="304086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ATM </a:t>
            </a:r>
            <a:r>
              <a:rPr lang="zh-TW" altLang="en-US" sz="3200" b="1">
                <a:solidFill>
                  <a:srgbClr val="304086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結合區塊鏈的優勢</a:t>
            </a:r>
            <a:endParaRPr lang="zh-CN" altLang="en-US" sz="4000">
              <a:solidFill>
                <a:srgbClr val="304086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4" name="圆角矩形 10">
            <a:extLst>
              <a:ext uri="{FF2B5EF4-FFF2-40B4-BE49-F238E27FC236}">
                <a16:creationId xmlns:a16="http://schemas.microsoft.com/office/drawing/2014/main" id="{17C37992-0F98-BC62-50A7-0AB3659F7E97}"/>
              </a:ext>
            </a:extLst>
          </p:cNvPr>
          <p:cNvSpPr/>
          <p:nvPr/>
        </p:nvSpPr>
        <p:spPr>
          <a:xfrm>
            <a:off x="3723732" y="1254438"/>
            <a:ext cx="4744536" cy="75872"/>
          </a:xfrm>
          <a:prstGeom prst="roundRect">
            <a:avLst>
              <a:gd name="adj" fmla="val 50000"/>
            </a:avLst>
          </a:prstGeom>
          <a:solidFill>
            <a:srgbClr val="3040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5" name="文本框 88">
            <a:extLst>
              <a:ext uri="{FF2B5EF4-FFF2-40B4-BE49-F238E27FC236}">
                <a16:creationId xmlns:a16="http://schemas.microsoft.com/office/drawing/2014/main" id="{0CE21A90-9246-D70F-F193-2AADEB24FE01}"/>
              </a:ext>
            </a:extLst>
          </p:cNvPr>
          <p:cNvSpPr txBox="1"/>
          <p:nvPr/>
        </p:nvSpPr>
        <p:spPr>
          <a:xfrm>
            <a:off x="5039031" y="1862994"/>
            <a:ext cx="2113936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去中心化</a:t>
            </a:r>
            <a:endParaRPr lang="en-US" altLang="zh-TW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zh-TW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分散式網路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6" name="文本框 88">
            <a:extLst>
              <a:ext uri="{FF2B5EF4-FFF2-40B4-BE49-F238E27FC236}">
                <a16:creationId xmlns:a16="http://schemas.microsoft.com/office/drawing/2014/main" id="{FEED8125-3CD1-2701-9A77-7A74FA769CD6}"/>
              </a:ext>
            </a:extLst>
          </p:cNvPr>
          <p:cNvSpPr txBox="1"/>
          <p:nvPr/>
        </p:nvSpPr>
        <p:spPr>
          <a:xfrm>
            <a:off x="8664305" y="4142319"/>
            <a:ext cx="235100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確保資料</a:t>
            </a:r>
            <a:endParaRPr lang="en-US" altLang="zh-TW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zh-TW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靈活授權和互動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7" name="文本框 88">
            <a:extLst>
              <a:ext uri="{FF2B5EF4-FFF2-40B4-BE49-F238E27FC236}">
                <a16:creationId xmlns:a16="http://schemas.microsoft.com/office/drawing/2014/main" id="{6EC07329-9890-CD8E-EF86-FA00720951A4}"/>
              </a:ext>
            </a:extLst>
          </p:cNvPr>
          <p:cNvSpPr txBox="1"/>
          <p:nvPr/>
        </p:nvSpPr>
        <p:spPr>
          <a:xfrm>
            <a:off x="1147551" y="4142319"/>
            <a:ext cx="238014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zh-TW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解決</a:t>
            </a:r>
            <a:endParaRPr lang="en-US" altLang="zh-TW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Aft>
                <a:spcPts val="600"/>
              </a:spcAft>
            </a:pPr>
            <a:r>
              <a:rPr lang="zh-TW" alt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可信度問題</a:t>
            </a:r>
            <a:endParaRPr lang="zh-CN" altLang="en-US" sz="2400" b="1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D84BEBA-AE33-430B-0842-91A1A4F9608D}"/>
              </a:ext>
            </a:extLst>
          </p:cNvPr>
          <p:cNvSpPr txBox="1"/>
          <p:nvPr/>
        </p:nvSpPr>
        <p:spPr>
          <a:xfrm>
            <a:off x="11416719" y="625153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67A11506-926B-4172-895E-BDF728937AAC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672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wwlkujl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6a8213c-a4e7-4061-bb5f-9c3e463d8f8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DB67888A136C4D9C8B2481FD82F9A7" ma:contentTypeVersion="13" ma:contentTypeDescription="Create a new document." ma:contentTypeScope="" ma:versionID="487554d12d2e4ad744bad1933c2841d5">
  <xsd:schema xmlns:xsd="http://www.w3.org/2001/XMLSchema" xmlns:xs="http://www.w3.org/2001/XMLSchema" xmlns:p="http://schemas.microsoft.com/office/2006/metadata/properties" xmlns:ns3="a6a8213c-a4e7-4061-bb5f-9c3e463d8f8b" xmlns:ns4="0a746ae9-1884-4636-972b-9950413d014c" targetNamespace="http://schemas.microsoft.com/office/2006/metadata/properties" ma:root="true" ma:fieldsID="02d563cb8009576753ec72010e3299c0" ns3:_="" ns4:_="">
    <xsd:import namespace="a6a8213c-a4e7-4061-bb5f-9c3e463d8f8b"/>
    <xsd:import namespace="0a746ae9-1884-4636-972b-9950413d014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a8213c-a4e7-4061-bb5f-9c3e463d8f8b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746ae9-1884-4636-972b-9950413d014c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A767280-24BC-4767-9214-B5DFD07EC24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AE0221-2B04-464D-B530-5E8547AAD008}">
  <ds:schemaRefs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0a746ae9-1884-4636-972b-9950413d014c"/>
    <ds:schemaRef ds:uri="http://schemas.microsoft.com/office/infopath/2007/PartnerControls"/>
    <ds:schemaRef ds:uri="a6a8213c-a4e7-4061-bb5f-9c3e463d8f8b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A4D97471-43FB-400B-B2BD-B7638D4D9E0C}">
  <ds:schemaRefs>
    <ds:schemaRef ds:uri="0a746ae9-1884-4636-972b-9950413d014c"/>
    <ds:schemaRef ds:uri="a6a8213c-a4e7-4061-bb5f-9c3e463d8f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6542</Words>
  <Application>Microsoft Office PowerPoint</Application>
  <PresentationFormat>Widescreen</PresentationFormat>
  <Paragraphs>620</Paragraphs>
  <Slides>51</Slides>
  <Notes>45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3" baseType="lpstr">
      <vt:lpstr>第一PPT，www.1ppt.com</vt:lpstr>
      <vt:lpstr>自定义设计方案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M11209110</cp:lastModifiedBy>
  <cp:revision>24</cp:revision>
  <dcterms:created xsi:type="dcterms:W3CDTF">2020-11-02T11:38:08Z</dcterms:created>
  <dcterms:modified xsi:type="dcterms:W3CDTF">2024-12-11T01:17:12Z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0x010100EBDB67888A136C4D9C8B2481FD82F9A7</vt:lpwstr>
  </property>
</Properties>
</file>