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handoutMasterIdLst>
    <p:handoutMasterId r:id="rId37"/>
  </p:handoutMasterIdLst>
  <p:sldIdLst>
    <p:sldId id="256" r:id="rId2"/>
    <p:sldId id="270" r:id="rId3"/>
    <p:sldId id="257" r:id="rId4"/>
    <p:sldId id="263" r:id="rId5"/>
    <p:sldId id="273" r:id="rId6"/>
    <p:sldId id="309" r:id="rId7"/>
    <p:sldId id="274" r:id="rId8"/>
    <p:sldId id="277" r:id="rId9"/>
    <p:sldId id="280" r:id="rId10"/>
    <p:sldId id="275" r:id="rId11"/>
    <p:sldId id="279" r:id="rId12"/>
    <p:sldId id="278" r:id="rId13"/>
    <p:sldId id="281" r:id="rId14"/>
    <p:sldId id="282" r:id="rId15"/>
    <p:sldId id="283" r:id="rId16"/>
    <p:sldId id="284" r:id="rId17"/>
    <p:sldId id="310" r:id="rId18"/>
    <p:sldId id="287" r:id="rId19"/>
    <p:sldId id="303" r:id="rId20"/>
    <p:sldId id="295" r:id="rId21"/>
    <p:sldId id="306" r:id="rId22"/>
    <p:sldId id="308" r:id="rId23"/>
    <p:sldId id="307" r:id="rId24"/>
    <p:sldId id="297" r:id="rId25"/>
    <p:sldId id="299" r:id="rId26"/>
    <p:sldId id="300" r:id="rId27"/>
    <p:sldId id="301" r:id="rId28"/>
    <p:sldId id="302" r:id="rId29"/>
    <p:sldId id="265" r:id="rId30"/>
    <p:sldId id="296" r:id="rId31"/>
    <p:sldId id="298" r:id="rId32"/>
    <p:sldId id="266" r:id="rId33"/>
    <p:sldId id="271" r:id="rId34"/>
    <p:sldId id="272"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gwvvyhQEAkRmULVcdakPewHgvX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2D2"/>
    <a:srgbClr val="E6B4B4"/>
    <a:srgbClr val="FEE3DA"/>
    <a:srgbClr val="D8D8D8"/>
    <a:srgbClr val="FCB49E"/>
    <a:srgbClr val="ED7D31"/>
    <a:srgbClr val="955937"/>
    <a:srgbClr val="FAC5A4"/>
    <a:srgbClr val="CC9473"/>
    <a:srgbClr val="2332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FABAF8-5C9F-48C5-84B7-EA7A6BEC54CA}">
  <a:tblStyle styleId="{FDFABAF8-5C9F-48C5-84B7-EA7A6BEC54CA}" styleName="Table_0">
    <a:wholeTbl>
      <a:tcTxStyle b="off" i="off">
        <a:font>
          <a:latin typeface="맑은 고딕"/>
          <a:ea typeface="맑은 고딕"/>
          <a:cs typeface="맑은 고딕"/>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맑은 고딕"/>
          <a:ea typeface="맑은 고딕"/>
          <a:cs typeface="맑은 고딕"/>
        </a:font>
        <a:schemeClr val="lt1"/>
      </a:tcTxStyle>
      <a:tcStyle>
        <a:tcBdr/>
        <a:fill>
          <a:solidFill>
            <a:schemeClr val="accent1"/>
          </a:solidFill>
        </a:fill>
      </a:tcStyle>
    </a:lastCol>
    <a:firstCol>
      <a:tcTxStyle b="on" i="off">
        <a:font>
          <a:latin typeface="맑은 고딕"/>
          <a:ea typeface="맑은 고딕"/>
          <a:cs typeface="맑은 고딕"/>
        </a:font>
        <a:schemeClr val="lt1"/>
      </a:tcTxStyle>
      <a:tcStyle>
        <a:tcBdr/>
        <a:fill>
          <a:solidFill>
            <a:schemeClr val="accent1"/>
          </a:solidFill>
        </a:fill>
      </a:tcStyle>
    </a:firstCol>
    <a:lastRow>
      <a:tcTxStyle b="on" i="off">
        <a:font>
          <a:latin typeface="맑은 고딕"/>
          <a:ea typeface="맑은 고딕"/>
          <a:cs typeface="맑은 고딕"/>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맑은 고딕"/>
          <a:ea typeface="맑은 고딕"/>
          <a:cs typeface="맑은 고딕"/>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89290" autoAdjust="0"/>
  </p:normalViewPr>
  <p:slideViewPr>
    <p:cSldViewPr snapToGrid="0">
      <p:cViewPr varScale="1">
        <p:scale>
          <a:sx n="83" d="100"/>
          <a:sy n="83" d="100"/>
        </p:scale>
        <p:origin x="134" y="240"/>
      </p:cViewPr>
      <p:guideLst/>
    </p:cSldViewPr>
  </p:slideViewPr>
  <p:notesTextViewPr>
    <p:cViewPr>
      <p:scale>
        <a:sx n="3" d="2"/>
        <a:sy n="3" d="2"/>
      </p:scale>
      <p:origin x="0" y="0"/>
    </p:cViewPr>
  </p:notesTextViewPr>
  <p:notesViewPr>
    <p:cSldViewPr snapToGrid="0">
      <p:cViewPr varScale="1">
        <p:scale>
          <a:sx n="90" d="100"/>
          <a:sy n="90"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CC7848-5F01-47A3-B53D-D776B58C3557}" type="datetimeFigureOut">
              <a:rPr lang="zh-TW" altLang="en-US" smtClean="0"/>
              <a:t>2022/12/27</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769CF0-CC50-4168-AFD4-832A07B364B0}" type="slidenum">
              <a:rPr lang="zh-TW" altLang="en-US" smtClean="0"/>
              <a:t>‹#›</a:t>
            </a:fld>
            <a:endParaRPr lang="zh-TW" altLang="en-US"/>
          </a:p>
        </p:txBody>
      </p:sp>
    </p:spTree>
    <p:extLst>
      <p:ext uri="{BB962C8B-B14F-4D97-AF65-F5344CB8AC3E}">
        <p14:creationId xmlns:p14="http://schemas.microsoft.com/office/powerpoint/2010/main" val="4167025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2" name="Google Shape;1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792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158750" indent="0">
              <a:buNone/>
            </a:pPr>
            <a:endParaRPr lang="zh-TW" altLang="en-US" dirty="0"/>
          </a:p>
        </p:txBody>
      </p:sp>
    </p:spTree>
    <p:extLst>
      <p:ext uri="{BB962C8B-B14F-4D97-AF65-F5344CB8AC3E}">
        <p14:creationId xmlns:p14="http://schemas.microsoft.com/office/powerpoint/2010/main" val="2733542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28219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29881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投影片編號版面配置區 3"/>
          <p:cNvSpPr>
            <a:spLocks noGrp="1"/>
          </p:cNvSpPr>
          <p:nvPr>
            <p:ph type="sldNum" idx="10"/>
          </p:nvPr>
        </p:nvSpPr>
        <p:spPr/>
        <p:txBody>
          <a:bodyPr/>
          <a:lstStyle>
            <a:lvl1pPr>
              <a:defRPr sz="1400"/>
            </a:lvl1pPr>
          </a:lstStyle>
          <a:p>
            <a:fld id="{00000000-1234-1234-1234-12341234123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自訂版面配置" preserve="1" userDrawn="1">
  <p:cSld name="2_自訂版面配置">
    <p:spTree>
      <p:nvGrpSpPr>
        <p:cNvPr id="1" name="Shape 21"/>
        <p:cNvGrpSpPr/>
        <p:nvPr/>
      </p:nvGrpSpPr>
      <p:grpSpPr>
        <a:xfrm>
          <a:off x="0" y="0"/>
          <a:ext cx="0" cy="0"/>
          <a:chOff x="0" y="0"/>
          <a:chExt cx="0" cy="0"/>
        </a:xfrm>
      </p:grpSpPr>
      <p:sp>
        <p:nvSpPr>
          <p:cNvPr id="33" name="Google Shape;33;p10"/>
          <p:cNvSpPr/>
          <p:nvPr/>
        </p:nvSpPr>
        <p:spPr>
          <a:xfrm>
            <a:off x="5478348"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總結及建議</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 name="矩形 1">
            <a:extLst>
              <a:ext uri="{FF2B5EF4-FFF2-40B4-BE49-F238E27FC236}">
                <a16:creationId xmlns:a16="http://schemas.microsoft.com/office/drawing/2014/main" id="{FD92AC5E-9D1A-434D-9F48-14DBE84F9BEA}"/>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Google Shape;27;p10"/>
          <p:cNvSpPr/>
          <p:nvPr/>
        </p:nvSpPr>
        <p:spPr>
          <a:xfrm>
            <a:off x="3452835" y="294300"/>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F1EEE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23321F"/>
                </a:solidFill>
                <a:latin typeface="Microsoft JhengHei"/>
                <a:ea typeface="Microsoft JhengHei"/>
                <a:cs typeface="Microsoft JhengHei"/>
                <a:sym typeface="Microsoft JhengHei"/>
              </a:rPr>
              <a:t>資料分析</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29" name="Google Shape;29;p10"/>
          <p:cNvSpPr/>
          <p:nvPr/>
        </p:nvSpPr>
        <p:spPr>
          <a:xfrm flipH="1">
            <a:off x="7586491"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0" name="Google Shape;30;p10"/>
          <p:cNvSpPr/>
          <p:nvPr/>
        </p:nvSpPr>
        <p:spPr>
          <a:xfrm flipH="1">
            <a:off x="1781738"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67908"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前情提要</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1656785"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a:t>
            </a:r>
            <a:r>
              <a:rPr lang="zh-TW" altLang="en-US" sz="2400" b="1" i="0" u="none" strike="noStrike" cap="none" dirty="0">
                <a:solidFill>
                  <a:srgbClr val="D8D8D8"/>
                </a:solidFill>
                <a:latin typeface="Microsoft JhengHei"/>
                <a:ea typeface="Microsoft JhengHei"/>
                <a:cs typeface="Microsoft JhengHei"/>
                <a:sym typeface="Microsoft JhengHei"/>
              </a:rPr>
              <a:t>蒐集</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4" name="Google Shape;34;p10"/>
          <p:cNvSpPr/>
          <p:nvPr/>
        </p:nvSpPr>
        <p:spPr>
          <a:xfrm>
            <a:off x="7439219"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參考資料</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2" name="Google Shape;22;p10"/>
          <p:cNvSpPr txBox="1">
            <a:spLocks noGrp="1"/>
          </p:cNvSpPr>
          <p:nvPr>
            <p:ph type="title"/>
          </p:nvPr>
        </p:nvSpPr>
        <p:spPr>
          <a:xfrm>
            <a:off x="838199" y="1317600"/>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icrosoft JhengHei"/>
              <a:buNone/>
              <a:defRPr sz="4400" b="0" i="0" u="none" strike="noStrike" cap="none">
                <a:solidFill>
                  <a:schemeClr val="dk1"/>
                </a:solidFill>
                <a:latin typeface="Microsoft JhengHei"/>
                <a:ea typeface="Microsoft JhengHei"/>
                <a:cs typeface="Microsoft JhengHei"/>
                <a:sym typeface="Microsoft Jheng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6" name="Google Shape;26;p10"/>
          <p:cNvSpPr txBox="1">
            <a:spLocks noGrp="1"/>
          </p:cNvSpPr>
          <p:nvPr>
            <p:ph type="body" idx="1"/>
          </p:nvPr>
        </p:nvSpPr>
        <p:spPr>
          <a:xfrm>
            <a:off x="1077911" y="2927407"/>
            <a:ext cx="10036175" cy="3417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13" name="Google Shape;192;p3"/>
          <p:cNvSpPr/>
          <p:nvPr userDrawn="1"/>
        </p:nvSpPr>
        <p:spPr>
          <a:xfrm>
            <a:off x="0" y="1246887"/>
            <a:ext cx="2959071" cy="612000"/>
          </a:xfrm>
          <a:prstGeom prst="round2SameRect">
            <a:avLst>
              <a:gd name="adj1" fmla="val 6084"/>
              <a:gd name="adj2" fmla="val 0"/>
            </a:avLst>
          </a:prstGeom>
          <a:solidFill>
            <a:schemeClr val="lt1"/>
          </a:solidFill>
          <a:ln w="12700" cap="flat" cmpd="sng">
            <a:solidFill>
              <a:srgbClr val="F27431"/>
            </a:solidFill>
            <a:prstDash val="solid"/>
            <a:miter lim="800000"/>
            <a:headEnd type="none" w="sm" len="sm"/>
            <a:tailEnd type="none" w="sm" len="sm"/>
          </a:ln>
        </p:spPr>
        <p:txBody>
          <a:bodyPr spcFirstLastPara="1" wrap="square" lIns="180000" tIns="45700" rIns="91425" bIns="45700" anchor="ctr" anchorCtr="0">
            <a:noAutofit/>
          </a:bodyPr>
          <a:lstStyle/>
          <a:p>
            <a:pPr marL="0" indent="-457200">
              <a:lnSpc>
                <a:spcPct val="100000"/>
              </a:lnSpc>
              <a:buFont typeface="Wingdings" panose="05000000000000000000" pitchFamily="2" charset="2"/>
              <a:buAutoNum type="circleNumWdWhitePlain"/>
            </a:pPr>
            <a:r>
              <a:rPr lang="zh-TW" altLang="en-US" sz="2000" b="1" dirty="0">
                <a:solidFill>
                  <a:srgbClr val="F27431"/>
                </a:solidFill>
                <a:latin typeface="微軟正黑體" panose="020B0604030504040204" pitchFamily="34" charset="-120"/>
                <a:ea typeface="微軟正黑體" panose="020B0604030504040204" pitchFamily="34" charset="-120"/>
                <a:sym typeface="Malgun Gothic"/>
              </a:rPr>
              <a:t>發文內容分析</a:t>
            </a:r>
            <a:endParaRPr lang="en-US" altLang="zh-TW" sz="2000" b="1" dirty="0">
              <a:solidFill>
                <a:srgbClr val="F27431"/>
              </a:solidFill>
              <a:latin typeface="微軟正黑體" panose="020B0604030504040204" pitchFamily="34" charset="-120"/>
              <a:ea typeface="微軟正黑體" panose="020B0604030504040204" pitchFamily="34" charset="-120"/>
              <a:sym typeface="Malgun Gothic"/>
            </a:endParaRPr>
          </a:p>
        </p:txBody>
      </p:sp>
      <p:sp>
        <p:nvSpPr>
          <p:cNvPr id="3" name="投影片編號版面配置區 2"/>
          <p:cNvSpPr>
            <a:spLocks noGrp="1"/>
          </p:cNvSpPr>
          <p:nvPr>
            <p:ph type="sldNum" idx="10"/>
          </p:nvPr>
        </p:nvSpPr>
        <p:spPr/>
        <p:txBody>
          <a:bodyPr/>
          <a:lstStyle>
            <a:lvl1pPr>
              <a:defRPr sz="1400"/>
            </a:lvl1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426770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自訂版面配置" preserve="1" userDrawn="1">
  <p:cSld name="2_自訂版面配置">
    <p:spTree>
      <p:nvGrpSpPr>
        <p:cNvPr id="1" name="Shape 21"/>
        <p:cNvGrpSpPr/>
        <p:nvPr/>
      </p:nvGrpSpPr>
      <p:grpSpPr>
        <a:xfrm>
          <a:off x="0" y="0"/>
          <a:ext cx="0" cy="0"/>
          <a:chOff x="0" y="0"/>
          <a:chExt cx="0" cy="0"/>
        </a:xfrm>
      </p:grpSpPr>
      <p:sp>
        <p:nvSpPr>
          <p:cNvPr id="33" name="Google Shape;33;p10"/>
          <p:cNvSpPr/>
          <p:nvPr/>
        </p:nvSpPr>
        <p:spPr>
          <a:xfrm>
            <a:off x="5478348"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總結及建議</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 name="矩形 1">
            <a:extLst>
              <a:ext uri="{FF2B5EF4-FFF2-40B4-BE49-F238E27FC236}">
                <a16:creationId xmlns:a16="http://schemas.microsoft.com/office/drawing/2014/main" id="{FD92AC5E-9D1A-434D-9F48-14DBE84F9BEA}"/>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Google Shape;27;p10"/>
          <p:cNvSpPr/>
          <p:nvPr/>
        </p:nvSpPr>
        <p:spPr>
          <a:xfrm>
            <a:off x="3452835" y="294300"/>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F1EEE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23321F"/>
                </a:solidFill>
                <a:latin typeface="Microsoft JhengHei"/>
                <a:ea typeface="Microsoft JhengHei"/>
                <a:cs typeface="Microsoft JhengHei"/>
                <a:sym typeface="Microsoft JhengHei"/>
              </a:rPr>
              <a:t>資料分析</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29" name="Google Shape;29;p10"/>
          <p:cNvSpPr/>
          <p:nvPr/>
        </p:nvSpPr>
        <p:spPr>
          <a:xfrm flipH="1">
            <a:off x="7586491"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0" name="Google Shape;30;p10"/>
          <p:cNvSpPr/>
          <p:nvPr/>
        </p:nvSpPr>
        <p:spPr>
          <a:xfrm flipH="1">
            <a:off x="1781738"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67908"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前情提要</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1656785"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a:t>
            </a:r>
            <a:r>
              <a:rPr lang="zh-TW" altLang="en-US" sz="2400" b="1" i="0" u="none" strike="noStrike" cap="none" dirty="0">
                <a:solidFill>
                  <a:srgbClr val="D8D8D8"/>
                </a:solidFill>
                <a:latin typeface="Microsoft JhengHei"/>
                <a:ea typeface="Microsoft JhengHei"/>
                <a:cs typeface="Microsoft JhengHei"/>
                <a:sym typeface="Microsoft JhengHei"/>
              </a:rPr>
              <a:t>蒐集</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4" name="Google Shape;34;p10"/>
          <p:cNvSpPr/>
          <p:nvPr/>
        </p:nvSpPr>
        <p:spPr>
          <a:xfrm>
            <a:off x="7439219"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參考資料</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6" name="Google Shape;26;p10"/>
          <p:cNvSpPr txBox="1">
            <a:spLocks noGrp="1"/>
          </p:cNvSpPr>
          <p:nvPr>
            <p:ph type="body" idx="1"/>
          </p:nvPr>
        </p:nvSpPr>
        <p:spPr>
          <a:xfrm>
            <a:off x="263413" y="3062113"/>
            <a:ext cx="2523854" cy="3417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1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13" name="Google Shape;192;p3"/>
          <p:cNvSpPr/>
          <p:nvPr userDrawn="1"/>
        </p:nvSpPr>
        <p:spPr>
          <a:xfrm>
            <a:off x="0" y="1246887"/>
            <a:ext cx="2959071" cy="612000"/>
          </a:xfrm>
          <a:prstGeom prst="round2SameRect">
            <a:avLst>
              <a:gd name="adj1" fmla="val 6084"/>
              <a:gd name="adj2" fmla="val 0"/>
            </a:avLst>
          </a:prstGeom>
          <a:solidFill>
            <a:schemeClr val="lt1"/>
          </a:solidFill>
          <a:ln w="12700" cap="flat" cmpd="sng">
            <a:solidFill>
              <a:srgbClr val="F27431"/>
            </a:solidFill>
            <a:prstDash val="solid"/>
            <a:miter lim="800000"/>
            <a:headEnd type="none" w="sm" len="sm"/>
            <a:tailEnd type="none" w="sm" len="sm"/>
          </a:ln>
        </p:spPr>
        <p:txBody>
          <a:bodyPr spcFirstLastPara="1" wrap="square" lIns="180000" tIns="45700" rIns="91425" bIns="45700" anchor="ctr" anchorCtr="0">
            <a:noAutofit/>
          </a:bodyPr>
          <a:lstStyle/>
          <a:p>
            <a:pPr marL="0" indent="-457200">
              <a:lnSpc>
                <a:spcPct val="100000"/>
              </a:lnSpc>
              <a:buFont typeface="Wingdings" panose="05000000000000000000" pitchFamily="2" charset="2"/>
              <a:buAutoNum type="circleNumWdWhitePlain"/>
            </a:pPr>
            <a:r>
              <a:rPr lang="zh-TW" altLang="en-US" sz="2000" b="1" dirty="0">
                <a:solidFill>
                  <a:srgbClr val="F27431"/>
                </a:solidFill>
                <a:latin typeface="微軟正黑體" panose="020B0604030504040204" pitchFamily="34" charset="-120"/>
                <a:ea typeface="微軟正黑體" panose="020B0604030504040204" pitchFamily="34" charset="-120"/>
                <a:sym typeface="Malgun Gothic"/>
              </a:rPr>
              <a:t>發文內容分析</a:t>
            </a:r>
            <a:endParaRPr lang="en-US" altLang="zh-TW" sz="2000" b="1" dirty="0">
              <a:solidFill>
                <a:srgbClr val="F27431"/>
              </a:solidFill>
              <a:latin typeface="微軟正黑體" panose="020B0604030504040204" pitchFamily="34" charset="-120"/>
              <a:ea typeface="微軟正黑體" panose="020B0604030504040204" pitchFamily="34" charset="-120"/>
              <a:sym typeface="Malgun Gothic"/>
            </a:endParaRPr>
          </a:p>
        </p:txBody>
      </p:sp>
      <p:sp>
        <p:nvSpPr>
          <p:cNvPr id="14" name="矩形 13"/>
          <p:cNvSpPr/>
          <p:nvPr userDrawn="1"/>
        </p:nvSpPr>
        <p:spPr>
          <a:xfrm>
            <a:off x="3108960" y="1015999"/>
            <a:ext cx="8720474" cy="5788486"/>
          </a:xfrm>
          <a:prstGeom prst="rect">
            <a:avLst/>
          </a:prstGeom>
          <a:ln w="57150">
            <a:solidFill>
              <a:srgbClr val="B6B8B5"/>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a:p>
        </p:txBody>
      </p:sp>
      <p:sp>
        <p:nvSpPr>
          <p:cNvPr id="15" name="投影片編號版面配置區 3">
            <a:extLst>
              <a:ext uri="{FF2B5EF4-FFF2-40B4-BE49-F238E27FC236}">
                <a16:creationId xmlns:a16="http://schemas.microsoft.com/office/drawing/2014/main" id="{6D46D257-CA04-4292-BB4E-5CA56E7BE7FA}"/>
              </a:ext>
            </a:extLst>
          </p:cNvPr>
          <p:cNvSpPr>
            <a:spLocks noGrp="1"/>
          </p:cNvSpPr>
          <p:nvPr>
            <p:ph type="sldNum" idx="10"/>
          </p:nvPr>
        </p:nvSpPr>
        <p:spPr>
          <a:xfrm>
            <a:off x="9460937" y="6456768"/>
            <a:ext cx="2743200" cy="365125"/>
          </a:xfrm>
        </p:spPr>
        <p:txBody>
          <a:bodyPr/>
          <a:lstStyle>
            <a:lvl1pPr>
              <a:defRPr sz="1400"/>
            </a:lvl1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800647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自訂版面配置" preserve="1" userDrawn="1">
  <p:cSld name="2_自訂版面配置">
    <p:spTree>
      <p:nvGrpSpPr>
        <p:cNvPr id="1" name="Shape 21"/>
        <p:cNvGrpSpPr/>
        <p:nvPr/>
      </p:nvGrpSpPr>
      <p:grpSpPr>
        <a:xfrm>
          <a:off x="0" y="0"/>
          <a:ext cx="0" cy="0"/>
          <a:chOff x="0" y="0"/>
          <a:chExt cx="0" cy="0"/>
        </a:xfrm>
      </p:grpSpPr>
      <p:sp>
        <p:nvSpPr>
          <p:cNvPr id="33" name="Google Shape;33;p10"/>
          <p:cNvSpPr/>
          <p:nvPr/>
        </p:nvSpPr>
        <p:spPr>
          <a:xfrm>
            <a:off x="5478348"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總結及建議</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 name="矩形 1">
            <a:extLst>
              <a:ext uri="{FF2B5EF4-FFF2-40B4-BE49-F238E27FC236}">
                <a16:creationId xmlns:a16="http://schemas.microsoft.com/office/drawing/2014/main" id="{FD92AC5E-9D1A-434D-9F48-14DBE84F9BEA}"/>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Google Shape;27;p10"/>
          <p:cNvSpPr/>
          <p:nvPr/>
        </p:nvSpPr>
        <p:spPr>
          <a:xfrm>
            <a:off x="3452835" y="294300"/>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F1EEE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23321F"/>
                </a:solidFill>
                <a:latin typeface="Microsoft JhengHei"/>
                <a:ea typeface="Microsoft JhengHei"/>
                <a:cs typeface="Microsoft JhengHei"/>
                <a:sym typeface="Microsoft JhengHei"/>
              </a:rPr>
              <a:t>資料分析</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29" name="Google Shape;29;p10"/>
          <p:cNvSpPr/>
          <p:nvPr/>
        </p:nvSpPr>
        <p:spPr>
          <a:xfrm flipH="1">
            <a:off x="7586491"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0" name="Google Shape;30;p10"/>
          <p:cNvSpPr/>
          <p:nvPr/>
        </p:nvSpPr>
        <p:spPr>
          <a:xfrm flipH="1">
            <a:off x="1781738"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67908"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前情提要</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1656785"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a:t>
            </a:r>
            <a:r>
              <a:rPr lang="zh-TW" altLang="en-US" sz="2400" b="1" i="0" u="none" strike="noStrike" cap="none" dirty="0">
                <a:solidFill>
                  <a:srgbClr val="D8D8D8"/>
                </a:solidFill>
                <a:latin typeface="Microsoft JhengHei"/>
                <a:ea typeface="Microsoft JhengHei"/>
                <a:cs typeface="Microsoft JhengHei"/>
                <a:sym typeface="Microsoft JhengHei"/>
              </a:rPr>
              <a:t>蒐集</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4" name="Google Shape;34;p10"/>
          <p:cNvSpPr/>
          <p:nvPr/>
        </p:nvSpPr>
        <p:spPr>
          <a:xfrm>
            <a:off x="7439219"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參考資料</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6" name="Google Shape;26;p10"/>
          <p:cNvSpPr txBox="1">
            <a:spLocks noGrp="1"/>
          </p:cNvSpPr>
          <p:nvPr>
            <p:ph type="body" idx="1"/>
          </p:nvPr>
        </p:nvSpPr>
        <p:spPr>
          <a:xfrm>
            <a:off x="263413" y="3062113"/>
            <a:ext cx="2523854" cy="3417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1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13" name="Google Shape;192;p3"/>
          <p:cNvSpPr/>
          <p:nvPr userDrawn="1"/>
        </p:nvSpPr>
        <p:spPr>
          <a:xfrm>
            <a:off x="0" y="1246887"/>
            <a:ext cx="2959071" cy="612000"/>
          </a:xfrm>
          <a:prstGeom prst="round2SameRect">
            <a:avLst>
              <a:gd name="adj1" fmla="val 6084"/>
              <a:gd name="adj2" fmla="val 0"/>
            </a:avLst>
          </a:prstGeom>
          <a:solidFill>
            <a:schemeClr val="lt1"/>
          </a:solidFill>
          <a:ln w="12700" cap="flat" cmpd="sng">
            <a:solidFill>
              <a:srgbClr val="F27431"/>
            </a:solidFill>
            <a:prstDash val="solid"/>
            <a:miter lim="800000"/>
            <a:headEnd type="none" w="sm" len="sm"/>
            <a:tailEnd type="none" w="sm" len="sm"/>
          </a:ln>
        </p:spPr>
        <p:txBody>
          <a:bodyPr spcFirstLastPara="1" wrap="square" lIns="180000" tIns="45700" rIns="91425" bIns="45700" anchor="ctr" anchorCtr="0">
            <a:noAutofit/>
          </a:bodyPr>
          <a:lstStyle/>
          <a:p>
            <a:pPr marL="0" indent="-457200">
              <a:lnSpc>
                <a:spcPct val="100000"/>
              </a:lnSpc>
              <a:buFont typeface="Wingdings" panose="05000000000000000000" pitchFamily="2" charset="2"/>
              <a:buAutoNum type="circleNumWdWhitePlain"/>
            </a:pPr>
            <a:r>
              <a:rPr lang="zh-TW" altLang="en-US" sz="2000" b="1" dirty="0">
                <a:solidFill>
                  <a:srgbClr val="F27431"/>
                </a:solidFill>
                <a:latin typeface="微軟正黑體" panose="020B0604030504040204" pitchFamily="34" charset="-120"/>
                <a:ea typeface="微軟正黑體" panose="020B0604030504040204" pitchFamily="34" charset="-120"/>
                <a:sym typeface="Malgun Gothic"/>
              </a:rPr>
              <a:t>發文內容分析</a:t>
            </a:r>
            <a:endParaRPr lang="en-US" altLang="zh-TW" sz="2000" b="1" dirty="0">
              <a:solidFill>
                <a:srgbClr val="F27431"/>
              </a:solidFill>
              <a:latin typeface="微軟正黑體" panose="020B0604030504040204" pitchFamily="34" charset="-120"/>
              <a:ea typeface="微軟正黑體" panose="020B0604030504040204" pitchFamily="34" charset="-120"/>
              <a:sym typeface="Malgun Gothic"/>
            </a:endParaRPr>
          </a:p>
        </p:txBody>
      </p:sp>
      <p:sp>
        <p:nvSpPr>
          <p:cNvPr id="14" name="矩形 13"/>
          <p:cNvSpPr/>
          <p:nvPr userDrawn="1"/>
        </p:nvSpPr>
        <p:spPr>
          <a:xfrm>
            <a:off x="80210" y="2125247"/>
            <a:ext cx="11717139" cy="4631111"/>
          </a:xfrm>
          <a:prstGeom prst="rect">
            <a:avLst/>
          </a:prstGeom>
          <a:ln w="57150">
            <a:solidFill>
              <a:srgbClr val="B6B8B5"/>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a:p>
        </p:txBody>
      </p:sp>
      <p:sp>
        <p:nvSpPr>
          <p:cNvPr id="15" name="投影片編號版面配置區 3">
            <a:extLst>
              <a:ext uri="{FF2B5EF4-FFF2-40B4-BE49-F238E27FC236}">
                <a16:creationId xmlns:a16="http://schemas.microsoft.com/office/drawing/2014/main" id="{14804BA7-A9AC-4485-BB83-FD700F4F7D96}"/>
              </a:ext>
            </a:extLst>
          </p:cNvPr>
          <p:cNvSpPr>
            <a:spLocks noGrp="1"/>
          </p:cNvSpPr>
          <p:nvPr>
            <p:ph type="sldNum" idx="10"/>
          </p:nvPr>
        </p:nvSpPr>
        <p:spPr>
          <a:xfrm>
            <a:off x="9460937" y="6456768"/>
            <a:ext cx="2743200" cy="365125"/>
          </a:xfrm>
        </p:spPr>
        <p:txBody>
          <a:bodyPr/>
          <a:lstStyle>
            <a:lvl1pPr>
              <a:defRPr sz="1400"/>
            </a:lvl1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117355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自訂版面配置" preserve="1" userDrawn="1">
  <p:cSld name="2_自訂版面配置">
    <p:spTree>
      <p:nvGrpSpPr>
        <p:cNvPr id="1" name="Shape 21"/>
        <p:cNvGrpSpPr/>
        <p:nvPr/>
      </p:nvGrpSpPr>
      <p:grpSpPr>
        <a:xfrm>
          <a:off x="0" y="0"/>
          <a:ext cx="0" cy="0"/>
          <a:chOff x="0" y="0"/>
          <a:chExt cx="0" cy="0"/>
        </a:xfrm>
      </p:grpSpPr>
      <p:sp>
        <p:nvSpPr>
          <p:cNvPr id="33" name="Google Shape;33;p10"/>
          <p:cNvSpPr/>
          <p:nvPr/>
        </p:nvSpPr>
        <p:spPr>
          <a:xfrm>
            <a:off x="5478348"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總結及建議</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 name="矩形 1">
            <a:extLst>
              <a:ext uri="{FF2B5EF4-FFF2-40B4-BE49-F238E27FC236}">
                <a16:creationId xmlns:a16="http://schemas.microsoft.com/office/drawing/2014/main" id="{FD92AC5E-9D1A-434D-9F48-14DBE84F9BEA}"/>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Google Shape;27;p10"/>
          <p:cNvSpPr/>
          <p:nvPr/>
        </p:nvSpPr>
        <p:spPr>
          <a:xfrm>
            <a:off x="3452835" y="294300"/>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F1EEE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23321F"/>
                </a:solidFill>
                <a:latin typeface="Microsoft JhengHei"/>
                <a:ea typeface="Microsoft JhengHei"/>
                <a:cs typeface="Microsoft JhengHei"/>
                <a:sym typeface="Microsoft JhengHei"/>
              </a:rPr>
              <a:t>資料分析</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29" name="Google Shape;29;p10"/>
          <p:cNvSpPr/>
          <p:nvPr/>
        </p:nvSpPr>
        <p:spPr>
          <a:xfrm flipH="1">
            <a:off x="7586491"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0" name="Google Shape;30;p10"/>
          <p:cNvSpPr/>
          <p:nvPr/>
        </p:nvSpPr>
        <p:spPr>
          <a:xfrm flipH="1">
            <a:off x="1781738"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67908"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前情提要</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1656785"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a:t>
            </a:r>
            <a:r>
              <a:rPr lang="zh-TW" altLang="en-US" sz="2400" b="1" i="0" u="none" strike="noStrike" cap="none" dirty="0">
                <a:solidFill>
                  <a:srgbClr val="D8D8D8"/>
                </a:solidFill>
                <a:latin typeface="Microsoft JhengHei"/>
                <a:ea typeface="Microsoft JhengHei"/>
                <a:cs typeface="Microsoft JhengHei"/>
                <a:sym typeface="Microsoft JhengHei"/>
              </a:rPr>
              <a:t>蒐集</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4" name="Google Shape;34;p10"/>
          <p:cNvSpPr/>
          <p:nvPr/>
        </p:nvSpPr>
        <p:spPr>
          <a:xfrm>
            <a:off x="7439219"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參考資料</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2" name="Google Shape;22;p10"/>
          <p:cNvSpPr txBox="1">
            <a:spLocks noGrp="1"/>
          </p:cNvSpPr>
          <p:nvPr>
            <p:ph type="title"/>
          </p:nvPr>
        </p:nvSpPr>
        <p:spPr>
          <a:xfrm>
            <a:off x="838199" y="1317600"/>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icrosoft JhengHei"/>
              <a:buNone/>
              <a:defRPr sz="4400" b="0" i="0" u="none" strike="noStrike" cap="none">
                <a:solidFill>
                  <a:schemeClr val="dk1"/>
                </a:solidFill>
                <a:latin typeface="Microsoft JhengHei"/>
                <a:ea typeface="Microsoft JhengHei"/>
                <a:cs typeface="Microsoft JhengHei"/>
                <a:sym typeface="Microsoft Jheng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6" name="Google Shape;26;p10"/>
          <p:cNvSpPr txBox="1">
            <a:spLocks noGrp="1"/>
          </p:cNvSpPr>
          <p:nvPr>
            <p:ph type="body" idx="1"/>
          </p:nvPr>
        </p:nvSpPr>
        <p:spPr>
          <a:xfrm>
            <a:off x="1077911" y="2927407"/>
            <a:ext cx="10036175" cy="3417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14" name="Google Shape;192;p3"/>
          <p:cNvSpPr/>
          <p:nvPr userDrawn="1"/>
        </p:nvSpPr>
        <p:spPr>
          <a:xfrm>
            <a:off x="0" y="1246887"/>
            <a:ext cx="2959071" cy="612000"/>
          </a:xfrm>
          <a:prstGeom prst="round2SameRect">
            <a:avLst>
              <a:gd name="adj1" fmla="val 6084"/>
              <a:gd name="adj2" fmla="val 0"/>
            </a:avLst>
          </a:prstGeom>
          <a:solidFill>
            <a:schemeClr val="lt1"/>
          </a:solidFill>
          <a:ln w="12700" cap="flat" cmpd="sng">
            <a:solidFill>
              <a:srgbClr val="F27431"/>
            </a:solidFill>
            <a:prstDash val="solid"/>
            <a:miter lim="800000"/>
            <a:headEnd type="none" w="sm" len="sm"/>
            <a:tailEnd type="none" w="sm" len="sm"/>
          </a:ln>
        </p:spPr>
        <p:txBody>
          <a:bodyPr spcFirstLastPara="1" wrap="square" lIns="180000" tIns="45700" rIns="91425" bIns="45700" anchor="ctr" anchorCtr="0">
            <a:noAutofit/>
          </a:bodyPr>
          <a:lstStyle/>
          <a:p>
            <a:pPr marL="457200" indent="-457200">
              <a:lnSpc>
                <a:spcPct val="100000"/>
              </a:lnSpc>
              <a:buFont typeface="Wingdings" panose="05000000000000000000" pitchFamily="2" charset="2"/>
              <a:buAutoNum type="circleNumWdWhitePlain" startAt="2"/>
            </a:pPr>
            <a:r>
              <a:rPr lang="zh-TW" altLang="en-US" sz="2000" b="1" dirty="0">
                <a:solidFill>
                  <a:srgbClr val="F27431"/>
                </a:solidFill>
                <a:latin typeface="微軟正黑體" panose="020B0604030504040204" pitchFamily="34" charset="-120"/>
                <a:ea typeface="微軟正黑體" panose="020B0604030504040204" pitchFamily="34" charset="-120"/>
                <a:sym typeface="Malgun Gothic"/>
              </a:rPr>
              <a:t>系統準確度分析</a:t>
            </a:r>
            <a:endParaRPr lang="zh-TW" altLang="en-US" sz="2000" dirty="0">
              <a:latin typeface="微軟正黑體" panose="020B0604030504040204" pitchFamily="34" charset="-120"/>
              <a:ea typeface="微軟正黑體" panose="020B0604030504040204" pitchFamily="34" charset="-120"/>
            </a:endParaRPr>
          </a:p>
        </p:txBody>
      </p:sp>
      <p:sp>
        <p:nvSpPr>
          <p:cNvPr id="15" name="投影片編號版面配置區 3">
            <a:extLst>
              <a:ext uri="{FF2B5EF4-FFF2-40B4-BE49-F238E27FC236}">
                <a16:creationId xmlns:a16="http://schemas.microsoft.com/office/drawing/2014/main" id="{7F788343-596B-4267-9E7C-D151D16B4696}"/>
              </a:ext>
            </a:extLst>
          </p:cNvPr>
          <p:cNvSpPr>
            <a:spLocks noGrp="1"/>
          </p:cNvSpPr>
          <p:nvPr>
            <p:ph type="sldNum" idx="10"/>
          </p:nvPr>
        </p:nvSpPr>
        <p:spPr>
          <a:xfrm>
            <a:off x="9460937" y="6456768"/>
            <a:ext cx="2743200" cy="365125"/>
          </a:xfrm>
        </p:spPr>
        <p:txBody>
          <a:bodyPr/>
          <a:lstStyle>
            <a:lvl1pPr>
              <a:defRPr sz="1400"/>
            </a:lvl1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236621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自訂版面配置" preserve="1" userDrawn="1">
  <p:cSld name="2_自訂版面配置">
    <p:spTree>
      <p:nvGrpSpPr>
        <p:cNvPr id="1" name="Shape 21"/>
        <p:cNvGrpSpPr/>
        <p:nvPr/>
      </p:nvGrpSpPr>
      <p:grpSpPr>
        <a:xfrm>
          <a:off x="0" y="0"/>
          <a:ext cx="0" cy="0"/>
          <a:chOff x="0" y="0"/>
          <a:chExt cx="0" cy="0"/>
        </a:xfrm>
      </p:grpSpPr>
      <p:sp>
        <p:nvSpPr>
          <p:cNvPr id="33" name="Google Shape;33;p10"/>
          <p:cNvSpPr/>
          <p:nvPr/>
        </p:nvSpPr>
        <p:spPr>
          <a:xfrm>
            <a:off x="5478348"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總結及建議</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 name="矩形 1">
            <a:extLst>
              <a:ext uri="{FF2B5EF4-FFF2-40B4-BE49-F238E27FC236}">
                <a16:creationId xmlns:a16="http://schemas.microsoft.com/office/drawing/2014/main" id="{FD92AC5E-9D1A-434D-9F48-14DBE84F9BEA}"/>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Google Shape;27;p10"/>
          <p:cNvSpPr/>
          <p:nvPr/>
        </p:nvSpPr>
        <p:spPr>
          <a:xfrm>
            <a:off x="3452835" y="294300"/>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F1EEE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23321F"/>
                </a:solidFill>
                <a:latin typeface="Microsoft JhengHei"/>
                <a:ea typeface="Microsoft JhengHei"/>
                <a:cs typeface="Microsoft JhengHei"/>
                <a:sym typeface="Microsoft JhengHei"/>
              </a:rPr>
              <a:t>資料分析</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29" name="Google Shape;29;p10"/>
          <p:cNvSpPr/>
          <p:nvPr/>
        </p:nvSpPr>
        <p:spPr>
          <a:xfrm flipH="1">
            <a:off x="7586491"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0" name="Google Shape;30;p10"/>
          <p:cNvSpPr/>
          <p:nvPr/>
        </p:nvSpPr>
        <p:spPr>
          <a:xfrm flipH="1">
            <a:off x="1781738"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67908"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前情提要</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1656785"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a:t>
            </a:r>
            <a:r>
              <a:rPr lang="zh-TW" altLang="en-US" sz="2400" b="1" i="0" u="none" strike="noStrike" cap="none" dirty="0">
                <a:solidFill>
                  <a:srgbClr val="D8D8D8"/>
                </a:solidFill>
                <a:latin typeface="Microsoft JhengHei"/>
                <a:ea typeface="Microsoft JhengHei"/>
                <a:cs typeface="Microsoft JhengHei"/>
                <a:sym typeface="Microsoft JhengHei"/>
              </a:rPr>
              <a:t>蒐集</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4" name="Google Shape;34;p10"/>
          <p:cNvSpPr/>
          <p:nvPr/>
        </p:nvSpPr>
        <p:spPr>
          <a:xfrm>
            <a:off x="7439219"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參考資料</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14" name="Google Shape;192;p3"/>
          <p:cNvSpPr/>
          <p:nvPr userDrawn="1"/>
        </p:nvSpPr>
        <p:spPr>
          <a:xfrm>
            <a:off x="0" y="1246887"/>
            <a:ext cx="2959071" cy="612000"/>
          </a:xfrm>
          <a:prstGeom prst="round2SameRect">
            <a:avLst>
              <a:gd name="adj1" fmla="val 6084"/>
              <a:gd name="adj2" fmla="val 0"/>
            </a:avLst>
          </a:prstGeom>
          <a:solidFill>
            <a:schemeClr val="lt1"/>
          </a:solidFill>
          <a:ln w="12700" cap="flat" cmpd="sng">
            <a:solidFill>
              <a:srgbClr val="F27431"/>
            </a:solidFill>
            <a:prstDash val="solid"/>
            <a:miter lim="800000"/>
            <a:headEnd type="none" w="sm" len="sm"/>
            <a:tailEnd type="none" w="sm" len="sm"/>
          </a:ln>
        </p:spPr>
        <p:txBody>
          <a:bodyPr spcFirstLastPara="1" wrap="square" lIns="180000" tIns="45700" rIns="91425" bIns="45700" anchor="ctr" anchorCtr="0">
            <a:noAutofit/>
          </a:bodyPr>
          <a:lstStyle/>
          <a:p>
            <a:pPr marL="457200" indent="-457200">
              <a:lnSpc>
                <a:spcPct val="100000"/>
              </a:lnSpc>
              <a:buFont typeface="Wingdings" panose="05000000000000000000" pitchFamily="2" charset="2"/>
              <a:buAutoNum type="circleNumWdWhitePlain" startAt="2"/>
            </a:pPr>
            <a:r>
              <a:rPr lang="zh-TW" altLang="en-US" sz="2000" b="1" dirty="0">
                <a:solidFill>
                  <a:srgbClr val="F27431"/>
                </a:solidFill>
                <a:latin typeface="微軟正黑體" panose="020B0604030504040204" pitchFamily="34" charset="-120"/>
                <a:ea typeface="微軟正黑體" panose="020B0604030504040204" pitchFamily="34" charset="-120"/>
                <a:sym typeface="Malgun Gothic"/>
              </a:rPr>
              <a:t>系統準確度分析</a:t>
            </a:r>
            <a:endParaRPr lang="zh-TW" altLang="en-US" sz="2000" dirty="0">
              <a:latin typeface="微軟正黑體" panose="020B0604030504040204" pitchFamily="34" charset="-120"/>
              <a:ea typeface="微軟正黑體" panose="020B0604030504040204" pitchFamily="34" charset="-120"/>
            </a:endParaRPr>
          </a:p>
        </p:txBody>
      </p:sp>
      <p:sp>
        <p:nvSpPr>
          <p:cNvPr id="15" name="矩形 14"/>
          <p:cNvSpPr/>
          <p:nvPr userDrawn="1"/>
        </p:nvSpPr>
        <p:spPr>
          <a:xfrm>
            <a:off x="3050429" y="1000957"/>
            <a:ext cx="8720474" cy="5788486"/>
          </a:xfrm>
          <a:prstGeom prst="rect">
            <a:avLst/>
          </a:prstGeom>
          <a:ln w="57150">
            <a:solidFill>
              <a:srgbClr val="B6B8B5"/>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a:p>
        </p:txBody>
      </p:sp>
      <p:sp>
        <p:nvSpPr>
          <p:cNvPr id="17" name="Google Shape;26;p10"/>
          <p:cNvSpPr txBox="1">
            <a:spLocks noGrp="1"/>
          </p:cNvSpPr>
          <p:nvPr>
            <p:ph type="body" idx="1"/>
          </p:nvPr>
        </p:nvSpPr>
        <p:spPr>
          <a:xfrm>
            <a:off x="263413" y="3062113"/>
            <a:ext cx="2523854" cy="3417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1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16" name="投影片編號版面配置區 3">
            <a:extLst>
              <a:ext uri="{FF2B5EF4-FFF2-40B4-BE49-F238E27FC236}">
                <a16:creationId xmlns:a16="http://schemas.microsoft.com/office/drawing/2014/main" id="{75C1C24D-66AB-482A-8167-747E275411CC}"/>
              </a:ext>
            </a:extLst>
          </p:cNvPr>
          <p:cNvSpPr>
            <a:spLocks noGrp="1"/>
          </p:cNvSpPr>
          <p:nvPr>
            <p:ph type="sldNum" idx="10"/>
          </p:nvPr>
        </p:nvSpPr>
        <p:spPr>
          <a:xfrm>
            <a:off x="9460937" y="6456768"/>
            <a:ext cx="2743200" cy="365125"/>
          </a:xfrm>
        </p:spPr>
        <p:txBody>
          <a:bodyPr/>
          <a:lstStyle>
            <a:lvl1pPr>
              <a:defRPr sz="1400"/>
            </a:lvl1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375837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自訂版面配置" preserve="1" userDrawn="1">
  <p:cSld name="2_自訂版面配置">
    <p:spTree>
      <p:nvGrpSpPr>
        <p:cNvPr id="1" name="Shape 21"/>
        <p:cNvGrpSpPr/>
        <p:nvPr/>
      </p:nvGrpSpPr>
      <p:grpSpPr>
        <a:xfrm>
          <a:off x="0" y="0"/>
          <a:ext cx="0" cy="0"/>
          <a:chOff x="0" y="0"/>
          <a:chExt cx="0" cy="0"/>
        </a:xfrm>
      </p:grpSpPr>
      <p:sp>
        <p:nvSpPr>
          <p:cNvPr id="33" name="Google Shape;33;p10"/>
          <p:cNvSpPr/>
          <p:nvPr/>
        </p:nvSpPr>
        <p:spPr>
          <a:xfrm>
            <a:off x="5478348"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總結及建議</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 name="矩形 1">
            <a:extLst>
              <a:ext uri="{FF2B5EF4-FFF2-40B4-BE49-F238E27FC236}">
                <a16:creationId xmlns:a16="http://schemas.microsoft.com/office/drawing/2014/main" id="{FD92AC5E-9D1A-434D-9F48-14DBE84F9BEA}"/>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Google Shape;27;p10"/>
          <p:cNvSpPr/>
          <p:nvPr/>
        </p:nvSpPr>
        <p:spPr>
          <a:xfrm>
            <a:off x="3452835" y="294300"/>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F1EEE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23321F"/>
                </a:solidFill>
                <a:latin typeface="Microsoft JhengHei"/>
                <a:ea typeface="Microsoft JhengHei"/>
                <a:cs typeface="Microsoft JhengHei"/>
                <a:sym typeface="Microsoft JhengHei"/>
              </a:rPr>
              <a:t>資料分析</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29" name="Google Shape;29;p10"/>
          <p:cNvSpPr/>
          <p:nvPr/>
        </p:nvSpPr>
        <p:spPr>
          <a:xfrm flipH="1">
            <a:off x="7586491"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0" name="Google Shape;30;p10"/>
          <p:cNvSpPr/>
          <p:nvPr/>
        </p:nvSpPr>
        <p:spPr>
          <a:xfrm flipH="1">
            <a:off x="1781738"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67908"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前情提要</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1656785"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a:t>
            </a:r>
            <a:r>
              <a:rPr lang="zh-TW" altLang="en-US" sz="2400" b="1" i="0" u="none" strike="noStrike" cap="none" dirty="0">
                <a:solidFill>
                  <a:srgbClr val="D8D8D8"/>
                </a:solidFill>
                <a:latin typeface="Microsoft JhengHei"/>
                <a:ea typeface="Microsoft JhengHei"/>
                <a:cs typeface="Microsoft JhengHei"/>
                <a:sym typeface="Microsoft JhengHei"/>
              </a:rPr>
              <a:t>蒐集</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4" name="Google Shape;34;p10"/>
          <p:cNvSpPr/>
          <p:nvPr/>
        </p:nvSpPr>
        <p:spPr>
          <a:xfrm>
            <a:off x="7439219"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參考資料</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14" name="Google Shape;192;p3"/>
          <p:cNvSpPr/>
          <p:nvPr userDrawn="1"/>
        </p:nvSpPr>
        <p:spPr>
          <a:xfrm>
            <a:off x="0" y="1246887"/>
            <a:ext cx="2959071" cy="612000"/>
          </a:xfrm>
          <a:prstGeom prst="round2SameRect">
            <a:avLst>
              <a:gd name="adj1" fmla="val 6084"/>
              <a:gd name="adj2" fmla="val 0"/>
            </a:avLst>
          </a:prstGeom>
          <a:solidFill>
            <a:schemeClr val="lt1"/>
          </a:solidFill>
          <a:ln w="12700" cap="flat" cmpd="sng">
            <a:solidFill>
              <a:srgbClr val="F27431"/>
            </a:solidFill>
            <a:prstDash val="solid"/>
            <a:miter lim="800000"/>
            <a:headEnd type="none" w="sm" len="sm"/>
            <a:tailEnd type="none" w="sm" len="sm"/>
          </a:ln>
        </p:spPr>
        <p:txBody>
          <a:bodyPr spcFirstLastPara="1" wrap="square" lIns="180000" tIns="45700" rIns="91425" bIns="45700" anchor="ctr" anchorCtr="0">
            <a:noAutofit/>
          </a:bodyPr>
          <a:lstStyle/>
          <a:p>
            <a:pPr marL="457200" indent="-457200">
              <a:lnSpc>
                <a:spcPct val="100000"/>
              </a:lnSpc>
              <a:buFont typeface="Wingdings" panose="05000000000000000000" pitchFamily="2" charset="2"/>
              <a:buAutoNum type="circleNumWdWhitePlain" startAt="2"/>
            </a:pPr>
            <a:r>
              <a:rPr lang="zh-TW" altLang="en-US" sz="2000" b="1" dirty="0">
                <a:solidFill>
                  <a:srgbClr val="F27431"/>
                </a:solidFill>
                <a:latin typeface="微軟正黑體" panose="020B0604030504040204" pitchFamily="34" charset="-120"/>
                <a:ea typeface="微軟正黑體" panose="020B0604030504040204" pitchFamily="34" charset="-120"/>
                <a:sym typeface="Malgun Gothic"/>
              </a:rPr>
              <a:t>系統準確度分析</a:t>
            </a:r>
            <a:endParaRPr lang="zh-TW" altLang="en-US" sz="2000" dirty="0">
              <a:latin typeface="微軟正黑體" panose="020B0604030504040204" pitchFamily="34" charset="-120"/>
              <a:ea typeface="微軟正黑體" panose="020B0604030504040204" pitchFamily="34" charset="-120"/>
            </a:endParaRPr>
          </a:p>
        </p:txBody>
      </p:sp>
      <p:sp>
        <p:nvSpPr>
          <p:cNvPr id="16" name="矩形 15"/>
          <p:cNvSpPr/>
          <p:nvPr userDrawn="1"/>
        </p:nvSpPr>
        <p:spPr>
          <a:xfrm>
            <a:off x="80210" y="2125247"/>
            <a:ext cx="11717139" cy="4631111"/>
          </a:xfrm>
          <a:prstGeom prst="rect">
            <a:avLst/>
          </a:prstGeom>
          <a:ln w="57150">
            <a:solidFill>
              <a:srgbClr val="B6B8B5"/>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a:p>
        </p:txBody>
      </p:sp>
      <p:sp>
        <p:nvSpPr>
          <p:cNvPr id="17" name="Google Shape;26;p10"/>
          <p:cNvSpPr txBox="1">
            <a:spLocks noGrp="1"/>
          </p:cNvSpPr>
          <p:nvPr>
            <p:ph type="body" idx="1"/>
          </p:nvPr>
        </p:nvSpPr>
        <p:spPr>
          <a:xfrm>
            <a:off x="3581476" y="1061473"/>
            <a:ext cx="7323078" cy="95795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1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15" name="投影片編號版面配置區 3">
            <a:extLst>
              <a:ext uri="{FF2B5EF4-FFF2-40B4-BE49-F238E27FC236}">
                <a16:creationId xmlns:a16="http://schemas.microsoft.com/office/drawing/2014/main" id="{ABCA1178-67F8-4631-90DB-03270D7BEAF0}"/>
              </a:ext>
            </a:extLst>
          </p:cNvPr>
          <p:cNvSpPr>
            <a:spLocks noGrp="1"/>
          </p:cNvSpPr>
          <p:nvPr>
            <p:ph type="sldNum" idx="10"/>
          </p:nvPr>
        </p:nvSpPr>
        <p:spPr>
          <a:xfrm>
            <a:off x="9460937" y="6456768"/>
            <a:ext cx="2743200" cy="365125"/>
          </a:xfrm>
        </p:spPr>
        <p:txBody>
          <a:bodyPr/>
          <a:lstStyle>
            <a:lvl1pPr>
              <a:defRPr sz="1400"/>
            </a:lvl1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4119234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自訂版面配置" preserve="1" userDrawn="1">
  <p:cSld name="2_自訂版面配置">
    <p:spTree>
      <p:nvGrpSpPr>
        <p:cNvPr id="1" name="Shape 21"/>
        <p:cNvGrpSpPr/>
        <p:nvPr/>
      </p:nvGrpSpPr>
      <p:grpSpPr>
        <a:xfrm>
          <a:off x="0" y="0"/>
          <a:ext cx="0" cy="0"/>
          <a:chOff x="0" y="0"/>
          <a:chExt cx="0" cy="0"/>
        </a:xfrm>
      </p:grpSpPr>
      <p:sp>
        <p:nvSpPr>
          <p:cNvPr id="5" name="五邊形 4">
            <a:extLst>
              <a:ext uri="{FF2B5EF4-FFF2-40B4-BE49-F238E27FC236}">
                <a16:creationId xmlns:a16="http://schemas.microsoft.com/office/drawing/2014/main" id="{B67775C1-9F64-C310-7C96-C2DEFC0C3024}"/>
              </a:ext>
            </a:extLst>
          </p:cNvPr>
          <p:cNvSpPr/>
          <p:nvPr userDrawn="1"/>
        </p:nvSpPr>
        <p:spPr>
          <a:xfrm flipH="1">
            <a:off x="10527957" y="2265878"/>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aseline="0" dirty="0">
                <a:ln>
                  <a:noFill/>
                </a:ln>
                <a:solidFill>
                  <a:srgbClr val="D8D8D8"/>
                </a:solidFill>
                <a:latin typeface="微軟正黑體" panose="020B0604030504040204" pitchFamily="34" charset="-120"/>
                <a:ea typeface="微軟正黑體" panose="020B0604030504040204" pitchFamily="34" charset="-120"/>
              </a:rPr>
              <a:t>                      </a:t>
            </a:r>
            <a:r>
              <a:rPr kumimoji="1" lang="zh-TW" altLang="en-US" sz="1600" dirty="0">
                <a:ln>
                  <a:noFill/>
                </a:ln>
                <a:solidFill>
                  <a:srgbClr val="D8D8D8"/>
                </a:solidFill>
                <a:latin typeface="微軟正黑體" panose="020B0604030504040204" pitchFamily="34" charset="-120"/>
                <a:ea typeface="微軟正黑體" panose="020B0604030504040204" pitchFamily="34" charset="-120"/>
              </a:rPr>
              <a:t>三</a:t>
            </a:r>
          </a:p>
        </p:txBody>
      </p:sp>
      <p:sp>
        <p:nvSpPr>
          <p:cNvPr id="4" name="五邊形 3">
            <a:extLst>
              <a:ext uri="{FF2B5EF4-FFF2-40B4-BE49-F238E27FC236}">
                <a16:creationId xmlns:a16="http://schemas.microsoft.com/office/drawing/2014/main" id="{4E80D96E-7DA0-E866-5DD6-0B1E5E90C193}"/>
              </a:ext>
            </a:extLst>
          </p:cNvPr>
          <p:cNvSpPr/>
          <p:nvPr userDrawn="1"/>
        </p:nvSpPr>
        <p:spPr>
          <a:xfrm flipH="1">
            <a:off x="10527957" y="1592636"/>
            <a:ext cx="1664043" cy="556054"/>
          </a:xfrm>
          <a:prstGeom prst="homePlate">
            <a:avLst/>
          </a:prstGeom>
          <a:solidFill>
            <a:srgbClr val="B6B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aseline="0" dirty="0">
                <a:ln>
                  <a:noFill/>
                </a:ln>
                <a:solidFill>
                  <a:srgbClr val="D8D8D8"/>
                </a:solidFill>
                <a:latin typeface="微軟正黑體" panose="020B0604030504040204" pitchFamily="34" charset="-120"/>
                <a:ea typeface="微軟正黑體" panose="020B0604030504040204" pitchFamily="34" charset="-120"/>
              </a:rPr>
              <a:t>                      </a:t>
            </a:r>
            <a:r>
              <a:rPr kumimoji="1" lang="zh-TW" altLang="en-US" sz="1600" dirty="0">
                <a:ln>
                  <a:noFill/>
                </a:ln>
                <a:solidFill>
                  <a:srgbClr val="D8D8D8"/>
                </a:solidFill>
                <a:latin typeface="微軟正黑體" panose="020B0604030504040204" pitchFamily="34" charset="-120"/>
                <a:ea typeface="微軟正黑體" panose="020B0604030504040204" pitchFamily="34" charset="-120"/>
              </a:rPr>
              <a:t>二</a:t>
            </a:r>
          </a:p>
        </p:txBody>
      </p:sp>
      <p:sp>
        <p:nvSpPr>
          <p:cNvPr id="33" name="Google Shape;33;p10"/>
          <p:cNvSpPr/>
          <p:nvPr/>
        </p:nvSpPr>
        <p:spPr>
          <a:xfrm>
            <a:off x="5478348"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總結及建議</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 name="矩形 1">
            <a:extLst>
              <a:ext uri="{FF2B5EF4-FFF2-40B4-BE49-F238E27FC236}">
                <a16:creationId xmlns:a16="http://schemas.microsoft.com/office/drawing/2014/main" id="{FD92AC5E-9D1A-434D-9F48-14DBE84F9BEA}"/>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Google Shape;27;p10"/>
          <p:cNvSpPr/>
          <p:nvPr/>
        </p:nvSpPr>
        <p:spPr>
          <a:xfrm>
            <a:off x="3452835" y="294300"/>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F1EEE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23321F"/>
                </a:solidFill>
                <a:latin typeface="Microsoft JhengHei"/>
                <a:ea typeface="Microsoft JhengHei"/>
                <a:cs typeface="Microsoft JhengHei"/>
                <a:sym typeface="Microsoft JhengHei"/>
              </a:rPr>
              <a:t>資料分析</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29" name="Google Shape;29;p10"/>
          <p:cNvSpPr/>
          <p:nvPr/>
        </p:nvSpPr>
        <p:spPr>
          <a:xfrm flipH="1">
            <a:off x="7586491"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0" name="Google Shape;30;p10"/>
          <p:cNvSpPr/>
          <p:nvPr/>
        </p:nvSpPr>
        <p:spPr>
          <a:xfrm flipH="1">
            <a:off x="1781738"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67908"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前情提要</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1656785"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a:t>
            </a:r>
            <a:r>
              <a:rPr lang="zh-TW" altLang="en-US" sz="2400" b="1" i="0" u="none" strike="noStrike" cap="none" dirty="0">
                <a:solidFill>
                  <a:srgbClr val="D8D8D8"/>
                </a:solidFill>
                <a:latin typeface="Microsoft JhengHei"/>
                <a:ea typeface="Microsoft JhengHei"/>
                <a:cs typeface="Microsoft JhengHei"/>
                <a:sym typeface="Microsoft JhengHei"/>
              </a:rPr>
              <a:t>蒐集</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4" name="Google Shape;34;p10"/>
          <p:cNvSpPr/>
          <p:nvPr/>
        </p:nvSpPr>
        <p:spPr>
          <a:xfrm>
            <a:off x="7439219"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參考資料</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2" name="Google Shape;22;p10"/>
          <p:cNvSpPr txBox="1">
            <a:spLocks noGrp="1"/>
          </p:cNvSpPr>
          <p:nvPr>
            <p:ph type="title"/>
          </p:nvPr>
        </p:nvSpPr>
        <p:spPr>
          <a:xfrm>
            <a:off x="838199" y="1317600"/>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icrosoft JhengHei"/>
              <a:buNone/>
              <a:defRPr sz="4400" b="0" i="0" u="none" strike="noStrike" cap="none">
                <a:solidFill>
                  <a:schemeClr val="dk1"/>
                </a:solidFill>
                <a:latin typeface="Microsoft JhengHei"/>
                <a:ea typeface="Microsoft JhengHei"/>
                <a:cs typeface="Microsoft JhengHei"/>
                <a:sym typeface="Microsoft Jheng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6" name="Google Shape;26;p10"/>
          <p:cNvSpPr txBox="1">
            <a:spLocks noGrp="1"/>
          </p:cNvSpPr>
          <p:nvPr>
            <p:ph type="body" idx="1"/>
          </p:nvPr>
        </p:nvSpPr>
        <p:spPr>
          <a:xfrm>
            <a:off x="1077911" y="2939120"/>
            <a:ext cx="10036175" cy="3417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3" name="五邊形 2">
            <a:extLst>
              <a:ext uri="{FF2B5EF4-FFF2-40B4-BE49-F238E27FC236}">
                <a16:creationId xmlns:a16="http://schemas.microsoft.com/office/drawing/2014/main" id="{755F9FAB-7A77-294C-B657-6B8E3E772477}"/>
              </a:ext>
            </a:extLst>
          </p:cNvPr>
          <p:cNvSpPr/>
          <p:nvPr userDrawn="1"/>
        </p:nvSpPr>
        <p:spPr>
          <a:xfrm flipH="1">
            <a:off x="10521777" y="919394"/>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23321F"/>
                </a:solidFill>
                <a:latin typeface="微軟正黑體" panose="020B0604030504040204" pitchFamily="34" charset="-120"/>
                <a:ea typeface="微軟正黑體" panose="020B0604030504040204" pitchFamily="34" charset="-120"/>
              </a:rPr>
              <a:t>第一階段</a:t>
            </a:r>
          </a:p>
        </p:txBody>
      </p:sp>
      <p:sp>
        <p:nvSpPr>
          <p:cNvPr id="16" name="投影片編號版面配置區 3">
            <a:extLst>
              <a:ext uri="{FF2B5EF4-FFF2-40B4-BE49-F238E27FC236}">
                <a16:creationId xmlns:a16="http://schemas.microsoft.com/office/drawing/2014/main" id="{47D7D659-D531-4EED-A8C5-2F75C145923E}"/>
              </a:ext>
            </a:extLst>
          </p:cNvPr>
          <p:cNvSpPr>
            <a:spLocks noGrp="1"/>
          </p:cNvSpPr>
          <p:nvPr>
            <p:ph type="sldNum" idx="10"/>
          </p:nvPr>
        </p:nvSpPr>
        <p:spPr>
          <a:xfrm>
            <a:off x="9460937" y="6456768"/>
            <a:ext cx="2743200" cy="365125"/>
          </a:xfrm>
        </p:spPr>
        <p:txBody>
          <a:bodyPr/>
          <a:lstStyle>
            <a:lvl1pPr>
              <a:defRPr sz="1400"/>
            </a:lvl1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761076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自訂版面配置" preserve="1" userDrawn="1">
  <p:cSld name="2_自訂版面配置">
    <p:spTree>
      <p:nvGrpSpPr>
        <p:cNvPr id="1" name="Shape 21"/>
        <p:cNvGrpSpPr/>
        <p:nvPr/>
      </p:nvGrpSpPr>
      <p:grpSpPr>
        <a:xfrm>
          <a:off x="0" y="0"/>
          <a:ext cx="0" cy="0"/>
          <a:chOff x="0" y="0"/>
          <a:chExt cx="0" cy="0"/>
        </a:xfrm>
      </p:grpSpPr>
      <p:sp>
        <p:nvSpPr>
          <p:cNvPr id="3" name="五邊形 2">
            <a:extLst>
              <a:ext uri="{FF2B5EF4-FFF2-40B4-BE49-F238E27FC236}">
                <a16:creationId xmlns:a16="http://schemas.microsoft.com/office/drawing/2014/main" id="{A85F5B53-D400-9EDC-E9F6-DD7290B2D096}"/>
              </a:ext>
            </a:extLst>
          </p:cNvPr>
          <p:cNvSpPr/>
          <p:nvPr userDrawn="1"/>
        </p:nvSpPr>
        <p:spPr>
          <a:xfrm flipH="1">
            <a:off x="10521777" y="919394"/>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0" baseline="0" dirty="0">
                <a:ln>
                  <a:noFill/>
                </a:ln>
                <a:solidFill>
                  <a:srgbClr val="D8D8D8"/>
                </a:solidFill>
                <a:latin typeface="微軟正黑體" panose="020B0604030504040204" pitchFamily="34" charset="-120"/>
                <a:ea typeface="微軟正黑體" panose="020B0604030504040204" pitchFamily="34" charset="-120"/>
              </a:rPr>
              <a:t>                      </a:t>
            </a:r>
            <a:r>
              <a:rPr kumimoji="1" lang="zh-TW" altLang="en-US" sz="1600" b="0" dirty="0">
                <a:ln>
                  <a:noFill/>
                </a:ln>
                <a:solidFill>
                  <a:srgbClr val="D8D8D8"/>
                </a:solidFill>
                <a:latin typeface="微軟正黑體" panose="020B0604030504040204" pitchFamily="34" charset="-120"/>
                <a:ea typeface="微軟正黑體" panose="020B0604030504040204" pitchFamily="34" charset="-120"/>
              </a:rPr>
              <a:t>一</a:t>
            </a:r>
          </a:p>
        </p:txBody>
      </p:sp>
      <p:sp>
        <p:nvSpPr>
          <p:cNvPr id="5" name="五邊形 4">
            <a:extLst>
              <a:ext uri="{FF2B5EF4-FFF2-40B4-BE49-F238E27FC236}">
                <a16:creationId xmlns:a16="http://schemas.microsoft.com/office/drawing/2014/main" id="{E21A8A48-4681-AE77-BE8B-871C2E767FF9}"/>
              </a:ext>
            </a:extLst>
          </p:cNvPr>
          <p:cNvSpPr/>
          <p:nvPr userDrawn="1"/>
        </p:nvSpPr>
        <p:spPr>
          <a:xfrm flipH="1">
            <a:off x="10527957" y="2265878"/>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aseline="0" dirty="0">
                <a:ln>
                  <a:noFill/>
                </a:ln>
                <a:solidFill>
                  <a:srgbClr val="D8D8D8"/>
                </a:solidFill>
                <a:latin typeface="微軟正黑體" panose="020B0604030504040204" pitchFamily="34" charset="-120"/>
                <a:ea typeface="微軟正黑體" panose="020B0604030504040204" pitchFamily="34" charset="-120"/>
              </a:rPr>
              <a:t>                      </a:t>
            </a:r>
            <a:r>
              <a:rPr kumimoji="1" lang="zh-TW" altLang="en-US" sz="1600" dirty="0">
                <a:ln>
                  <a:noFill/>
                </a:ln>
                <a:solidFill>
                  <a:srgbClr val="D8D8D8"/>
                </a:solidFill>
                <a:latin typeface="微軟正黑體" panose="020B0604030504040204" pitchFamily="34" charset="-120"/>
                <a:ea typeface="微軟正黑體" panose="020B0604030504040204" pitchFamily="34" charset="-120"/>
              </a:rPr>
              <a:t>三</a:t>
            </a:r>
          </a:p>
        </p:txBody>
      </p:sp>
      <p:sp>
        <p:nvSpPr>
          <p:cNvPr id="33" name="Google Shape;33;p10"/>
          <p:cNvSpPr/>
          <p:nvPr/>
        </p:nvSpPr>
        <p:spPr>
          <a:xfrm>
            <a:off x="5478348"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總結及建議</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 name="矩形 1">
            <a:extLst>
              <a:ext uri="{FF2B5EF4-FFF2-40B4-BE49-F238E27FC236}">
                <a16:creationId xmlns:a16="http://schemas.microsoft.com/office/drawing/2014/main" id="{FD92AC5E-9D1A-434D-9F48-14DBE84F9BEA}"/>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Google Shape;25;p10"/>
          <p:cNvSpPr txBox="1">
            <a:spLocks noGrp="1"/>
          </p:cNvSpPr>
          <p:nvPr>
            <p:ph type="sldNum" idx="12"/>
          </p:nvPr>
        </p:nvSpPr>
        <p:spPr>
          <a:xfrm>
            <a:off x="9000000" y="6480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dirty="0"/>
          </a:p>
        </p:txBody>
      </p:sp>
      <p:sp>
        <p:nvSpPr>
          <p:cNvPr id="27" name="Google Shape;27;p10"/>
          <p:cNvSpPr/>
          <p:nvPr/>
        </p:nvSpPr>
        <p:spPr>
          <a:xfrm>
            <a:off x="3452835" y="294300"/>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F1EEE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23321F"/>
                </a:solidFill>
                <a:latin typeface="Microsoft JhengHei"/>
                <a:ea typeface="Microsoft JhengHei"/>
                <a:cs typeface="Microsoft JhengHei"/>
                <a:sym typeface="Microsoft JhengHei"/>
              </a:rPr>
              <a:t>資料分析</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29" name="Google Shape;29;p10"/>
          <p:cNvSpPr/>
          <p:nvPr/>
        </p:nvSpPr>
        <p:spPr>
          <a:xfrm flipH="1">
            <a:off x="7586491"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0" name="Google Shape;30;p10"/>
          <p:cNvSpPr/>
          <p:nvPr/>
        </p:nvSpPr>
        <p:spPr>
          <a:xfrm flipH="1">
            <a:off x="1781738"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67908"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前情提要</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1656785"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a:t>
            </a:r>
            <a:r>
              <a:rPr lang="zh-TW" altLang="en-US" sz="2400" b="1" i="0" u="none" strike="noStrike" cap="none" dirty="0">
                <a:solidFill>
                  <a:srgbClr val="D8D8D8"/>
                </a:solidFill>
                <a:latin typeface="Microsoft JhengHei"/>
                <a:ea typeface="Microsoft JhengHei"/>
                <a:cs typeface="Microsoft JhengHei"/>
                <a:sym typeface="Microsoft JhengHei"/>
              </a:rPr>
              <a:t>蒐集</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4" name="Google Shape;34;p10"/>
          <p:cNvSpPr/>
          <p:nvPr/>
        </p:nvSpPr>
        <p:spPr>
          <a:xfrm>
            <a:off x="7439219"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參考資料</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2" name="Google Shape;22;p10"/>
          <p:cNvSpPr txBox="1">
            <a:spLocks noGrp="1"/>
          </p:cNvSpPr>
          <p:nvPr>
            <p:ph type="title"/>
          </p:nvPr>
        </p:nvSpPr>
        <p:spPr>
          <a:xfrm>
            <a:off x="838199" y="1317600"/>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icrosoft JhengHei"/>
              <a:buNone/>
              <a:defRPr sz="4400" b="0" i="0" u="none" strike="noStrike" cap="none">
                <a:solidFill>
                  <a:schemeClr val="dk1"/>
                </a:solidFill>
                <a:latin typeface="Microsoft JhengHei"/>
                <a:ea typeface="Microsoft JhengHei"/>
                <a:cs typeface="Microsoft JhengHei"/>
                <a:sym typeface="Microsoft Jheng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6" name="Google Shape;26;p10"/>
          <p:cNvSpPr txBox="1">
            <a:spLocks noGrp="1"/>
          </p:cNvSpPr>
          <p:nvPr>
            <p:ph type="body" idx="1"/>
          </p:nvPr>
        </p:nvSpPr>
        <p:spPr>
          <a:xfrm>
            <a:off x="1077911" y="2939120"/>
            <a:ext cx="10036175" cy="3417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五邊形 3">
            <a:extLst>
              <a:ext uri="{FF2B5EF4-FFF2-40B4-BE49-F238E27FC236}">
                <a16:creationId xmlns:a16="http://schemas.microsoft.com/office/drawing/2014/main" id="{54013A4D-54D2-A21C-EBE3-EA2365FEFE0B}"/>
              </a:ext>
            </a:extLst>
          </p:cNvPr>
          <p:cNvSpPr/>
          <p:nvPr userDrawn="1"/>
        </p:nvSpPr>
        <p:spPr>
          <a:xfrm flipH="1">
            <a:off x="10527957" y="1592636"/>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23321F"/>
                </a:solidFill>
                <a:latin typeface="微軟正黑體" panose="020B0604030504040204" pitchFamily="34" charset="-120"/>
                <a:ea typeface="微軟正黑體" panose="020B0604030504040204" pitchFamily="34" charset="-120"/>
              </a:rPr>
              <a:t>第二階段</a:t>
            </a:r>
          </a:p>
        </p:txBody>
      </p:sp>
    </p:spTree>
    <p:extLst>
      <p:ext uri="{BB962C8B-B14F-4D97-AF65-F5344CB8AC3E}">
        <p14:creationId xmlns:p14="http://schemas.microsoft.com/office/powerpoint/2010/main" val="3258497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自訂版面配置" preserve="1" userDrawn="1">
  <p:cSld name="2_自訂版面配置">
    <p:spTree>
      <p:nvGrpSpPr>
        <p:cNvPr id="1" name="Shape 21"/>
        <p:cNvGrpSpPr/>
        <p:nvPr/>
      </p:nvGrpSpPr>
      <p:grpSpPr>
        <a:xfrm>
          <a:off x="0" y="0"/>
          <a:ext cx="0" cy="0"/>
          <a:chOff x="0" y="0"/>
          <a:chExt cx="0" cy="0"/>
        </a:xfrm>
      </p:grpSpPr>
      <p:sp>
        <p:nvSpPr>
          <p:cNvPr id="4" name="五邊形 3">
            <a:extLst>
              <a:ext uri="{FF2B5EF4-FFF2-40B4-BE49-F238E27FC236}">
                <a16:creationId xmlns:a16="http://schemas.microsoft.com/office/drawing/2014/main" id="{C9539DC2-C74F-7ED1-E2A2-5B99554859CF}"/>
              </a:ext>
            </a:extLst>
          </p:cNvPr>
          <p:cNvSpPr/>
          <p:nvPr userDrawn="1"/>
        </p:nvSpPr>
        <p:spPr>
          <a:xfrm flipH="1">
            <a:off x="10527957" y="1592636"/>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0" baseline="0" dirty="0">
                <a:ln>
                  <a:noFill/>
                </a:ln>
                <a:solidFill>
                  <a:srgbClr val="D8D8D8"/>
                </a:solidFill>
                <a:latin typeface="微軟正黑體" panose="020B0604030504040204" pitchFamily="34" charset="-120"/>
                <a:ea typeface="微軟正黑體" panose="020B0604030504040204" pitchFamily="34" charset="-120"/>
              </a:rPr>
              <a:t>                      </a:t>
            </a:r>
            <a:r>
              <a:rPr kumimoji="1" lang="zh-TW" altLang="en-US" sz="1600" b="0" dirty="0">
                <a:ln>
                  <a:noFill/>
                </a:ln>
                <a:solidFill>
                  <a:srgbClr val="D8D8D8"/>
                </a:solidFill>
                <a:latin typeface="微軟正黑體" panose="020B0604030504040204" pitchFamily="34" charset="-120"/>
                <a:ea typeface="微軟正黑體" panose="020B0604030504040204" pitchFamily="34" charset="-120"/>
              </a:rPr>
              <a:t>二</a:t>
            </a:r>
          </a:p>
        </p:txBody>
      </p:sp>
      <p:sp>
        <p:nvSpPr>
          <p:cNvPr id="3" name="五邊形 2">
            <a:extLst>
              <a:ext uri="{FF2B5EF4-FFF2-40B4-BE49-F238E27FC236}">
                <a16:creationId xmlns:a16="http://schemas.microsoft.com/office/drawing/2014/main" id="{113B8BD1-FE2E-33E3-C503-E8E16F5CD11A}"/>
              </a:ext>
            </a:extLst>
          </p:cNvPr>
          <p:cNvSpPr/>
          <p:nvPr userDrawn="1"/>
        </p:nvSpPr>
        <p:spPr>
          <a:xfrm flipH="1">
            <a:off x="10521777" y="919394"/>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0" baseline="0" dirty="0">
                <a:ln>
                  <a:noFill/>
                </a:ln>
                <a:solidFill>
                  <a:srgbClr val="D8D8D8"/>
                </a:solidFill>
                <a:latin typeface="微軟正黑體" panose="020B0604030504040204" pitchFamily="34" charset="-120"/>
                <a:ea typeface="微軟正黑體" panose="020B0604030504040204" pitchFamily="34" charset="-120"/>
              </a:rPr>
              <a:t>                      </a:t>
            </a:r>
            <a:r>
              <a:rPr kumimoji="1" lang="zh-TW" altLang="en-US" sz="1600" b="0" dirty="0">
                <a:ln>
                  <a:noFill/>
                </a:ln>
                <a:solidFill>
                  <a:srgbClr val="D8D8D8"/>
                </a:solidFill>
                <a:latin typeface="微軟正黑體" panose="020B0604030504040204" pitchFamily="34" charset="-120"/>
                <a:ea typeface="微軟正黑體" panose="020B0604030504040204" pitchFamily="34" charset="-120"/>
              </a:rPr>
              <a:t>一</a:t>
            </a:r>
          </a:p>
        </p:txBody>
      </p:sp>
      <p:sp>
        <p:nvSpPr>
          <p:cNvPr id="33" name="Google Shape;33;p10"/>
          <p:cNvSpPr/>
          <p:nvPr/>
        </p:nvSpPr>
        <p:spPr>
          <a:xfrm>
            <a:off x="5478348"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總結及建議</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 name="矩形 1">
            <a:extLst>
              <a:ext uri="{FF2B5EF4-FFF2-40B4-BE49-F238E27FC236}">
                <a16:creationId xmlns:a16="http://schemas.microsoft.com/office/drawing/2014/main" id="{FD92AC5E-9D1A-434D-9F48-14DBE84F9BEA}"/>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Google Shape;27;p10"/>
          <p:cNvSpPr/>
          <p:nvPr/>
        </p:nvSpPr>
        <p:spPr>
          <a:xfrm>
            <a:off x="3452835" y="294300"/>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F1EEE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23321F"/>
                </a:solidFill>
                <a:latin typeface="Microsoft JhengHei"/>
                <a:ea typeface="Microsoft JhengHei"/>
                <a:cs typeface="Microsoft JhengHei"/>
                <a:sym typeface="Microsoft JhengHei"/>
              </a:rPr>
              <a:t>資料分析</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29" name="Google Shape;29;p10"/>
          <p:cNvSpPr/>
          <p:nvPr/>
        </p:nvSpPr>
        <p:spPr>
          <a:xfrm flipH="1">
            <a:off x="7586491"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0" name="Google Shape;30;p10"/>
          <p:cNvSpPr/>
          <p:nvPr/>
        </p:nvSpPr>
        <p:spPr>
          <a:xfrm flipH="1">
            <a:off x="1781738"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67908"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前情提要</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1656785"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a:t>
            </a:r>
            <a:r>
              <a:rPr lang="zh-TW" altLang="en-US" sz="2400" b="1" i="0" u="none" strike="noStrike" cap="none" dirty="0">
                <a:solidFill>
                  <a:srgbClr val="D8D8D8"/>
                </a:solidFill>
                <a:latin typeface="Microsoft JhengHei"/>
                <a:ea typeface="Microsoft JhengHei"/>
                <a:cs typeface="Microsoft JhengHei"/>
                <a:sym typeface="Microsoft JhengHei"/>
              </a:rPr>
              <a:t>蒐集</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4" name="Google Shape;34;p10"/>
          <p:cNvSpPr/>
          <p:nvPr/>
        </p:nvSpPr>
        <p:spPr>
          <a:xfrm>
            <a:off x="7439219"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參考資料</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2" name="Google Shape;22;p10"/>
          <p:cNvSpPr txBox="1">
            <a:spLocks noGrp="1"/>
          </p:cNvSpPr>
          <p:nvPr>
            <p:ph type="title"/>
          </p:nvPr>
        </p:nvSpPr>
        <p:spPr>
          <a:xfrm>
            <a:off x="838199" y="1317600"/>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icrosoft JhengHei"/>
              <a:buNone/>
              <a:defRPr sz="4400" b="0" i="0" u="none" strike="noStrike" cap="none">
                <a:solidFill>
                  <a:schemeClr val="dk1"/>
                </a:solidFill>
                <a:latin typeface="Microsoft JhengHei"/>
                <a:ea typeface="Microsoft JhengHei"/>
                <a:cs typeface="Microsoft JhengHei"/>
                <a:sym typeface="Microsoft Jheng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6" name="Google Shape;26;p10"/>
          <p:cNvSpPr txBox="1">
            <a:spLocks noGrp="1"/>
          </p:cNvSpPr>
          <p:nvPr>
            <p:ph type="body" idx="1"/>
          </p:nvPr>
        </p:nvSpPr>
        <p:spPr>
          <a:xfrm>
            <a:off x="1077911" y="2939120"/>
            <a:ext cx="10036175" cy="3417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5" name="五邊形 4">
            <a:extLst>
              <a:ext uri="{FF2B5EF4-FFF2-40B4-BE49-F238E27FC236}">
                <a16:creationId xmlns:a16="http://schemas.microsoft.com/office/drawing/2014/main" id="{E8244772-91AF-89DC-E539-630F6DDEF780}"/>
              </a:ext>
            </a:extLst>
          </p:cNvPr>
          <p:cNvSpPr/>
          <p:nvPr userDrawn="1"/>
        </p:nvSpPr>
        <p:spPr>
          <a:xfrm flipH="1">
            <a:off x="10527957" y="2265878"/>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23321F"/>
                </a:solidFill>
                <a:latin typeface="微軟正黑體" panose="020B0604030504040204" pitchFamily="34" charset="-120"/>
                <a:ea typeface="微軟正黑體" panose="020B0604030504040204" pitchFamily="34" charset="-120"/>
              </a:rPr>
              <a:t>第三階段</a:t>
            </a:r>
          </a:p>
        </p:txBody>
      </p:sp>
      <p:sp>
        <p:nvSpPr>
          <p:cNvPr id="16" name="Google Shape;25;p10">
            <a:extLst>
              <a:ext uri="{FF2B5EF4-FFF2-40B4-BE49-F238E27FC236}">
                <a16:creationId xmlns:a16="http://schemas.microsoft.com/office/drawing/2014/main" id="{E64F467E-27C7-4773-A92E-B25BB6615087}"/>
              </a:ext>
            </a:extLst>
          </p:cNvPr>
          <p:cNvSpPr txBox="1">
            <a:spLocks noGrp="1"/>
          </p:cNvSpPr>
          <p:nvPr>
            <p:ph type="sldNum" idx="12"/>
          </p:nvPr>
        </p:nvSpPr>
        <p:spPr>
          <a:xfrm>
            <a:off x="9000000" y="6480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9478416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自訂版面配置" preserve="1" userDrawn="1">
  <p:cSld name="2_自訂版面配置">
    <p:spTree>
      <p:nvGrpSpPr>
        <p:cNvPr id="1" name="Shape 21"/>
        <p:cNvGrpSpPr/>
        <p:nvPr/>
      </p:nvGrpSpPr>
      <p:grpSpPr>
        <a:xfrm>
          <a:off x="0" y="0"/>
          <a:ext cx="0" cy="0"/>
          <a:chOff x="0" y="0"/>
          <a:chExt cx="0" cy="0"/>
        </a:xfrm>
      </p:grpSpPr>
      <p:sp>
        <p:nvSpPr>
          <p:cNvPr id="27" name="Google Shape;27;p10"/>
          <p:cNvSpPr/>
          <p:nvPr/>
        </p:nvSpPr>
        <p:spPr>
          <a:xfrm>
            <a:off x="3595710" y="295279"/>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23321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資料分析</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 name="矩形 1">
            <a:extLst>
              <a:ext uri="{FF2B5EF4-FFF2-40B4-BE49-F238E27FC236}">
                <a16:creationId xmlns:a16="http://schemas.microsoft.com/office/drawing/2014/main" id="{FD92AC5E-9D1A-434D-9F48-14DBE84F9BEA}"/>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Google Shape;22;p10"/>
          <p:cNvSpPr txBox="1">
            <a:spLocks noGrp="1"/>
          </p:cNvSpPr>
          <p:nvPr>
            <p:ph type="title"/>
          </p:nvPr>
        </p:nvSpPr>
        <p:spPr>
          <a:xfrm>
            <a:off x="838199" y="1317600"/>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icrosoft JhengHei"/>
              <a:buNone/>
              <a:defRPr sz="4400" b="0" i="0" u="none" strike="noStrike" cap="none">
                <a:solidFill>
                  <a:schemeClr val="dk1"/>
                </a:solidFill>
                <a:latin typeface="Microsoft JhengHei"/>
                <a:ea typeface="Microsoft JhengHei"/>
                <a:cs typeface="Microsoft JhengHei"/>
                <a:sym typeface="Microsoft Jheng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6" name="Google Shape;26;p10"/>
          <p:cNvSpPr txBox="1">
            <a:spLocks noGrp="1"/>
          </p:cNvSpPr>
          <p:nvPr>
            <p:ph type="body" idx="1"/>
          </p:nvPr>
        </p:nvSpPr>
        <p:spPr>
          <a:xfrm>
            <a:off x="1077911" y="2932873"/>
            <a:ext cx="10036175" cy="3417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30" name="Google Shape;30;p10"/>
          <p:cNvSpPr/>
          <p:nvPr/>
        </p:nvSpPr>
        <p:spPr>
          <a:xfrm flipH="1">
            <a:off x="1781738"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67908"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前情提要</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1667597"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a:t>
            </a:r>
            <a:r>
              <a:rPr lang="zh-TW" altLang="en-US" sz="2400" b="1" i="0" u="none" strike="noStrike" cap="none" dirty="0">
                <a:solidFill>
                  <a:srgbClr val="D8D8D8"/>
                </a:solidFill>
                <a:latin typeface="Microsoft JhengHei"/>
                <a:ea typeface="Microsoft JhengHei"/>
                <a:cs typeface="Microsoft JhengHei"/>
                <a:sym typeface="Microsoft JhengHei"/>
              </a:rPr>
              <a:t>蒐集</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3" name="Google Shape;33;p10"/>
          <p:cNvSpPr/>
          <p:nvPr/>
        </p:nvSpPr>
        <p:spPr>
          <a:xfrm>
            <a:off x="5485420" y="293951"/>
            <a:ext cx="2177301" cy="645944"/>
          </a:xfrm>
          <a:custGeom>
            <a:avLst/>
            <a:gdLst>
              <a:gd name="connsiteX0" fmla="*/ 136471 w 1814245"/>
              <a:gd name="connsiteY0" fmla="*/ 105054 h 635055"/>
              <a:gd name="connsiteX1" fmla="*/ 241525 w 1814245"/>
              <a:gd name="connsiteY1" fmla="*/ 0 h 635055"/>
              <a:gd name="connsiteX2" fmla="*/ 1576131 w 1814245"/>
              <a:gd name="connsiteY2" fmla="*/ 0 h 635055"/>
              <a:gd name="connsiteX3" fmla="*/ 1681185 w 1814245"/>
              <a:gd name="connsiteY3" fmla="*/ 105054 h 635055"/>
              <a:gd name="connsiteX4" fmla="*/ 1681185 w 1814245"/>
              <a:gd name="connsiteY4" fmla="*/ 525260 h 635055"/>
              <a:gd name="connsiteX5" fmla="*/ 1812866 w 1814245"/>
              <a:gd name="connsiteY5" fmla="*/ 605273 h 635055"/>
              <a:gd name="connsiteX6" fmla="*/ 1576131 w 1814245"/>
              <a:gd name="connsiteY6" fmla="*/ 630314 h 635055"/>
              <a:gd name="connsiteX7" fmla="*/ 241525 w 1814245"/>
              <a:gd name="connsiteY7" fmla="*/ 630314 h 635055"/>
              <a:gd name="connsiteX8" fmla="*/ 1478 w 1814245"/>
              <a:gd name="connsiteY8" fmla="*/ 628290 h 635055"/>
              <a:gd name="connsiteX9" fmla="*/ 136471 w 1814245"/>
              <a:gd name="connsiteY9" fmla="*/ 525260 h 635055"/>
              <a:gd name="connsiteX10" fmla="*/ 136471 w 1814245"/>
              <a:gd name="connsiteY10" fmla="*/ 105054 h 635055"/>
              <a:gd name="connsiteX0" fmla="*/ 134994 w 1812768"/>
              <a:gd name="connsiteY0" fmla="*/ 105054 h 638963"/>
              <a:gd name="connsiteX1" fmla="*/ 240048 w 1812768"/>
              <a:gd name="connsiteY1" fmla="*/ 0 h 638963"/>
              <a:gd name="connsiteX2" fmla="*/ 1574654 w 1812768"/>
              <a:gd name="connsiteY2" fmla="*/ 0 h 638963"/>
              <a:gd name="connsiteX3" fmla="*/ 1679708 w 1812768"/>
              <a:gd name="connsiteY3" fmla="*/ 105054 h 638963"/>
              <a:gd name="connsiteX4" fmla="*/ 1679708 w 1812768"/>
              <a:gd name="connsiteY4" fmla="*/ 525260 h 638963"/>
              <a:gd name="connsiteX5" fmla="*/ 1811389 w 1812768"/>
              <a:gd name="connsiteY5" fmla="*/ 605273 h 638963"/>
              <a:gd name="connsiteX6" fmla="*/ 1574654 w 1812768"/>
              <a:gd name="connsiteY6" fmla="*/ 630314 h 638963"/>
              <a:gd name="connsiteX7" fmla="*/ 240048 w 1812768"/>
              <a:gd name="connsiteY7" fmla="*/ 630314 h 638963"/>
              <a:gd name="connsiteX8" fmla="*/ 136641 w 1812768"/>
              <a:gd name="connsiteY8" fmla="*/ 637341 h 638963"/>
              <a:gd name="connsiteX9" fmla="*/ 1 w 1812768"/>
              <a:gd name="connsiteY9" fmla="*/ 628290 h 638963"/>
              <a:gd name="connsiteX10" fmla="*/ 134994 w 1812768"/>
              <a:gd name="connsiteY10" fmla="*/ 525260 h 638963"/>
              <a:gd name="connsiteX11" fmla="*/ 134994 w 1812768"/>
              <a:gd name="connsiteY11" fmla="*/ 105054 h 638963"/>
              <a:gd name="connsiteX0" fmla="*/ 134994 w 1814254"/>
              <a:gd name="connsiteY0" fmla="*/ 105054 h 638963"/>
              <a:gd name="connsiteX1" fmla="*/ 240048 w 1814254"/>
              <a:gd name="connsiteY1" fmla="*/ 0 h 638963"/>
              <a:gd name="connsiteX2" fmla="*/ 1574654 w 1814254"/>
              <a:gd name="connsiteY2" fmla="*/ 0 h 638963"/>
              <a:gd name="connsiteX3" fmla="*/ 1679708 w 1814254"/>
              <a:gd name="connsiteY3" fmla="*/ 105054 h 638963"/>
              <a:gd name="connsiteX4" fmla="*/ 1679708 w 1814254"/>
              <a:gd name="connsiteY4" fmla="*/ 525260 h 638963"/>
              <a:gd name="connsiteX5" fmla="*/ 1812888 w 1814254"/>
              <a:gd name="connsiteY5" fmla="*/ 625542 h 638963"/>
              <a:gd name="connsiteX6" fmla="*/ 1574654 w 1814254"/>
              <a:gd name="connsiteY6" fmla="*/ 630314 h 638963"/>
              <a:gd name="connsiteX7" fmla="*/ 240048 w 1814254"/>
              <a:gd name="connsiteY7" fmla="*/ 630314 h 638963"/>
              <a:gd name="connsiteX8" fmla="*/ 136641 w 1814254"/>
              <a:gd name="connsiteY8" fmla="*/ 637341 h 638963"/>
              <a:gd name="connsiteX9" fmla="*/ 1 w 1814254"/>
              <a:gd name="connsiteY9" fmla="*/ 628290 h 638963"/>
              <a:gd name="connsiteX10" fmla="*/ 134994 w 1814254"/>
              <a:gd name="connsiteY10" fmla="*/ 525260 h 638963"/>
              <a:gd name="connsiteX11" fmla="*/ 134994 w 1814254"/>
              <a:gd name="connsiteY11" fmla="*/ 105054 h 638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4254" h="638963" extrusionOk="0">
                <a:moveTo>
                  <a:pt x="134994" y="105054"/>
                </a:moveTo>
                <a:cubicBezTo>
                  <a:pt x="134994" y="47034"/>
                  <a:pt x="182028" y="0"/>
                  <a:pt x="240048" y="0"/>
                </a:cubicBezTo>
                <a:lnTo>
                  <a:pt x="1574654" y="0"/>
                </a:lnTo>
                <a:cubicBezTo>
                  <a:pt x="1632674" y="0"/>
                  <a:pt x="1679708" y="47034"/>
                  <a:pt x="1679708" y="105054"/>
                </a:cubicBezTo>
                <a:lnTo>
                  <a:pt x="1679708" y="525260"/>
                </a:lnTo>
                <a:cubicBezTo>
                  <a:pt x="1673790" y="606885"/>
                  <a:pt x="1830397" y="608033"/>
                  <a:pt x="1812888" y="625542"/>
                </a:cubicBezTo>
                <a:cubicBezTo>
                  <a:pt x="1795379" y="643051"/>
                  <a:pt x="1808679" y="624396"/>
                  <a:pt x="1574654" y="630314"/>
                </a:cubicBezTo>
                <a:lnTo>
                  <a:pt x="240048" y="630314"/>
                </a:lnTo>
                <a:cubicBezTo>
                  <a:pt x="-173" y="629519"/>
                  <a:pt x="176649" y="637678"/>
                  <a:pt x="136641" y="637341"/>
                </a:cubicBezTo>
                <a:cubicBezTo>
                  <a:pt x="96633" y="637004"/>
                  <a:pt x="-277" y="645004"/>
                  <a:pt x="1" y="628290"/>
                </a:cubicBezTo>
                <a:cubicBezTo>
                  <a:pt x="279" y="611576"/>
                  <a:pt x="126117" y="605405"/>
                  <a:pt x="134994" y="525260"/>
                </a:cubicBezTo>
                <a:lnTo>
                  <a:pt x="134994" y="105054"/>
                </a:lnTo>
                <a:close/>
              </a:path>
            </a:pathLst>
          </a:custGeom>
          <a:solidFill>
            <a:srgbClr val="F1EEE9"/>
          </a:solidFill>
          <a:ln>
            <a:solidFill>
              <a:srgbClr val="F1EEE9"/>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23321F"/>
                </a:solidFill>
                <a:latin typeface="Microsoft JhengHei"/>
                <a:ea typeface="Microsoft JhengHei"/>
                <a:cs typeface="Microsoft JhengHei"/>
                <a:sym typeface="Microsoft JhengHei"/>
              </a:rPr>
              <a:t>總結及建議</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34" name="Google Shape;34;p10"/>
          <p:cNvSpPr/>
          <p:nvPr/>
        </p:nvSpPr>
        <p:spPr>
          <a:xfrm>
            <a:off x="7420560" y="29143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參考資料</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15" name="Google Shape;28;p10">
            <a:extLst>
              <a:ext uri="{FF2B5EF4-FFF2-40B4-BE49-F238E27FC236}">
                <a16:creationId xmlns:a16="http://schemas.microsoft.com/office/drawing/2014/main" id="{766CBC42-BC70-4402-82E4-E69FA5224718}"/>
              </a:ext>
            </a:extLst>
          </p:cNvPr>
          <p:cNvSpPr/>
          <p:nvPr userDrawn="1"/>
        </p:nvSpPr>
        <p:spPr>
          <a:xfrm flipH="1">
            <a:off x="3749384" y="-199572"/>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13" name="投影片編號版面配置區 3">
            <a:extLst>
              <a:ext uri="{FF2B5EF4-FFF2-40B4-BE49-F238E27FC236}">
                <a16:creationId xmlns:a16="http://schemas.microsoft.com/office/drawing/2014/main" id="{6BBCA2DF-F1EA-4B2A-A653-9B37D34A1D65}"/>
              </a:ext>
            </a:extLst>
          </p:cNvPr>
          <p:cNvSpPr>
            <a:spLocks noGrp="1"/>
          </p:cNvSpPr>
          <p:nvPr>
            <p:ph type="sldNum" idx="10"/>
          </p:nvPr>
        </p:nvSpPr>
        <p:spPr>
          <a:xfrm>
            <a:off x="9460937" y="6456768"/>
            <a:ext cx="2743200" cy="365125"/>
          </a:xfrm>
        </p:spPr>
        <p:txBody>
          <a:bodyPr/>
          <a:lstStyle>
            <a:lvl1pPr>
              <a:defRPr sz="1400"/>
            </a:lvl1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996700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自訂版面配置" userDrawn="1">
  <p:cSld name="1_自訂版面配置">
    <p:spTree>
      <p:nvGrpSpPr>
        <p:cNvPr id="1" name="Shape 21"/>
        <p:cNvGrpSpPr/>
        <p:nvPr/>
      </p:nvGrpSpPr>
      <p:grpSpPr>
        <a:xfrm>
          <a:off x="0" y="0"/>
          <a:ext cx="0" cy="0"/>
          <a:chOff x="0" y="0"/>
          <a:chExt cx="0" cy="0"/>
        </a:xfrm>
      </p:grpSpPr>
      <p:sp>
        <p:nvSpPr>
          <p:cNvPr id="26" name="Google Shape;26;p10"/>
          <p:cNvSpPr txBox="1">
            <a:spLocks noGrp="1"/>
          </p:cNvSpPr>
          <p:nvPr>
            <p:ph type="body" idx="1"/>
          </p:nvPr>
        </p:nvSpPr>
        <p:spPr>
          <a:xfrm>
            <a:off x="1077911" y="2934000"/>
            <a:ext cx="10036175" cy="3417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27" name="Google Shape;27;p10"/>
          <p:cNvSpPr/>
          <p:nvPr/>
        </p:nvSpPr>
        <p:spPr>
          <a:xfrm>
            <a:off x="26435" y="289657"/>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F1EEE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23321F"/>
                </a:solidFill>
                <a:latin typeface="Microsoft JhengHei"/>
                <a:ea typeface="Microsoft JhengHei"/>
                <a:cs typeface="Microsoft JhengHei"/>
                <a:sym typeface="Microsoft JhengHei"/>
              </a:rPr>
              <a:t>前情提要</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28" name="Google Shape;28;p10"/>
          <p:cNvSpPr/>
          <p:nvPr/>
        </p:nvSpPr>
        <p:spPr>
          <a:xfrm flipH="1">
            <a:off x="3775743" y="-216948"/>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29" name="Google Shape;29;p10"/>
          <p:cNvSpPr/>
          <p:nvPr/>
        </p:nvSpPr>
        <p:spPr>
          <a:xfrm flipH="1">
            <a:off x="7586491"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0" name="Google Shape;30;p10"/>
          <p:cNvSpPr/>
          <p:nvPr/>
        </p:nvSpPr>
        <p:spPr>
          <a:xfrm flipH="1">
            <a:off x="5607481" y="-216948"/>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865247"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資料蒐集</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3581400"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資料分析</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3" name="Google Shape;33;p10"/>
          <p:cNvSpPr/>
          <p:nvPr/>
        </p:nvSpPr>
        <p:spPr>
          <a:xfrm>
            <a:off x="5487584"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總結及建議</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4" name="Google Shape;34;p10"/>
          <p:cNvSpPr/>
          <p:nvPr/>
        </p:nvSpPr>
        <p:spPr>
          <a:xfrm>
            <a:off x="7439219"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參考資料</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12" name="投影片編號版面配置區 3">
            <a:extLst>
              <a:ext uri="{FF2B5EF4-FFF2-40B4-BE49-F238E27FC236}">
                <a16:creationId xmlns:a16="http://schemas.microsoft.com/office/drawing/2014/main" id="{C8AD9147-99C7-45B6-B82D-248C02F413FD}"/>
              </a:ext>
            </a:extLst>
          </p:cNvPr>
          <p:cNvSpPr>
            <a:spLocks noGrp="1"/>
          </p:cNvSpPr>
          <p:nvPr>
            <p:ph type="sldNum" idx="10"/>
          </p:nvPr>
        </p:nvSpPr>
        <p:spPr>
          <a:xfrm>
            <a:off x="9460937" y="6456768"/>
            <a:ext cx="2743200" cy="365125"/>
          </a:xfrm>
        </p:spPr>
        <p:txBody>
          <a:bodyPr/>
          <a:lstStyle>
            <a:lvl1pPr>
              <a:defRPr sz="1400"/>
            </a:lvl1pPr>
          </a:lstStyle>
          <a:p>
            <a:fld id="{00000000-1234-1234-1234-123412341234}"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自訂版面配置" preserve="1" userDrawn="1">
  <p:cSld name="2_自訂版面配置">
    <p:spTree>
      <p:nvGrpSpPr>
        <p:cNvPr id="1" name="Shape 21"/>
        <p:cNvGrpSpPr/>
        <p:nvPr/>
      </p:nvGrpSpPr>
      <p:grpSpPr>
        <a:xfrm>
          <a:off x="0" y="0"/>
          <a:ext cx="0" cy="0"/>
          <a:chOff x="0" y="0"/>
          <a:chExt cx="0" cy="0"/>
        </a:xfrm>
      </p:grpSpPr>
      <p:sp>
        <p:nvSpPr>
          <p:cNvPr id="33" name="Google Shape;33;p10"/>
          <p:cNvSpPr/>
          <p:nvPr/>
        </p:nvSpPr>
        <p:spPr>
          <a:xfrm>
            <a:off x="5485420" y="293951"/>
            <a:ext cx="2177301" cy="645944"/>
          </a:xfrm>
          <a:custGeom>
            <a:avLst/>
            <a:gdLst>
              <a:gd name="connsiteX0" fmla="*/ 136471 w 1814245"/>
              <a:gd name="connsiteY0" fmla="*/ 105054 h 635055"/>
              <a:gd name="connsiteX1" fmla="*/ 241525 w 1814245"/>
              <a:gd name="connsiteY1" fmla="*/ 0 h 635055"/>
              <a:gd name="connsiteX2" fmla="*/ 1576131 w 1814245"/>
              <a:gd name="connsiteY2" fmla="*/ 0 h 635055"/>
              <a:gd name="connsiteX3" fmla="*/ 1681185 w 1814245"/>
              <a:gd name="connsiteY3" fmla="*/ 105054 h 635055"/>
              <a:gd name="connsiteX4" fmla="*/ 1681185 w 1814245"/>
              <a:gd name="connsiteY4" fmla="*/ 525260 h 635055"/>
              <a:gd name="connsiteX5" fmla="*/ 1812866 w 1814245"/>
              <a:gd name="connsiteY5" fmla="*/ 605273 h 635055"/>
              <a:gd name="connsiteX6" fmla="*/ 1576131 w 1814245"/>
              <a:gd name="connsiteY6" fmla="*/ 630314 h 635055"/>
              <a:gd name="connsiteX7" fmla="*/ 241525 w 1814245"/>
              <a:gd name="connsiteY7" fmla="*/ 630314 h 635055"/>
              <a:gd name="connsiteX8" fmla="*/ 1478 w 1814245"/>
              <a:gd name="connsiteY8" fmla="*/ 628290 h 635055"/>
              <a:gd name="connsiteX9" fmla="*/ 136471 w 1814245"/>
              <a:gd name="connsiteY9" fmla="*/ 525260 h 635055"/>
              <a:gd name="connsiteX10" fmla="*/ 136471 w 1814245"/>
              <a:gd name="connsiteY10" fmla="*/ 105054 h 635055"/>
              <a:gd name="connsiteX0" fmla="*/ 134994 w 1812768"/>
              <a:gd name="connsiteY0" fmla="*/ 105054 h 638963"/>
              <a:gd name="connsiteX1" fmla="*/ 240048 w 1812768"/>
              <a:gd name="connsiteY1" fmla="*/ 0 h 638963"/>
              <a:gd name="connsiteX2" fmla="*/ 1574654 w 1812768"/>
              <a:gd name="connsiteY2" fmla="*/ 0 h 638963"/>
              <a:gd name="connsiteX3" fmla="*/ 1679708 w 1812768"/>
              <a:gd name="connsiteY3" fmla="*/ 105054 h 638963"/>
              <a:gd name="connsiteX4" fmla="*/ 1679708 w 1812768"/>
              <a:gd name="connsiteY4" fmla="*/ 525260 h 638963"/>
              <a:gd name="connsiteX5" fmla="*/ 1811389 w 1812768"/>
              <a:gd name="connsiteY5" fmla="*/ 605273 h 638963"/>
              <a:gd name="connsiteX6" fmla="*/ 1574654 w 1812768"/>
              <a:gd name="connsiteY6" fmla="*/ 630314 h 638963"/>
              <a:gd name="connsiteX7" fmla="*/ 240048 w 1812768"/>
              <a:gd name="connsiteY7" fmla="*/ 630314 h 638963"/>
              <a:gd name="connsiteX8" fmla="*/ 136641 w 1812768"/>
              <a:gd name="connsiteY8" fmla="*/ 637341 h 638963"/>
              <a:gd name="connsiteX9" fmla="*/ 1 w 1812768"/>
              <a:gd name="connsiteY9" fmla="*/ 628290 h 638963"/>
              <a:gd name="connsiteX10" fmla="*/ 134994 w 1812768"/>
              <a:gd name="connsiteY10" fmla="*/ 525260 h 638963"/>
              <a:gd name="connsiteX11" fmla="*/ 134994 w 1812768"/>
              <a:gd name="connsiteY11" fmla="*/ 105054 h 638963"/>
              <a:gd name="connsiteX0" fmla="*/ 134994 w 1814254"/>
              <a:gd name="connsiteY0" fmla="*/ 105054 h 638963"/>
              <a:gd name="connsiteX1" fmla="*/ 240048 w 1814254"/>
              <a:gd name="connsiteY1" fmla="*/ 0 h 638963"/>
              <a:gd name="connsiteX2" fmla="*/ 1574654 w 1814254"/>
              <a:gd name="connsiteY2" fmla="*/ 0 h 638963"/>
              <a:gd name="connsiteX3" fmla="*/ 1679708 w 1814254"/>
              <a:gd name="connsiteY3" fmla="*/ 105054 h 638963"/>
              <a:gd name="connsiteX4" fmla="*/ 1679708 w 1814254"/>
              <a:gd name="connsiteY4" fmla="*/ 525260 h 638963"/>
              <a:gd name="connsiteX5" fmla="*/ 1812888 w 1814254"/>
              <a:gd name="connsiteY5" fmla="*/ 625542 h 638963"/>
              <a:gd name="connsiteX6" fmla="*/ 1574654 w 1814254"/>
              <a:gd name="connsiteY6" fmla="*/ 630314 h 638963"/>
              <a:gd name="connsiteX7" fmla="*/ 240048 w 1814254"/>
              <a:gd name="connsiteY7" fmla="*/ 630314 h 638963"/>
              <a:gd name="connsiteX8" fmla="*/ 136641 w 1814254"/>
              <a:gd name="connsiteY8" fmla="*/ 637341 h 638963"/>
              <a:gd name="connsiteX9" fmla="*/ 1 w 1814254"/>
              <a:gd name="connsiteY9" fmla="*/ 628290 h 638963"/>
              <a:gd name="connsiteX10" fmla="*/ 134994 w 1814254"/>
              <a:gd name="connsiteY10" fmla="*/ 525260 h 638963"/>
              <a:gd name="connsiteX11" fmla="*/ 134994 w 1814254"/>
              <a:gd name="connsiteY11" fmla="*/ 105054 h 638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4254" h="638963" extrusionOk="0">
                <a:moveTo>
                  <a:pt x="134994" y="105054"/>
                </a:moveTo>
                <a:cubicBezTo>
                  <a:pt x="134994" y="47034"/>
                  <a:pt x="182028" y="0"/>
                  <a:pt x="240048" y="0"/>
                </a:cubicBezTo>
                <a:lnTo>
                  <a:pt x="1574654" y="0"/>
                </a:lnTo>
                <a:cubicBezTo>
                  <a:pt x="1632674" y="0"/>
                  <a:pt x="1679708" y="47034"/>
                  <a:pt x="1679708" y="105054"/>
                </a:cubicBezTo>
                <a:lnTo>
                  <a:pt x="1679708" y="525260"/>
                </a:lnTo>
                <a:cubicBezTo>
                  <a:pt x="1673790" y="606885"/>
                  <a:pt x="1830397" y="608033"/>
                  <a:pt x="1812888" y="625542"/>
                </a:cubicBezTo>
                <a:cubicBezTo>
                  <a:pt x="1795379" y="643051"/>
                  <a:pt x="1808679" y="624396"/>
                  <a:pt x="1574654" y="630314"/>
                </a:cubicBezTo>
                <a:lnTo>
                  <a:pt x="240048" y="630314"/>
                </a:lnTo>
                <a:cubicBezTo>
                  <a:pt x="-173" y="629519"/>
                  <a:pt x="176649" y="637678"/>
                  <a:pt x="136641" y="637341"/>
                </a:cubicBezTo>
                <a:cubicBezTo>
                  <a:pt x="96633" y="637004"/>
                  <a:pt x="-277" y="645004"/>
                  <a:pt x="1" y="628290"/>
                </a:cubicBezTo>
                <a:cubicBezTo>
                  <a:pt x="279" y="611576"/>
                  <a:pt x="126117" y="605405"/>
                  <a:pt x="134994" y="525260"/>
                </a:cubicBezTo>
                <a:lnTo>
                  <a:pt x="134994" y="105054"/>
                </a:lnTo>
                <a:close/>
              </a:path>
            </a:pathLst>
          </a:custGeom>
          <a:solidFill>
            <a:srgbClr val="23321F"/>
          </a:solidFill>
          <a:ln>
            <a:solidFill>
              <a:srgbClr val="23321F"/>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總結及建議</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7" name="Google Shape;27;p10"/>
          <p:cNvSpPr/>
          <p:nvPr/>
        </p:nvSpPr>
        <p:spPr>
          <a:xfrm>
            <a:off x="3595710" y="295279"/>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23321F"/>
          </a:solidFill>
          <a:ln>
            <a:solidFill>
              <a:srgbClr val="23321F"/>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資料分析</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 name="矩形 1">
            <a:extLst>
              <a:ext uri="{FF2B5EF4-FFF2-40B4-BE49-F238E27FC236}">
                <a16:creationId xmlns:a16="http://schemas.microsoft.com/office/drawing/2014/main" id="{FD92AC5E-9D1A-434D-9F48-14DBE84F9BEA}"/>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Google Shape;26;p10"/>
          <p:cNvSpPr txBox="1">
            <a:spLocks noGrp="1"/>
          </p:cNvSpPr>
          <p:nvPr>
            <p:ph type="body" idx="1"/>
          </p:nvPr>
        </p:nvSpPr>
        <p:spPr>
          <a:xfrm>
            <a:off x="1077912" y="1196411"/>
            <a:ext cx="10036175" cy="5023414"/>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30" name="Google Shape;30;p10"/>
          <p:cNvSpPr/>
          <p:nvPr/>
        </p:nvSpPr>
        <p:spPr>
          <a:xfrm flipH="1">
            <a:off x="1781738"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67908"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前情提要</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1675835"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a:t>
            </a:r>
            <a:r>
              <a:rPr lang="zh-TW" altLang="en-US" sz="2400" b="1" i="0" u="none" strike="noStrike" cap="none" dirty="0">
                <a:solidFill>
                  <a:srgbClr val="D8D8D8"/>
                </a:solidFill>
                <a:latin typeface="Microsoft JhengHei"/>
                <a:ea typeface="Microsoft JhengHei"/>
                <a:cs typeface="Microsoft JhengHei"/>
                <a:sym typeface="Microsoft JhengHei"/>
              </a:rPr>
              <a:t>蒐集</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4" name="Google Shape;34;p10"/>
          <p:cNvSpPr/>
          <p:nvPr/>
        </p:nvSpPr>
        <p:spPr>
          <a:xfrm>
            <a:off x="7404809" y="282194"/>
            <a:ext cx="2192922" cy="639861"/>
          </a:xfrm>
          <a:custGeom>
            <a:avLst/>
            <a:gdLst>
              <a:gd name="connsiteX0" fmla="*/ 133190 w 1821841"/>
              <a:gd name="connsiteY0" fmla="*/ 105054 h 630314"/>
              <a:gd name="connsiteX1" fmla="*/ 238244 w 1821841"/>
              <a:gd name="connsiteY1" fmla="*/ 0 h 630314"/>
              <a:gd name="connsiteX2" fmla="*/ 1572850 w 1821841"/>
              <a:gd name="connsiteY2" fmla="*/ 0 h 630314"/>
              <a:gd name="connsiteX3" fmla="*/ 1677904 w 1821841"/>
              <a:gd name="connsiteY3" fmla="*/ 105054 h 630314"/>
              <a:gd name="connsiteX4" fmla="*/ 1677904 w 1821841"/>
              <a:gd name="connsiteY4" fmla="*/ 525260 h 630314"/>
              <a:gd name="connsiteX5" fmla="*/ 1820548 w 1821841"/>
              <a:gd name="connsiteY5" fmla="*/ 611779 h 630314"/>
              <a:gd name="connsiteX6" fmla="*/ 1572850 w 1821841"/>
              <a:gd name="connsiteY6" fmla="*/ 630314 h 630314"/>
              <a:gd name="connsiteX7" fmla="*/ 238244 w 1821841"/>
              <a:gd name="connsiteY7" fmla="*/ 630314 h 630314"/>
              <a:gd name="connsiteX8" fmla="*/ 1510 w 1821841"/>
              <a:gd name="connsiteY8" fmla="*/ 612559 h 630314"/>
              <a:gd name="connsiteX9" fmla="*/ 133190 w 1821841"/>
              <a:gd name="connsiteY9" fmla="*/ 525260 h 630314"/>
              <a:gd name="connsiteX10" fmla="*/ 133190 w 1821841"/>
              <a:gd name="connsiteY10" fmla="*/ 105054 h 630314"/>
              <a:gd name="connsiteX0" fmla="*/ 133190 w 1821841"/>
              <a:gd name="connsiteY0" fmla="*/ 105054 h 630491"/>
              <a:gd name="connsiteX1" fmla="*/ 238244 w 1821841"/>
              <a:gd name="connsiteY1" fmla="*/ 0 h 630491"/>
              <a:gd name="connsiteX2" fmla="*/ 1572850 w 1821841"/>
              <a:gd name="connsiteY2" fmla="*/ 0 h 630491"/>
              <a:gd name="connsiteX3" fmla="*/ 1677904 w 1821841"/>
              <a:gd name="connsiteY3" fmla="*/ 105054 h 630491"/>
              <a:gd name="connsiteX4" fmla="*/ 1677904 w 1821841"/>
              <a:gd name="connsiteY4" fmla="*/ 525260 h 630491"/>
              <a:gd name="connsiteX5" fmla="*/ 1820548 w 1821841"/>
              <a:gd name="connsiteY5" fmla="*/ 621541 h 630491"/>
              <a:gd name="connsiteX6" fmla="*/ 1572850 w 1821841"/>
              <a:gd name="connsiteY6" fmla="*/ 630314 h 630491"/>
              <a:gd name="connsiteX7" fmla="*/ 238244 w 1821841"/>
              <a:gd name="connsiteY7" fmla="*/ 630314 h 630491"/>
              <a:gd name="connsiteX8" fmla="*/ 1510 w 1821841"/>
              <a:gd name="connsiteY8" fmla="*/ 612559 h 630491"/>
              <a:gd name="connsiteX9" fmla="*/ 133190 w 1821841"/>
              <a:gd name="connsiteY9" fmla="*/ 525260 h 630491"/>
              <a:gd name="connsiteX10" fmla="*/ 133190 w 1821841"/>
              <a:gd name="connsiteY10" fmla="*/ 105054 h 630491"/>
              <a:gd name="connsiteX0" fmla="*/ 133190 w 1821841"/>
              <a:gd name="connsiteY0" fmla="*/ 105054 h 630491"/>
              <a:gd name="connsiteX1" fmla="*/ 238244 w 1821841"/>
              <a:gd name="connsiteY1" fmla="*/ 0 h 630491"/>
              <a:gd name="connsiteX2" fmla="*/ 1572850 w 1821841"/>
              <a:gd name="connsiteY2" fmla="*/ 0 h 630491"/>
              <a:gd name="connsiteX3" fmla="*/ 1677904 w 1821841"/>
              <a:gd name="connsiteY3" fmla="*/ 105054 h 630491"/>
              <a:gd name="connsiteX4" fmla="*/ 1677904 w 1821841"/>
              <a:gd name="connsiteY4" fmla="*/ 525260 h 630491"/>
              <a:gd name="connsiteX5" fmla="*/ 1820548 w 1821841"/>
              <a:gd name="connsiteY5" fmla="*/ 621541 h 630491"/>
              <a:gd name="connsiteX6" fmla="*/ 1572850 w 1821841"/>
              <a:gd name="connsiteY6" fmla="*/ 630314 h 630491"/>
              <a:gd name="connsiteX7" fmla="*/ 238244 w 1821841"/>
              <a:gd name="connsiteY7" fmla="*/ 630314 h 630491"/>
              <a:gd name="connsiteX8" fmla="*/ 1510 w 1821841"/>
              <a:gd name="connsiteY8" fmla="*/ 619066 h 630491"/>
              <a:gd name="connsiteX9" fmla="*/ 133190 w 1821841"/>
              <a:gd name="connsiteY9" fmla="*/ 525260 h 630491"/>
              <a:gd name="connsiteX10" fmla="*/ 133190 w 1821841"/>
              <a:gd name="connsiteY10" fmla="*/ 105054 h 630491"/>
              <a:gd name="connsiteX0" fmla="*/ 138619 w 1827270"/>
              <a:gd name="connsiteY0" fmla="*/ 105054 h 638154"/>
              <a:gd name="connsiteX1" fmla="*/ 243673 w 1827270"/>
              <a:gd name="connsiteY1" fmla="*/ 0 h 638154"/>
              <a:gd name="connsiteX2" fmla="*/ 1578279 w 1827270"/>
              <a:gd name="connsiteY2" fmla="*/ 0 h 638154"/>
              <a:gd name="connsiteX3" fmla="*/ 1683333 w 1827270"/>
              <a:gd name="connsiteY3" fmla="*/ 105054 h 638154"/>
              <a:gd name="connsiteX4" fmla="*/ 1683333 w 1827270"/>
              <a:gd name="connsiteY4" fmla="*/ 525260 h 638154"/>
              <a:gd name="connsiteX5" fmla="*/ 1825977 w 1827270"/>
              <a:gd name="connsiteY5" fmla="*/ 621541 h 638154"/>
              <a:gd name="connsiteX6" fmla="*/ 1578279 w 1827270"/>
              <a:gd name="connsiteY6" fmla="*/ 630314 h 638154"/>
              <a:gd name="connsiteX7" fmla="*/ 243673 w 1827270"/>
              <a:gd name="connsiteY7" fmla="*/ 630314 h 638154"/>
              <a:gd name="connsiteX8" fmla="*/ 1458 w 1827270"/>
              <a:gd name="connsiteY8" fmla="*/ 632081 h 638154"/>
              <a:gd name="connsiteX9" fmla="*/ 138619 w 1827270"/>
              <a:gd name="connsiteY9" fmla="*/ 525260 h 638154"/>
              <a:gd name="connsiteX10" fmla="*/ 138619 w 1827270"/>
              <a:gd name="connsiteY10" fmla="*/ 105054 h 638154"/>
              <a:gd name="connsiteX0" fmla="*/ 138619 w 1827270"/>
              <a:gd name="connsiteY0" fmla="*/ 105054 h 632946"/>
              <a:gd name="connsiteX1" fmla="*/ 243673 w 1827270"/>
              <a:gd name="connsiteY1" fmla="*/ 0 h 632946"/>
              <a:gd name="connsiteX2" fmla="*/ 1578279 w 1827270"/>
              <a:gd name="connsiteY2" fmla="*/ 0 h 632946"/>
              <a:gd name="connsiteX3" fmla="*/ 1683333 w 1827270"/>
              <a:gd name="connsiteY3" fmla="*/ 105054 h 632946"/>
              <a:gd name="connsiteX4" fmla="*/ 1683333 w 1827270"/>
              <a:gd name="connsiteY4" fmla="*/ 525260 h 632946"/>
              <a:gd name="connsiteX5" fmla="*/ 1825977 w 1827270"/>
              <a:gd name="connsiteY5" fmla="*/ 621541 h 632946"/>
              <a:gd name="connsiteX6" fmla="*/ 1578279 w 1827270"/>
              <a:gd name="connsiteY6" fmla="*/ 630314 h 632946"/>
              <a:gd name="connsiteX7" fmla="*/ 243673 w 1827270"/>
              <a:gd name="connsiteY7" fmla="*/ 630314 h 632946"/>
              <a:gd name="connsiteX8" fmla="*/ 1458 w 1827270"/>
              <a:gd name="connsiteY8" fmla="*/ 625574 h 632946"/>
              <a:gd name="connsiteX9" fmla="*/ 138619 w 1827270"/>
              <a:gd name="connsiteY9" fmla="*/ 525260 h 632946"/>
              <a:gd name="connsiteX10" fmla="*/ 138619 w 1827270"/>
              <a:gd name="connsiteY10" fmla="*/ 105054 h 632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7270" h="632946" extrusionOk="0">
                <a:moveTo>
                  <a:pt x="138619" y="105054"/>
                </a:moveTo>
                <a:cubicBezTo>
                  <a:pt x="138619" y="47034"/>
                  <a:pt x="185653" y="0"/>
                  <a:pt x="243673" y="0"/>
                </a:cubicBezTo>
                <a:lnTo>
                  <a:pt x="1578279" y="0"/>
                </a:lnTo>
                <a:cubicBezTo>
                  <a:pt x="1636299" y="0"/>
                  <a:pt x="1683333" y="47034"/>
                  <a:pt x="1683333" y="105054"/>
                </a:cubicBezTo>
                <a:lnTo>
                  <a:pt x="1683333" y="525260"/>
                </a:lnTo>
                <a:cubicBezTo>
                  <a:pt x="1677415" y="606885"/>
                  <a:pt x="1843486" y="604032"/>
                  <a:pt x="1825977" y="621541"/>
                </a:cubicBezTo>
                <a:cubicBezTo>
                  <a:pt x="1808468" y="639050"/>
                  <a:pt x="1812304" y="624396"/>
                  <a:pt x="1578279" y="630314"/>
                </a:cubicBezTo>
                <a:lnTo>
                  <a:pt x="243673" y="630314"/>
                </a:lnTo>
                <a:cubicBezTo>
                  <a:pt x="-5148" y="622916"/>
                  <a:pt x="18967" y="643083"/>
                  <a:pt x="1458" y="625574"/>
                </a:cubicBezTo>
                <a:cubicBezTo>
                  <a:pt x="-16051" y="608065"/>
                  <a:pt x="129742" y="605405"/>
                  <a:pt x="138619" y="525260"/>
                </a:cubicBezTo>
                <a:lnTo>
                  <a:pt x="138619" y="105054"/>
                </a:lnTo>
                <a:close/>
              </a:path>
            </a:pathLst>
          </a:custGeom>
          <a:solidFill>
            <a:srgbClr val="F1EEE9"/>
          </a:solidFill>
          <a:ln>
            <a:solidFill>
              <a:srgbClr val="F1EEE9"/>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23321F"/>
                </a:solidFill>
                <a:latin typeface="Microsoft JhengHei"/>
                <a:ea typeface="Microsoft JhengHei"/>
                <a:cs typeface="Microsoft JhengHei"/>
                <a:sym typeface="Microsoft JhengHei"/>
              </a:rPr>
              <a:t>參考資料</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15" name="Google Shape;28;p10">
            <a:extLst>
              <a:ext uri="{FF2B5EF4-FFF2-40B4-BE49-F238E27FC236}">
                <a16:creationId xmlns:a16="http://schemas.microsoft.com/office/drawing/2014/main" id="{766CBC42-BC70-4402-82E4-E69FA5224718}"/>
              </a:ext>
            </a:extLst>
          </p:cNvPr>
          <p:cNvSpPr/>
          <p:nvPr userDrawn="1"/>
        </p:nvSpPr>
        <p:spPr>
          <a:xfrm flipH="1">
            <a:off x="3749384" y="-199572"/>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16" name="Google Shape;28;p10">
            <a:extLst>
              <a:ext uri="{FF2B5EF4-FFF2-40B4-BE49-F238E27FC236}">
                <a16:creationId xmlns:a16="http://schemas.microsoft.com/office/drawing/2014/main" id="{83EF544B-5100-483F-B694-180A0788569C}"/>
              </a:ext>
            </a:extLst>
          </p:cNvPr>
          <p:cNvSpPr/>
          <p:nvPr userDrawn="1"/>
        </p:nvSpPr>
        <p:spPr>
          <a:xfrm flipH="1">
            <a:off x="5599843" y="-211328"/>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13" name="投影片編號版面配置區 3">
            <a:extLst>
              <a:ext uri="{FF2B5EF4-FFF2-40B4-BE49-F238E27FC236}">
                <a16:creationId xmlns:a16="http://schemas.microsoft.com/office/drawing/2014/main" id="{BB61FA74-1172-484A-89FB-85D24183F2F7}"/>
              </a:ext>
            </a:extLst>
          </p:cNvPr>
          <p:cNvSpPr>
            <a:spLocks noGrp="1"/>
          </p:cNvSpPr>
          <p:nvPr>
            <p:ph type="sldNum" idx="10"/>
          </p:nvPr>
        </p:nvSpPr>
        <p:spPr>
          <a:xfrm>
            <a:off x="9460937" y="6456768"/>
            <a:ext cx="2743200" cy="365125"/>
          </a:xfrm>
        </p:spPr>
        <p:txBody>
          <a:bodyPr/>
          <a:lstStyle>
            <a:lvl1pPr>
              <a:defRPr sz="1400"/>
            </a:lvl1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8391514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自訂版面配置">
  <p:cSld name="自訂版面配置">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4" name="Google Shape;6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Malgun Gothic"/>
              <a:buNone/>
              <a:defRPr sz="60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 name="Google Shape;69;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Malgun Gothic"/>
                <a:ea typeface="Malgun Gothic"/>
                <a:cs typeface="Malgun Gothic"/>
                <a:sym typeface="Malgun Gothic"/>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Malgun Gothic"/>
                <a:ea typeface="Malgun Gothic"/>
                <a:cs typeface="Malgun Gothic"/>
                <a:sym typeface="Malgun Gothic"/>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algun Gothic"/>
                <a:ea typeface="Malgun Gothic"/>
                <a:cs typeface="Malgun Gothic"/>
                <a:sym typeface="Malgun Gothic"/>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algun Gothic"/>
                <a:ea typeface="Malgun Gothic"/>
                <a:cs typeface="Malgun Gothic"/>
                <a:sym typeface="Malgun Gothic"/>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algun Gothic"/>
                <a:ea typeface="Malgun Gothic"/>
                <a:cs typeface="Malgun Gothic"/>
                <a:sym typeface="Malgun Gothic"/>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algun Gothic"/>
                <a:ea typeface="Malgun Gothic"/>
                <a:cs typeface="Malgun Gothic"/>
                <a:sym typeface="Malgun Gothic"/>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algun Gothic"/>
                <a:ea typeface="Malgun Gothic"/>
                <a:cs typeface="Malgun Gothic"/>
                <a:sym typeface="Malgun Gothic"/>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algun Gothic"/>
                <a:ea typeface="Malgun Gothic"/>
                <a:cs typeface="Malgun Gothic"/>
                <a:sym typeface="Malgun Gothic"/>
              </a:defRPr>
            </a:lvl9pPr>
          </a:lstStyle>
          <a:p>
            <a:endParaRPr/>
          </a:p>
        </p:txBody>
      </p:sp>
      <p:sp>
        <p:nvSpPr>
          <p:cNvPr id="70" name="Google Shape;7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Malgun Gothic"/>
              <a:buNone/>
              <a:defRPr sz="60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5" name="Google Shape;75;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Malgun Gothic"/>
                <a:ea typeface="Malgun Gothic"/>
                <a:cs typeface="Malgun Gothic"/>
                <a:sym typeface="Malgun Gothic"/>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Malgun Gothic"/>
                <a:ea typeface="Malgun Gothic"/>
                <a:cs typeface="Malgun Gothic"/>
                <a:sym typeface="Malgun Gothic"/>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Malgun Gothic"/>
                <a:ea typeface="Malgun Gothic"/>
                <a:cs typeface="Malgun Gothic"/>
                <a:sym typeface="Malgun Gothic"/>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algun Gothic"/>
                <a:ea typeface="Malgun Gothic"/>
                <a:cs typeface="Malgun Gothic"/>
                <a:sym typeface="Malgun Gothic"/>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algun Gothic"/>
                <a:ea typeface="Malgun Gothic"/>
                <a:cs typeface="Malgun Gothic"/>
                <a:sym typeface="Malgun Gothic"/>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algun Gothic"/>
                <a:ea typeface="Malgun Gothic"/>
                <a:cs typeface="Malgun Gothic"/>
                <a:sym typeface="Malgun Gothic"/>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algun Gothic"/>
                <a:ea typeface="Malgun Gothic"/>
                <a:cs typeface="Malgun Gothic"/>
                <a:sym typeface="Malgun Gothic"/>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algun Gothic"/>
                <a:ea typeface="Malgun Gothic"/>
                <a:cs typeface="Malgun Gothic"/>
                <a:sym typeface="Malgun Gothic"/>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algun Gothic"/>
                <a:ea typeface="Malgun Gothic"/>
                <a:cs typeface="Malgun Gothic"/>
                <a:sym typeface="Malgun Gothic"/>
              </a:defRPr>
            </a:lvl9pPr>
          </a:lstStyle>
          <a:p>
            <a:endParaRPr/>
          </a:p>
        </p:txBody>
      </p:sp>
      <p:sp>
        <p:nvSpPr>
          <p:cNvPr id="76" name="Google Shape;7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Google Shape;8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82" name="Google Shape;8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83" name="Google Shape;8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Malgun Gothic"/>
                <a:ea typeface="Malgun Gothic"/>
                <a:cs typeface="Malgun Gothic"/>
                <a:sym typeface="Malgun Gothic"/>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Malgun Gothic"/>
                <a:ea typeface="Malgun Gothic"/>
                <a:cs typeface="Malgun Gothic"/>
                <a:sym typeface="Malgun Gothic"/>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Malgun Gothic"/>
                <a:ea typeface="Malgun Gothic"/>
                <a:cs typeface="Malgun Gothic"/>
                <a:sym typeface="Malgun Gothic"/>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9pPr>
          </a:lstStyle>
          <a:p>
            <a:endParaRPr/>
          </a:p>
        </p:txBody>
      </p:sp>
      <p:sp>
        <p:nvSpPr>
          <p:cNvPr id="89" name="Google Shape;8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90" name="Google Shape;9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Malgun Gothic"/>
                <a:ea typeface="Malgun Gothic"/>
                <a:cs typeface="Malgun Gothic"/>
                <a:sym typeface="Malgun Gothic"/>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Malgun Gothic"/>
                <a:ea typeface="Malgun Gothic"/>
                <a:cs typeface="Malgun Gothic"/>
                <a:sym typeface="Malgun Gothic"/>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Malgun Gothic"/>
                <a:ea typeface="Malgun Gothic"/>
                <a:cs typeface="Malgun Gothic"/>
                <a:sym typeface="Malgun Gothic"/>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algun Gothic"/>
                <a:ea typeface="Malgun Gothic"/>
                <a:cs typeface="Malgun Gothic"/>
                <a:sym typeface="Malgun Gothic"/>
              </a:defRPr>
            </a:lvl9pPr>
          </a:lstStyle>
          <a:p>
            <a:endParaRPr/>
          </a:p>
        </p:txBody>
      </p:sp>
      <p:sp>
        <p:nvSpPr>
          <p:cNvPr id="91" name="Google Shape;9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92" name="Google Shape;9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100"/>
        <p:cNvGrpSpPr/>
        <p:nvPr/>
      </p:nvGrpSpPr>
      <p:grpSpPr>
        <a:xfrm>
          <a:off x="0" y="0"/>
          <a:ext cx="0" cy="0"/>
          <a:chOff x="0" y="0"/>
          <a:chExt cx="0" cy="0"/>
        </a:xfrm>
      </p:grpSpPr>
      <p:sp>
        <p:nvSpPr>
          <p:cNvPr id="101" name="Google Shape;10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Malgun Gothic"/>
              <a:buNone/>
              <a:defRPr sz="32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6" name="Google Shape;10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Malgun Gothic"/>
                <a:ea typeface="Malgun Gothic"/>
                <a:cs typeface="Malgun Gothic"/>
                <a:sym typeface="Malgun Gothic"/>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107" name="Google Shape;10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Malgun Gothic"/>
                <a:ea typeface="Malgun Gothic"/>
                <a:cs typeface="Malgun Gothic"/>
                <a:sym typeface="Malgun Gothic"/>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Malgun Gothic"/>
                <a:ea typeface="Malgun Gothic"/>
                <a:cs typeface="Malgun Gothic"/>
                <a:sym typeface="Malgun Gothic"/>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algun Gothic"/>
                <a:ea typeface="Malgun Gothic"/>
                <a:cs typeface="Malgun Gothic"/>
                <a:sym typeface="Malgun Gothic"/>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algun Gothic"/>
                <a:ea typeface="Malgun Gothic"/>
                <a:cs typeface="Malgun Gothic"/>
                <a:sym typeface="Malgun Gothic"/>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algun Gothic"/>
                <a:ea typeface="Malgun Gothic"/>
                <a:cs typeface="Malgun Gothic"/>
                <a:sym typeface="Malgun Gothic"/>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algun Gothic"/>
                <a:ea typeface="Malgun Gothic"/>
                <a:cs typeface="Malgun Gothic"/>
                <a:sym typeface="Malgun Gothic"/>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algun Gothic"/>
                <a:ea typeface="Malgun Gothic"/>
                <a:cs typeface="Malgun Gothic"/>
                <a:sym typeface="Malgun Gothic"/>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algun Gothic"/>
                <a:ea typeface="Malgun Gothic"/>
                <a:cs typeface="Malgun Gothic"/>
                <a:sym typeface="Malgun Gothic"/>
              </a:defRPr>
            </a:lvl9pPr>
          </a:lstStyle>
          <a:p>
            <a:endParaRPr/>
          </a:p>
        </p:txBody>
      </p:sp>
      <p:sp>
        <p:nvSpPr>
          <p:cNvPr id="108" name="Google Shape;10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Malgun Gothic"/>
              <a:buNone/>
              <a:defRPr sz="32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3" name="Google Shape;113;p22"/>
          <p:cNvSpPr>
            <a:spLocks noGrp="1"/>
          </p:cNvSpPr>
          <p:nvPr>
            <p:ph type="pic" idx="2"/>
          </p:nvPr>
        </p:nvSpPr>
        <p:spPr>
          <a:xfrm>
            <a:off x="5183188" y="987425"/>
            <a:ext cx="6172200" cy="4873625"/>
          </a:xfrm>
          <a:prstGeom prst="rect">
            <a:avLst/>
          </a:prstGeom>
          <a:noFill/>
          <a:ln>
            <a:noFill/>
          </a:ln>
        </p:spPr>
      </p:sp>
      <p:sp>
        <p:nvSpPr>
          <p:cNvPr id="114" name="Google Shape;11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Malgun Gothic"/>
                <a:ea typeface="Malgun Gothic"/>
                <a:cs typeface="Malgun Gothic"/>
                <a:sym typeface="Malgun Gothic"/>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Malgun Gothic"/>
                <a:ea typeface="Malgun Gothic"/>
                <a:cs typeface="Malgun Gothic"/>
                <a:sym typeface="Malgun Gothic"/>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algun Gothic"/>
                <a:ea typeface="Malgun Gothic"/>
                <a:cs typeface="Malgun Gothic"/>
                <a:sym typeface="Malgun Gothic"/>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algun Gothic"/>
                <a:ea typeface="Malgun Gothic"/>
                <a:cs typeface="Malgun Gothic"/>
                <a:sym typeface="Malgun Gothic"/>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algun Gothic"/>
                <a:ea typeface="Malgun Gothic"/>
                <a:cs typeface="Malgun Gothic"/>
                <a:sym typeface="Malgun Gothic"/>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algun Gothic"/>
                <a:ea typeface="Malgun Gothic"/>
                <a:cs typeface="Malgun Gothic"/>
                <a:sym typeface="Malgun Gothic"/>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algun Gothic"/>
                <a:ea typeface="Malgun Gothic"/>
                <a:cs typeface="Malgun Gothic"/>
                <a:sym typeface="Malgun Gothic"/>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algun Gothic"/>
                <a:ea typeface="Malgun Gothic"/>
                <a:cs typeface="Malgun Gothic"/>
                <a:sym typeface="Malgun Gothic"/>
              </a:defRPr>
            </a:lvl9pPr>
          </a:lstStyle>
          <a:p>
            <a:endParaRPr/>
          </a:p>
        </p:txBody>
      </p:sp>
      <p:sp>
        <p:nvSpPr>
          <p:cNvPr id="115" name="Google Shape;11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自訂版面配置" preserve="1" userDrawn="1">
  <p:cSld name="3_自訂版面配置">
    <p:spTree>
      <p:nvGrpSpPr>
        <p:cNvPr id="1" name="Shape 21"/>
        <p:cNvGrpSpPr/>
        <p:nvPr/>
      </p:nvGrpSpPr>
      <p:grpSpPr>
        <a:xfrm>
          <a:off x="0" y="0"/>
          <a:ext cx="0" cy="0"/>
          <a:chOff x="0" y="0"/>
          <a:chExt cx="0" cy="0"/>
        </a:xfrm>
      </p:grpSpPr>
      <p:sp>
        <p:nvSpPr>
          <p:cNvPr id="2" name="矩形 1">
            <a:extLst>
              <a:ext uri="{FF2B5EF4-FFF2-40B4-BE49-F238E27FC236}">
                <a16:creationId xmlns:a16="http://schemas.microsoft.com/office/drawing/2014/main" id="{FD92AC5E-9D1A-434D-9F48-14DBE84F9BEA}"/>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Google Shape;22;p10"/>
          <p:cNvSpPr txBox="1">
            <a:spLocks noGrp="1"/>
          </p:cNvSpPr>
          <p:nvPr>
            <p:ph type="title"/>
          </p:nvPr>
        </p:nvSpPr>
        <p:spPr>
          <a:xfrm>
            <a:off x="838199" y="1317600"/>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icrosoft JhengHei"/>
              <a:buNone/>
              <a:defRPr sz="4400" b="0" i="0" u="none" strike="noStrike" cap="none">
                <a:solidFill>
                  <a:schemeClr val="dk1"/>
                </a:solidFill>
                <a:latin typeface="Microsoft JhengHei"/>
                <a:ea typeface="Microsoft JhengHei"/>
                <a:cs typeface="Microsoft JhengHei"/>
                <a:sym typeface="Microsoft Jheng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6" name="Google Shape;26;p10"/>
          <p:cNvSpPr txBox="1">
            <a:spLocks noGrp="1"/>
          </p:cNvSpPr>
          <p:nvPr>
            <p:ph type="body" idx="1"/>
          </p:nvPr>
        </p:nvSpPr>
        <p:spPr>
          <a:xfrm>
            <a:off x="1077911" y="2932346"/>
            <a:ext cx="10036175" cy="3417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27" name="Google Shape;27;p10"/>
          <p:cNvSpPr/>
          <p:nvPr/>
        </p:nvSpPr>
        <p:spPr>
          <a:xfrm>
            <a:off x="1752596" y="289657"/>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F1EEE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23321F"/>
                </a:solidFill>
                <a:latin typeface="Microsoft JhengHei"/>
                <a:ea typeface="Microsoft JhengHei"/>
                <a:cs typeface="Microsoft JhengHei"/>
                <a:sym typeface="Microsoft JhengHei"/>
              </a:rPr>
              <a:t>資料蒐集</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29" name="Google Shape;29;p10"/>
          <p:cNvSpPr/>
          <p:nvPr/>
        </p:nvSpPr>
        <p:spPr>
          <a:xfrm flipH="1">
            <a:off x="7586491"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0" name="Google Shape;30;p10"/>
          <p:cNvSpPr/>
          <p:nvPr/>
        </p:nvSpPr>
        <p:spPr>
          <a:xfrm flipH="1">
            <a:off x="5607481" y="-216948"/>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67908"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前情提要</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3581400"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資料分析</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3" name="Google Shape;33;p10"/>
          <p:cNvSpPr/>
          <p:nvPr/>
        </p:nvSpPr>
        <p:spPr>
          <a:xfrm>
            <a:off x="5487584"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總結及建議</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4" name="Google Shape;34;p10"/>
          <p:cNvSpPr/>
          <p:nvPr/>
        </p:nvSpPr>
        <p:spPr>
          <a:xfrm>
            <a:off x="7439219"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參考資料</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13" name="投影片編號版面配置區 3">
            <a:extLst>
              <a:ext uri="{FF2B5EF4-FFF2-40B4-BE49-F238E27FC236}">
                <a16:creationId xmlns:a16="http://schemas.microsoft.com/office/drawing/2014/main" id="{438218E1-A62D-41BC-81C2-72C121883E03}"/>
              </a:ext>
            </a:extLst>
          </p:cNvPr>
          <p:cNvSpPr>
            <a:spLocks noGrp="1"/>
          </p:cNvSpPr>
          <p:nvPr>
            <p:ph type="sldNum" idx="10"/>
          </p:nvPr>
        </p:nvSpPr>
        <p:spPr>
          <a:xfrm>
            <a:off x="9460937" y="6456768"/>
            <a:ext cx="2743200" cy="365125"/>
          </a:xfrm>
        </p:spPr>
        <p:txBody>
          <a:bodyPr/>
          <a:lstStyle>
            <a:lvl1pPr>
              <a:defRPr sz="1400"/>
            </a:lvl1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3866806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0" name="Google Shape;12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121" name="Google Shape;12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6" name="Google Shape;12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127" name="Google Shape;12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自訂版面配置" preserve="1" userDrawn="1">
  <p:cSld name="2_自訂版面配置">
    <p:spTree>
      <p:nvGrpSpPr>
        <p:cNvPr id="1" name="Shape 21"/>
        <p:cNvGrpSpPr/>
        <p:nvPr/>
      </p:nvGrpSpPr>
      <p:grpSpPr>
        <a:xfrm>
          <a:off x="0" y="0"/>
          <a:ext cx="0" cy="0"/>
          <a:chOff x="0" y="0"/>
          <a:chExt cx="0" cy="0"/>
        </a:xfrm>
      </p:grpSpPr>
      <p:sp>
        <p:nvSpPr>
          <p:cNvPr id="13" name="五邊形 12">
            <a:extLst>
              <a:ext uri="{FF2B5EF4-FFF2-40B4-BE49-F238E27FC236}">
                <a16:creationId xmlns:a16="http://schemas.microsoft.com/office/drawing/2014/main" id="{4E80D96E-7DA0-E866-5DD6-0B1E5E90C193}"/>
              </a:ext>
            </a:extLst>
          </p:cNvPr>
          <p:cNvSpPr/>
          <p:nvPr userDrawn="1"/>
        </p:nvSpPr>
        <p:spPr>
          <a:xfrm flipH="1">
            <a:off x="10521777" y="3601791"/>
            <a:ext cx="1664043" cy="556054"/>
          </a:xfrm>
          <a:prstGeom prst="homePlate">
            <a:avLst/>
          </a:prstGeom>
          <a:solidFill>
            <a:srgbClr val="B6B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aseline="0" dirty="0">
                <a:ln>
                  <a:noFill/>
                </a:ln>
                <a:solidFill>
                  <a:srgbClr val="D8D8D8"/>
                </a:solidFill>
                <a:latin typeface="微軟正黑體" panose="020B0604030504040204" pitchFamily="34" charset="-120"/>
                <a:ea typeface="微軟正黑體" panose="020B0604030504040204" pitchFamily="34" charset="-120"/>
              </a:rPr>
              <a:t>                      </a:t>
            </a:r>
            <a:r>
              <a:rPr kumimoji="1" lang="zh-TW" altLang="en-US" sz="1600" dirty="0">
                <a:ln>
                  <a:noFill/>
                </a:ln>
                <a:solidFill>
                  <a:srgbClr val="D8D8D8"/>
                </a:solidFill>
                <a:latin typeface="微軟正黑體" panose="020B0604030504040204" pitchFamily="34" charset="-120"/>
                <a:ea typeface="微軟正黑體" panose="020B0604030504040204" pitchFamily="34" charset="-120"/>
              </a:rPr>
              <a:t>五</a:t>
            </a:r>
          </a:p>
        </p:txBody>
      </p:sp>
      <p:sp>
        <p:nvSpPr>
          <p:cNvPr id="17" name="五邊形 16">
            <a:extLst>
              <a:ext uri="{FF2B5EF4-FFF2-40B4-BE49-F238E27FC236}">
                <a16:creationId xmlns:a16="http://schemas.microsoft.com/office/drawing/2014/main" id="{755F9FAB-7A77-294C-B657-6B8E3E772477}"/>
              </a:ext>
            </a:extLst>
          </p:cNvPr>
          <p:cNvSpPr/>
          <p:nvPr userDrawn="1"/>
        </p:nvSpPr>
        <p:spPr>
          <a:xfrm flipH="1">
            <a:off x="10515597" y="2928549"/>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D8D8D8"/>
                </a:solidFill>
                <a:latin typeface="微軟正黑體" panose="020B0604030504040204" pitchFamily="34" charset="-120"/>
                <a:ea typeface="微軟正黑體" panose="020B0604030504040204" pitchFamily="34" charset="-120"/>
              </a:rPr>
              <a:t>                      四</a:t>
            </a:r>
          </a:p>
        </p:txBody>
      </p:sp>
      <p:sp>
        <p:nvSpPr>
          <p:cNvPr id="14" name="五邊形 13">
            <a:extLst>
              <a:ext uri="{FF2B5EF4-FFF2-40B4-BE49-F238E27FC236}">
                <a16:creationId xmlns:a16="http://schemas.microsoft.com/office/drawing/2014/main" id="{B67775C1-9F64-C310-7C96-C2DEFC0C3024}"/>
              </a:ext>
            </a:extLst>
          </p:cNvPr>
          <p:cNvSpPr/>
          <p:nvPr userDrawn="1"/>
        </p:nvSpPr>
        <p:spPr>
          <a:xfrm flipH="1">
            <a:off x="10527957" y="2265878"/>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aseline="0" dirty="0">
                <a:ln>
                  <a:noFill/>
                </a:ln>
                <a:solidFill>
                  <a:srgbClr val="D8D8D8"/>
                </a:solidFill>
                <a:latin typeface="微軟正黑體" panose="020B0604030504040204" pitchFamily="34" charset="-120"/>
                <a:ea typeface="微軟正黑體" panose="020B0604030504040204" pitchFamily="34" charset="-120"/>
              </a:rPr>
              <a:t>                      </a:t>
            </a:r>
            <a:r>
              <a:rPr kumimoji="1" lang="zh-TW" altLang="en-US" sz="1600" dirty="0">
                <a:ln>
                  <a:noFill/>
                </a:ln>
                <a:solidFill>
                  <a:srgbClr val="D8D8D8"/>
                </a:solidFill>
                <a:latin typeface="微軟正黑體" panose="020B0604030504040204" pitchFamily="34" charset="-120"/>
                <a:ea typeface="微軟正黑體" panose="020B0604030504040204" pitchFamily="34" charset="-120"/>
              </a:rPr>
              <a:t>三</a:t>
            </a:r>
          </a:p>
        </p:txBody>
      </p:sp>
      <p:sp>
        <p:nvSpPr>
          <p:cNvPr id="15" name="五邊形 14">
            <a:extLst>
              <a:ext uri="{FF2B5EF4-FFF2-40B4-BE49-F238E27FC236}">
                <a16:creationId xmlns:a16="http://schemas.microsoft.com/office/drawing/2014/main" id="{4E80D96E-7DA0-E866-5DD6-0B1E5E90C193}"/>
              </a:ext>
            </a:extLst>
          </p:cNvPr>
          <p:cNvSpPr/>
          <p:nvPr userDrawn="1"/>
        </p:nvSpPr>
        <p:spPr>
          <a:xfrm flipH="1">
            <a:off x="10527957" y="1592636"/>
            <a:ext cx="1664043" cy="556054"/>
          </a:xfrm>
          <a:prstGeom prst="homePlate">
            <a:avLst/>
          </a:prstGeom>
          <a:solidFill>
            <a:srgbClr val="B6B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aseline="0" dirty="0">
                <a:ln>
                  <a:noFill/>
                </a:ln>
                <a:solidFill>
                  <a:srgbClr val="D8D8D8"/>
                </a:solidFill>
                <a:latin typeface="微軟正黑體" panose="020B0604030504040204" pitchFamily="34" charset="-120"/>
                <a:ea typeface="微軟正黑體" panose="020B0604030504040204" pitchFamily="34" charset="-120"/>
              </a:rPr>
              <a:t>                      </a:t>
            </a:r>
            <a:r>
              <a:rPr kumimoji="1" lang="zh-TW" altLang="en-US" sz="1600" dirty="0">
                <a:ln>
                  <a:noFill/>
                </a:ln>
                <a:solidFill>
                  <a:srgbClr val="D8D8D8"/>
                </a:solidFill>
                <a:latin typeface="微軟正黑體" panose="020B0604030504040204" pitchFamily="34" charset="-120"/>
                <a:ea typeface="微軟正黑體" panose="020B0604030504040204" pitchFamily="34" charset="-120"/>
              </a:rPr>
              <a:t>二</a:t>
            </a:r>
          </a:p>
        </p:txBody>
      </p:sp>
      <p:sp>
        <p:nvSpPr>
          <p:cNvPr id="2" name="矩形 1">
            <a:extLst>
              <a:ext uri="{FF2B5EF4-FFF2-40B4-BE49-F238E27FC236}">
                <a16:creationId xmlns:a16="http://schemas.microsoft.com/office/drawing/2014/main" id="{FD92AC5E-9D1A-434D-9F48-14DBE84F9BEA}"/>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Google Shape;22;p10"/>
          <p:cNvSpPr txBox="1">
            <a:spLocks noGrp="1"/>
          </p:cNvSpPr>
          <p:nvPr>
            <p:ph type="title"/>
          </p:nvPr>
        </p:nvSpPr>
        <p:spPr>
          <a:xfrm>
            <a:off x="838199" y="1317600"/>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icrosoft JhengHei"/>
              <a:buNone/>
              <a:defRPr sz="4400" b="0" i="0" u="none" strike="noStrike" cap="none">
                <a:solidFill>
                  <a:schemeClr val="dk1"/>
                </a:solidFill>
                <a:latin typeface="Microsoft JhengHei"/>
                <a:ea typeface="Microsoft JhengHei"/>
                <a:cs typeface="Microsoft JhengHei"/>
                <a:sym typeface="Microsoft Jheng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6" name="Google Shape;26;p10"/>
          <p:cNvSpPr txBox="1">
            <a:spLocks noGrp="1"/>
          </p:cNvSpPr>
          <p:nvPr>
            <p:ph type="body" idx="1"/>
          </p:nvPr>
        </p:nvSpPr>
        <p:spPr>
          <a:xfrm>
            <a:off x="1077911" y="2932346"/>
            <a:ext cx="10036175" cy="3417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27" name="Google Shape;27;p10"/>
          <p:cNvSpPr/>
          <p:nvPr/>
        </p:nvSpPr>
        <p:spPr>
          <a:xfrm>
            <a:off x="1752596" y="289657"/>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F1EEE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23321F"/>
                </a:solidFill>
                <a:latin typeface="Microsoft JhengHei"/>
                <a:ea typeface="Microsoft JhengHei"/>
                <a:cs typeface="Microsoft JhengHei"/>
                <a:sym typeface="Microsoft JhengHei"/>
              </a:rPr>
              <a:t>資料蒐集</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29" name="Google Shape;29;p10"/>
          <p:cNvSpPr/>
          <p:nvPr/>
        </p:nvSpPr>
        <p:spPr>
          <a:xfrm flipH="1">
            <a:off x="7586491"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0" name="Google Shape;30;p10"/>
          <p:cNvSpPr/>
          <p:nvPr/>
        </p:nvSpPr>
        <p:spPr>
          <a:xfrm flipH="1">
            <a:off x="5607481" y="-216948"/>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67908"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前情提要</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3581400"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資料分析</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3" name="Google Shape;33;p10"/>
          <p:cNvSpPr/>
          <p:nvPr/>
        </p:nvSpPr>
        <p:spPr>
          <a:xfrm>
            <a:off x="5487584"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總結及建議</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4" name="Google Shape;34;p10"/>
          <p:cNvSpPr/>
          <p:nvPr/>
        </p:nvSpPr>
        <p:spPr>
          <a:xfrm>
            <a:off x="7439219"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參考資料</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16" name="五邊形 15">
            <a:extLst>
              <a:ext uri="{FF2B5EF4-FFF2-40B4-BE49-F238E27FC236}">
                <a16:creationId xmlns:a16="http://schemas.microsoft.com/office/drawing/2014/main" id="{755F9FAB-7A77-294C-B657-6B8E3E772477}"/>
              </a:ext>
            </a:extLst>
          </p:cNvPr>
          <p:cNvSpPr/>
          <p:nvPr userDrawn="1"/>
        </p:nvSpPr>
        <p:spPr>
          <a:xfrm flipH="1">
            <a:off x="10521777" y="919394"/>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23321F"/>
                </a:solidFill>
                <a:latin typeface="微軟正黑體" panose="020B0604030504040204" pitchFamily="34" charset="-120"/>
                <a:ea typeface="微軟正黑體" panose="020B0604030504040204" pitchFamily="34" charset="-120"/>
              </a:rPr>
              <a:t>一、爬蟲</a:t>
            </a:r>
          </a:p>
        </p:txBody>
      </p:sp>
      <p:sp>
        <p:nvSpPr>
          <p:cNvPr id="18" name="投影片編號版面配置區 3">
            <a:extLst>
              <a:ext uri="{FF2B5EF4-FFF2-40B4-BE49-F238E27FC236}">
                <a16:creationId xmlns:a16="http://schemas.microsoft.com/office/drawing/2014/main" id="{F0FB7FE5-04F9-4DFF-93B5-28B1A6594D2B}"/>
              </a:ext>
            </a:extLst>
          </p:cNvPr>
          <p:cNvSpPr>
            <a:spLocks noGrp="1"/>
          </p:cNvSpPr>
          <p:nvPr>
            <p:ph type="sldNum" idx="10"/>
          </p:nvPr>
        </p:nvSpPr>
        <p:spPr>
          <a:xfrm>
            <a:off x="9460937" y="6456768"/>
            <a:ext cx="2743200" cy="365125"/>
          </a:xfrm>
        </p:spPr>
        <p:txBody>
          <a:bodyPr/>
          <a:lstStyle>
            <a:lvl1pPr>
              <a:defRPr sz="1400"/>
            </a:lvl1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38898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自訂版面配置" preserve="1" userDrawn="1">
  <p:cSld name="2_自訂版面配置">
    <p:spTree>
      <p:nvGrpSpPr>
        <p:cNvPr id="1" name="Shape 21"/>
        <p:cNvGrpSpPr/>
        <p:nvPr/>
      </p:nvGrpSpPr>
      <p:grpSpPr>
        <a:xfrm>
          <a:off x="0" y="0"/>
          <a:ext cx="0" cy="0"/>
          <a:chOff x="0" y="0"/>
          <a:chExt cx="0" cy="0"/>
        </a:xfrm>
      </p:grpSpPr>
      <p:sp>
        <p:nvSpPr>
          <p:cNvPr id="16" name="五邊形 15">
            <a:extLst>
              <a:ext uri="{FF2B5EF4-FFF2-40B4-BE49-F238E27FC236}">
                <a16:creationId xmlns:a16="http://schemas.microsoft.com/office/drawing/2014/main" id="{755F9FAB-7A77-294C-B657-6B8E3E772477}"/>
              </a:ext>
            </a:extLst>
          </p:cNvPr>
          <p:cNvSpPr/>
          <p:nvPr userDrawn="1"/>
        </p:nvSpPr>
        <p:spPr>
          <a:xfrm flipH="1">
            <a:off x="10521777" y="919394"/>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D8D8D8"/>
                </a:solidFill>
                <a:latin typeface="微軟正黑體" panose="020B0604030504040204" pitchFamily="34" charset="-120"/>
                <a:ea typeface="微軟正黑體" panose="020B0604030504040204" pitchFamily="34" charset="-120"/>
              </a:rPr>
              <a:t>                      一</a:t>
            </a:r>
          </a:p>
        </p:txBody>
      </p:sp>
      <p:sp>
        <p:nvSpPr>
          <p:cNvPr id="13" name="五邊形 12">
            <a:extLst>
              <a:ext uri="{FF2B5EF4-FFF2-40B4-BE49-F238E27FC236}">
                <a16:creationId xmlns:a16="http://schemas.microsoft.com/office/drawing/2014/main" id="{4E80D96E-7DA0-E866-5DD6-0B1E5E90C193}"/>
              </a:ext>
            </a:extLst>
          </p:cNvPr>
          <p:cNvSpPr/>
          <p:nvPr userDrawn="1"/>
        </p:nvSpPr>
        <p:spPr>
          <a:xfrm flipH="1">
            <a:off x="10521777" y="3601791"/>
            <a:ext cx="1664043" cy="556054"/>
          </a:xfrm>
          <a:prstGeom prst="homePlate">
            <a:avLst/>
          </a:prstGeom>
          <a:solidFill>
            <a:srgbClr val="B6B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aseline="0" dirty="0">
                <a:ln>
                  <a:noFill/>
                </a:ln>
                <a:solidFill>
                  <a:srgbClr val="D8D8D8"/>
                </a:solidFill>
                <a:latin typeface="微軟正黑體" panose="020B0604030504040204" pitchFamily="34" charset="-120"/>
                <a:ea typeface="微軟正黑體" panose="020B0604030504040204" pitchFamily="34" charset="-120"/>
              </a:rPr>
              <a:t>                      </a:t>
            </a:r>
            <a:r>
              <a:rPr kumimoji="1" lang="zh-TW" altLang="en-US" sz="1600" dirty="0">
                <a:ln>
                  <a:noFill/>
                </a:ln>
                <a:solidFill>
                  <a:srgbClr val="D8D8D8"/>
                </a:solidFill>
                <a:latin typeface="微軟正黑體" panose="020B0604030504040204" pitchFamily="34" charset="-120"/>
                <a:ea typeface="微軟正黑體" panose="020B0604030504040204" pitchFamily="34" charset="-120"/>
              </a:rPr>
              <a:t>五</a:t>
            </a:r>
          </a:p>
        </p:txBody>
      </p:sp>
      <p:sp>
        <p:nvSpPr>
          <p:cNvPr id="17" name="五邊形 16">
            <a:extLst>
              <a:ext uri="{FF2B5EF4-FFF2-40B4-BE49-F238E27FC236}">
                <a16:creationId xmlns:a16="http://schemas.microsoft.com/office/drawing/2014/main" id="{755F9FAB-7A77-294C-B657-6B8E3E772477}"/>
              </a:ext>
            </a:extLst>
          </p:cNvPr>
          <p:cNvSpPr/>
          <p:nvPr userDrawn="1"/>
        </p:nvSpPr>
        <p:spPr>
          <a:xfrm flipH="1">
            <a:off x="10515597" y="2928549"/>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D8D8D8"/>
                </a:solidFill>
                <a:latin typeface="微軟正黑體" panose="020B0604030504040204" pitchFamily="34" charset="-120"/>
                <a:ea typeface="微軟正黑體" panose="020B0604030504040204" pitchFamily="34" charset="-120"/>
              </a:rPr>
              <a:t>                      四</a:t>
            </a:r>
          </a:p>
        </p:txBody>
      </p:sp>
      <p:sp>
        <p:nvSpPr>
          <p:cNvPr id="14" name="五邊形 13">
            <a:extLst>
              <a:ext uri="{FF2B5EF4-FFF2-40B4-BE49-F238E27FC236}">
                <a16:creationId xmlns:a16="http://schemas.microsoft.com/office/drawing/2014/main" id="{B67775C1-9F64-C310-7C96-C2DEFC0C3024}"/>
              </a:ext>
            </a:extLst>
          </p:cNvPr>
          <p:cNvSpPr/>
          <p:nvPr userDrawn="1"/>
        </p:nvSpPr>
        <p:spPr>
          <a:xfrm flipH="1">
            <a:off x="10527957" y="2265878"/>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aseline="0" dirty="0">
                <a:ln>
                  <a:noFill/>
                </a:ln>
                <a:solidFill>
                  <a:srgbClr val="D8D8D8"/>
                </a:solidFill>
                <a:latin typeface="微軟正黑體" panose="020B0604030504040204" pitchFamily="34" charset="-120"/>
                <a:ea typeface="微軟正黑體" panose="020B0604030504040204" pitchFamily="34" charset="-120"/>
              </a:rPr>
              <a:t>                      </a:t>
            </a:r>
            <a:r>
              <a:rPr kumimoji="1" lang="zh-TW" altLang="en-US" sz="1600" dirty="0">
                <a:ln>
                  <a:noFill/>
                </a:ln>
                <a:solidFill>
                  <a:srgbClr val="D8D8D8"/>
                </a:solidFill>
                <a:latin typeface="微軟正黑體" panose="020B0604030504040204" pitchFamily="34" charset="-120"/>
                <a:ea typeface="微軟正黑體" panose="020B0604030504040204" pitchFamily="34" charset="-120"/>
              </a:rPr>
              <a:t>三</a:t>
            </a:r>
          </a:p>
        </p:txBody>
      </p:sp>
      <p:sp>
        <p:nvSpPr>
          <p:cNvPr id="2" name="矩形 1">
            <a:extLst>
              <a:ext uri="{FF2B5EF4-FFF2-40B4-BE49-F238E27FC236}">
                <a16:creationId xmlns:a16="http://schemas.microsoft.com/office/drawing/2014/main" id="{FD92AC5E-9D1A-434D-9F48-14DBE84F9BEA}"/>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Google Shape;22;p10"/>
          <p:cNvSpPr txBox="1">
            <a:spLocks noGrp="1"/>
          </p:cNvSpPr>
          <p:nvPr>
            <p:ph type="title"/>
          </p:nvPr>
        </p:nvSpPr>
        <p:spPr>
          <a:xfrm>
            <a:off x="838199" y="1317600"/>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icrosoft JhengHei"/>
              <a:buNone/>
              <a:defRPr sz="4400" b="0" i="0" u="none" strike="noStrike" cap="none">
                <a:solidFill>
                  <a:schemeClr val="dk1"/>
                </a:solidFill>
                <a:latin typeface="Microsoft JhengHei"/>
                <a:ea typeface="Microsoft JhengHei"/>
                <a:cs typeface="Microsoft JhengHei"/>
                <a:sym typeface="Microsoft Jheng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6" name="Google Shape;26;p10"/>
          <p:cNvSpPr txBox="1">
            <a:spLocks noGrp="1"/>
          </p:cNvSpPr>
          <p:nvPr>
            <p:ph type="body" idx="1"/>
          </p:nvPr>
        </p:nvSpPr>
        <p:spPr>
          <a:xfrm>
            <a:off x="1077911" y="2932346"/>
            <a:ext cx="10036175" cy="3417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27" name="Google Shape;27;p10"/>
          <p:cNvSpPr/>
          <p:nvPr/>
        </p:nvSpPr>
        <p:spPr>
          <a:xfrm>
            <a:off x="1752596" y="289657"/>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F1EEE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23321F"/>
                </a:solidFill>
                <a:latin typeface="Microsoft JhengHei"/>
                <a:ea typeface="Microsoft JhengHei"/>
                <a:cs typeface="Microsoft JhengHei"/>
                <a:sym typeface="Microsoft JhengHei"/>
              </a:rPr>
              <a:t>資料蒐集</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29" name="Google Shape;29;p10"/>
          <p:cNvSpPr/>
          <p:nvPr/>
        </p:nvSpPr>
        <p:spPr>
          <a:xfrm flipH="1">
            <a:off x="7586491"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0" name="Google Shape;30;p10"/>
          <p:cNvSpPr/>
          <p:nvPr/>
        </p:nvSpPr>
        <p:spPr>
          <a:xfrm flipH="1">
            <a:off x="5607481" y="-216948"/>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67908"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前情提要</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3581400"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資料分析</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3" name="Google Shape;33;p10"/>
          <p:cNvSpPr/>
          <p:nvPr/>
        </p:nvSpPr>
        <p:spPr>
          <a:xfrm>
            <a:off x="5487584"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總結及建議</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4" name="Google Shape;34;p10"/>
          <p:cNvSpPr/>
          <p:nvPr/>
        </p:nvSpPr>
        <p:spPr>
          <a:xfrm>
            <a:off x="7439219"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參考資料</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15" name="五邊形 14">
            <a:extLst>
              <a:ext uri="{FF2B5EF4-FFF2-40B4-BE49-F238E27FC236}">
                <a16:creationId xmlns:a16="http://schemas.microsoft.com/office/drawing/2014/main" id="{4E80D96E-7DA0-E866-5DD6-0B1E5E90C193}"/>
              </a:ext>
            </a:extLst>
          </p:cNvPr>
          <p:cNvSpPr/>
          <p:nvPr userDrawn="1"/>
        </p:nvSpPr>
        <p:spPr>
          <a:xfrm flipH="1">
            <a:off x="10527957" y="1592636"/>
            <a:ext cx="1664043" cy="556054"/>
          </a:xfrm>
          <a:prstGeom prst="homePlate">
            <a:avLst/>
          </a:prstGeom>
          <a:solidFill>
            <a:srgbClr val="B6B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23321F"/>
                </a:solidFill>
                <a:latin typeface="微軟正黑體" panose="020B0604030504040204" pitchFamily="34" charset="-120"/>
                <a:ea typeface="微軟正黑體" panose="020B0604030504040204" pitchFamily="34" charset="-120"/>
              </a:rPr>
              <a:t>二、斷詞</a:t>
            </a:r>
          </a:p>
        </p:txBody>
      </p:sp>
      <p:sp>
        <p:nvSpPr>
          <p:cNvPr id="18" name="投影片編號版面配置區 3">
            <a:extLst>
              <a:ext uri="{FF2B5EF4-FFF2-40B4-BE49-F238E27FC236}">
                <a16:creationId xmlns:a16="http://schemas.microsoft.com/office/drawing/2014/main" id="{CA8792F2-5BB5-4F2F-897A-A337FA6C4B81}"/>
              </a:ext>
            </a:extLst>
          </p:cNvPr>
          <p:cNvSpPr>
            <a:spLocks noGrp="1"/>
          </p:cNvSpPr>
          <p:nvPr>
            <p:ph type="sldNum" idx="10"/>
          </p:nvPr>
        </p:nvSpPr>
        <p:spPr>
          <a:xfrm>
            <a:off x="9460937" y="6456768"/>
            <a:ext cx="2743200" cy="365125"/>
          </a:xfrm>
        </p:spPr>
        <p:txBody>
          <a:bodyPr/>
          <a:lstStyle>
            <a:lvl1pPr>
              <a:defRPr sz="1400"/>
            </a:lvl1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364455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自訂版面配置" preserve="1" userDrawn="1">
  <p:cSld name="2_自訂版面配置">
    <p:spTree>
      <p:nvGrpSpPr>
        <p:cNvPr id="1" name="Shape 21"/>
        <p:cNvGrpSpPr/>
        <p:nvPr/>
      </p:nvGrpSpPr>
      <p:grpSpPr>
        <a:xfrm>
          <a:off x="0" y="0"/>
          <a:ext cx="0" cy="0"/>
          <a:chOff x="0" y="0"/>
          <a:chExt cx="0" cy="0"/>
        </a:xfrm>
      </p:grpSpPr>
      <p:sp>
        <p:nvSpPr>
          <p:cNvPr id="15" name="五邊形 14">
            <a:extLst>
              <a:ext uri="{FF2B5EF4-FFF2-40B4-BE49-F238E27FC236}">
                <a16:creationId xmlns:a16="http://schemas.microsoft.com/office/drawing/2014/main" id="{4E80D96E-7DA0-E866-5DD6-0B1E5E90C193}"/>
              </a:ext>
            </a:extLst>
          </p:cNvPr>
          <p:cNvSpPr/>
          <p:nvPr userDrawn="1"/>
        </p:nvSpPr>
        <p:spPr>
          <a:xfrm flipH="1">
            <a:off x="10527957" y="1592636"/>
            <a:ext cx="1664043" cy="556054"/>
          </a:xfrm>
          <a:prstGeom prst="homePlate">
            <a:avLst/>
          </a:prstGeom>
          <a:solidFill>
            <a:srgbClr val="B6B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dirty="0">
                <a:ln>
                  <a:noFill/>
                </a:ln>
                <a:solidFill>
                  <a:srgbClr val="D8D8D8"/>
                </a:solidFill>
                <a:latin typeface="微軟正黑體" panose="020B0604030504040204" pitchFamily="34" charset="-120"/>
                <a:ea typeface="微軟正黑體" panose="020B0604030504040204" pitchFamily="34" charset="-120"/>
              </a:rPr>
              <a:t>                      二</a:t>
            </a:r>
          </a:p>
        </p:txBody>
      </p:sp>
      <p:sp>
        <p:nvSpPr>
          <p:cNvPr id="16" name="五邊形 15">
            <a:extLst>
              <a:ext uri="{FF2B5EF4-FFF2-40B4-BE49-F238E27FC236}">
                <a16:creationId xmlns:a16="http://schemas.microsoft.com/office/drawing/2014/main" id="{755F9FAB-7A77-294C-B657-6B8E3E772477}"/>
              </a:ext>
            </a:extLst>
          </p:cNvPr>
          <p:cNvSpPr/>
          <p:nvPr userDrawn="1"/>
        </p:nvSpPr>
        <p:spPr>
          <a:xfrm flipH="1">
            <a:off x="10521777" y="919394"/>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D8D8D8"/>
                </a:solidFill>
                <a:latin typeface="微軟正黑體" panose="020B0604030504040204" pitchFamily="34" charset="-120"/>
                <a:ea typeface="微軟正黑體" panose="020B0604030504040204" pitchFamily="34" charset="-120"/>
              </a:rPr>
              <a:t>                      一</a:t>
            </a:r>
          </a:p>
        </p:txBody>
      </p:sp>
      <p:sp>
        <p:nvSpPr>
          <p:cNvPr id="13" name="五邊形 12">
            <a:extLst>
              <a:ext uri="{FF2B5EF4-FFF2-40B4-BE49-F238E27FC236}">
                <a16:creationId xmlns:a16="http://schemas.microsoft.com/office/drawing/2014/main" id="{4E80D96E-7DA0-E866-5DD6-0B1E5E90C193}"/>
              </a:ext>
            </a:extLst>
          </p:cNvPr>
          <p:cNvSpPr/>
          <p:nvPr userDrawn="1"/>
        </p:nvSpPr>
        <p:spPr>
          <a:xfrm flipH="1">
            <a:off x="10521777" y="3601791"/>
            <a:ext cx="1664043" cy="556054"/>
          </a:xfrm>
          <a:prstGeom prst="homePlate">
            <a:avLst/>
          </a:prstGeom>
          <a:solidFill>
            <a:srgbClr val="B6B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aseline="0" dirty="0">
                <a:ln>
                  <a:noFill/>
                </a:ln>
                <a:solidFill>
                  <a:srgbClr val="D8D8D8"/>
                </a:solidFill>
                <a:latin typeface="微軟正黑體" panose="020B0604030504040204" pitchFamily="34" charset="-120"/>
                <a:ea typeface="微軟正黑體" panose="020B0604030504040204" pitchFamily="34" charset="-120"/>
              </a:rPr>
              <a:t>                      </a:t>
            </a:r>
            <a:r>
              <a:rPr kumimoji="1" lang="zh-TW" altLang="en-US" sz="1600" dirty="0">
                <a:ln>
                  <a:noFill/>
                </a:ln>
                <a:solidFill>
                  <a:srgbClr val="D8D8D8"/>
                </a:solidFill>
                <a:latin typeface="微軟正黑體" panose="020B0604030504040204" pitchFamily="34" charset="-120"/>
                <a:ea typeface="微軟正黑體" panose="020B0604030504040204" pitchFamily="34" charset="-120"/>
              </a:rPr>
              <a:t>五</a:t>
            </a:r>
          </a:p>
        </p:txBody>
      </p:sp>
      <p:sp>
        <p:nvSpPr>
          <p:cNvPr id="17" name="五邊形 16">
            <a:extLst>
              <a:ext uri="{FF2B5EF4-FFF2-40B4-BE49-F238E27FC236}">
                <a16:creationId xmlns:a16="http://schemas.microsoft.com/office/drawing/2014/main" id="{755F9FAB-7A77-294C-B657-6B8E3E772477}"/>
              </a:ext>
            </a:extLst>
          </p:cNvPr>
          <p:cNvSpPr/>
          <p:nvPr userDrawn="1"/>
        </p:nvSpPr>
        <p:spPr>
          <a:xfrm flipH="1">
            <a:off x="10515597" y="2928549"/>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D8D8D8"/>
                </a:solidFill>
                <a:latin typeface="微軟正黑體" panose="020B0604030504040204" pitchFamily="34" charset="-120"/>
                <a:ea typeface="微軟正黑體" panose="020B0604030504040204" pitchFamily="34" charset="-120"/>
              </a:rPr>
              <a:t>                      四</a:t>
            </a:r>
          </a:p>
        </p:txBody>
      </p:sp>
      <p:sp>
        <p:nvSpPr>
          <p:cNvPr id="2" name="矩形 1">
            <a:extLst>
              <a:ext uri="{FF2B5EF4-FFF2-40B4-BE49-F238E27FC236}">
                <a16:creationId xmlns:a16="http://schemas.microsoft.com/office/drawing/2014/main" id="{FD92AC5E-9D1A-434D-9F48-14DBE84F9BEA}"/>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Google Shape;22;p10"/>
          <p:cNvSpPr txBox="1">
            <a:spLocks noGrp="1"/>
          </p:cNvSpPr>
          <p:nvPr>
            <p:ph type="title"/>
          </p:nvPr>
        </p:nvSpPr>
        <p:spPr>
          <a:xfrm>
            <a:off x="838199" y="1317600"/>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icrosoft JhengHei"/>
              <a:buNone/>
              <a:defRPr sz="4400" b="0" i="0" u="none" strike="noStrike" cap="none">
                <a:solidFill>
                  <a:schemeClr val="dk1"/>
                </a:solidFill>
                <a:latin typeface="Microsoft JhengHei"/>
                <a:ea typeface="Microsoft JhengHei"/>
                <a:cs typeface="Microsoft JhengHei"/>
                <a:sym typeface="Microsoft Jheng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6" name="Google Shape;26;p10"/>
          <p:cNvSpPr txBox="1">
            <a:spLocks noGrp="1"/>
          </p:cNvSpPr>
          <p:nvPr>
            <p:ph type="body" idx="1"/>
          </p:nvPr>
        </p:nvSpPr>
        <p:spPr>
          <a:xfrm>
            <a:off x="1077911" y="2932346"/>
            <a:ext cx="10036175" cy="3417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27" name="Google Shape;27;p10"/>
          <p:cNvSpPr/>
          <p:nvPr/>
        </p:nvSpPr>
        <p:spPr>
          <a:xfrm>
            <a:off x="1752596" y="289657"/>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F1EEE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23321F"/>
                </a:solidFill>
                <a:latin typeface="Microsoft JhengHei"/>
                <a:ea typeface="Microsoft JhengHei"/>
                <a:cs typeface="Microsoft JhengHei"/>
                <a:sym typeface="Microsoft JhengHei"/>
              </a:rPr>
              <a:t>資料蒐集</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29" name="Google Shape;29;p10"/>
          <p:cNvSpPr/>
          <p:nvPr/>
        </p:nvSpPr>
        <p:spPr>
          <a:xfrm flipH="1">
            <a:off x="7586491"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0" name="Google Shape;30;p10"/>
          <p:cNvSpPr/>
          <p:nvPr/>
        </p:nvSpPr>
        <p:spPr>
          <a:xfrm flipH="1">
            <a:off x="5607481" y="-216948"/>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67908"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前情提要</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3581400"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資料分析</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3" name="Google Shape;33;p10"/>
          <p:cNvSpPr/>
          <p:nvPr/>
        </p:nvSpPr>
        <p:spPr>
          <a:xfrm>
            <a:off x="5487584"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總結及建議</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4" name="Google Shape;34;p10"/>
          <p:cNvSpPr/>
          <p:nvPr/>
        </p:nvSpPr>
        <p:spPr>
          <a:xfrm>
            <a:off x="7439219"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參考資料</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14" name="五邊形 13">
            <a:extLst>
              <a:ext uri="{FF2B5EF4-FFF2-40B4-BE49-F238E27FC236}">
                <a16:creationId xmlns:a16="http://schemas.microsoft.com/office/drawing/2014/main" id="{B67775C1-9F64-C310-7C96-C2DEFC0C3024}"/>
              </a:ext>
            </a:extLst>
          </p:cNvPr>
          <p:cNvSpPr/>
          <p:nvPr userDrawn="1"/>
        </p:nvSpPr>
        <p:spPr>
          <a:xfrm flipH="1">
            <a:off x="10527957" y="2265878"/>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23321F"/>
                </a:solidFill>
                <a:latin typeface="微軟正黑體" panose="020B0604030504040204" pitchFamily="34" charset="-120"/>
                <a:ea typeface="微軟正黑體" panose="020B0604030504040204" pitchFamily="34" charset="-120"/>
              </a:rPr>
              <a:t>三、撿詞</a:t>
            </a:r>
          </a:p>
        </p:txBody>
      </p:sp>
      <p:sp>
        <p:nvSpPr>
          <p:cNvPr id="3" name="投影片編號版面配置區 2"/>
          <p:cNvSpPr>
            <a:spLocks noGrp="1"/>
          </p:cNvSpPr>
          <p:nvPr>
            <p:ph type="sldNum" idx="10"/>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776367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自訂版面配置" preserve="1" userDrawn="1">
  <p:cSld name="2_自訂版面配置">
    <p:spTree>
      <p:nvGrpSpPr>
        <p:cNvPr id="1" name="Shape 21"/>
        <p:cNvGrpSpPr/>
        <p:nvPr/>
      </p:nvGrpSpPr>
      <p:grpSpPr>
        <a:xfrm>
          <a:off x="0" y="0"/>
          <a:ext cx="0" cy="0"/>
          <a:chOff x="0" y="0"/>
          <a:chExt cx="0" cy="0"/>
        </a:xfrm>
      </p:grpSpPr>
      <p:sp>
        <p:nvSpPr>
          <p:cNvPr id="14" name="五邊形 13">
            <a:extLst>
              <a:ext uri="{FF2B5EF4-FFF2-40B4-BE49-F238E27FC236}">
                <a16:creationId xmlns:a16="http://schemas.microsoft.com/office/drawing/2014/main" id="{B67775C1-9F64-C310-7C96-C2DEFC0C3024}"/>
              </a:ext>
            </a:extLst>
          </p:cNvPr>
          <p:cNvSpPr/>
          <p:nvPr userDrawn="1"/>
        </p:nvSpPr>
        <p:spPr>
          <a:xfrm flipH="1">
            <a:off x="10527957" y="2265878"/>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aseline="0" dirty="0">
                <a:ln>
                  <a:noFill/>
                </a:ln>
                <a:solidFill>
                  <a:srgbClr val="D8D8D8"/>
                </a:solidFill>
                <a:latin typeface="微軟正黑體" panose="020B0604030504040204" pitchFamily="34" charset="-120"/>
                <a:ea typeface="微軟正黑體" panose="020B0604030504040204" pitchFamily="34" charset="-120"/>
              </a:rPr>
              <a:t>                      </a:t>
            </a:r>
            <a:r>
              <a:rPr kumimoji="1" lang="zh-TW" altLang="en-US" sz="1600" dirty="0">
                <a:ln>
                  <a:noFill/>
                </a:ln>
                <a:solidFill>
                  <a:srgbClr val="D8D8D8"/>
                </a:solidFill>
                <a:latin typeface="微軟正黑體" panose="020B0604030504040204" pitchFamily="34" charset="-120"/>
                <a:ea typeface="微軟正黑體" panose="020B0604030504040204" pitchFamily="34" charset="-120"/>
              </a:rPr>
              <a:t>三</a:t>
            </a:r>
          </a:p>
        </p:txBody>
      </p:sp>
      <p:sp>
        <p:nvSpPr>
          <p:cNvPr id="15" name="五邊形 14">
            <a:extLst>
              <a:ext uri="{FF2B5EF4-FFF2-40B4-BE49-F238E27FC236}">
                <a16:creationId xmlns:a16="http://schemas.microsoft.com/office/drawing/2014/main" id="{4E80D96E-7DA0-E866-5DD6-0B1E5E90C193}"/>
              </a:ext>
            </a:extLst>
          </p:cNvPr>
          <p:cNvSpPr/>
          <p:nvPr userDrawn="1"/>
        </p:nvSpPr>
        <p:spPr>
          <a:xfrm flipH="1">
            <a:off x="10527957" y="1592636"/>
            <a:ext cx="1664043" cy="556054"/>
          </a:xfrm>
          <a:prstGeom prst="homePlate">
            <a:avLst/>
          </a:prstGeom>
          <a:solidFill>
            <a:srgbClr val="B6B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dirty="0">
                <a:ln>
                  <a:noFill/>
                </a:ln>
                <a:solidFill>
                  <a:srgbClr val="D8D8D8"/>
                </a:solidFill>
                <a:latin typeface="微軟正黑體" panose="020B0604030504040204" pitchFamily="34" charset="-120"/>
                <a:ea typeface="微軟正黑體" panose="020B0604030504040204" pitchFamily="34" charset="-120"/>
              </a:rPr>
              <a:t>                      二</a:t>
            </a:r>
          </a:p>
        </p:txBody>
      </p:sp>
      <p:sp>
        <p:nvSpPr>
          <p:cNvPr id="16" name="五邊形 15">
            <a:extLst>
              <a:ext uri="{FF2B5EF4-FFF2-40B4-BE49-F238E27FC236}">
                <a16:creationId xmlns:a16="http://schemas.microsoft.com/office/drawing/2014/main" id="{755F9FAB-7A77-294C-B657-6B8E3E772477}"/>
              </a:ext>
            </a:extLst>
          </p:cNvPr>
          <p:cNvSpPr/>
          <p:nvPr userDrawn="1"/>
        </p:nvSpPr>
        <p:spPr>
          <a:xfrm flipH="1">
            <a:off x="10521777" y="919394"/>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D8D8D8"/>
                </a:solidFill>
                <a:latin typeface="微軟正黑體" panose="020B0604030504040204" pitchFamily="34" charset="-120"/>
                <a:ea typeface="微軟正黑體" panose="020B0604030504040204" pitchFamily="34" charset="-120"/>
              </a:rPr>
              <a:t>                      一</a:t>
            </a:r>
          </a:p>
        </p:txBody>
      </p:sp>
      <p:sp>
        <p:nvSpPr>
          <p:cNvPr id="13" name="五邊形 12">
            <a:extLst>
              <a:ext uri="{FF2B5EF4-FFF2-40B4-BE49-F238E27FC236}">
                <a16:creationId xmlns:a16="http://schemas.microsoft.com/office/drawing/2014/main" id="{4E80D96E-7DA0-E866-5DD6-0B1E5E90C193}"/>
              </a:ext>
            </a:extLst>
          </p:cNvPr>
          <p:cNvSpPr/>
          <p:nvPr userDrawn="1"/>
        </p:nvSpPr>
        <p:spPr>
          <a:xfrm flipH="1">
            <a:off x="10521777" y="3601791"/>
            <a:ext cx="1664043" cy="556054"/>
          </a:xfrm>
          <a:prstGeom prst="homePlate">
            <a:avLst/>
          </a:prstGeom>
          <a:solidFill>
            <a:srgbClr val="B6B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aseline="0" dirty="0">
                <a:ln>
                  <a:noFill/>
                </a:ln>
                <a:solidFill>
                  <a:srgbClr val="D8D8D8"/>
                </a:solidFill>
                <a:latin typeface="微軟正黑體" panose="020B0604030504040204" pitchFamily="34" charset="-120"/>
                <a:ea typeface="微軟正黑體" panose="020B0604030504040204" pitchFamily="34" charset="-120"/>
              </a:rPr>
              <a:t>                      </a:t>
            </a:r>
            <a:r>
              <a:rPr kumimoji="1" lang="zh-TW" altLang="en-US" sz="1600" dirty="0">
                <a:ln>
                  <a:noFill/>
                </a:ln>
                <a:solidFill>
                  <a:srgbClr val="D8D8D8"/>
                </a:solidFill>
                <a:latin typeface="微軟正黑體" panose="020B0604030504040204" pitchFamily="34" charset="-120"/>
                <a:ea typeface="微軟正黑體" panose="020B0604030504040204" pitchFamily="34" charset="-120"/>
              </a:rPr>
              <a:t>五</a:t>
            </a:r>
          </a:p>
        </p:txBody>
      </p:sp>
      <p:sp>
        <p:nvSpPr>
          <p:cNvPr id="2" name="矩形 1">
            <a:extLst>
              <a:ext uri="{FF2B5EF4-FFF2-40B4-BE49-F238E27FC236}">
                <a16:creationId xmlns:a16="http://schemas.microsoft.com/office/drawing/2014/main" id="{FD92AC5E-9D1A-434D-9F48-14DBE84F9BEA}"/>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Google Shape;22;p10"/>
          <p:cNvSpPr txBox="1">
            <a:spLocks noGrp="1"/>
          </p:cNvSpPr>
          <p:nvPr>
            <p:ph type="title"/>
          </p:nvPr>
        </p:nvSpPr>
        <p:spPr>
          <a:xfrm>
            <a:off x="838199" y="1317600"/>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icrosoft JhengHei"/>
              <a:buNone/>
              <a:defRPr sz="4400" b="0" i="0" u="none" strike="noStrike" cap="none">
                <a:solidFill>
                  <a:schemeClr val="dk1"/>
                </a:solidFill>
                <a:latin typeface="Microsoft JhengHei"/>
                <a:ea typeface="Microsoft JhengHei"/>
                <a:cs typeface="Microsoft JhengHei"/>
                <a:sym typeface="Microsoft Jheng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6" name="Google Shape;26;p10"/>
          <p:cNvSpPr txBox="1">
            <a:spLocks noGrp="1"/>
          </p:cNvSpPr>
          <p:nvPr>
            <p:ph type="body" idx="1"/>
          </p:nvPr>
        </p:nvSpPr>
        <p:spPr>
          <a:xfrm>
            <a:off x="1077911" y="2932346"/>
            <a:ext cx="10036175" cy="3417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27" name="Google Shape;27;p10"/>
          <p:cNvSpPr/>
          <p:nvPr/>
        </p:nvSpPr>
        <p:spPr>
          <a:xfrm>
            <a:off x="1752596" y="289657"/>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F1EEE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23321F"/>
                </a:solidFill>
                <a:latin typeface="Microsoft JhengHei"/>
                <a:ea typeface="Microsoft JhengHei"/>
                <a:cs typeface="Microsoft JhengHei"/>
                <a:sym typeface="Microsoft JhengHei"/>
              </a:rPr>
              <a:t>資料蒐集</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29" name="Google Shape;29;p10"/>
          <p:cNvSpPr/>
          <p:nvPr/>
        </p:nvSpPr>
        <p:spPr>
          <a:xfrm flipH="1">
            <a:off x="7586491"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0" name="Google Shape;30;p10"/>
          <p:cNvSpPr/>
          <p:nvPr/>
        </p:nvSpPr>
        <p:spPr>
          <a:xfrm flipH="1">
            <a:off x="5607481" y="-216948"/>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67908"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前情提要</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3581400"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資料分析</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3" name="Google Shape;33;p10"/>
          <p:cNvSpPr/>
          <p:nvPr/>
        </p:nvSpPr>
        <p:spPr>
          <a:xfrm>
            <a:off x="5487584"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總結及建議</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4" name="Google Shape;34;p10"/>
          <p:cNvSpPr/>
          <p:nvPr/>
        </p:nvSpPr>
        <p:spPr>
          <a:xfrm>
            <a:off x="7439219"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參考資料</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17" name="五邊形 16">
            <a:extLst>
              <a:ext uri="{FF2B5EF4-FFF2-40B4-BE49-F238E27FC236}">
                <a16:creationId xmlns:a16="http://schemas.microsoft.com/office/drawing/2014/main" id="{755F9FAB-7A77-294C-B657-6B8E3E772477}"/>
              </a:ext>
            </a:extLst>
          </p:cNvPr>
          <p:cNvSpPr/>
          <p:nvPr userDrawn="1"/>
        </p:nvSpPr>
        <p:spPr>
          <a:xfrm flipH="1">
            <a:off x="10515597" y="2928549"/>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23321F"/>
                </a:solidFill>
                <a:latin typeface="微軟正黑體" panose="020B0604030504040204" pitchFamily="34" charset="-120"/>
                <a:ea typeface="微軟正黑體" panose="020B0604030504040204" pitchFamily="34" charset="-120"/>
              </a:rPr>
              <a:t>四、正負向</a:t>
            </a:r>
            <a:endParaRPr kumimoji="1" lang="en-US" altLang="zh-TW" sz="1600" b="1" dirty="0">
              <a:ln>
                <a:noFill/>
              </a:ln>
              <a:solidFill>
                <a:srgbClr val="23321F"/>
              </a:solidFill>
              <a:latin typeface="微軟正黑體" panose="020B0604030504040204" pitchFamily="34" charset="-120"/>
              <a:ea typeface="微軟正黑體" panose="020B0604030504040204" pitchFamily="34" charset="-120"/>
            </a:endParaRPr>
          </a:p>
          <a:p>
            <a:pPr algn="ctr"/>
            <a:r>
              <a:rPr kumimoji="1" lang="zh-TW" altLang="en-US" sz="1600" b="1" dirty="0">
                <a:ln>
                  <a:noFill/>
                </a:ln>
                <a:solidFill>
                  <a:srgbClr val="23321F"/>
                </a:solidFill>
                <a:latin typeface="微軟正黑體" panose="020B0604030504040204" pitchFamily="34" charset="-120"/>
                <a:ea typeface="微軟正黑體" panose="020B0604030504040204" pitchFamily="34" charset="-120"/>
              </a:rPr>
              <a:t>    標記</a:t>
            </a:r>
          </a:p>
        </p:txBody>
      </p:sp>
      <p:sp>
        <p:nvSpPr>
          <p:cNvPr id="18" name="投影片編號版面配置區 3">
            <a:extLst>
              <a:ext uri="{FF2B5EF4-FFF2-40B4-BE49-F238E27FC236}">
                <a16:creationId xmlns:a16="http://schemas.microsoft.com/office/drawing/2014/main" id="{E4EE3FBC-BADC-417A-8C4C-8EEC57A494AE}"/>
              </a:ext>
            </a:extLst>
          </p:cNvPr>
          <p:cNvSpPr>
            <a:spLocks noGrp="1"/>
          </p:cNvSpPr>
          <p:nvPr>
            <p:ph type="sldNum" idx="10"/>
          </p:nvPr>
        </p:nvSpPr>
        <p:spPr>
          <a:xfrm>
            <a:off x="9460937" y="6456768"/>
            <a:ext cx="2743200" cy="365125"/>
          </a:xfrm>
        </p:spPr>
        <p:txBody>
          <a:bodyPr/>
          <a:lstStyle>
            <a:lvl1pPr>
              <a:defRPr sz="1400"/>
            </a:lvl1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41236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自訂版面配置" preserve="1" userDrawn="1">
  <p:cSld name="2_自訂版面配置">
    <p:spTree>
      <p:nvGrpSpPr>
        <p:cNvPr id="1" name="Shape 21"/>
        <p:cNvGrpSpPr/>
        <p:nvPr/>
      </p:nvGrpSpPr>
      <p:grpSpPr>
        <a:xfrm>
          <a:off x="0" y="0"/>
          <a:ext cx="0" cy="0"/>
          <a:chOff x="0" y="0"/>
          <a:chExt cx="0" cy="0"/>
        </a:xfrm>
      </p:grpSpPr>
      <p:sp>
        <p:nvSpPr>
          <p:cNvPr id="14" name="五邊形 13">
            <a:extLst>
              <a:ext uri="{FF2B5EF4-FFF2-40B4-BE49-F238E27FC236}">
                <a16:creationId xmlns:a16="http://schemas.microsoft.com/office/drawing/2014/main" id="{B67775C1-9F64-C310-7C96-C2DEFC0C3024}"/>
              </a:ext>
            </a:extLst>
          </p:cNvPr>
          <p:cNvSpPr/>
          <p:nvPr userDrawn="1"/>
        </p:nvSpPr>
        <p:spPr>
          <a:xfrm flipH="1">
            <a:off x="10527957" y="2265878"/>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aseline="0" dirty="0">
                <a:ln>
                  <a:noFill/>
                </a:ln>
                <a:solidFill>
                  <a:srgbClr val="D8D8D8"/>
                </a:solidFill>
                <a:latin typeface="微軟正黑體" panose="020B0604030504040204" pitchFamily="34" charset="-120"/>
                <a:ea typeface="微軟正黑體" panose="020B0604030504040204" pitchFamily="34" charset="-120"/>
              </a:rPr>
              <a:t>                      </a:t>
            </a:r>
            <a:r>
              <a:rPr kumimoji="1" lang="zh-TW" altLang="en-US" sz="1600" dirty="0">
                <a:ln>
                  <a:noFill/>
                </a:ln>
                <a:solidFill>
                  <a:srgbClr val="D8D8D8"/>
                </a:solidFill>
                <a:latin typeface="微軟正黑體" panose="020B0604030504040204" pitchFamily="34" charset="-120"/>
                <a:ea typeface="微軟正黑體" panose="020B0604030504040204" pitchFamily="34" charset="-120"/>
              </a:rPr>
              <a:t>三</a:t>
            </a:r>
          </a:p>
        </p:txBody>
      </p:sp>
      <p:sp>
        <p:nvSpPr>
          <p:cNvPr id="15" name="五邊形 14">
            <a:extLst>
              <a:ext uri="{FF2B5EF4-FFF2-40B4-BE49-F238E27FC236}">
                <a16:creationId xmlns:a16="http://schemas.microsoft.com/office/drawing/2014/main" id="{4E80D96E-7DA0-E866-5DD6-0B1E5E90C193}"/>
              </a:ext>
            </a:extLst>
          </p:cNvPr>
          <p:cNvSpPr/>
          <p:nvPr userDrawn="1"/>
        </p:nvSpPr>
        <p:spPr>
          <a:xfrm flipH="1">
            <a:off x="10527957" y="1592636"/>
            <a:ext cx="1664043" cy="556054"/>
          </a:xfrm>
          <a:prstGeom prst="homePlate">
            <a:avLst/>
          </a:prstGeom>
          <a:solidFill>
            <a:srgbClr val="B6B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dirty="0">
                <a:ln>
                  <a:noFill/>
                </a:ln>
                <a:solidFill>
                  <a:srgbClr val="D8D8D8"/>
                </a:solidFill>
                <a:latin typeface="微軟正黑體" panose="020B0604030504040204" pitchFamily="34" charset="-120"/>
                <a:ea typeface="微軟正黑體" panose="020B0604030504040204" pitchFamily="34" charset="-120"/>
              </a:rPr>
              <a:t>                      二</a:t>
            </a:r>
          </a:p>
        </p:txBody>
      </p:sp>
      <p:sp>
        <p:nvSpPr>
          <p:cNvPr id="16" name="五邊形 15">
            <a:extLst>
              <a:ext uri="{FF2B5EF4-FFF2-40B4-BE49-F238E27FC236}">
                <a16:creationId xmlns:a16="http://schemas.microsoft.com/office/drawing/2014/main" id="{755F9FAB-7A77-294C-B657-6B8E3E772477}"/>
              </a:ext>
            </a:extLst>
          </p:cNvPr>
          <p:cNvSpPr/>
          <p:nvPr userDrawn="1"/>
        </p:nvSpPr>
        <p:spPr>
          <a:xfrm flipH="1">
            <a:off x="10521777" y="919394"/>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D8D8D8"/>
                </a:solidFill>
                <a:latin typeface="微軟正黑體" panose="020B0604030504040204" pitchFamily="34" charset="-120"/>
                <a:ea typeface="微軟正黑體" panose="020B0604030504040204" pitchFamily="34" charset="-120"/>
              </a:rPr>
              <a:t>                      一</a:t>
            </a:r>
          </a:p>
        </p:txBody>
      </p:sp>
      <p:sp>
        <p:nvSpPr>
          <p:cNvPr id="17" name="五邊形 16">
            <a:extLst>
              <a:ext uri="{FF2B5EF4-FFF2-40B4-BE49-F238E27FC236}">
                <a16:creationId xmlns:a16="http://schemas.microsoft.com/office/drawing/2014/main" id="{755F9FAB-7A77-294C-B657-6B8E3E772477}"/>
              </a:ext>
            </a:extLst>
          </p:cNvPr>
          <p:cNvSpPr/>
          <p:nvPr userDrawn="1"/>
        </p:nvSpPr>
        <p:spPr>
          <a:xfrm flipH="1">
            <a:off x="10515597" y="2928549"/>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D8D8D8"/>
                </a:solidFill>
                <a:latin typeface="微軟正黑體" panose="020B0604030504040204" pitchFamily="34" charset="-120"/>
                <a:ea typeface="微軟正黑體" panose="020B0604030504040204" pitchFamily="34" charset="-120"/>
              </a:rPr>
              <a:t>                      四</a:t>
            </a:r>
          </a:p>
        </p:txBody>
      </p:sp>
      <p:sp>
        <p:nvSpPr>
          <p:cNvPr id="2" name="矩形 1">
            <a:extLst>
              <a:ext uri="{FF2B5EF4-FFF2-40B4-BE49-F238E27FC236}">
                <a16:creationId xmlns:a16="http://schemas.microsoft.com/office/drawing/2014/main" id="{FD92AC5E-9D1A-434D-9F48-14DBE84F9BEA}"/>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Google Shape;22;p10"/>
          <p:cNvSpPr txBox="1">
            <a:spLocks noGrp="1"/>
          </p:cNvSpPr>
          <p:nvPr>
            <p:ph type="title"/>
          </p:nvPr>
        </p:nvSpPr>
        <p:spPr>
          <a:xfrm>
            <a:off x="838199" y="1317600"/>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icrosoft JhengHei"/>
              <a:buNone/>
              <a:defRPr sz="4400" b="0" i="0" u="none" strike="noStrike" cap="none">
                <a:solidFill>
                  <a:schemeClr val="dk1"/>
                </a:solidFill>
                <a:latin typeface="Microsoft JhengHei"/>
                <a:ea typeface="Microsoft JhengHei"/>
                <a:cs typeface="Microsoft JhengHei"/>
                <a:sym typeface="Microsoft Jheng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6" name="Google Shape;26;p10"/>
          <p:cNvSpPr txBox="1">
            <a:spLocks noGrp="1"/>
          </p:cNvSpPr>
          <p:nvPr>
            <p:ph type="body" idx="1"/>
          </p:nvPr>
        </p:nvSpPr>
        <p:spPr>
          <a:xfrm>
            <a:off x="1077911" y="2932346"/>
            <a:ext cx="10036175" cy="3417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27" name="Google Shape;27;p10"/>
          <p:cNvSpPr/>
          <p:nvPr/>
        </p:nvSpPr>
        <p:spPr>
          <a:xfrm>
            <a:off x="1752596" y="289657"/>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F1EEE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23321F"/>
                </a:solidFill>
                <a:latin typeface="Microsoft JhengHei"/>
                <a:ea typeface="Microsoft JhengHei"/>
                <a:cs typeface="Microsoft JhengHei"/>
                <a:sym typeface="Microsoft JhengHei"/>
              </a:rPr>
              <a:t>資料蒐集</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29" name="Google Shape;29;p10"/>
          <p:cNvSpPr/>
          <p:nvPr/>
        </p:nvSpPr>
        <p:spPr>
          <a:xfrm flipH="1">
            <a:off x="7586491"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0" name="Google Shape;30;p10"/>
          <p:cNvSpPr/>
          <p:nvPr/>
        </p:nvSpPr>
        <p:spPr>
          <a:xfrm flipH="1">
            <a:off x="5607481" y="-216948"/>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67908"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前情提要</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3581400"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資料分析</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3" name="Google Shape;33;p10"/>
          <p:cNvSpPr/>
          <p:nvPr/>
        </p:nvSpPr>
        <p:spPr>
          <a:xfrm>
            <a:off x="5487584"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總結及建議</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4" name="Google Shape;34;p10"/>
          <p:cNvSpPr/>
          <p:nvPr/>
        </p:nvSpPr>
        <p:spPr>
          <a:xfrm>
            <a:off x="7439219" y="29395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參考資料</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13" name="五邊形 12">
            <a:extLst>
              <a:ext uri="{FF2B5EF4-FFF2-40B4-BE49-F238E27FC236}">
                <a16:creationId xmlns:a16="http://schemas.microsoft.com/office/drawing/2014/main" id="{4E80D96E-7DA0-E866-5DD6-0B1E5E90C193}"/>
              </a:ext>
            </a:extLst>
          </p:cNvPr>
          <p:cNvSpPr/>
          <p:nvPr userDrawn="1"/>
        </p:nvSpPr>
        <p:spPr>
          <a:xfrm flipH="1">
            <a:off x="10521777" y="3601791"/>
            <a:ext cx="1664043" cy="556054"/>
          </a:xfrm>
          <a:prstGeom prst="homePlate">
            <a:avLst/>
          </a:prstGeom>
          <a:solidFill>
            <a:srgbClr val="B6B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23321F"/>
                </a:solidFill>
                <a:latin typeface="微軟正黑體" panose="020B0604030504040204" pitchFamily="34" charset="-120"/>
                <a:ea typeface="微軟正黑體" panose="020B0604030504040204" pitchFamily="34" charset="-120"/>
              </a:rPr>
              <a:t>五、金融情緒字典</a:t>
            </a:r>
          </a:p>
        </p:txBody>
      </p:sp>
      <p:sp>
        <p:nvSpPr>
          <p:cNvPr id="18" name="投影片編號版面配置區 3">
            <a:extLst>
              <a:ext uri="{FF2B5EF4-FFF2-40B4-BE49-F238E27FC236}">
                <a16:creationId xmlns:a16="http://schemas.microsoft.com/office/drawing/2014/main" id="{38750A4B-66F3-442B-968D-85B59FCE1DFB}"/>
              </a:ext>
            </a:extLst>
          </p:cNvPr>
          <p:cNvSpPr>
            <a:spLocks noGrp="1"/>
          </p:cNvSpPr>
          <p:nvPr>
            <p:ph type="sldNum" idx="10"/>
          </p:nvPr>
        </p:nvSpPr>
        <p:spPr>
          <a:xfrm>
            <a:off x="9460937" y="6456768"/>
            <a:ext cx="2743200" cy="365125"/>
          </a:xfrm>
        </p:spPr>
        <p:txBody>
          <a:bodyPr/>
          <a:lstStyle>
            <a:lvl1pPr>
              <a:defRPr sz="1400"/>
            </a:lvl1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12491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自訂版面配置" preserve="1" userDrawn="1">
  <p:cSld name="2_自訂版面配置">
    <p:spTree>
      <p:nvGrpSpPr>
        <p:cNvPr id="1" name="Shape 21"/>
        <p:cNvGrpSpPr/>
        <p:nvPr/>
      </p:nvGrpSpPr>
      <p:grpSpPr>
        <a:xfrm>
          <a:off x="0" y="0"/>
          <a:ext cx="0" cy="0"/>
          <a:chOff x="0" y="0"/>
          <a:chExt cx="0" cy="0"/>
        </a:xfrm>
      </p:grpSpPr>
      <p:sp>
        <p:nvSpPr>
          <p:cNvPr id="33" name="Google Shape;33;p10"/>
          <p:cNvSpPr/>
          <p:nvPr/>
        </p:nvSpPr>
        <p:spPr>
          <a:xfrm>
            <a:off x="5478348"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總結及建議</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 name="矩形 1">
            <a:extLst>
              <a:ext uri="{FF2B5EF4-FFF2-40B4-BE49-F238E27FC236}">
                <a16:creationId xmlns:a16="http://schemas.microsoft.com/office/drawing/2014/main" id="{FD92AC5E-9D1A-434D-9F48-14DBE84F9BEA}"/>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Google Shape;27;p10"/>
          <p:cNvSpPr/>
          <p:nvPr/>
        </p:nvSpPr>
        <p:spPr>
          <a:xfrm>
            <a:off x="3452835" y="294300"/>
            <a:ext cx="2203456" cy="638446"/>
          </a:xfrm>
          <a:custGeom>
            <a:avLst/>
            <a:gdLst>
              <a:gd name="connsiteX0" fmla="*/ 133190 w 1832471"/>
              <a:gd name="connsiteY0" fmla="*/ 105054 h 635845"/>
              <a:gd name="connsiteX1" fmla="*/ 238244 w 1832471"/>
              <a:gd name="connsiteY1" fmla="*/ 0 h 635845"/>
              <a:gd name="connsiteX2" fmla="*/ 1572850 w 1832471"/>
              <a:gd name="connsiteY2" fmla="*/ 0 h 635845"/>
              <a:gd name="connsiteX3" fmla="*/ 1677904 w 1832471"/>
              <a:gd name="connsiteY3" fmla="*/ 105054 h 635845"/>
              <a:gd name="connsiteX4" fmla="*/ 1677904 w 1832471"/>
              <a:gd name="connsiteY4" fmla="*/ 525260 h 635845"/>
              <a:gd name="connsiteX5" fmla="*/ 1831251 w 1832471"/>
              <a:gd name="connsiteY5" fmla="*/ 628946 h 635845"/>
              <a:gd name="connsiteX6" fmla="*/ 1572850 w 1832471"/>
              <a:gd name="connsiteY6" fmla="*/ 630314 h 635845"/>
              <a:gd name="connsiteX7" fmla="*/ 238244 w 1832471"/>
              <a:gd name="connsiteY7" fmla="*/ 630314 h 635845"/>
              <a:gd name="connsiteX8" fmla="*/ 1510 w 1832471"/>
              <a:gd name="connsiteY8" fmla="*/ 612559 h 635845"/>
              <a:gd name="connsiteX9" fmla="*/ 133190 w 1832471"/>
              <a:gd name="connsiteY9" fmla="*/ 525260 h 635845"/>
              <a:gd name="connsiteX10" fmla="*/ 133190 w 1832471"/>
              <a:gd name="connsiteY10" fmla="*/ 105054 h 635845"/>
              <a:gd name="connsiteX0" fmla="*/ 133190 w 1832471"/>
              <a:gd name="connsiteY0" fmla="*/ 105054 h 630314"/>
              <a:gd name="connsiteX1" fmla="*/ 238244 w 1832471"/>
              <a:gd name="connsiteY1" fmla="*/ 0 h 630314"/>
              <a:gd name="connsiteX2" fmla="*/ 1572850 w 1832471"/>
              <a:gd name="connsiteY2" fmla="*/ 0 h 630314"/>
              <a:gd name="connsiteX3" fmla="*/ 1677904 w 1832471"/>
              <a:gd name="connsiteY3" fmla="*/ 105054 h 630314"/>
              <a:gd name="connsiteX4" fmla="*/ 1677904 w 1832471"/>
              <a:gd name="connsiteY4" fmla="*/ 525260 h 630314"/>
              <a:gd name="connsiteX5" fmla="*/ 1831251 w 1832471"/>
              <a:gd name="connsiteY5" fmla="*/ 621055 h 630314"/>
              <a:gd name="connsiteX6" fmla="*/ 1572850 w 1832471"/>
              <a:gd name="connsiteY6" fmla="*/ 630314 h 630314"/>
              <a:gd name="connsiteX7" fmla="*/ 238244 w 1832471"/>
              <a:gd name="connsiteY7" fmla="*/ 630314 h 630314"/>
              <a:gd name="connsiteX8" fmla="*/ 1510 w 1832471"/>
              <a:gd name="connsiteY8" fmla="*/ 612559 h 630314"/>
              <a:gd name="connsiteX9" fmla="*/ 133190 w 1832471"/>
              <a:gd name="connsiteY9" fmla="*/ 525260 h 630314"/>
              <a:gd name="connsiteX10" fmla="*/ 133190 w 1832471"/>
              <a:gd name="connsiteY10" fmla="*/ 105054 h 630314"/>
              <a:gd name="connsiteX0" fmla="*/ 136766 w 1836047"/>
              <a:gd name="connsiteY0" fmla="*/ 105054 h 630314"/>
              <a:gd name="connsiteX1" fmla="*/ 241820 w 1836047"/>
              <a:gd name="connsiteY1" fmla="*/ 0 h 630314"/>
              <a:gd name="connsiteX2" fmla="*/ 1576426 w 1836047"/>
              <a:gd name="connsiteY2" fmla="*/ 0 h 630314"/>
              <a:gd name="connsiteX3" fmla="*/ 1681480 w 1836047"/>
              <a:gd name="connsiteY3" fmla="*/ 105054 h 630314"/>
              <a:gd name="connsiteX4" fmla="*/ 1681480 w 1836047"/>
              <a:gd name="connsiteY4" fmla="*/ 525260 h 630314"/>
              <a:gd name="connsiteX5" fmla="*/ 1834827 w 1836047"/>
              <a:gd name="connsiteY5" fmla="*/ 621055 h 630314"/>
              <a:gd name="connsiteX6" fmla="*/ 1576426 w 1836047"/>
              <a:gd name="connsiteY6" fmla="*/ 630314 h 630314"/>
              <a:gd name="connsiteX7" fmla="*/ 241820 w 1836047"/>
              <a:gd name="connsiteY7" fmla="*/ 630314 h 630314"/>
              <a:gd name="connsiteX8" fmla="*/ 1475 w 1836047"/>
              <a:gd name="connsiteY8" fmla="*/ 620450 h 630314"/>
              <a:gd name="connsiteX9" fmla="*/ 136766 w 1836047"/>
              <a:gd name="connsiteY9" fmla="*/ 525260 h 630314"/>
              <a:gd name="connsiteX10" fmla="*/ 136766 w 1836047"/>
              <a:gd name="connsiteY10" fmla="*/ 105054 h 63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6047" h="630314" extrusionOk="0">
                <a:moveTo>
                  <a:pt x="136766" y="105054"/>
                </a:moveTo>
                <a:cubicBezTo>
                  <a:pt x="136766" y="47034"/>
                  <a:pt x="183800" y="0"/>
                  <a:pt x="241820" y="0"/>
                </a:cubicBezTo>
                <a:lnTo>
                  <a:pt x="1576426" y="0"/>
                </a:lnTo>
                <a:cubicBezTo>
                  <a:pt x="1634446" y="0"/>
                  <a:pt x="1681480" y="47034"/>
                  <a:pt x="1681480" y="105054"/>
                </a:cubicBezTo>
                <a:lnTo>
                  <a:pt x="1681480" y="525260"/>
                </a:lnTo>
                <a:cubicBezTo>
                  <a:pt x="1675562" y="606885"/>
                  <a:pt x="1852336" y="603546"/>
                  <a:pt x="1834827" y="621055"/>
                </a:cubicBezTo>
                <a:cubicBezTo>
                  <a:pt x="1817318" y="638564"/>
                  <a:pt x="1810451" y="624396"/>
                  <a:pt x="1576426" y="630314"/>
                </a:cubicBezTo>
                <a:lnTo>
                  <a:pt x="241820" y="630314"/>
                </a:lnTo>
                <a:cubicBezTo>
                  <a:pt x="-7001" y="622916"/>
                  <a:pt x="18984" y="637959"/>
                  <a:pt x="1475" y="620450"/>
                </a:cubicBezTo>
                <a:cubicBezTo>
                  <a:pt x="-16034" y="602941"/>
                  <a:pt x="127889" y="605405"/>
                  <a:pt x="136766" y="525260"/>
                </a:cubicBezTo>
                <a:lnTo>
                  <a:pt x="136766" y="105054"/>
                </a:lnTo>
                <a:close/>
              </a:path>
            </a:pathLst>
          </a:custGeom>
          <a:solidFill>
            <a:srgbClr val="F1EEE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23321F"/>
                </a:solidFill>
                <a:latin typeface="Microsoft JhengHei"/>
                <a:ea typeface="Microsoft JhengHei"/>
                <a:cs typeface="Microsoft JhengHei"/>
                <a:sym typeface="Microsoft JhengHei"/>
              </a:rPr>
              <a:t>資料分析</a:t>
            </a:r>
            <a:endParaRPr sz="2400" b="1" i="0" u="none" strike="noStrike" cap="none" dirty="0">
              <a:solidFill>
                <a:srgbClr val="23321F"/>
              </a:solidFill>
              <a:latin typeface="Microsoft JhengHei"/>
              <a:ea typeface="Microsoft JhengHei"/>
              <a:cs typeface="Microsoft JhengHei"/>
              <a:sym typeface="Microsoft JhengHei"/>
            </a:endParaRPr>
          </a:p>
        </p:txBody>
      </p:sp>
      <p:sp>
        <p:nvSpPr>
          <p:cNvPr id="29" name="Google Shape;29;p10"/>
          <p:cNvSpPr/>
          <p:nvPr/>
        </p:nvSpPr>
        <p:spPr>
          <a:xfrm flipH="1">
            <a:off x="7586491"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0" name="Google Shape;30;p10"/>
          <p:cNvSpPr/>
          <p:nvPr/>
        </p:nvSpPr>
        <p:spPr>
          <a:xfrm flipH="1">
            <a:off x="1781738" y="-207145"/>
            <a:ext cx="18000" cy="1624244"/>
          </a:xfrm>
          <a:prstGeom prst="mathMinus">
            <a:avLst>
              <a:gd name="adj1" fmla="val 23520"/>
            </a:avLst>
          </a:prstGeom>
          <a:solidFill>
            <a:srgbClr val="717870"/>
          </a:solidFill>
          <a:ln w="12700" cap="flat" cmpd="sng">
            <a:solidFill>
              <a:srgbClr val="7178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31" name="Google Shape;31;p10"/>
          <p:cNvSpPr/>
          <p:nvPr/>
        </p:nvSpPr>
        <p:spPr>
          <a:xfrm>
            <a:off x="-167908"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2400" b="1" i="0" u="none" strike="noStrike" cap="none" dirty="0">
                <a:solidFill>
                  <a:srgbClr val="D8D8D8"/>
                </a:solidFill>
                <a:latin typeface="Microsoft JhengHei"/>
                <a:ea typeface="Microsoft JhengHei"/>
                <a:cs typeface="Microsoft JhengHei"/>
                <a:sym typeface="Microsoft JhengHei"/>
              </a:rPr>
              <a:t>前情提要</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2" name="Google Shape;32;p10"/>
          <p:cNvSpPr/>
          <p:nvPr/>
        </p:nvSpPr>
        <p:spPr>
          <a:xfrm>
            <a:off x="1656785" y="295200"/>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資料</a:t>
            </a:r>
            <a:r>
              <a:rPr lang="zh-TW" altLang="en-US" sz="2400" b="1" i="0" u="none" strike="noStrike" cap="none" dirty="0">
                <a:solidFill>
                  <a:srgbClr val="D8D8D8"/>
                </a:solidFill>
                <a:latin typeface="Microsoft JhengHei"/>
                <a:ea typeface="Microsoft JhengHei"/>
                <a:cs typeface="Microsoft JhengHei"/>
                <a:sym typeface="Microsoft JhengHei"/>
              </a:rPr>
              <a:t>蒐集</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34" name="Google Shape;34;p10"/>
          <p:cNvSpPr/>
          <p:nvPr/>
        </p:nvSpPr>
        <p:spPr>
          <a:xfrm>
            <a:off x="7439219" y="285964"/>
            <a:ext cx="2173353" cy="637200"/>
          </a:xfrm>
          <a:custGeom>
            <a:avLst/>
            <a:gdLst/>
            <a:ahLst/>
            <a:cxnLst/>
            <a:rect l="l" t="t" r="r" b="b"/>
            <a:pathLst>
              <a:path w="1810964" h="630314" extrusionOk="0">
                <a:moveTo>
                  <a:pt x="133190" y="105054"/>
                </a:moveTo>
                <a:cubicBezTo>
                  <a:pt x="133190" y="47034"/>
                  <a:pt x="180224" y="0"/>
                  <a:pt x="238244" y="0"/>
                </a:cubicBezTo>
                <a:lnTo>
                  <a:pt x="1572850" y="0"/>
                </a:lnTo>
                <a:cubicBezTo>
                  <a:pt x="1630870" y="0"/>
                  <a:pt x="1677904" y="47034"/>
                  <a:pt x="1677904" y="105054"/>
                </a:cubicBezTo>
                <a:lnTo>
                  <a:pt x="1677904" y="525260"/>
                </a:lnTo>
                <a:cubicBezTo>
                  <a:pt x="1671986" y="606885"/>
                  <a:pt x="1827094" y="587764"/>
                  <a:pt x="1809585" y="605273"/>
                </a:cubicBezTo>
                <a:cubicBezTo>
                  <a:pt x="1792076" y="622782"/>
                  <a:pt x="1806875" y="624396"/>
                  <a:pt x="1572850" y="630314"/>
                </a:cubicBezTo>
                <a:lnTo>
                  <a:pt x="238244" y="630314"/>
                </a:lnTo>
                <a:cubicBezTo>
                  <a:pt x="-10577" y="622916"/>
                  <a:pt x="19019" y="630068"/>
                  <a:pt x="1510" y="612559"/>
                </a:cubicBezTo>
                <a:cubicBezTo>
                  <a:pt x="-15999" y="595050"/>
                  <a:pt x="124313" y="605405"/>
                  <a:pt x="133190" y="525260"/>
                </a:cubicBezTo>
                <a:lnTo>
                  <a:pt x="133190" y="105054"/>
                </a:lnTo>
                <a:close/>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err="1">
                <a:solidFill>
                  <a:srgbClr val="D8D8D8"/>
                </a:solidFill>
                <a:latin typeface="Microsoft JhengHei"/>
                <a:ea typeface="Microsoft JhengHei"/>
                <a:cs typeface="Microsoft JhengHei"/>
                <a:sym typeface="Microsoft JhengHei"/>
              </a:rPr>
              <a:t>參考資料</a:t>
            </a:r>
            <a:endParaRPr sz="2400" b="1" i="0" u="none" strike="noStrike" cap="none" dirty="0">
              <a:solidFill>
                <a:srgbClr val="D8D8D8"/>
              </a:solidFill>
              <a:latin typeface="Microsoft JhengHei"/>
              <a:ea typeface="Microsoft JhengHei"/>
              <a:cs typeface="Microsoft JhengHei"/>
              <a:sym typeface="Microsoft JhengHei"/>
            </a:endParaRPr>
          </a:p>
        </p:txBody>
      </p:sp>
      <p:sp>
        <p:nvSpPr>
          <p:cNvPr id="22" name="Google Shape;22;p10"/>
          <p:cNvSpPr txBox="1">
            <a:spLocks noGrp="1"/>
          </p:cNvSpPr>
          <p:nvPr>
            <p:ph type="title"/>
          </p:nvPr>
        </p:nvSpPr>
        <p:spPr>
          <a:xfrm>
            <a:off x="838199" y="1317600"/>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Microsoft JhengHei"/>
              <a:buNone/>
              <a:defRPr sz="4400" b="0" i="0" u="none" strike="noStrike" cap="none">
                <a:solidFill>
                  <a:schemeClr val="dk1"/>
                </a:solidFill>
                <a:latin typeface="Microsoft JhengHei"/>
                <a:ea typeface="Microsoft JhengHei"/>
                <a:cs typeface="Microsoft JhengHei"/>
                <a:sym typeface="Microsoft Jheng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6" name="Google Shape;26;p10"/>
          <p:cNvSpPr txBox="1">
            <a:spLocks noGrp="1"/>
          </p:cNvSpPr>
          <p:nvPr>
            <p:ph type="body" idx="1"/>
          </p:nvPr>
        </p:nvSpPr>
        <p:spPr>
          <a:xfrm>
            <a:off x="1077911" y="2927407"/>
            <a:ext cx="10036175" cy="3417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13" name="投影片編號版面配置區 3">
            <a:extLst>
              <a:ext uri="{FF2B5EF4-FFF2-40B4-BE49-F238E27FC236}">
                <a16:creationId xmlns:a16="http://schemas.microsoft.com/office/drawing/2014/main" id="{007DAECE-FECB-4440-A15F-06B2DDDB05DC}"/>
              </a:ext>
            </a:extLst>
          </p:cNvPr>
          <p:cNvSpPr>
            <a:spLocks noGrp="1"/>
          </p:cNvSpPr>
          <p:nvPr>
            <p:ph type="sldNum" idx="10"/>
          </p:nvPr>
        </p:nvSpPr>
        <p:spPr>
          <a:xfrm>
            <a:off x="9460937" y="6456768"/>
            <a:ext cx="2743200" cy="365125"/>
          </a:xfrm>
        </p:spPr>
        <p:txBody>
          <a:bodyPr/>
          <a:lstStyle>
            <a:lvl1pPr>
              <a:defRPr sz="1400"/>
            </a:lvl1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75903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Shape 5"/>
        <p:cNvGrpSpPr/>
        <p:nvPr/>
      </p:nvGrpSpPr>
      <p:grpSpPr>
        <a:xfrm>
          <a:off x="0" y="0"/>
          <a:ext cx="0" cy="0"/>
          <a:chOff x="0" y="0"/>
          <a:chExt cx="0" cy="0"/>
        </a:xfrm>
      </p:grpSpPr>
      <p:sp>
        <p:nvSpPr>
          <p:cNvPr id="9" name="Google Shape;9;p8"/>
          <p:cNvSpPr/>
          <p:nvPr/>
        </p:nvSpPr>
        <p:spPr>
          <a:xfrm>
            <a:off x="0" y="266330"/>
            <a:ext cx="11878322" cy="6591670"/>
          </a:xfrm>
          <a:prstGeom prst="round1Rect">
            <a:avLst>
              <a:gd name="adj" fmla="val 2321"/>
            </a:avLst>
          </a:prstGeom>
          <a:gradFill>
            <a:gsLst>
              <a:gs pos="0">
                <a:srgbClr val="23321F"/>
              </a:gs>
              <a:gs pos="10000">
                <a:srgbClr val="23321F"/>
              </a:gs>
              <a:gs pos="100000">
                <a:srgbClr val="F1EEE9"/>
              </a:gs>
            </a:gsLst>
            <a:lin ang="5400000" scaled="0"/>
          </a:gradFill>
          <a:ln>
            <a:noFill/>
          </a:ln>
          <a:effectLst>
            <a:outerShdw blurRad="50800" dist="38100" dir="13500000" algn="br" rotWithShape="0">
              <a:schemeClr val="dk1">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Malgun Gothic"/>
              <a:ea typeface="Malgun Gothic"/>
              <a:cs typeface="Malgun Gothic"/>
              <a:sym typeface="Malgun Gothic"/>
            </a:endParaRPr>
          </a:p>
        </p:txBody>
      </p:sp>
      <p:sp>
        <p:nvSpPr>
          <p:cNvPr id="15" name="矩形 14">
            <a:extLst>
              <a:ext uri="{FF2B5EF4-FFF2-40B4-BE49-F238E27FC236}">
                <a16:creationId xmlns:a16="http://schemas.microsoft.com/office/drawing/2014/main" id="{FDA3D340-A854-4253-B601-94A5B17B5822}"/>
              </a:ext>
            </a:extLst>
          </p:cNvPr>
          <p:cNvSpPr/>
          <p:nvPr userDrawn="1"/>
        </p:nvSpPr>
        <p:spPr>
          <a:xfrm>
            <a:off x="0" y="919394"/>
            <a:ext cx="11862262" cy="5938606"/>
          </a:xfrm>
          <a:prstGeom prst="rect">
            <a:avLst/>
          </a:prstGeom>
          <a:solidFill>
            <a:srgbClr val="F1EEE9"/>
          </a:solidFill>
          <a:ln>
            <a:solidFill>
              <a:srgbClr val="F1EE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Google Shape;10;p8"/>
          <p:cNvSpPr/>
          <p:nvPr/>
        </p:nvSpPr>
        <p:spPr>
          <a:xfrm>
            <a:off x="11247268" y="381740"/>
            <a:ext cx="360000" cy="360000"/>
          </a:xfrm>
          <a:prstGeom prst="mathMultiply">
            <a:avLst>
              <a:gd name="adj1" fmla="val 9234"/>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grpSp>
        <p:nvGrpSpPr>
          <p:cNvPr id="11" name="Google Shape;11;p8"/>
          <p:cNvGrpSpPr/>
          <p:nvPr/>
        </p:nvGrpSpPr>
        <p:grpSpPr>
          <a:xfrm>
            <a:off x="10440139" y="443884"/>
            <a:ext cx="324000" cy="252000"/>
            <a:chOff x="10619228" y="381740"/>
            <a:chExt cx="407947" cy="328573"/>
          </a:xfrm>
        </p:grpSpPr>
        <p:sp>
          <p:nvSpPr>
            <p:cNvPr id="12" name="Google Shape;12;p8"/>
            <p:cNvSpPr/>
            <p:nvPr/>
          </p:nvSpPr>
          <p:spPr>
            <a:xfrm>
              <a:off x="10727960" y="381740"/>
              <a:ext cx="299215" cy="238085"/>
            </a:xfrm>
            <a:prstGeom prst="frame">
              <a:avLst>
                <a:gd name="adj1" fmla="val 125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Malgun Gothic"/>
                <a:ea typeface="Malgun Gothic"/>
                <a:cs typeface="Malgun Gothic"/>
                <a:sym typeface="Malgun Gothic"/>
              </a:endParaRPr>
            </a:p>
          </p:txBody>
        </p:sp>
        <p:sp>
          <p:nvSpPr>
            <p:cNvPr id="13" name="Google Shape;13;p8"/>
            <p:cNvSpPr/>
            <p:nvPr/>
          </p:nvSpPr>
          <p:spPr>
            <a:xfrm>
              <a:off x="10619228" y="472228"/>
              <a:ext cx="299215" cy="238085"/>
            </a:xfrm>
            <a:prstGeom prst="frame">
              <a:avLst>
                <a:gd name="adj1"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Malgun Gothic"/>
                <a:ea typeface="Malgun Gothic"/>
                <a:cs typeface="Malgun Gothic"/>
                <a:sym typeface="Malgun Gothic"/>
              </a:endParaRPr>
            </a:p>
          </p:txBody>
        </p:sp>
      </p:grpSp>
      <p:sp>
        <p:nvSpPr>
          <p:cNvPr id="14" name="Google Shape;14;p8"/>
          <p:cNvSpPr/>
          <p:nvPr/>
        </p:nvSpPr>
        <p:spPr>
          <a:xfrm>
            <a:off x="9472367" y="594804"/>
            <a:ext cx="360000" cy="108000"/>
          </a:xfrm>
          <a:prstGeom prst="mathMinus">
            <a:avLst>
              <a:gd name="adj1" fmla="val 2352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8" name="Google Shape;8;p8"/>
          <p:cNvSpPr txBox="1">
            <a:spLocks noGrp="1"/>
          </p:cNvSpPr>
          <p:nvPr>
            <p:ph type="sldNum" idx="12"/>
          </p:nvPr>
        </p:nvSpPr>
        <p:spPr>
          <a:xfrm>
            <a:off x="9460937" y="6456768"/>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00" b="0" i="0" u="none" strike="noStrike" cap="none">
                <a:solidFill>
                  <a:schemeClr val="bg1"/>
                </a:solidFill>
                <a:latin typeface="Malgun Gothic"/>
                <a:ea typeface="Malgun Gothic"/>
                <a:cs typeface="Malgun Gothic"/>
                <a:sym typeface="Malgun Gothic"/>
              </a:defRPr>
            </a:lvl1pPr>
            <a:lvl2pPr marL="0" marR="0" lvl="1" indent="0" algn="r" rtl="0">
              <a:spcBef>
                <a:spcPts val="0"/>
              </a:spcBef>
              <a:buNone/>
              <a:defRPr sz="12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12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12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12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12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12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12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1200" b="0" i="0" u="none" strike="noStrike" cap="none">
                <a:solidFill>
                  <a:srgbClr val="888888"/>
                </a:solidFill>
                <a:latin typeface="Malgun Gothic"/>
                <a:ea typeface="Malgun Gothic"/>
                <a:cs typeface="Malgun Gothic"/>
                <a:sym typeface="Malgun Gothic"/>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65" r:id="rId3"/>
    <p:sldLayoutId id="2147483674" r:id="rId4"/>
    <p:sldLayoutId id="2147483672" r:id="rId5"/>
    <p:sldLayoutId id="2147483675" r:id="rId6"/>
    <p:sldLayoutId id="2147483676" r:id="rId7"/>
    <p:sldLayoutId id="2147483677" r:id="rId8"/>
    <p:sldLayoutId id="2147483669" r:id="rId9"/>
    <p:sldLayoutId id="2147483678" r:id="rId10"/>
    <p:sldLayoutId id="2147483680" r:id="rId11"/>
    <p:sldLayoutId id="2147483682" r:id="rId12"/>
    <p:sldLayoutId id="2147483679" r:id="rId13"/>
    <p:sldLayoutId id="2147483681" r:id="rId14"/>
    <p:sldLayoutId id="2147483683" r:id="rId15"/>
    <p:sldLayoutId id="2147483666" r:id="rId16"/>
    <p:sldLayoutId id="2147483670" r:id="rId17"/>
    <p:sldLayoutId id="2147483671" r:id="rId18"/>
    <p:sldLayoutId id="2147483667" r:id="rId19"/>
    <p:sldLayoutId id="2147483668" r:id="rId20"/>
    <p:sldLayoutId id="2147483654" r:id="rId21"/>
    <p:sldLayoutId id="2147483655" r:id="rId22"/>
    <p:sldLayoutId id="2147483656" r:id="rId23"/>
    <p:sldLayoutId id="2147483657" r:id="rId24"/>
    <p:sldLayoutId id="2147483658" r:id="rId25"/>
    <p:sldLayoutId id="2147483659" r:id="rId26"/>
    <p:sldLayoutId id="2147483660" r:id="rId27"/>
    <p:sldLayoutId id="2147483661" r:id="rId28"/>
    <p:sldLayoutId id="2147483662" r:id="rId29"/>
    <p:sldLayoutId id="2147483663" r:id="rId30"/>
    <p:sldLayoutId id="2147483664"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8" Type="http://schemas.openxmlformats.org/officeDocument/2006/relationships/hyperlink" Target="https://investorplace.com/2020/09/tsm-stock-the-most-important-company-in-the-world/?mod=mw_quote_news&amp;fbclid=IwAR1ZTRAsBQHGWQmo1yB-8E5dHgtnqQdz4kpuGAf04IgAj2tCX4Xg-7B5bFM" TargetMode="External"/><Relationship Id="rId3" Type="http://schemas.openxmlformats.org/officeDocument/2006/relationships/hyperlink" Target="https://report.twnic.tw/2020/" TargetMode="External"/><Relationship Id="rId7" Type="http://schemas.openxmlformats.org/officeDocument/2006/relationships/hyperlink" Target="https://nccur.lib.nccu.edu.tw/bitstream/140.119/32479/7/75201407.pdf" TargetMode="External"/><Relationship Id="rId2" Type="http://schemas.openxmlformats.org/officeDocument/2006/relationships/hyperlink" Target="https://www.twse.com.tw/zh/statistics/statisticsList?type=07&amp;subType=232" TargetMode="External"/><Relationship Id="rId1" Type="http://schemas.openxmlformats.org/officeDocument/2006/relationships/slideLayout" Target="../slideLayouts/slideLayout20.xml"/><Relationship Id="rId6" Type="http://schemas.openxmlformats.org/officeDocument/2006/relationships/hyperlink" Target="https://wiki.mbalib.com/zh-tw/%E4%BF%A1%E5%BF%83%E7%90%86%E8%AE%BA" TargetMode="External"/><Relationship Id="rId5" Type="http://schemas.openxmlformats.org/officeDocument/2006/relationships/hyperlink" Target="https://www.magnifymoney.com/blog/news/young-investors-survey/" TargetMode="External"/><Relationship Id="rId4" Type="http://schemas.openxmlformats.org/officeDocument/2006/relationships/hyperlink" Target="https://enjoyfreedomlife.com/four-aspects-of-the-stock-market/https:/enjoyfreedomlife.com/four-aspects-of-the-stock-market/"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tudentcodebank.wordpress.com/2019/02/22/%E7%B9%81%E9%AB%94%E4%B8%AD%E6%96%87-nlp-%E5%BE%9Eword2vec%E5%88%B0-%E6%83%85%E6%84%9F%E5%88%86%E6%9E%90/" TargetMode="External"/><Relationship Id="rId2" Type="http://schemas.openxmlformats.org/officeDocument/2006/relationships/hyperlink" Target="https://www.itread01.com/content/1546794011.html" TargetMode="External"/><Relationship Id="rId1" Type="http://schemas.openxmlformats.org/officeDocument/2006/relationships/slideLayout" Target="../slideLayouts/slideLayout20.xml"/><Relationship Id="rId5" Type="http://schemas.openxmlformats.org/officeDocument/2006/relationships/hyperlink" Target="https://medium.com/marketingdatascience/%E8%B3%87%E6%96%99%E6%8E%A2%E5%8B%98%E8%88%87%E6%96%87%E5%AD%97%E6%8E%A2%E5%8B%98%E4%B9%8B%E6%AF%94%E8%BC%83-4410964ded2e" TargetMode="External"/><Relationship Id="rId4" Type="http://schemas.openxmlformats.org/officeDocument/2006/relationships/hyperlink" Target="http://ilms.ouk.edu.tw/d9534524/doc/43713"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Shape 133"/>
        <p:cNvGrpSpPr/>
        <p:nvPr/>
      </p:nvGrpSpPr>
      <p:grpSpPr>
        <a:xfrm>
          <a:off x="0" y="0"/>
          <a:ext cx="0" cy="0"/>
          <a:chOff x="0" y="0"/>
          <a:chExt cx="0" cy="0"/>
        </a:xfrm>
      </p:grpSpPr>
      <p:sp>
        <p:nvSpPr>
          <p:cNvPr id="135" name="Google Shape;135;p1"/>
          <p:cNvSpPr txBox="1"/>
          <p:nvPr/>
        </p:nvSpPr>
        <p:spPr>
          <a:xfrm>
            <a:off x="503239" y="346129"/>
            <a:ext cx="609600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none" strike="noStrike" cap="none" dirty="0" err="1">
                <a:solidFill>
                  <a:srgbClr val="FFFFFF"/>
                </a:solidFill>
                <a:latin typeface="Microsoft JhengHei"/>
                <a:ea typeface="Microsoft JhengHei"/>
                <a:cs typeface="Microsoft JhengHei"/>
                <a:sym typeface="Microsoft JhengHei"/>
              </a:rPr>
              <a:t>資財四乙</a:t>
            </a:r>
            <a:endParaRPr sz="1800" b="1" u="none" strike="noStrike" cap="none" dirty="0">
              <a:solidFill>
                <a:srgbClr val="FFFFFF"/>
              </a:solidFill>
              <a:latin typeface="Microsoft JhengHei"/>
              <a:ea typeface="Microsoft JhengHei"/>
              <a:cs typeface="Microsoft JhengHei"/>
              <a:sym typeface="Microsoft JhengHei"/>
            </a:endParaRPr>
          </a:p>
        </p:txBody>
      </p:sp>
      <p:sp>
        <p:nvSpPr>
          <p:cNvPr id="136" name="Google Shape;136;p1"/>
          <p:cNvSpPr txBox="1"/>
          <p:nvPr/>
        </p:nvSpPr>
        <p:spPr>
          <a:xfrm>
            <a:off x="1943661" y="2157521"/>
            <a:ext cx="8304679" cy="3939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u="none" strike="noStrike" cap="none" dirty="0" err="1">
                <a:solidFill>
                  <a:srgbClr val="ED7D31"/>
                </a:solidFill>
                <a:latin typeface="Microsoft JhengHei"/>
                <a:ea typeface="Microsoft JhengHei"/>
                <a:cs typeface="Microsoft JhengHei"/>
                <a:sym typeface="Microsoft JhengHei"/>
              </a:rPr>
              <a:t>股市社群之情緒分析</a:t>
            </a:r>
            <a:endParaRPr dirty="0"/>
          </a:p>
          <a:p>
            <a:pPr marL="0" marR="0" lvl="0" indent="0" algn="ctr" rtl="0">
              <a:spcBef>
                <a:spcPts val="0"/>
              </a:spcBef>
              <a:spcAft>
                <a:spcPts val="0"/>
              </a:spcAft>
              <a:buNone/>
            </a:pPr>
            <a:r>
              <a:rPr lang="en-US" sz="4800" b="1" u="none" strike="noStrike" cap="none" dirty="0" err="1">
                <a:solidFill>
                  <a:srgbClr val="ED7D31"/>
                </a:solidFill>
                <a:latin typeface="Microsoft JhengHei"/>
                <a:ea typeface="Microsoft JhengHei"/>
                <a:cs typeface="Microsoft JhengHei"/>
                <a:sym typeface="Microsoft JhengHei"/>
              </a:rPr>
              <a:t>以台積電為例</a:t>
            </a:r>
            <a:endParaRPr sz="4800" b="1" u="none" strike="noStrike" cap="none" dirty="0">
              <a:solidFill>
                <a:srgbClr val="ED7D31"/>
              </a:solidFill>
              <a:latin typeface="Microsoft JhengHei"/>
              <a:ea typeface="Microsoft JhengHei"/>
              <a:cs typeface="Microsoft JhengHei"/>
              <a:sym typeface="Microsoft JhengHei"/>
            </a:endParaRPr>
          </a:p>
          <a:p>
            <a:pPr marL="0" marR="0" lvl="0" indent="0" algn="ctr" rtl="0">
              <a:spcBef>
                <a:spcPts val="0"/>
              </a:spcBef>
              <a:spcAft>
                <a:spcPts val="0"/>
              </a:spcAft>
              <a:buNone/>
            </a:pPr>
            <a:endParaRPr sz="2800" b="1" i="1" u="none" strike="noStrike" cap="none" dirty="0">
              <a:solidFill>
                <a:srgbClr val="ED7D31"/>
              </a:solidFill>
              <a:latin typeface="Arial"/>
              <a:ea typeface="Arial"/>
              <a:cs typeface="Arial"/>
              <a:sym typeface="Arial"/>
            </a:endParaRPr>
          </a:p>
          <a:p>
            <a:pPr marL="0" marR="0" lvl="0" indent="0" algn="ctr" rtl="0">
              <a:lnSpc>
                <a:spcPct val="150000"/>
              </a:lnSpc>
              <a:spcBef>
                <a:spcPts val="0"/>
              </a:spcBef>
              <a:spcAft>
                <a:spcPts val="0"/>
              </a:spcAft>
              <a:buNone/>
            </a:pPr>
            <a:r>
              <a:rPr lang="en-US" sz="2800" b="0" i="0" u="none" strike="noStrike" cap="none" dirty="0" err="1">
                <a:solidFill>
                  <a:srgbClr val="022B41"/>
                </a:solidFill>
                <a:latin typeface="Microsoft JhengHei"/>
                <a:ea typeface="Microsoft JhengHei"/>
                <a:cs typeface="Microsoft JhengHei"/>
                <a:sym typeface="Microsoft JhengHei"/>
              </a:rPr>
              <a:t>專題組員：林姍如、黃雅婄、廖劭其、張倢菱</a:t>
            </a:r>
            <a:endParaRPr dirty="0"/>
          </a:p>
          <a:p>
            <a:pPr marL="0" marR="0" lvl="0" indent="0" algn="ctr" rtl="0">
              <a:lnSpc>
                <a:spcPct val="150000"/>
              </a:lnSpc>
              <a:spcBef>
                <a:spcPts val="0"/>
              </a:spcBef>
              <a:spcAft>
                <a:spcPts val="0"/>
              </a:spcAft>
              <a:buNone/>
            </a:pPr>
            <a:r>
              <a:rPr lang="en-US" sz="2800" b="0" i="0" u="none" strike="noStrike" cap="none" dirty="0" err="1">
                <a:solidFill>
                  <a:srgbClr val="022B41"/>
                </a:solidFill>
                <a:latin typeface="Microsoft JhengHei"/>
                <a:ea typeface="Microsoft JhengHei"/>
                <a:cs typeface="Microsoft JhengHei"/>
                <a:sym typeface="Microsoft JhengHei"/>
              </a:rPr>
              <a:t>指導教授：劉亮志</a:t>
            </a:r>
            <a:r>
              <a:rPr lang="en-US" sz="2800" b="0" i="0" u="none" strike="noStrike" cap="none" dirty="0">
                <a:solidFill>
                  <a:srgbClr val="022B41"/>
                </a:solidFill>
                <a:latin typeface="Microsoft JhengHei"/>
                <a:ea typeface="Microsoft JhengHei"/>
                <a:cs typeface="Microsoft JhengHei"/>
                <a:sym typeface="Microsoft JhengHei"/>
              </a:rPr>
              <a:t> </a:t>
            </a:r>
            <a:r>
              <a:rPr lang="en-US" sz="2800" b="0" i="0" u="none" strike="noStrike" cap="none" dirty="0" err="1">
                <a:solidFill>
                  <a:srgbClr val="022B41"/>
                </a:solidFill>
                <a:latin typeface="Microsoft JhengHei"/>
                <a:ea typeface="Microsoft JhengHei"/>
                <a:cs typeface="Microsoft JhengHei"/>
                <a:sym typeface="Microsoft JhengHei"/>
              </a:rPr>
              <a:t>教授</a:t>
            </a:r>
            <a:endParaRPr dirty="0"/>
          </a:p>
          <a:p>
            <a:pPr marL="0" marR="0" lvl="0" indent="0" algn="ctr" rtl="0">
              <a:lnSpc>
                <a:spcPct val="150000"/>
              </a:lnSpc>
              <a:spcBef>
                <a:spcPts val="0"/>
              </a:spcBef>
              <a:spcAft>
                <a:spcPts val="0"/>
              </a:spcAft>
              <a:buNone/>
            </a:pPr>
            <a:r>
              <a:rPr lang="en-US" sz="2800" b="0" i="0" u="none" strike="noStrike" cap="none" dirty="0" err="1">
                <a:solidFill>
                  <a:srgbClr val="022B41"/>
                </a:solidFill>
                <a:latin typeface="Microsoft JhengHei"/>
                <a:ea typeface="Microsoft JhengHei"/>
                <a:cs typeface="Microsoft JhengHei"/>
                <a:sym typeface="Microsoft JhengHei"/>
              </a:rPr>
              <a:t>技術指導：鄭麗珍</a:t>
            </a:r>
            <a:r>
              <a:rPr lang="en-US" sz="2800" b="0" i="0" u="none" strike="noStrike" cap="none" dirty="0">
                <a:solidFill>
                  <a:srgbClr val="022B41"/>
                </a:solidFill>
                <a:latin typeface="Microsoft JhengHei"/>
                <a:ea typeface="Microsoft JhengHei"/>
                <a:cs typeface="Microsoft JhengHei"/>
                <a:sym typeface="Microsoft JhengHei"/>
              </a:rPr>
              <a:t> </a:t>
            </a:r>
            <a:r>
              <a:rPr lang="en-US" sz="2800" b="0" i="0" u="none" strike="noStrike" cap="none" dirty="0" err="1">
                <a:solidFill>
                  <a:srgbClr val="022B41"/>
                </a:solidFill>
                <a:latin typeface="Microsoft JhengHei"/>
                <a:ea typeface="Microsoft JhengHei"/>
                <a:cs typeface="Microsoft JhengHei"/>
                <a:sym typeface="Microsoft JhengHei"/>
              </a:rPr>
              <a:t>教授</a:t>
            </a:r>
            <a:endParaRPr sz="4000" b="0" i="0" u="none" strike="noStrike" cap="none" dirty="0">
              <a:solidFill>
                <a:srgbClr val="022B41"/>
              </a:solidFill>
              <a:latin typeface="Microsoft JhengHei"/>
              <a:ea typeface="Microsoft JhengHei"/>
              <a:cs typeface="Microsoft JhengHei"/>
              <a:sym typeface="Microsoft JhengHei"/>
            </a:endParaRPr>
          </a:p>
        </p:txBody>
      </p:sp>
      <p:sp>
        <p:nvSpPr>
          <p:cNvPr id="4" name="投影片編號版面配置區 3"/>
          <p:cNvSpPr>
            <a:spLocks noGrp="1"/>
          </p:cNvSpPr>
          <p:nvPr>
            <p:ph type="sldNum" idx="10"/>
          </p:nvPr>
        </p:nvSpPr>
        <p:spPr/>
        <p:txBody>
          <a:bodyPr/>
          <a:lstStyle/>
          <a:p>
            <a:pPr lvl="0"/>
            <a:fld id="{00000000-1234-1234-1234-123412341234}" type="slidenum">
              <a:rPr lang="en-US" smtClean="0"/>
              <a:pPr lvl="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idx="10"/>
          </p:nvPr>
        </p:nvSpPr>
        <p:spPr>
          <a:xfrm>
            <a:off x="9460937" y="6456768"/>
            <a:ext cx="2743200" cy="365125"/>
          </a:xfrm>
        </p:spPr>
        <p:txBody>
          <a:bodyPr/>
          <a:lstStyle/>
          <a:p>
            <a:pPr lvl="0"/>
            <a:fld id="{00000000-1234-1234-1234-123412341234}" type="slidenum">
              <a:rPr lang="en-US" smtClean="0"/>
              <a:pPr lvl="0"/>
              <a:t>10</a:t>
            </a:fld>
            <a:endParaRPr lang="en-US"/>
          </a:p>
        </p:txBody>
      </p:sp>
      <p:grpSp>
        <p:nvGrpSpPr>
          <p:cNvPr id="46" name="群組 45"/>
          <p:cNvGrpSpPr/>
          <p:nvPr/>
        </p:nvGrpSpPr>
        <p:grpSpPr>
          <a:xfrm>
            <a:off x="1207697" y="978033"/>
            <a:ext cx="4019911" cy="3687035"/>
            <a:chOff x="6245953" y="2880673"/>
            <a:chExt cx="5563708" cy="3200244"/>
          </a:xfrm>
        </p:grpSpPr>
        <p:sp>
          <p:nvSpPr>
            <p:cNvPr id="47" name="Google Shape;468;p16"/>
            <p:cNvSpPr txBox="1"/>
            <p:nvPr/>
          </p:nvSpPr>
          <p:spPr>
            <a:xfrm>
              <a:off x="7576258" y="2880673"/>
              <a:ext cx="1986690" cy="56096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b="1" dirty="0">
                  <a:solidFill>
                    <a:srgbClr val="955937"/>
                  </a:solidFill>
                  <a:latin typeface="微軟正黑體" panose="020B0604030504040204" pitchFamily="34" charset="-120"/>
                  <a:ea typeface="微軟正黑體" panose="020B0604030504040204" pitchFamily="34" charset="-120"/>
                  <a:cs typeface="Noto Sans Medium"/>
                  <a:sym typeface="Noto Sans Medium"/>
                </a:rPr>
                <a:t>斷詞範例</a:t>
              </a:r>
              <a:endParaRPr sz="2400" b="1" dirty="0">
                <a:solidFill>
                  <a:srgbClr val="955937"/>
                </a:solidFill>
                <a:latin typeface="微軟正黑體" panose="020B0604030504040204" pitchFamily="34" charset="-120"/>
                <a:ea typeface="微軟正黑體" panose="020B0604030504040204" pitchFamily="34" charset="-120"/>
                <a:cs typeface="Noto Sans Medium"/>
                <a:sym typeface="Noto Sans Medium"/>
              </a:endParaRPr>
            </a:p>
          </p:txBody>
        </p:sp>
        <p:sp>
          <p:nvSpPr>
            <p:cNvPr id="49" name="Google Shape;458;p16"/>
            <p:cNvSpPr/>
            <p:nvPr/>
          </p:nvSpPr>
          <p:spPr>
            <a:xfrm>
              <a:off x="6245953" y="3491382"/>
              <a:ext cx="5563708" cy="2589535"/>
            </a:xfrm>
            <a:prstGeom prst="roundRect">
              <a:avLst>
                <a:gd name="adj" fmla="val 10839"/>
              </a:avLst>
            </a:prstGeom>
            <a:solidFill>
              <a:srgbClr val="FAC5A4"/>
            </a:solidFill>
            <a:ln>
              <a:noFill/>
            </a:ln>
          </p:spPr>
          <p:txBody>
            <a:bodyPr spcFirstLastPara="1" wrap="square" lIns="91425" tIns="45700" rIns="91425" bIns="45700" anchor="ctr" anchorCtr="0">
              <a:noAutofit/>
            </a:bodyPr>
            <a:lstStyle/>
            <a:p>
              <a:pPr lvl="0">
                <a:lnSpc>
                  <a:spcPct val="150000"/>
                </a:lnSpc>
              </a:pP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意外</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倒</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賣單</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加堆</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買單</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沒</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人</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掛</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假單</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掛</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倒</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意思</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期指</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高</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過</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才</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繼續</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攻</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夠</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強</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過</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今天</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期指</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破</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還好</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關鍵</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需要</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時間</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整理</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上面</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缺口</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回補</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看</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太</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壞</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a:t>
              </a:r>
              <a:endParaRPr lang="zh-TW" altLang="en-US" sz="1800" dirty="0">
                <a:latin typeface="微軟正黑體" panose="020B0604030504040204" pitchFamily="34" charset="-120"/>
                <a:ea typeface="微軟正黑體" panose="020B0604030504040204" pitchFamily="34" charset="-120"/>
              </a:endParaRPr>
            </a:p>
          </p:txBody>
        </p:sp>
      </p:grpSp>
      <p:sp>
        <p:nvSpPr>
          <p:cNvPr id="53" name="Google Shape;458;p16"/>
          <p:cNvSpPr/>
          <p:nvPr/>
        </p:nvSpPr>
        <p:spPr>
          <a:xfrm>
            <a:off x="6504316" y="1703883"/>
            <a:ext cx="3933646" cy="2961185"/>
          </a:xfrm>
          <a:prstGeom prst="roundRect">
            <a:avLst>
              <a:gd name="adj" fmla="val 10839"/>
            </a:avLst>
          </a:prstGeom>
          <a:solidFill>
            <a:srgbClr val="FAC5A4"/>
          </a:solidFill>
          <a:ln>
            <a:noFill/>
          </a:ln>
        </p:spPr>
        <p:txBody>
          <a:bodyPr spcFirstLastPara="1" wrap="square" lIns="91425" tIns="45700" rIns="91425" bIns="45700" anchor="ctr" anchorCtr="0">
            <a:noAutofit/>
          </a:bodyPr>
          <a:lstStyle/>
          <a:p>
            <a:pPr lvl="0">
              <a:lnSpc>
                <a:spcPct val="150000"/>
              </a:lnSpc>
            </a:pP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意外</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b="1" dirty="0">
                <a:solidFill>
                  <a:schemeClr val="accent6">
                    <a:lumMod val="50000"/>
                  </a:schemeClr>
                </a:solidFill>
                <a:latin typeface="微軟正黑體" panose="020B0604030504040204" pitchFamily="34" charset="-120"/>
                <a:ea typeface="微軟正黑體" panose="020B0604030504040204" pitchFamily="34" charset="-120"/>
                <a:cs typeface="Noto Sans Medium"/>
                <a:sym typeface="Noto Sans Medium"/>
              </a:rPr>
              <a:t>倒</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b="1" dirty="0">
                <a:solidFill>
                  <a:schemeClr val="accent6">
                    <a:lumMod val="50000"/>
                  </a:schemeClr>
                </a:solidFill>
                <a:latin typeface="微軟正黑體" panose="020B0604030504040204" pitchFamily="34" charset="-120"/>
                <a:ea typeface="微軟正黑體" panose="020B0604030504040204" pitchFamily="34" charset="-120"/>
                <a:cs typeface="Noto Sans Medium"/>
                <a:sym typeface="Noto Sans Medium"/>
              </a:rPr>
              <a:t>賣單</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加堆</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b="1" dirty="0">
                <a:solidFill>
                  <a:srgbClr val="C00000"/>
                </a:solidFill>
                <a:latin typeface="微軟正黑體" panose="020B0604030504040204" pitchFamily="34" charset="-120"/>
                <a:ea typeface="微軟正黑體" panose="020B0604030504040204" pitchFamily="34" charset="-120"/>
                <a:cs typeface="Noto Sans Medium"/>
                <a:sym typeface="Noto Sans Medium"/>
              </a:rPr>
              <a:t>買單</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沒</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人</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掛</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假單</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掛</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倒</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意思</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期指</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高</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過</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才</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繼續</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b="1" dirty="0">
                <a:solidFill>
                  <a:srgbClr val="C00000"/>
                </a:solidFill>
                <a:latin typeface="微軟正黑體" panose="020B0604030504040204" pitchFamily="34" charset="-120"/>
                <a:ea typeface="微軟正黑體" panose="020B0604030504040204" pitchFamily="34" charset="-120"/>
                <a:cs typeface="Noto Sans Medium"/>
                <a:sym typeface="Noto Sans Medium"/>
              </a:rPr>
              <a:t>攻</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夠</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b="1" dirty="0">
                <a:solidFill>
                  <a:srgbClr val="C00000"/>
                </a:solidFill>
                <a:latin typeface="微軟正黑體" panose="020B0604030504040204" pitchFamily="34" charset="-120"/>
                <a:ea typeface="微軟正黑體" panose="020B0604030504040204" pitchFamily="34" charset="-120"/>
                <a:cs typeface="Noto Sans Medium"/>
                <a:sym typeface="Noto Sans Medium"/>
              </a:rPr>
              <a:t>強</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過</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今天</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期指</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破</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還好</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關鍵</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需要</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時間</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b="1" dirty="0">
                <a:solidFill>
                  <a:srgbClr val="C00000"/>
                </a:solidFill>
                <a:latin typeface="微軟正黑體" panose="020B0604030504040204" pitchFamily="34" charset="-120"/>
                <a:ea typeface="微軟正黑體" panose="020B0604030504040204" pitchFamily="34" charset="-120"/>
                <a:cs typeface="Noto Sans Medium"/>
                <a:sym typeface="Noto Sans Medium"/>
              </a:rPr>
              <a:t>整理</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上面</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b="1" dirty="0">
                <a:solidFill>
                  <a:schemeClr val="accent6">
                    <a:lumMod val="50000"/>
                  </a:schemeClr>
                </a:solidFill>
                <a:latin typeface="微軟正黑體" panose="020B0604030504040204" pitchFamily="34" charset="-120"/>
                <a:ea typeface="微軟正黑體" panose="020B0604030504040204" pitchFamily="34" charset="-120"/>
                <a:cs typeface="Noto Sans Medium"/>
                <a:sym typeface="Noto Sans Medium"/>
              </a:rPr>
              <a:t>缺口</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b="1" dirty="0">
                <a:solidFill>
                  <a:srgbClr val="C00000"/>
                </a:solidFill>
                <a:latin typeface="微軟正黑體" panose="020B0604030504040204" pitchFamily="34" charset="-120"/>
                <a:ea typeface="微軟正黑體" panose="020B0604030504040204" pitchFamily="34" charset="-120"/>
                <a:cs typeface="Noto Sans Medium"/>
                <a:sym typeface="Noto Sans Medium"/>
              </a:rPr>
              <a:t>回補</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看</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太</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b="1" dirty="0">
                <a:solidFill>
                  <a:schemeClr val="accent6">
                    <a:lumMod val="50000"/>
                  </a:schemeClr>
                </a:solidFill>
                <a:latin typeface="微軟正黑體" panose="020B0604030504040204" pitchFamily="34" charset="-120"/>
                <a:ea typeface="微軟正黑體" panose="020B0604030504040204" pitchFamily="34" charset="-120"/>
                <a:cs typeface="Noto Sans Medium"/>
                <a:sym typeface="Noto Sans Medium"/>
              </a:rPr>
              <a:t>壞</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a:t>
            </a:r>
          </a:p>
        </p:txBody>
      </p:sp>
      <p:grpSp>
        <p:nvGrpSpPr>
          <p:cNvPr id="6" name="群組 5">
            <a:extLst>
              <a:ext uri="{FF2B5EF4-FFF2-40B4-BE49-F238E27FC236}">
                <a16:creationId xmlns:a16="http://schemas.microsoft.com/office/drawing/2014/main" id="{F8025ACD-4A74-4619-9CE8-536B7BE6E15C}"/>
              </a:ext>
            </a:extLst>
          </p:cNvPr>
          <p:cNvGrpSpPr/>
          <p:nvPr/>
        </p:nvGrpSpPr>
        <p:grpSpPr>
          <a:xfrm>
            <a:off x="3278708" y="4653946"/>
            <a:ext cx="6464843" cy="1786016"/>
            <a:chOff x="3278708" y="4653946"/>
            <a:chExt cx="6464843" cy="1786016"/>
          </a:xfrm>
        </p:grpSpPr>
        <p:grpSp>
          <p:nvGrpSpPr>
            <p:cNvPr id="4" name="群組 3">
              <a:extLst>
                <a:ext uri="{FF2B5EF4-FFF2-40B4-BE49-F238E27FC236}">
                  <a16:creationId xmlns:a16="http://schemas.microsoft.com/office/drawing/2014/main" id="{1A9BBC70-E539-42C1-9D36-A87632EC2E7C}"/>
                </a:ext>
              </a:extLst>
            </p:cNvPr>
            <p:cNvGrpSpPr/>
            <p:nvPr/>
          </p:nvGrpSpPr>
          <p:grpSpPr>
            <a:xfrm>
              <a:off x="3278708" y="4795915"/>
              <a:ext cx="4621821" cy="1644047"/>
              <a:chOff x="3309030" y="4799531"/>
              <a:chExt cx="4621821" cy="1644047"/>
            </a:xfrm>
          </p:grpSpPr>
          <p:grpSp>
            <p:nvGrpSpPr>
              <p:cNvPr id="55" name="Google Shape;363;p13"/>
              <p:cNvGrpSpPr/>
              <p:nvPr/>
            </p:nvGrpSpPr>
            <p:grpSpPr>
              <a:xfrm>
                <a:off x="4839887" y="4799531"/>
                <a:ext cx="2122701" cy="482007"/>
                <a:chOff x="3469607" y="1095577"/>
                <a:chExt cx="3600000" cy="569731"/>
              </a:xfrm>
            </p:grpSpPr>
            <p:sp>
              <p:nvSpPr>
                <p:cNvPr id="69" name="Google Shape;364;p13"/>
                <p:cNvSpPr txBox="1"/>
                <p:nvPr/>
              </p:nvSpPr>
              <p:spPr>
                <a:xfrm>
                  <a:off x="3469607" y="1095577"/>
                  <a:ext cx="3454931" cy="54563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4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情緒字典範例</a:t>
                  </a:r>
                  <a:endParaRPr sz="2400" b="1" dirty="0">
                    <a:solidFill>
                      <a:srgbClr val="963E08"/>
                    </a:solidFill>
                    <a:latin typeface="微軟正黑體" panose="020B0604030504040204" pitchFamily="34" charset="-120"/>
                    <a:ea typeface="微軟正黑體" panose="020B0604030504040204" pitchFamily="34" charset="-120"/>
                    <a:cs typeface="Noto Sans Medium"/>
                    <a:sym typeface="Noto Sans Medium"/>
                  </a:endParaRPr>
                </a:p>
              </p:txBody>
            </p:sp>
            <p:cxnSp>
              <p:nvCxnSpPr>
                <p:cNvPr id="70" name="Google Shape;365;p13"/>
                <p:cNvCxnSpPr/>
                <p:nvPr/>
              </p:nvCxnSpPr>
              <p:spPr>
                <a:xfrm flipH="1">
                  <a:off x="3469607" y="1665307"/>
                  <a:ext cx="3600000" cy="1"/>
                </a:xfrm>
                <a:prstGeom prst="straightConnector1">
                  <a:avLst/>
                </a:prstGeom>
                <a:noFill/>
                <a:ln w="28575" cap="rnd" cmpd="sng">
                  <a:solidFill>
                    <a:srgbClr val="B9815F"/>
                  </a:solidFill>
                  <a:prstDash val="solid"/>
                  <a:miter lim="800000"/>
                  <a:headEnd type="none" w="sm" len="sm"/>
                  <a:tailEnd type="none" w="sm" len="sm"/>
                </a:ln>
              </p:spPr>
            </p:cxnSp>
          </p:grpSp>
          <p:grpSp>
            <p:nvGrpSpPr>
              <p:cNvPr id="2" name="群組 1">
                <a:extLst>
                  <a:ext uri="{FF2B5EF4-FFF2-40B4-BE49-F238E27FC236}">
                    <a16:creationId xmlns:a16="http://schemas.microsoft.com/office/drawing/2014/main" id="{F468DB8F-061D-46AD-A610-4C47BB81BCF4}"/>
                  </a:ext>
                </a:extLst>
              </p:cNvPr>
              <p:cNvGrpSpPr/>
              <p:nvPr/>
            </p:nvGrpSpPr>
            <p:grpSpPr>
              <a:xfrm>
                <a:off x="3309030" y="5516275"/>
                <a:ext cx="4621821" cy="927303"/>
                <a:chOff x="3604305" y="5640100"/>
                <a:chExt cx="4621821" cy="927303"/>
              </a:xfrm>
            </p:grpSpPr>
            <p:sp>
              <p:nvSpPr>
                <p:cNvPr id="35" name="Google Shape;519;p18"/>
                <p:cNvSpPr txBox="1"/>
                <p:nvPr/>
              </p:nvSpPr>
              <p:spPr>
                <a:xfrm>
                  <a:off x="3604305" y="5640100"/>
                  <a:ext cx="983552"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C00000"/>
                      </a:solidFill>
                      <a:latin typeface="微軟正黑體" panose="020B0604030504040204" pitchFamily="34" charset="-120"/>
                      <a:ea typeface="微軟正黑體" panose="020B0604030504040204" pitchFamily="34" charset="-120"/>
                      <a:cs typeface="Noto Sans Medium"/>
                      <a:sym typeface="Noto Sans Medium"/>
                    </a:rPr>
                    <a:t>正向詞</a:t>
                  </a:r>
                  <a:endParaRPr sz="2000" dirty="0">
                    <a:solidFill>
                      <a:srgbClr val="C00000"/>
                    </a:solidFill>
                    <a:latin typeface="微軟正黑體" panose="020B0604030504040204" pitchFamily="34" charset="-120"/>
                    <a:ea typeface="微軟正黑體" panose="020B0604030504040204" pitchFamily="34" charset="-120"/>
                    <a:cs typeface="Noto Sans Medium"/>
                    <a:sym typeface="Noto Sans Medium"/>
                  </a:endParaRPr>
                </a:p>
              </p:txBody>
            </p:sp>
            <p:sp>
              <p:nvSpPr>
                <p:cNvPr id="36" name="Google Shape;520;p18"/>
                <p:cNvSpPr/>
                <p:nvPr/>
              </p:nvSpPr>
              <p:spPr>
                <a:xfrm>
                  <a:off x="4684380" y="5643268"/>
                  <a:ext cx="3440691" cy="400070"/>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微軟正黑體" panose="020B0604030504040204" pitchFamily="34" charset="-120"/>
                    <a:ea typeface="微軟正黑體" panose="020B0604030504040204" pitchFamily="34" charset="-120"/>
                    <a:cs typeface="Calibri"/>
                    <a:sym typeface="Calibri"/>
                  </a:endParaRPr>
                </a:p>
              </p:txBody>
            </p:sp>
            <p:sp>
              <p:nvSpPr>
                <p:cNvPr id="37" name="Google Shape;521;p18"/>
                <p:cNvSpPr txBox="1"/>
                <p:nvPr/>
              </p:nvSpPr>
              <p:spPr>
                <a:xfrm>
                  <a:off x="4785435" y="5640100"/>
                  <a:ext cx="3440691" cy="40006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000" dirty="0">
                      <a:solidFill>
                        <a:srgbClr val="FEEFE6"/>
                      </a:solidFill>
                      <a:latin typeface="微軟正黑體" panose="020B0604030504040204" pitchFamily="34" charset="-120"/>
                      <a:ea typeface="微軟正黑體" panose="020B0604030504040204" pitchFamily="34" charset="-120"/>
                      <a:cs typeface="Noto Sans Medium"/>
                      <a:sym typeface="Noto Sans Medium"/>
                    </a:rPr>
                    <a:t>買單、攻、強、整理、回補</a:t>
                  </a:r>
                  <a:endParaRPr sz="2000" dirty="0">
                    <a:solidFill>
                      <a:srgbClr val="FEEFE6"/>
                    </a:solidFill>
                    <a:latin typeface="微軟正黑體" panose="020B0604030504040204" pitchFamily="34" charset="-120"/>
                    <a:ea typeface="微軟正黑體" panose="020B0604030504040204" pitchFamily="34" charset="-120"/>
                    <a:cs typeface="Noto Sans Medium"/>
                    <a:sym typeface="Noto Sans Medium"/>
                  </a:endParaRPr>
                </a:p>
              </p:txBody>
            </p:sp>
            <p:sp>
              <p:nvSpPr>
                <p:cNvPr id="32" name="Google Shape;523;p18"/>
                <p:cNvSpPr txBox="1"/>
                <p:nvPr/>
              </p:nvSpPr>
              <p:spPr>
                <a:xfrm>
                  <a:off x="3604305" y="6167334"/>
                  <a:ext cx="983552"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548135"/>
                      </a:solidFill>
                      <a:latin typeface="微軟正黑體" panose="020B0604030504040204" pitchFamily="34" charset="-120"/>
                      <a:ea typeface="微軟正黑體" panose="020B0604030504040204" pitchFamily="34" charset="-120"/>
                      <a:cs typeface="Noto Sans Medium"/>
                      <a:sym typeface="Noto Sans Medium"/>
                    </a:rPr>
                    <a:t>負向詞</a:t>
                  </a:r>
                  <a:endParaRPr sz="2000" dirty="0">
                    <a:solidFill>
                      <a:srgbClr val="548135"/>
                    </a:solidFill>
                    <a:latin typeface="微軟正黑體" panose="020B0604030504040204" pitchFamily="34" charset="-120"/>
                    <a:ea typeface="微軟正黑體" panose="020B0604030504040204" pitchFamily="34" charset="-120"/>
                    <a:cs typeface="Noto Sans Medium"/>
                    <a:sym typeface="Noto Sans Medium"/>
                  </a:endParaRPr>
                </a:p>
              </p:txBody>
            </p:sp>
            <p:sp>
              <p:nvSpPr>
                <p:cNvPr id="33" name="Google Shape;524;p18"/>
                <p:cNvSpPr/>
                <p:nvPr/>
              </p:nvSpPr>
              <p:spPr>
                <a:xfrm>
                  <a:off x="4684381" y="6160976"/>
                  <a:ext cx="3441600" cy="399600"/>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微軟正黑體" panose="020B0604030504040204" pitchFamily="34" charset="-120"/>
                    <a:ea typeface="微軟正黑體" panose="020B0604030504040204" pitchFamily="34" charset="-120"/>
                    <a:cs typeface="Calibri"/>
                    <a:sym typeface="Calibri"/>
                  </a:endParaRPr>
                </a:p>
              </p:txBody>
            </p:sp>
            <p:sp>
              <p:nvSpPr>
                <p:cNvPr id="34" name="Google Shape;525;p18"/>
                <p:cNvSpPr txBox="1"/>
                <p:nvPr/>
              </p:nvSpPr>
              <p:spPr>
                <a:xfrm>
                  <a:off x="4785436" y="6167334"/>
                  <a:ext cx="2751540" cy="40006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000" dirty="0">
                      <a:solidFill>
                        <a:srgbClr val="FEEFE6"/>
                      </a:solidFill>
                      <a:latin typeface="微軟正黑體" panose="020B0604030504040204" pitchFamily="34" charset="-120"/>
                      <a:ea typeface="微軟正黑體" panose="020B0604030504040204" pitchFamily="34" charset="-120"/>
                      <a:cs typeface="Noto Sans Medium"/>
                      <a:sym typeface="Noto Sans Medium"/>
                    </a:rPr>
                    <a:t>倒、賣單、缺口、壞</a:t>
                  </a:r>
                  <a:endParaRPr sz="2000" dirty="0">
                    <a:solidFill>
                      <a:srgbClr val="FEEFE6"/>
                    </a:solidFill>
                    <a:latin typeface="微軟正黑體" panose="020B0604030504040204" pitchFamily="34" charset="-120"/>
                    <a:ea typeface="微軟正黑體" panose="020B0604030504040204" pitchFamily="34" charset="-120"/>
                    <a:cs typeface="Noto Sans Medium"/>
                    <a:sym typeface="Noto Sans Medium"/>
                  </a:endParaRPr>
                </a:p>
              </p:txBody>
            </p:sp>
          </p:grpSp>
        </p:grpSp>
        <p:cxnSp>
          <p:nvCxnSpPr>
            <p:cNvPr id="73" name="Google Shape;530;p18"/>
            <p:cNvCxnSpPr>
              <a:cxnSpLocks/>
            </p:cNvCxnSpPr>
            <p:nvPr/>
          </p:nvCxnSpPr>
          <p:spPr>
            <a:xfrm rot="10800000" flipV="1">
              <a:off x="8098108" y="4653946"/>
              <a:ext cx="1645443" cy="1258782"/>
            </a:xfrm>
            <a:prstGeom prst="curvedConnector3">
              <a:avLst>
                <a:gd name="adj1" fmla="val 50000"/>
              </a:avLst>
            </a:prstGeom>
            <a:noFill/>
            <a:ln w="38100" cap="flat" cmpd="sng">
              <a:solidFill>
                <a:srgbClr val="963E08"/>
              </a:solidFill>
              <a:prstDash val="solid"/>
              <a:miter lim="800000"/>
              <a:headEnd type="none" w="sm" len="sm"/>
              <a:tailEnd type="triangle" w="med" len="med"/>
            </a:ln>
          </p:spPr>
        </p:cxnSp>
      </p:grpSp>
      <p:sp>
        <p:nvSpPr>
          <p:cNvPr id="74" name="Google Shape;468;p16"/>
          <p:cNvSpPr txBox="1"/>
          <p:nvPr/>
        </p:nvSpPr>
        <p:spPr>
          <a:xfrm>
            <a:off x="7847283" y="1057593"/>
            <a:ext cx="1748046" cy="64629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b="1" dirty="0">
                <a:solidFill>
                  <a:srgbClr val="955937"/>
                </a:solidFill>
                <a:latin typeface="微軟正黑體" panose="020B0604030504040204" pitchFamily="34" charset="-120"/>
                <a:ea typeface="微軟正黑體" panose="020B0604030504040204" pitchFamily="34" charset="-120"/>
                <a:cs typeface="Noto Sans Medium"/>
                <a:sym typeface="Noto Sans Medium"/>
              </a:rPr>
              <a:t>正負向標記</a:t>
            </a:r>
            <a:endParaRPr sz="2400" b="1" dirty="0">
              <a:solidFill>
                <a:srgbClr val="955937"/>
              </a:solidFill>
              <a:latin typeface="微軟正黑體" panose="020B0604030504040204" pitchFamily="34" charset="-120"/>
              <a:ea typeface="微軟正黑體" panose="020B0604030504040204" pitchFamily="34" charset="-120"/>
              <a:cs typeface="Noto Sans Medium"/>
              <a:sym typeface="Noto Sans Medium"/>
            </a:endParaRPr>
          </a:p>
        </p:txBody>
      </p:sp>
      <p:cxnSp>
        <p:nvCxnSpPr>
          <p:cNvPr id="75" name="Google Shape;469;p16"/>
          <p:cNvCxnSpPr>
            <a:stCxn id="49" idx="3"/>
            <a:endCxn id="53" idx="1"/>
          </p:cNvCxnSpPr>
          <p:nvPr/>
        </p:nvCxnSpPr>
        <p:spPr>
          <a:xfrm>
            <a:off x="5227608" y="3173353"/>
            <a:ext cx="1276708" cy="11123"/>
          </a:xfrm>
          <a:prstGeom prst="curvedConnector3">
            <a:avLst>
              <a:gd name="adj1" fmla="val 50000"/>
            </a:avLst>
          </a:prstGeom>
          <a:noFill/>
          <a:ln w="38100" cap="flat" cmpd="sng">
            <a:solidFill>
              <a:srgbClr val="963E08"/>
            </a:solidFill>
            <a:prstDash val="solid"/>
            <a:miter lim="800000"/>
            <a:headEnd type="none" w="sm" len="sm"/>
            <a:tailEnd type="triangle" w="med" len="med"/>
          </a:ln>
        </p:spPr>
      </p:cxnSp>
    </p:spTree>
    <p:extLst>
      <p:ext uri="{BB962C8B-B14F-4D97-AF65-F5344CB8AC3E}">
        <p14:creationId xmlns:p14="http://schemas.microsoft.com/office/powerpoint/2010/main" val="252671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idx="10"/>
          </p:nvPr>
        </p:nvSpPr>
        <p:spPr>
          <a:xfrm>
            <a:off x="9460937" y="6456768"/>
            <a:ext cx="2743200" cy="365125"/>
          </a:xfrm>
        </p:spPr>
        <p:txBody>
          <a:bodyPr/>
          <a:lstStyle/>
          <a:p>
            <a:pPr lvl="0"/>
            <a:fld id="{00000000-1234-1234-1234-123412341234}" type="slidenum">
              <a:rPr lang="en-US" smtClean="0"/>
              <a:pPr lvl="0"/>
              <a:t>11</a:t>
            </a:fld>
            <a:endParaRPr lang="en-US"/>
          </a:p>
        </p:txBody>
      </p:sp>
      <p:pic>
        <p:nvPicPr>
          <p:cNvPr id="5" name="Google Shape;602;p22"/>
          <p:cNvPicPr preferRelativeResize="0"/>
          <p:nvPr/>
        </p:nvPicPr>
        <p:blipFill rotWithShape="1">
          <a:blip r:embed="rId2">
            <a:alphaModFix/>
          </a:blip>
          <a:srcRect l="-1" r="501"/>
          <a:stretch/>
        </p:blipFill>
        <p:spPr>
          <a:xfrm>
            <a:off x="192430" y="1227201"/>
            <a:ext cx="10179170" cy="5252799"/>
          </a:xfrm>
          <a:prstGeom prst="roundRect">
            <a:avLst>
              <a:gd name="adj" fmla="val 2010"/>
            </a:avLst>
          </a:prstGeom>
          <a:noFill/>
          <a:ln>
            <a:noFill/>
          </a:ln>
          <a:effectLst>
            <a:outerShdw blurRad="292100" dist="139700" dir="2700000" algn="tl" rotWithShape="0">
              <a:srgbClr val="333333">
                <a:alpha val="64705"/>
              </a:srgbClr>
            </a:outerShdw>
          </a:effectLst>
        </p:spPr>
      </p:pic>
    </p:spTree>
    <p:extLst>
      <p:ext uri="{BB962C8B-B14F-4D97-AF65-F5344CB8AC3E}">
        <p14:creationId xmlns:p14="http://schemas.microsoft.com/office/powerpoint/2010/main" val="166056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tx1">
                    <a:lumMod val="75000"/>
                    <a:lumOff val="25000"/>
                  </a:schemeClr>
                </a:solidFill>
              </a:rPr>
              <a:t>正向字詞文字雲</a:t>
            </a:r>
          </a:p>
        </p:txBody>
      </p:sp>
      <p:sp>
        <p:nvSpPr>
          <p:cNvPr id="4" name="文字版面配置區 3"/>
          <p:cNvSpPr>
            <a:spLocks noGrp="1"/>
          </p:cNvSpPr>
          <p:nvPr>
            <p:ph type="body" idx="1"/>
          </p:nvPr>
        </p:nvSpPr>
        <p:spPr>
          <a:xfrm>
            <a:off x="7704000" y="2628000"/>
            <a:ext cx="2988000" cy="3384000"/>
          </a:xfrm>
        </p:spPr>
        <p:txBody>
          <a:bodyPr/>
          <a:lstStyle/>
          <a:p>
            <a:pPr marL="50800" indent="0">
              <a:buNone/>
            </a:pPr>
            <a:r>
              <a:rPr lang="zh-TW" altLang="en-US" b="1" dirty="0">
                <a:solidFill>
                  <a:schemeClr val="tx1">
                    <a:lumMod val="75000"/>
                    <a:lumOff val="25000"/>
                  </a:schemeClr>
                </a:solidFill>
              </a:rPr>
              <a:t>買、漲、上漲、新高、獲利</a:t>
            </a:r>
            <a:endParaRPr lang="en-US" altLang="zh-TW" b="1" dirty="0">
              <a:solidFill>
                <a:schemeClr val="tx1">
                  <a:lumMod val="75000"/>
                  <a:lumOff val="25000"/>
                </a:schemeClr>
              </a:solidFill>
            </a:endParaRPr>
          </a:p>
          <a:p>
            <a:pPr marL="50800" indent="0">
              <a:buNone/>
            </a:pPr>
            <a:r>
              <a:rPr lang="zh-TW" altLang="en-US" dirty="0">
                <a:solidFill>
                  <a:schemeClr val="tx1">
                    <a:lumMod val="75000"/>
                    <a:lumOff val="25000"/>
                  </a:schemeClr>
                </a:solidFill>
              </a:rPr>
              <a:t>在全年的所有文章中各出現超過</a:t>
            </a:r>
            <a:r>
              <a:rPr lang="en-US" altLang="zh-TW" dirty="0">
                <a:solidFill>
                  <a:schemeClr val="tx1">
                    <a:lumMod val="75000"/>
                    <a:lumOff val="25000"/>
                  </a:schemeClr>
                </a:solidFill>
              </a:rPr>
              <a:t>10000</a:t>
            </a:r>
            <a:r>
              <a:rPr lang="zh-TW" altLang="en-US" dirty="0">
                <a:solidFill>
                  <a:schemeClr val="tx1">
                    <a:lumMod val="75000"/>
                    <a:lumOff val="25000"/>
                  </a:schemeClr>
                </a:solidFill>
              </a:rPr>
              <a:t>次</a:t>
            </a:r>
          </a:p>
        </p:txBody>
      </p:sp>
      <p:sp>
        <p:nvSpPr>
          <p:cNvPr id="3" name="投影片編號版面配置區 2"/>
          <p:cNvSpPr>
            <a:spLocks noGrp="1"/>
          </p:cNvSpPr>
          <p:nvPr>
            <p:ph type="sldNum" idx="10"/>
          </p:nvPr>
        </p:nvSpPr>
        <p:spPr>
          <a:xfrm>
            <a:off x="9460937" y="6456768"/>
            <a:ext cx="2743200" cy="365125"/>
          </a:xfrm>
        </p:spPr>
        <p:txBody>
          <a:bodyPr/>
          <a:lstStyle/>
          <a:p>
            <a:pPr lvl="0"/>
            <a:fld id="{00000000-1234-1234-1234-123412341234}" type="slidenum">
              <a:rPr lang="en-US" smtClean="0"/>
              <a:pPr lvl="0"/>
              <a:t>12</a:t>
            </a:fld>
            <a:endParaRPr lang="en-US"/>
          </a:p>
        </p:txBody>
      </p:sp>
      <p:pic>
        <p:nvPicPr>
          <p:cNvPr id="1026" name="Picture 2" descr="https://lh3.googleusercontent.com/PnAqfztBe0pcOkKOV8G3aX1jPDPdcqRchhF7fGpFfxm78fHHd0bRmIVxlN4jrrfkSS8yE3ncE5jcAi5sZvgGTIzQ5dsPf1hT2wQUGE-Qsk1tsFoMnwkV4uDSENrfCBtgas-XIlBg_ND2ivQ21gDc_pgGWxWZprC0rn1KT33U1A33qxcKV4OpYXWqsqvPtw"/>
          <p:cNvPicPr>
            <a:picLocks noChangeAspect="1" noChangeArrowheads="1"/>
          </p:cNvPicPr>
          <p:nvPr/>
        </p:nvPicPr>
        <p:blipFill rotWithShape="1">
          <a:blip r:embed="rId2">
            <a:extLst>
              <a:ext uri="{28A0092B-C50C-407E-A947-70E740481C1C}">
                <a14:useLocalDpi xmlns:a14="http://schemas.microsoft.com/office/drawing/2010/main" val="0"/>
              </a:ext>
            </a:extLst>
          </a:blip>
          <a:srcRect r="3694" b="6734"/>
          <a:stretch/>
        </p:blipFill>
        <p:spPr bwMode="auto">
          <a:xfrm>
            <a:off x="576000" y="2052000"/>
            <a:ext cx="6645935" cy="44582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96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tx1">
                    <a:lumMod val="75000"/>
                    <a:lumOff val="25000"/>
                  </a:schemeClr>
                </a:solidFill>
              </a:rPr>
              <a:t>負向字詞文字雲</a:t>
            </a:r>
          </a:p>
        </p:txBody>
      </p:sp>
      <p:sp>
        <p:nvSpPr>
          <p:cNvPr id="8" name="文字版面配置區 3"/>
          <p:cNvSpPr>
            <a:spLocks noGrp="1"/>
          </p:cNvSpPr>
          <p:nvPr>
            <p:ph type="body" idx="1"/>
          </p:nvPr>
        </p:nvSpPr>
        <p:spPr>
          <a:xfrm>
            <a:off x="7704000" y="2628000"/>
            <a:ext cx="2988000" cy="3384000"/>
          </a:xfrm>
        </p:spPr>
        <p:txBody>
          <a:bodyPr/>
          <a:lstStyle/>
          <a:p>
            <a:pPr marL="50800" indent="0">
              <a:buNone/>
            </a:pPr>
            <a:r>
              <a:rPr lang="zh-TW" altLang="en-US" b="1" dirty="0">
                <a:solidFill>
                  <a:schemeClr val="tx1">
                    <a:lumMod val="75000"/>
                    <a:lumOff val="25000"/>
                  </a:schemeClr>
                </a:solidFill>
              </a:rPr>
              <a:t>下跌、跌、賣、賣超、升息</a:t>
            </a:r>
            <a:endParaRPr lang="en-US" altLang="zh-TW" b="1" dirty="0">
              <a:solidFill>
                <a:schemeClr val="tx1">
                  <a:lumMod val="75000"/>
                  <a:lumOff val="25000"/>
                </a:schemeClr>
              </a:solidFill>
            </a:endParaRPr>
          </a:p>
          <a:p>
            <a:pPr marL="50800" indent="0">
              <a:buNone/>
            </a:pPr>
            <a:r>
              <a:rPr lang="zh-TW" altLang="en-US" dirty="0">
                <a:solidFill>
                  <a:schemeClr val="tx1">
                    <a:lumMod val="75000"/>
                    <a:lumOff val="25000"/>
                  </a:schemeClr>
                </a:solidFill>
              </a:rPr>
              <a:t>在全年的所有文章中各出現超過</a:t>
            </a:r>
            <a:r>
              <a:rPr lang="en-US" altLang="zh-TW" dirty="0">
                <a:solidFill>
                  <a:schemeClr val="tx1">
                    <a:lumMod val="75000"/>
                    <a:lumOff val="25000"/>
                  </a:schemeClr>
                </a:solidFill>
              </a:rPr>
              <a:t>5000</a:t>
            </a:r>
            <a:r>
              <a:rPr lang="zh-TW" altLang="en-US" dirty="0">
                <a:solidFill>
                  <a:schemeClr val="tx1">
                    <a:lumMod val="75000"/>
                    <a:lumOff val="25000"/>
                  </a:schemeClr>
                </a:solidFill>
              </a:rPr>
              <a:t>次</a:t>
            </a:r>
          </a:p>
        </p:txBody>
      </p:sp>
      <p:sp>
        <p:nvSpPr>
          <p:cNvPr id="3" name="投影片編號版面配置區 2"/>
          <p:cNvSpPr>
            <a:spLocks noGrp="1"/>
          </p:cNvSpPr>
          <p:nvPr>
            <p:ph type="sldNum" idx="10"/>
          </p:nvPr>
        </p:nvSpPr>
        <p:spPr>
          <a:xfrm>
            <a:off x="9460937" y="6456768"/>
            <a:ext cx="2743200" cy="365125"/>
          </a:xfrm>
        </p:spPr>
        <p:txBody>
          <a:bodyPr/>
          <a:lstStyle/>
          <a:p>
            <a:pPr lvl="0"/>
            <a:fld id="{00000000-1234-1234-1234-123412341234}" type="slidenum">
              <a:rPr lang="en-US" smtClean="0"/>
              <a:pPr lvl="0"/>
              <a:t>13</a:t>
            </a:fld>
            <a:endParaRPr lang="en-US"/>
          </a:p>
        </p:txBody>
      </p:sp>
      <p:pic>
        <p:nvPicPr>
          <p:cNvPr id="2050" name="Picture 2" descr="https://lh4.googleusercontent.com/WSjoCh9VjDNUpwUa-ZfI7Uz_-HUIvcU_Q5BdcyUI5vyG3ojBWcIad78icY_DSvw30xxqyqCRWzhrCVaecsFbeVeFPZbdF322PFn9BqBGO6gQMhYoinNhW7tlpxwE8cBWv7UAJwG0h36K1S5hUq-WFWyrIJ4voWJt5wB6e7nCIJDtYslo1HRll2PjWu3bqg"/>
          <p:cNvPicPr>
            <a:picLocks noChangeAspect="1" noChangeArrowheads="1"/>
          </p:cNvPicPr>
          <p:nvPr/>
        </p:nvPicPr>
        <p:blipFill rotWithShape="1">
          <a:blip r:embed="rId2">
            <a:extLst>
              <a:ext uri="{28A0092B-C50C-407E-A947-70E740481C1C}">
                <a14:useLocalDpi xmlns:a14="http://schemas.microsoft.com/office/drawing/2010/main" val="0"/>
              </a:ext>
            </a:extLst>
          </a:blip>
          <a:srcRect l="1877" t="2832" b="2913"/>
          <a:stretch/>
        </p:blipFill>
        <p:spPr bwMode="auto">
          <a:xfrm>
            <a:off x="576000" y="2052000"/>
            <a:ext cx="6722502" cy="46661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318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idx="10"/>
          </p:nvPr>
        </p:nvSpPr>
        <p:spPr>
          <a:xfrm>
            <a:off x="9460937" y="6456768"/>
            <a:ext cx="2743200" cy="365125"/>
          </a:xfrm>
        </p:spPr>
        <p:txBody>
          <a:bodyPr/>
          <a:lstStyle/>
          <a:p>
            <a:pPr lvl="0"/>
            <a:fld id="{00000000-1234-1234-1234-123412341234}" type="slidenum">
              <a:rPr lang="en-US" smtClean="0"/>
              <a:pPr lvl="0"/>
              <a:t>14</a:t>
            </a:fld>
            <a:endParaRPr lang="en-US" dirty="0"/>
          </a:p>
        </p:txBody>
      </p:sp>
      <p:grpSp>
        <p:nvGrpSpPr>
          <p:cNvPr id="10" name="群組 9"/>
          <p:cNvGrpSpPr/>
          <p:nvPr/>
        </p:nvGrpSpPr>
        <p:grpSpPr>
          <a:xfrm>
            <a:off x="705853" y="2294021"/>
            <a:ext cx="5614736" cy="3257131"/>
            <a:chOff x="1109563" y="2005472"/>
            <a:chExt cx="2959072" cy="2665916"/>
          </a:xfrm>
        </p:grpSpPr>
        <p:sp>
          <p:nvSpPr>
            <p:cNvPr id="6" name="Google Shape;149;p3"/>
            <p:cNvSpPr/>
            <p:nvPr/>
          </p:nvSpPr>
          <p:spPr>
            <a:xfrm>
              <a:off x="1109564" y="2005472"/>
              <a:ext cx="2959071" cy="612000"/>
            </a:xfrm>
            <a:prstGeom prst="roundRect">
              <a:avLst>
                <a:gd name="adj" fmla="val 5481"/>
              </a:avLst>
            </a:prstGeom>
            <a:solidFill>
              <a:schemeClr val="lt1"/>
            </a:solidFill>
            <a:ln w="12700" cap="flat" cmpd="sng">
              <a:solidFill>
                <a:srgbClr val="D0D0D8"/>
              </a:solidFill>
              <a:prstDash val="solid"/>
              <a:miter lim="800000"/>
              <a:headEnd type="none" w="sm" len="sm"/>
              <a:tailEnd type="none" w="sm" len="sm"/>
            </a:ln>
          </p:spPr>
          <p:txBody>
            <a:bodyPr spcFirstLastPara="1" wrap="square" lIns="180000" tIns="45700" rIns="91425" bIns="45700" anchor="ctr" anchorCtr="0">
              <a:noAutofit/>
            </a:bodyPr>
            <a:lstStyle/>
            <a:p>
              <a:pPr marL="0" marR="0" lvl="0" indent="0" algn="l" rtl="0">
                <a:spcBef>
                  <a:spcPts val="0"/>
                </a:spcBef>
                <a:spcAft>
                  <a:spcPts val="0"/>
                </a:spcAft>
                <a:buNone/>
              </a:pP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資料樣本區間</a:t>
              </a:r>
              <a:r>
                <a:rPr lang="en-US" sz="2400" b="1" i="0" u="none" strike="noStrike" cap="none"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                    </a:t>
              </a:r>
              <a:r>
                <a:rPr lang="zh-TW" altLang="en-US" sz="2400" b="1" i="0" u="none" strike="noStrike" cap="none"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         </a:t>
              </a:r>
              <a:r>
                <a:rPr lang="en-US" sz="2400" b="1" i="0" u="none" strike="noStrike" cap="none"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a:t>
              </a:r>
              <a:endParaRPr sz="2400" b="1" i="0" u="none" strike="noStrike" cap="none"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sp>
          <p:nvSpPr>
            <p:cNvPr id="7" name="Google Shape;150;p3"/>
            <p:cNvSpPr/>
            <p:nvPr/>
          </p:nvSpPr>
          <p:spPr>
            <a:xfrm>
              <a:off x="1109563" y="3446419"/>
              <a:ext cx="2959071" cy="612000"/>
            </a:xfrm>
            <a:prstGeom prst="round2SameRect">
              <a:avLst>
                <a:gd name="adj1" fmla="val 0"/>
                <a:gd name="adj2" fmla="val 0"/>
              </a:avLst>
            </a:prstGeom>
            <a:solidFill>
              <a:schemeClr val="lt1"/>
            </a:solidFill>
            <a:ln w="12700" cap="flat" cmpd="sng">
              <a:solidFill>
                <a:srgbClr val="D0D0D8"/>
              </a:solidFill>
              <a:prstDash val="solid"/>
              <a:miter lim="800000"/>
              <a:headEnd type="none" w="sm" len="sm"/>
              <a:tailEnd type="none" w="sm" len="sm"/>
            </a:ln>
          </p:spPr>
          <p:txBody>
            <a:bodyPr spcFirstLastPara="1" wrap="square" lIns="180000" tIns="45700" rIns="91425" bIns="45700" anchor="ctr" anchorCtr="0">
              <a:noAutofit/>
            </a:bodyPr>
            <a:lstStyle/>
            <a:p>
              <a:pPr lvl="0"/>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總資料量共</a:t>
              </a: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rPr>
                <a:t>366</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天，文章篇數</a:t>
              </a: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rPr>
                <a:t>67941</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篇</a:t>
              </a:r>
              <a:endParaRPr sz="2400" b="1"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8" name="Google Shape;151;p3"/>
            <p:cNvSpPr/>
            <p:nvPr/>
          </p:nvSpPr>
          <p:spPr>
            <a:xfrm>
              <a:off x="1109563" y="4059388"/>
              <a:ext cx="2959071" cy="612000"/>
            </a:xfrm>
            <a:prstGeom prst="round2SameRect">
              <a:avLst>
                <a:gd name="adj1" fmla="val 0"/>
                <a:gd name="adj2" fmla="val 7056"/>
              </a:avLst>
            </a:prstGeom>
            <a:solidFill>
              <a:schemeClr val="lt1"/>
            </a:solidFill>
            <a:ln w="12700" cap="flat" cmpd="sng">
              <a:solidFill>
                <a:srgbClr val="D0D0D8"/>
              </a:solidFill>
              <a:prstDash val="solid"/>
              <a:miter lim="800000"/>
              <a:headEnd type="none" w="sm" len="sm"/>
              <a:tailEnd type="none" w="sm" len="sm"/>
            </a:ln>
          </p:spPr>
          <p:txBody>
            <a:bodyPr spcFirstLastPara="1" wrap="square" lIns="180000" tIns="45700" rIns="91425" bIns="45700" anchor="ctr" anchorCtr="0">
              <a:noAutofit/>
            </a:bodyPr>
            <a:lstStyle/>
            <a:p>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股市交易日</a:t>
              </a: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rPr>
                <a:t>244</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天</a:t>
              </a:r>
              <a:r>
                <a:rPr lang="zh-TW" altLang="en-US" sz="2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文章篇數</a:t>
              </a: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rPr>
                <a:t>57798</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篇</a:t>
              </a:r>
              <a:endParaRPr sz="2400"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9" name="Google Shape;192;p3"/>
            <p:cNvSpPr/>
            <p:nvPr/>
          </p:nvSpPr>
          <p:spPr>
            <a:xfrm>
              <a:off x="1109563" y="2828004"/>
              <a:ext cx="2959071" cy="612000"/>
            </a:xfrm>
            <a:prstGeom prst="round2SameRect">
              <a:avLst>
                <a:gd name="adj1" fmla="val 6084"/>
                <a:gd name="adj2" fmla="val 0"/>
              </a:avLst>
            </a:prstGeom>
            <a:solidFill>
              <a:schemeClr val="lt1"/>
            </a:solidFill>
            <a:ln w="12700" cap="flat" cmpd="sng">
              <a:solidFill>
                <a:srgbClr val="F27431"/>
              </a:solidFill>
              <a:prstDash val="dash"/>
              <a:miter lim="800000"/>
              <a:headEnd type="none" w="sm" len="sm"/>
              <a:tailEnd type="none" w="sm" len="sm"/>
            </a:ln>
          </p:spPr>
          <p:txBody>
            <a:bodyPr spcFirstLastPara="1" wrap="square" lIns="180000" tIns="45700" rIns="91425" bIns="45700" anchor="ctr" anchorCtr="0">
              <a:noAutofit/>
            </a:bodyPr>
            <a:lstStyle/>
            <a:p>
              <a:pPr lvl="0" algn="ct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2021</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年</a:t>
              </a: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3</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月</a:t>
              </a: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27</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日至</a:t>
              </a: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2022</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年</a:t>
              </a: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3</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月</a:t>
              </a: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27</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日</a:t>
              </a:r>
              <a:endParaRPr sz="2400"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grpSp>
      <p:grpSp>
        <p:nvGrpSpPr>
          <p:cNvPr id="75" name="群組 74"/>
          <p:cNvGrpSpPr/>
          <p:nvPr/>
        </p:nvGrpSpPr>
        <p:grpSpPr>
          <a:xfrm>
            <a:off x="7379369" y="2909414"/>
            <a:ext cx="3313909" cy="1892832"/>
            <a:chOff x="152336" y="5249894"/>
            <a:chExt cx="2959071" cy="1740532"/>
          </a:xfrm>
        </p:grpSpPr>
        <p:sp>
          <p:nvSpPr>
            <p:cNvPr id="73" name="Google Shape;192;p3"/>
            <p:cNvSpPr/>
            <p:nvPr/>
          </p:nvSpPr>
          <p:spPr>
            <a:xfrm>
              <a:off x="152336" y="5249894"/>
              <a:ext cx="2959071" cy="612000"/>
            </a:xfrm>
            <a:prstGeom prst="round2SameRect">
              <a:avLst>
                <a:gd name="adj1" fmla="val 6084"/>
                <a:gd name="adj2" fmla="val 0"/>
              </a:avLst>
            </a:prstGeom>
            <a:solidFill>
              <a:schemeClr val="lt1"/>
            </a:solidFill>
            <a:ln w="12700" cap="flat" cmpd="sng">
              <a:solidFill>
                <a:srgbClr val="F27431"/>
              </a:solidFill>
              <a:prstDash val="solid"/>
              <a:miter lim="800000"/>
              <a:headEnd type="none" w="sm" len="sm"/>
              <a:tailEnd type="none" w="sm" len="sm"/>
            </a:ln>
          </p:spPr>
          <p:txBody>
            <a:bodyPr spcFirstLastPara="1" wrap="square" lIns="180000" tIns="45700" rIns="91425" bIns="45700" anchor="ctr" anchorCtr="0">
              <a:noAutofit/>
            </a:bodyPr>
            <a:lstStyle/>
            <a:p>
              <a:pPr marL="457200" indent="-457200">
                <a:lnSpc>
                  <a:spcPct val="150000"/>
                </a:lnSpc>
                <a:buFont typeface="Wingdings" panose="05000000000000000000" pitchFamily="2" charset="2"/>
                <a:buAutoNum type="circleNumWdWhitePlain"/>
              </a:pPr>
              <a:r>
                <a:rPr lang="zh-TW" altLang="en-US" sz="2400" b="1" dirty="0">
                  <a:solidFill>
                    <a:srgbClr val="F27431"/>
                  </a:solidFill>
                  <a:latin typeface="微軟正黑體" panose="020B0604030504040204" pitchFamily="34" charset="-120"/>
                  <a:ea typeface="微軟正黑體" panose="020B0604030504040204" pitchFamily="34" charset="-120"/>
                  <a:sym typeface="Malgun Gothic"/>
                </a:rPr>
                <a:t>發文內容分析</a:t>
              </a:r>
              <a:endParaRPr lang="en-US" altLang="zh-TW" sz="2400" b="1" dirty="0">
                <a:solidFill>
                  <a:srgbClr val="F27431"/>
                </a:solidFill>
                <a:latin typeface="微軟正黑體" panose="020B0604030504040204" pitchFamily="34" charset="-120"/>
                <a:ea typeface="微軟正黑體" panose="020B0604030504040204" pitchFamily="34" charset="-120"/>
                <a:sym typeface="Malgun Gothic"/>
              </a:endParaRPr>
            </a:p>
          </p:txBody>
        </p:sp>
        <p:sp>
          <p:nvSpPr>
            <p:cNvPr id="74" name="Google Shape;193;p3"/>
            <p:cNvSpPr/>
            <p:nvPr/>
          </p:nvSpPr>
          <p:spPr>
            <a:xfrm>
              <a:off x="152336" y="6378426"/>
              <a:ext cx="2959071" cy="612000"/>
            </a:xfrm>
            <a:prstGeom prst="round2SameRect">
              <a:avLst>
                <a:gd name="adj1" fmla="val 0"/>
                <a:gd name="adj2" fmla="val 0"/>
              </a:avLst>
            </a:prstGeom>
            <a:solidFill>
              <a:schemeClr val="lt1"/>
            </a:solidFill>
            <a:ln w="12700" cap="flat" cmpd="sng">
              <a:solidFill>
                <a:srgbClr val="F27431"/>
              </a:solidFill>
              <a:prstDash val="solid"/>
              <a:miter lim="800000"/>
              <a:headEnd type="none" w="sm" len="sm"/>
              <a:tailEnd type="none" w="sm" len="sm"/>
            </a:ln>
          </p:spPr>
          <p:txBody>
            <a:bodyPr spcFirstLastPara="1" wrap="square" lIns="180000" tIns="45700" rIns="91425" bIns="45700" anchor="ctr" anchorCtr="0">
              <a:noAutofit/>
            </a:bodyPr>
            <a:lstStyle/>
            <a:p>
              <a:pPr marL="457200" indent="-457200">
                <a:lnSpc>
                  <a:spcPct val="150000"/>
                </a:lnSpc>
                <a:buFont typeface="Wingdings" panose="05000000000000000000" pitchFamily="2" charset="2"/>
                <a:buAutoNum type="circleNumWdWhitePlain" startAt="2"/>
              </a:pPr>
              <a:r>
                <a:rPr lang="zh-TW" altLang="en-US" sz="2400" b="1" dirty="0">
                  <a:solidFill>
                    <a:srgbClr val="F27431"/>
                  </a:solidFill>
                  <a:latin typeface="微軟正黑體" panose="020B0604030504040204" pitchFamily="34" charset="-120"/>
                  <a:ea typeface="微軟正黑體" panose="020B0604030504040204" pitchFamily="34" charset="-120"/>
                  <a:sym typeface="Malgun Gothic"/>
                </a:rPr>
                <a:t>系統準確度分析</a:t>
              </a:r>
              <a:endParaRPr lang="zh-TW" altLang="en-US" sz="24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1859608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idx="10"/>
          </p:nvPr>
        </p:nvSpPr>
        <p:spPr/>
        <p:txBody>
          <a:bodyPr/>
          <a:lstStyle/>
          <a:p>
            <a:pPr lvl="0"/>
            <a:fld id="{00000000-1234-1234-1234-123412341234}" type="slidenum">
              <a:rPr lang="en-US" smtClean="0"/>
              <a:pPr lvl="0"/>
              <a:t>15</a:t>
            </a:fld>
            <a:endParaRPr lang="en-US"/>
          </a:p>
        </p:txBody>
      </p:sp>
      <p:grpSp>
        <p:nvGrpSpPr>
          <p:cNvPr id="5" name="群組 4"/>
          <p:cNvGrpSpPr/>
          <p:nvPr/>
        </p:nvGrpSpPr>
        <p:grpSpPr>
          <a:xfrm>
            <a:off x="1720895" y="2005060"/>
            <a:ext cx="9047367" cy="4575656"/>
            <a:chOff x="1472617" y="1471521"/>
            <a:chExt cx="9489425" cy="4790439"/>
          </a:xfrm>
        </p:grpSpPr>
        <p:sp>
          <p:nvSpPr>
            <p:cNvPr id="6" name="Google Shape;239;p6"/>
            <p:cNvSpPr/>
            <p:nvPr/>
          </p:nvSpPr>
          <p:spPr>
            <a:xfrm rot="10800000" flipH="1">
              <a:off x="1890056" y="2931067"/>
              <a:ext cx="8054153" cy="2088463"/>
            </a:xfrm>
            <a:custGeom>
              <a:avLst/>
              <a:gdLst/>
              <a:ahLst/>
              <a:cxnLst/>
              <a:rect l="l" t="t" r="r" b="b"/>
              <a:pathLst>
                <a:path w="8054153" h="2088463" extrusionOk="0">
                  <a:moveTo>
                    <a:pt x="2531586" y="2088463"/>
                  </a:moveTo>
                  <a:cubicBezTo>
                    <a:pt x="3037316" y="2088463"/>
                    <a:pt x="3459261" y="1729735"/>
                    <a:pt x="3556845" y="1252853"/>
                  </a:cubicBezTo>
                  <a:lnTo>
                    <a:pt x="3576568" y="1057201"/>
                  </a:lnTo>
                  <a:lnTo>
                    <a:pt x="3581719" y="1057053"/>
                  </a:lnTo>
                  <a:cubicBezTo>
                    <a:pt x="3577075" y="894926"/>
                    <a:pt x="3660457" y="742960"/>
                    <a:pt x="3799696" y="659780"/>
                  </a:cubicBezTo>
                  <a:cubicBezTo>
                    <a:pt x="3938936" y="576599"/>
                    <a:pt x="4112268" y="575207"/>
                    <a:pt x="4252826" y="656139"/>
                  </a:cubicBezTo>
                  <a:cubicBezTo>
                    <a:pt x="4358245" y="716838"/>
                    <a:pt x="4432869" y="816729"/>
                    <a:pt x="4462732" y="931301"/>
                  </a:cubicBezTo>
                  <a:lnTo>
                    <a:pt x="4476195" y="1041943"/>
                  </a:lnTo>
                  <a:lnTo>
                    <a:pt x="4470200" y="1041943"/>
                  </a:lnTo>
                  <a:cubicBezTo>
                    <a:pt x="4470200" y="1619920"/>
                    <a:pt x="4938743" y="2088463"/>
                    <a:pt x="5516720" y="2088463"/>
                  </a:cubicBezTo>
                  <a:cubicBezTo>
                    <a:pt x="6022450" y="2088463"/>
                    <a:pt x="6444394" y="1729735"/>
                    <a:pt x="6541978" y="1252853"/>
                  </a:cubicBezTo>
                  <a:lnTo>
                    <a:pt x="6561715" y="1057069"/>
                  </a:lnTo>
                  <a:lnTo>
                    <a:pt x="6562276" y="1057053"/>
                  </a:lnTo>
                  <a:cubicBezTo>
                    <a:pt x="6557632" y="894926"/>
                    <a:pt x="6641014" y="742960"/>
                    <a:pt x="6780253" y="659780"/>
                  </a:cubicBezTo>
                  <a:cubicBezTo>
                    <a:pt x="6919493" y="576599"/>
                    <a:pt x="7092825" y="575207"/>
                    <a:pt x="7233383" y="656139"/>
                  </a:cubicBezTo>
                  <a:cubicBezTo>
                    <a:pt x="7373941" y="737071"/>
                    <a:pt x="7459753" y="887678"/>
                    <a:pt x="7457715" y="1049858"/>
                  </a:cubicBezTo>
                  <a:lnTo>
                    <a:pt x="8054071" y="1057351"/>
                  </a:lnTo>
                  <a:cubicBezTo>
                    <a:pt x="8058823" y="679185"/>
                    <a:pt x="7858729" y="328006"/>
                    <a:pt x="7530981" y="139291"/>
                  </a:cubicBezTo>
                  <a:cubicBezTo>
                    <a:pt x="7203233" y="-49424"/>
                    <a:pt x="6799062" y="-46177"/>
                    <a:pt x="6474389" y="147780"/>
                  </a:cubicBezTo>
                  <a:cubicBezTo>
                    <a:pt x="6230885" y="293248"/>
                    <a:pt x="6060644" y="528936"/>
                    <a:pt x="5995311" y="797175"/>
                  </a:cubicBezTo>
                  <a:lnTo>
                    <a:pt x="5969511" y="1041943"/>
                  </a:lnTo>
                  <a:lnTo>
                    <a:pt x="5966012" y="1041943"/>
                  </a:lnTo>
                  <a:cubicBezTo>
                    <a:pt x="5966012" y="1290080"/>
                    <a:pt x="5764857" y="1491235"/>
                    <a:pt x="5516720" y="1491235"/>
                  </a:cubicBezTo>
                  <a:cubicBezTo>
                    <a:pt x="5299600" y="1491235"/>
                    <a:pt x="5118451" y="1337226"/>
                    <a:pt x="5076556" y="1132491"/>
                  </a:cubicBezTo>
                  <a:lnTo>
                    <a:pt x="5068976" y="1057294"/>
                  </a:lnTo>
                  <a:lnTo>
                    <a:pt x="5073514" y="1057351"/>
                  </a:lnTo>
                  <a:cubicBezTo>
                    <a:pt x="5078266" y="679185"/>
                    <a:pt x="4878172" y="328006"/>
                    <a:pt x="4550424" y="139291"/>
                  </a:cubicBezTo>
                  <a:cubicBezTo>
                    <a:pt x="4222676" y="-49424"/>
                    <a:pt x="3818505" y="-46177"/>
                    <a:pt x="3493832" y="147780"/>
                  </a:cubicBezTo>
                  <a:cubicBezTo>
                    <a:pt x="3209743" y="317493"/>
                    <a:pt x="3025376" y="610005"/>
                    <a:pt x="2990976" y="933739"/>
                  </a:cubicBezTo>
                  <a:lnTo>
                    <a:pt x="2986803" y="1041943"/>
                  </a:lnTo>
                  <a:lnTo>
                    <a:pt x="2980878" y="1041943"/>
                  </a:lnTo>
                  <a:cubicBezTo>
                    <a:pt x="2980878" y="1290080"/>
                    <a:pt x="2779723" y="1491235"/>
                    <a:pt x="2531586" y="1491235"/>
                  </a:cubicBezTo>
                  <a:cubicBezTo>
                    <a:pt x="2314466" y="1491235"/>
                    <a:pt x="2133317" y="1337226"/>
                    <a:pt x="2091422" y="1132491"/>
                  </a:cubicBezTo>
                  <a:lnTo>
                    <a:pt x="2083842" y="1057294"/>
                  </a:lnTo>
                  <a:lnTo>
                    <a:pt x="2088381" y="1057351"/>
                  </a:lnTo>
                  <a:cubicBezTo>
                    <a:pt x="2093088" y="682761"/>
                    <a:pt x="1896775" y="334351"/>
                    <a:pt x="1573931" y="144321"/>
                  </a:cubicBezTo>
                  <a:cubicBezTo>
                    <a:pt x="1251087" y="-45710"/>
                    <a:pt x="851186" y="-48240"/>
                    <a:pt x="525963" y="137690"/>
                  </a:cubicBezTo>
                  <a:cubicBezTo>
                    <a:pt x="200739" y="323621"/>
                    <a:pt x="34" y="669518"/>
                    <a:pt x="0" y="1044138"/>
                  </a:cubicBezTo>
                  <a:lnTo>
                    <a:pt x="596402" y="1044191"/>
                  </a:lnTo>
                  <a:cubicBezTo>
                    <a:pt x="596416" y="883531"/>
                    <a:pt x="682491" y="735190"/>
                    <a:pt x="821967" y="655452"/>
                  </a:cubicBezTo>
                  <a:cubicBezTo>
                    <a:pt x="961441" y="575714"/>
                    <a:pt x="1132943" y="576800"/>
                    <a:pt x="1271398" y="658296"/>
                  </a:cubicBezTo>
                  <a:cubicBezTo>
                    <a:pt x="1375239" y="719419"/>
                    <a:pt x="1448557" y="818747"/>
                    <a:pt x="1477874" y="932364"/>
                  </a:cubicBezTo>
                  <a:lnTo>
                    <a:pt x="1491072" y="1041943"/>
                  </a:lnTo>
                  <a:lnTo>
                    <a:pt x="1485066" y="1041943"/>
                  </a:lnTo>
                  <a:cubicBezTo>
                    <a:pt x="1485066" y="1619920"/>
                    <a:pt x="1953609" y="2088463"/>
                    <a:pt x="2531586" y="2088463"/>
                  </a:cubicBezTo>
                  <a:close/>
                </a:path>
              </a:pathLst>
            </a:custGeom>
            <a:solidFill>
              <a:schemeClr val="bg1"/>
            </a:solidFill>
            <a:ln w="12700" cap="flat" cmpd="sng">
              <a:solidFill>
                <a:srgbClr val="D0D0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grpSp>
          <p:nvGrpSpPr>
            <p:cNvPr id="7" name="Google Shape;240;p6"/>
            <p:cNvGrpSpPr/>
            <p:nvPr/>
          </p:nvGrpSpPr>
          <p:grpSpPr>
            <a:xfrm>
              <a:off x="7278791" y="3820306"/>
              <a:ext cx="279674" cy="309983"/>
              <a:chOff x="4006850" y="1601788"/>
              <a:chExt cx="322263" cy="357188"/>
            </a:xfrm>
          </p:grpSpPr>
          <p:sp>
            <p:nvSpPr>
              <p:cNvPr id="25" name="Google Shape;241;p6"/>
              <p:cNvSpPr/>
              <p:nvPr/>
            </p:nvSpPr>
            <p:spPr>
              <a:xfrm>
                <a:off x="4125913" y="1674813"/>
                <a:ext cx="141288" cy="109538"/>
              </a:xfrm>
              <a:custGeom>
                <a:avLst/>
                <a:gdLst/>
                <a:ahLst/>
                <a:cxnLst/>
                <a:rect l="l" t="t" r="r" b="b"/>
                <a:pathLst>
                  <a:path w="1255" h="963" extrusionOk="0">
                    <a:moveTo>
                      <a:pt x="680" y="0"/>
                    </a:moveTo>
                    <a:lnTo>
                      <a:pt x="736" y="1"/>
                    </a:lnTo>
                    <a:lnTo>
                      <a:pt x="793" y="6"/>
                    </a:lnTo>
                    <a:lnTo>
                      <a:pt x="849" y="17"/>
                    </a:lnTo>
                    <a:lnTo>
                      <a:pt x="904" y="32"/>
                    </a:lnTo>
                    <a:lnTo>
                      <a:pt x="958" y="52"/>
                    </a:lnTo>
                    <a:lnTo>
                      <a:pt x="1010" y="77"/>
                    </a:lnTo>
                    <a:lnTo>
                      <a:pt x="1060" y="105"/>
                    </a:lnTo>
                    <a:lnTo>
                      <a:pt x="1107" y="140"/>
                    </a:lnTo>
                    <a:lnTo>
                      <a:pt x="1153" y="178"/>
                    </a:lnTo>
                    <a:lnTo>
                      <a:pt x="1195" y="221"/>
                    </a:lnTo>
                    <a:lnTo>
                      <a:pt x="1255" y="287"/>
                    </a:lnTo>
                    <a:lnTo>
                      <a:pt x="1116" y="413"/>
                    </a:lnTo>
                    <a:lnTo>
                      <a:pt x="1093" y="391"/>
                    </a:lnTo>
                    <a:lnTo>
                      <a:pt x="1070" y="375"/>
                    </a:lnTo>
                    <a:lnTo>
                      <a:pt x="1045" y="364"/>
                    </a:lnTo>
                    <a:lnTo>
                      <a:pt x="1021" y="357"/>
                    </a:lnTo>
                    <a:lnTo>
                      <a:pt x="997" y="354"/>
                    </a:lnTo>
                    <a:lnTo>
                      <a:pt x="974" y="354"/>
                    </a:lnTo>
                    <a:lnTo>
                      <a:pt x="952" y="356"/>
                    </a:lnTo>
                    <a:lnTo>
                      <a:pt x="930" y="361"/>
                    </a:lnTo>
                    <a:lnTo>
                      <a:pt x="911" y="367"/>
                    </a:lnTo>
                    <a:lnTo>
                      <a:pt x="894" y="373"/>
                    </a:lnTo>
                    <a:lnTo>
                      <a:pt x="878" y="380"/>
                    </a:lnTo>
                    <a:lnTo>
                      <a:pt x="866" y="386"/>
                    </a:lnTo>
                    <a:lnTo>
                      <a:pt x="857" y="391"/>
                    </a:lnTo>
                    <a:lnTo>
                      <a:pt x="851" y="395"/>
                    </a:lnTo>
                    <a:lnTo>
                      <a:pt x="849" y="396"/>
                    </a:lnTo>
                    <a:lnTo>
                      <a:pt x="699" y="532"/>
                    </a:lnTo>
                    <a:lnTo>
                      <a:pt x="676" y="556"/>
                    </a:lnTo>
                    <a:lnTo>
                      <a:pt x="657" y="581"/>
                    </a:lnTo>
                    <a:lnTo>
                      <a:pt x="645" y="605"/>
                    </a:lnTo>
                    <a:lnTo>
                      <a:pt x="638" y="631"/>
                    </a:lnTo>
                    <a:lnTo>
                      <a:pt x="635" y="654"/>
                    </a:lnTo>
                    <a:lnTo>
                      <a:pt x="635" y="677"/>
                    </a:lnTo>
                    <a:lnTo>
                      <a:pt x="638" y="700"/>
                    </a:lnTo>
                    <a:lnTo>
                      <a:pt x="643" y="720"/>
                    </a:lnTo>
                    <a:lnTo>
                      <a:pt x="650" y="739"/>
                    </a:lnTo>
                    <a:lnTo>
                      <a:pt x="657" y="757"/>
                    </a:lnTo>
                    <a:lnTo>
                      <a:pt x="666" y="771"/>
                    </a:lnTo>
                    <a:lnTo>
                      <a:pt x="673" y="783"/>
                    </a:lnTo>
                    <a:lnTo>
                      <a:pt x="679" y="792"/>
                    </a:lnTo>
                    <a:lnTo>
                      <a:pt x="684" y="799"/>
                    </a:lnTo>
                    <a:lnTo>
                      <a:pt x="686" y="802"/>
                    </a:lnTo>
                    <a:lnTo>
                      <a:pt x="505" y="963"/>
                    </a:lnTo>
                    <a:lnTo>
                      <a:pt x="0" y="400"/>
                    </a:lnTo>
                    <a:lnTo>
                      <a:pt x="255" y="170"/>
                    </a:lnTo>
                    <a:lnTo>
                      <a:pt x="302" y="133"/>
                    </a:lnTo>
                    <a:lnTo>
                      <a:pt x="352" y="99"/>
                    </a:lnTo>
                    <a:lnTo>
                      <a:pt x="403" y="71"/>
                    </a:lnTo>
                    <a:lnTo>
                      <a:pt x="457" y="46"/>
                    </a:lnTo>
                    <a:lnTo>
                      <a:pt x="511" y="28"/>
                    </a:lnTo>
                    <a:lnTo>
                      <a:pt x="567" y="13"/>
                    </a:lnTo>
                    <a:lnTo>
                      <a:pt x="623" y="4"/>
                    </a:lnTo>
                    <a:lnTo>
                      <a:pt x="680"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1">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sp>
            <p:nvSpPr>
              <p:cNvPr id="26" name="Google Shape;242;p6"/>
              <p:cNvSpPr/>
              <p:nvPr/>
            </p:nvSpPr>
            <p:spPr>
              <a:xfrm>
                <a:off x="4006850" y="1725613"/>
                <a:ext cx="234950" cy="233363"/>
              </a:xfrm>
              <a:custGeom>
                <a:avLst/>
                <a:gdLst/>
                <a:ahLst/>
                <a:cxnLst/>
                <a:rect l="l" t="t" r="r" b="b"/>
                <a:pathLst>
                  <a:path w="2072" h="2058" extrusionOk="0">
                    <a:moveTo>
                      <a:pt x="992" y="0"/>
                    </a:moveTo>
                    <a:lnTo>
                      <a:pt x="2072" y="1204"/>
                    </a:lnTo>
                    <a:lnTo>
                      <a:pt x="1350" y="1852"/>
                    </a:lnTo>
                    <a:lnTo>
                      <a:pt x="1309" y="1886"/>
                    </a:lnTo>
                    <a:lnTo>
                      <a:pt x="1266" y="1916"/>
                    </a:lnTo>
                    <a:lnTo>
                      <a:pt x="1220" y="1945"/>
                    </a:lnTo>
                    <a:lnTo>
                      <a:pt x="1172" y="1970"/>
                    </a:lnTo>
                    <a:lnTo>
                      <a:pt x="1122" y="1993"/>
                    </a:lnTo>
                    <a:lnTo>
                      <a:pt x="1070" y="2011"/>
                    </a:lnTo>
                    <a:lnTo>
                      <a:pt x="1018" y="2027"/>
                    </a:lnTo>
                    <a:lnTo>
                      <a:pt x="964" y="2040"/>
                    </a:lnTo>
                    <a:lnTo>
                      <a:pt x="910" y="2050"/>
                    </a:lnTo>
                    <a:lnTo>
                      <a:pt x="856" y="2056"/>
                    </a:lnTo>
                    <a:lnTo>
                      <a:pt x="801" y="2058"/>
                    </a:lnTo>
                    <a:lnTo>
                      <a:pt x="747" y="2057"/>
                    </a:lnTo>
                    <a:lnTo>
                      <a:pt x="694" y="2052"/>
                    </a:lnTo>
                    <a:lnTo>
                      <a:pt x="642" y="2044"/>
                    </a:lnTo>
                    <a:lnTo>
                      <a:pt x="592" y="2032"/>
                    </a:lnTo>
                    <a:lnTo>
                      <a:pt x="542" y="2015"/>
                    </a:lnTo>
                    <a:lnTo>
                      <a:pt x="494" y="1995"/>
                    </a:lnTo>
                    <a:lnTo>
                      <a:pt x="449" y="1971"/>
                    </a:lnTo>
                    <a:lnTo>
                      <a:pt x="406" y="1943"/>
                    </a:lnTo>
                    <a:lnTo>
                      <a:pt x="367" y="1910"/>
                    </a:lnTo>
                    <a:lnTo>
                      <a:pt x="330" y="1874"/>
                    </a:lnTo>
                    <a:lnTo>
                      <a:pt x="138" y="1661"/>
                    </a:lnTo>
                    <a:lnTo>
                      <a:pt x="106" y="1620"/>
                    </a:lnTo>
                    <a:lnTo>
                      <a:pt x="77" y="1577"/>
                    </a:lnTo>
                    <a:lnTo>
                      <a:pt x="54" y="1532"/>
                    </a:lnTo>
                    <a:lnTo>
                      <a:pt x="35" y="1484"/>
                    </a:lnTo>
                    <a:lnTo>
                      <a:pt x="20" y="1435"/>
                    </a:lnTo>
                    <a:lnTo>
                      <a:pt x="9" y="1384"/>
                    </a:lnTo>
                    <a:lnTo>
                      <a:pt x="3" y="1331"/>
                    </a:lnTo>
                    <a:lnTo>
                      <a:pt x="0" y="1278"/>
                    </a:lnTo>
                    <a:lnTo>
                      <a:pt x="1" y="1225"/>
                    </a:lnTo>
                    <a:lnTo>
                      <a:pt x="6" y="1171"/>
                    </a:lnTo>
                    <a:lnTo>
                      <a:pt x="14" y="1117"/>
                    </a:lnTo>
                    <a:lnTo>
                      <a:pt x="26" y="1064"/>
                    </a:lnTo>
                    <a:lnTo>
                      <a:pt x="41" y="1011"/>
                    </a:lnTo>
                    <a:lnTo>
                      <a:pt x="60" y="959"/>
                    </a:lnTo>
                    <a:lnTo>
                      <a:pt x="81" y="908"/>
                    </a:lnTo>
                    <a:lnTo>
                      <a:pt x="106" y="860"/>
                    </a:lnTo>
                    <a:lnTo>
                      <a:pt x="133" y="813"/>
                    </a:lnTo>
                    <a:lnTo>
                      <a:pt x="164" y="768"/>
                    </a:lnTo>
                    <a:lnTo>
                      <a:pt x="197" y="725"/>
                    </a:lnTo>
                    <a:lnTo>
                      <a:pt x="232" y="685"/>
                    </a:lnTo>
                    <a:lnTo>
                      <a:pt x="270" y="649"/>
                    </a:lnTo>
                    <a:lnTo>
                      <a:pt x="992"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1">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sp>
            <p:nvSpPr>
              <p:cNvPr id="27" name="Google Shape;243;p6"/>
              <p:cNvSpPr/>
              <p:nvPr/>
            </p:nvSpPr>
            <p:spPr>
              <a:xfrm>
                <a:off x="4191000" y="1716088"/>
                <a:ext cx="111125" cy="141288"/>
              </a:xfrm>
              <a:custGeom>
                <a:avLst/>
                <a:gdLst/>
                <a:ahLst/>
                <a:cxnLst/>
                <a:rect l="l" t="t" r="r" b="b"/>
                <a:pathLst>
                  <a:path w="984" h="1236" extrusionOk="0">
                    <a:moveTo>
                      <a:pt x="754" y="0"/>
                    </a:moveTo>
                    <a:lnTo>
                      <a:pt x="814" y="66"/>
                    </a:lnTo>
                    <a:lnTo>
                      <a:pt x="853" y="113"/>
                    </a:lnTo>
                    <a:lnTo>
                      <a:pt x="887" y="162"/>
                    </a:lnTo>
                    <a:lnTo>
                      <a:pt x="915" y="214"/>
                    </a:lnTo>
                    <a:lnTo>
                      <a:pt x="939" y="267"/>
                    </a:lnTo>
                    <a:lnTo>
                      <a:pt x="957" y="321"/>
                    </a:lnTo>
                    <a:lnTo>
                      <a:pt x="971" y="377"/>
                    </a:lnTo>
                    <a:lnTo>
                      <a:pt x="980" y="433"/>
                    </a:lnTo>
                    <a:lnTo>
                      <a:pt x="984" y="490"/>
                    </a:lnTo>
                    <a:lnTo>
                      <a:pt x="983" y="547"/>
                    </a:lnTo>
                    <a:lnTo>
                      <a:pt x="978" y="603"/>
                    </a:lnTo>
                    <a:lnTo>
                      <a:pt x="968" y="659"/>
                    </a:lnTo>
                    <a:lnTo>
                      <a:pt x="953" y="714"/>
                    </a:lnTo>
                    <a:lnTo>
                      <a:pt x="933" y="768"/>
                    </a:lnTo>
                    <a:lnTo>
                      <a:pt x="908" y="819"/>
                    </a:lnTo>
                    <a:lnTo>
                      <a:pt x="880" y="870"/>
                    </a:lnTo>
                    <a:lnTo>
                      <a:pt x="845" y="918"/>
                    </a:lnTo>
                    <a:lnTo>
                      <a:pt x="806" y="963"/>
                    </a:lnTo>
                    <a:lnTo>
                      <a:pt x="764" y="1006"/>
                    </a:lnTo>
                    <a:lnTo>
                      <a:pt x="507" y="1236"/>
                    </a:lnTo>
                    <a:lnTo>
                      <a:pt x="0" y="671"/>
                    </a:lnTo>
                    <a:lnTo>
                      <a:pt x="180" y="509"/>
                    </a:lnTo>
                    <a:lnTo>
                      <a:pt x="180" y="507"/>
                    </a:lnTo>
                    <a:lnTo>
                      <a:pt x="205" y="530"/>
                    </a:lnTo>
                    <a:lnTo>
                      <a:pt x="229" y="548"/>
                    </a:lnTo>
                    <a:lnTo>
                      <a:pt x="254" y="559"/>
                    </a:lnTo>
                    <a:lnTo>
                      <a:pt x="279" y="566"/>
                    </a:lnTo>
                    <a:lnTo>
                      <a:pt x="303" y="569"/>
                    </a:lnTo>
                    <a:lnTo>
                      <a:pt x="328" y="568"/>
                    </a:lnTo>
                    <a:lnTo>
                      <a:pt x="350" y="565"/>
                    </a:lnTo>
                    <a:lnTo>
                      <a:pt x="372" y="559"/>
                    </a:lnTo>
                    <a:lnTo>
                      <a:pt x="391" y="552"/>
                    </a:lnTo>
                    <a:lnTo>
                      <a:pt x="409" y="545"/>
                    </a:lnTo>
                    <a:lnTo>
                      <a:pt x="423" y="536"/>
                    </a:lnTo>
                    <a:lnTo>
                      <a:pt x="436" y="529"/>
                    </a:lnTo>
                    <a:lnTo>
                      <a:pt x="445" y="523"/>
                    </a:lnTo>
                    <a:lnTo>
                      <a:pt x="451" y="519"/>
                    </a:lnTo>
                    <a:lnTo>
                      <a:pt x="453" y="518"/>
                    </a:lnTo>
                    <a:lnTo>
                      <a:pt x="595" y="391"/>
                    </a:lnTo>
                    <a:lnTo>
                      <a:pt x="618" y="366"/>
                    </a:lnTo>
                    <a:lnTo>
                      <a:pt x="635" y="342"/>
                    </a:lnTo>
                    <a:lnTo>
                      <a:pt x="647" y="317"/>
                    </a:lnTo>
                    <a:lnTo>
                      <a:pt x="655" y="293"/>
                    </a:lnTo>
                    <a:lnTo>
                      <a:pt x="659" y="269"/>
                    </a:lnTo>
                    <a:lnTo>
                      <a:pt x="659" y="246"/>
                    </a:lnTo>
                    <a:lnTo>
                      <a:pt x="656" y="224"/>
                    </a:lnTo>
                    <a:lnTo>
                      <a:pt x="651" y="203"/>
                    </a:lnTo>
                    <a:lnTo>
                      <a:pt x="644" y="185"/>
                    </a:lnTo>
                    <a:lnTo>
                      <a:pt x="637" y="169"/>
                    </a:lnTo>
                    <a:lnTo>
                      <a:pt x="630" y="154"/>
                    </a:lnTo>
                    <a:lnTo>
                      <a:pt x="624" y="142"/>
                    </a:lnTo>
                    <a:lnTo>
                      <a:pt x="618" y="134"/>
                    </a:lnTo>
                    <a:lnTo>
                      <a:pt x="614" y="128"/>
                    </a:lnTo>
                    <a:lnTo>
                      <a:pt x="613" y="127"/>
                    </a:lnTo>
                    <a:lnTo>
                      <a:pt x="754"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1">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sp>
            <p:nvSpPr>
              <p:cNvPr id="28" name="Google Shape;244;p6"/>
              <p:cNvSpPr/>
              <p:nvPr/>
            </p:nvSpPr>
            <p:spPr>
              <a:xfrm>
                <a:off x="4267200" y="1601788"/>
                <a:ext cx="61913" cy="114300"/>
              </a:xfrm>
              <a:custGeom>
                <a:avLst/>
                <a:gdLst/>
                <a:ahLst/>
                <a:cxnLst/>
                <a:rect l="l" t="t" r="r" b="b"/>
                <a:pathLst>
                  <a:path w="546" h="1016" extrusionOk="0">
                    <a:moveTo>
                      <a:pt x="309" y="0"/>
                    </a:moveTo>
                    <a:lnTo>
                      <a:pt x="351" y="3"/>
                    </a:lnTo>
                    <a:lnTo>
                      <a:pt x="396" y="11"/>
                    </a:lnTo>
                    <a:lnTo>
                      <a:pt x="442" y="23"/>
                    </a:lnTo>
                    <a:lnTo>
                      <a:pt x="490" y="39"/>
                    </a:lnTo>
                    <a:lnTo>
                      <a:pt x="538" y="60"/>
                    </a:lnTo>
                    <a:lnTo>
                      <a:pt x="544" y="64"/>
                    </a:lnTo>
                    <a:lnTo>
                      <a:pt x="546" y="72"/>
                    </a:lnTo>
                    <a:lnTo>
                      <a:pt x="545" y="81"/>
                    </a:lnTo>
                    <a:lnTo>
                      <a:pt x="540" y="91"/>
                    </a:lnTo>
                    <a:lnTo>
                      <a:pt x="532" y="102"/>
                    </a:lnTo>
                    <a:lnTo>
                      <a:pt x="521" y="113"/>
                    </a:lnTo>
                    <a:lnTo>
                      <a:pt x="510" y="120"/>
                    </a:lnTo>
                    <a:lnTo>
                      <a:pt x="499" y="125"/>
                    </a:lnTo>
                    <a:lnTo>
                      <a:pt x="489" y="127"/>
                    </a:lnTo>
                    <a:lnTo>
                      <a:pt x="480" y="125"/>
                    </a:lnTo>
                    <a:lnTo>
                      <a:pt x="432" y="105"/>
                    </a:lnTo>
                    <a:lnTo>
                      <a:pt x="386" y="89"/>
                    </a:lnTo>
                    <a:lnTo>
                      <a:pt x="344" y="79"/>
                    </a:lnTo>
                    <a:lnTo>
                      <a:pt x="305" y="72"/>
                    </a:lnTo>
                    <a:lnTo>
                      <a:pt x="268" y="68"/>
                    </a:lnTo>
                    <a:lnTo>
                      <a:pt x="235" y="68"/>
                    </a:lnTo>
                    <a:lnTo>
                      <a:pt x="205" y="70"/>
                    </a:lnTo>
                    <a:lnTo>
                      <a:pt x="178" y="75"/>
                    </a:lnTo>
                    <a:lnTo>
                      <a:pt x="155" y="82"/>
                    </a:lnTo>
                    <a:lnTo>
                      <a:pt x="136" y="90"/>
                    </a:lnTo>
                    <a:lnTo>
                      <a:pt x="119" y="100"/>
                    </a:lnTo>
                    <a:lnTo>
                      <a:pt x="107" y="111"/>
                    </a:lnTo>
                    <a:lnTo>
                      <a:pt x="96" y="126"/>
                    </a:lnTo>
                    <a:lnTo>
                      <a:pt x="88" y="145"/>
                    </a:lnTo>
                    <a:lnTo>
                      <a:pt x="83" y="167"/>
                    </a:lnTo>
                    <a:lnTo>
                      <a:pt x="82" y="191"/>
                    </a:lnTo>
                    <a:lnTo>
                      <a:pt x="85" y="218"/>
                    </a:lnTo>
                    <a:lnTo>
                      <a:pt x="93" y="247"/>
                    </a:lnTo>
                    <a:lnTo>
                      <a:pt x="105" y="278"/>
                    </a:lnTo>
                    <a:lnTo>
                      <a:pt x="124" y="310"/>
                    </a:lnTo>
                    <a:lnTo>
                      <a:pt x="149" y="343"/>
                    </a:lnTo>
                    <a:lnTo>
                      <a:pt x="180" y="377"/>
                    </a:lnTo>
                    <a:lnTo>
                      <a:pt x="219" y="411"/>
                    </a:lnTo>
                    <a:lnTo>
                      <a:pt x="262" y="449"/>
                    </a:lnTo>
                    <a:lnTo>
                      <a:pt x="298" y="486"/>
                    </a:lnTo>
                    <a:lnTo>
                      <a:pt x="330" y="523"/>
                    </a:lnTo>
                    <a:lnTo>
                      <a:pt x="353" y="559"/>
                    </a:lnTo>
                    <a:lnTo>
                      <a:pt x="372" y="594"/>
                    </a:lnTo>
                    <a:lnTo>
                      <a:pt x="383" y="630"/>
                    </a:lnTo>
                    <a:lnTo>
                      <a:pt x="389" y="665"/>
                    </a:lnTo>
                    <a:lnTo>
                      <a:pt x="388" y="699"/>
                    </a:lnTo>
                    <a:lnTo>
                      <a:pt x="381" y="733"/>
                    </a:lnTo>
                    <a:lnTo>
                      <a:pt x="368" y="766"/>
                    </a:lnTo>
                    <a:lnTo>
                      <a:pt x="347" y="799"/>
                    </a:lnTo>
                    <a:lnTo>
                      <a:pt x="326" y="828"/>
                    </a:lnTo>
                    <a:lnTo>
                      <a:pt x="302" y="856"/>
                    </a:lnTo>
                    <a:lnTo>
                      <a:pt x="278" y="880"/>
                    </a:lnTo>
                    <a:lnTo>
                      <a:pt x="253" y="904"/>
                    </a:lnTo>
                    <a:lnTo>
                      <a:pt x="227" y="924"/>
                    </a:lnTo>
                    <a:lnTo>
                      <a:pt x="202" y="944"/>
                    </a:lnTo>
                    <a:lnTo>
                      <a:pt x="177" y="960"/>
                    </a:lnTo>
                    <a:lnTo>
                      <a:pt x="154" y="974"/>
                    </a:lnTo>
                    <a:lnTo>
                      <a:pt x="132" y="986"/>
                    </a:lnTo>
                    <a:lnTo>
                      <a:pt x="114" y="996"/>
                    </a:lnTo>
                    <a:lnTo>
                      <a:pt x="98" y="1005"/>
                    </a:lnTo>
                    <a:lnTo>
                      <a:pt x="85" y="1011"/>
                    </a:lnTo>
                    <a:lnTo>
                      <a:pt x="76" y="1015"/>
                    </a:lnTo>
                    <a:lnTo>
                      <a:pt x="71" y="1016"/>
                    </a:lnTo>
                    <a:lnTo>
                      <a:pt x="0" y="939"/>
                    </a:lnTo>
                    <a:lnTo>
                      <a:pt x="5" y="932"/>
                    </a:lnTo>
                    <a:lnTo>
                      <a:pt x="14" y="927"/>
                    </a:lnTo>
                    <a:lnTo>
                      <a:pt x="28" y="923"/>
                    </a:lnTo>
                    <a:lnTo>
                      <a:pt x="42" y="919"/>
                    </a:lnTo>
                    <a:lnTo>
                      <a:pt x="57" y="916"/>
                    </a:lnTo>
                    <a:lnTo>
                      <a:pt x="72" y="913"/>
                    </a:lnTo>
                    <a:lnTo>
                      <a:pt x="85" y="911"/>
                    </a:lnTo>
                    <a:lnTo>
                      <a:pt x="94" y="910"/>
                    </a:lnTo>
                    <a:lnTo>
                      <a:pt x="134" y="895"/>
                    </a:lnTo>
                    <a:lnTo>
                      <a:pt x="169" y="879"/>
                    </a:lnTo>
                    <a:lnTo>
                      <a:pt x="199" y="862"/>
                    </a:lnTo>
                    <a:lnTo>
                      <a:pt x="223" y="846"/>
                    </a:lnTo>
                    <a:lnTo>
                      <a:pt x="242" y="829"/>
                    </a:lnTo>
                    <a:lnTo>
                      <a:pt x="258" y="815"/>
                    </a:lnTo>
                    <a:lnTo>
                      <a:pt x="269" y="802"/>
                    </a:lnTo>
                    <a:lnTo>
                      <a:pt x="277" y="792"/>
                    </a:lnTo>
                    <a:lnTo>
                      <a:pt x="281" y="786"/>
                    </a:lnTo>
                    <a:lnTo>
                      <a:pt x="282" y="784"/>
                    </a:lnTo>
                    <a:lnTo>
                      <a:pt x="289" y="773"/>
                    </a:lnTo>
                    <a:lnTo>
                      <a:pt x="295" y="761"/>
                    </a:lnTo>
                    <a:lnTo>
                      <a:pt x="301" y="748"/>
                    </a:lnTo>
                    <a:lnTo>
                      <a:pt x="306" y="734"/>
                    </a:lnTo>
                    <a:lnTo>
                      <a:pt x="309" y="717"/>
                    </a:lnTo>
                    <a:lnTo>
                      <a:pt x="310" y="700"/>
                    </a:lnTo>
                    <a:lnTo>
                      <a:pt x="308" y="681"/>
                    </a:lnTo>
                    <a:lnTo>
                      <a:pt x="302" y="660"/>
                    </a:lnTo>
                    <a:lnTo>
                      <a:pt x="295" y="639"/>
                    </a:lnTo>
                    <a:lnTo>
                      <a:pt x="283" y="616"/>
                    </a:lnTo>
                    <a:lnTo>
                      <a:pt x="268" y="590"/>
                    </a:lnTo>
                    <a:lnTo>
                      <a:pt x="248" y="564"/>
                    </a:lnTo>
                    <a:lnTo>
                      <a:pt x="222" y="535"/>
                    </a:lnTo>
                    <a:lnTo>
                      <a:pt x="192" y="505"/>
                    </a:lnTo>
                    <a:lnTo>
                      <a:pt x="155" y="473"/>
                    </a:lnTo>
                    <a:lnTo>
                      <a:pt x="118" y="441"/>
                    </a:lnTo>
                    <a:lnTo>
                      <a:pt x="87" y="407"/>
                    </a:lnTo>
                    <a:lnTo>
                      <a:pt x="60" y="373"/>
                    </a:lnTo>
                    <a:lnTo>
                      <a:pt x="39" y="340"/>
                    </a:lnTo>
                    <a:lnTo>
                      <a:pt x="24" y="306"/>
                    </a:lnTo>
                    <a:lnTo>
                      <a:pt x="12" y="272"/>
                    </a:lnTo>
                    <a:lnTo>
                      <a:pt x="7" y="239"/>
                    </a:lnTo>
                    <a:lnTo>
                      <a:pt x="8" y="206"/>
                    </a:lnTo>
                    <a:lnTo>
                      <a:pt x="14" y="175"/>
                    </a:lnTo>
                    <a:lnTo>
                      <a:pt x="27" y="144"/>
                    </a:lnTo>
                    <a:lnTo>
                      <a:pt x="44" y="115"/>
                    </a:lnTo>
                    <a:lnTo>
                      <a:pt x="67" y="86"/>
                    </a:lnTo>
                    <a:lnTo>
                      <a:pt x="94" y="62"/>
                    </a:lnTo>
                    <a:lnTo>
                      <a:pt x="123" y="41"/>
                    </a:lnTo>
                    <a:lnTo>
                      <a:pt x="156" y="25"/>
                    </a:lnTo>
                    <a:lnTo>
                      <a:pt x="190" y="13"/>
                    </a:lnTo>
                    <a:lnTo>
                      <a:pt x="227" y="4"/>
                    </a:lnTo>
                    <a:lnTo>
                      <a:pt x="267" y="0"/>
                    </a:lnTo>
                    <a:lnTo>
                      <a:pt x="309"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1">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sp>
            <p:nvSpPr>
              <p:cNvPr id="29" name="Google Shape;245;p6"/>
              <p:cNvSpPr/>
              <p:nvPr/>
            </p:nvSpPr>
            <p:spPr>
              <a:xfrm>
                <a:off x="4211638" y="1727200"/>
                <a:ext cx="41275" cy="39688"/>
              </a:xfrm>
              <a:custGeom>
                <a:avLst/>
                <a:gdLst/>
                <a:ahLst/>
                <a:cxnLst/>
                <a:rect l="l" t="t" r="r" b="b"/>
                <a:pathLst>
                  <a:path w="366" h="351" extrusionOk="0">
                    <a:moveTo>
                      <a:pt x="263" y="0"/>
                    </a:moveTo>
                    <a:lnTo>
                      <a:pt x="283" y="3"/>
                    </a:lnTo>
                    <a:lnTo>
                      <a:pt x="303" y="11"/>
                    </a:lnTo>
                    <a:lnTo>
                      <a:pt x="322" y="22"/>
                    </a:lnTo>
                    <a:lnTo>
                      <a:pt x="338" y="37"/>
                    </a:lnTo>
                    <a:lnTo>
                      <a:pt x="350" y="54"/>
                    </a:lnTo>
                    <a:lnTo>
                      <a:pt x="360" y="75"/>
                    </a:lnTo>
                    <a:lnTo>
                      <a:pt x="365" y="95"/>
                    </a:lnTo>
                    <a:lnTo>
                      <a:pt x="366" y="115"/>
                    </a:lnTo>
                    <a:lnTo>
                      <a:pt x="363" y="136"/>
                    </a:lnTo>
                    <a:lnTo>
                      <a:pt x="356" y="156"/>
                    </a:lnTo>
                    <a:lnTo>
                      <a:pt x="344" y="175"/>
                    </a:lnTo>
                    <a:lnTo>
                      <a:pt x="330" y="191"/>
                    </a:lnTo>
                    <a:lnTo>
                      <a:pt x="182" y="323"/>
                    </a:lnTo>
                    <a:lnTo>
                      <a:pt x="164" y="336"/>
                    </a:lnTo>
                    <a:lnTo>
                      <a:pt x="145" y="346"/>
                    </a:lnTo>
                    <a:lnTo>
                      <a:pt x="124" y="351"/>
                    </a:lnTo>
                    <a:lnTo>
                      <a:pt x="103" y="351"/>
                    </a:lnTo>
                    <a:lnTo>
                      <a:pt x="83" y="348"/>
                    </a:lnTo>
                    <a:lnTo>
                      <a:pt x="63" y="340"/>
                    </a:lnTo>
                    <a:lnTo>
                      <a:pt x="44" y="330"/>
                    </a:lnTo>
                    <a:lnTo>
                      <a:pt x="28" y="315"/>
                    </a:lnTo>
                    <a:lnTo>
                      <a:pt x="15" y="297"/>
                    </a:lnTo>
                    <a:lnTo>
                      <a:pt x="6" y="277"/>
                    </a:lnTo>
                    <a:lnTo>
                      <a:pt x="1" y="257"/>
                    </a:lnTo>
                    <a:lnTo>
                      <a:pt x="0" y="236"/>
                    </a:lnTo>
                    <a:lnTo>
                      <a:pt x="3" y="215"/>
                    </a:lnTo>
                    <a:lnTo>
                      <a:pt x="10" y="196"/>
                    </a:lnTo>
                    <a:lnTo>
                      <a:pt x="22" y="178"/>
                    </a:lnTo>
                    <a:lnTo>
                      <a:pt x="37" y="161"/>
                    </a:lnTo>
                    <a:lnTo>
                      <a:pt x="183" y="29"/>
                    </a:lnTo>
                    <a:lnTo>
                      <a:pt x="202" y="16"/>
                    </a:lnTo>
                    <a:lnTo>
                      <a:pt x="221" y="7"/>
                    </a:lnTo>
                    <a:lnTo>
                      <a:pt x="241" y="1"/>
                    </a:lnTo>
                    <a:lnTo>
                      <a:pt x="263"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1">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grpSp>
        <p:grpSp>
          <p:nvGrpSpPr>
            <p:cNvPr id="8" name="Google Shape;246;p6"/>
            <p:cNvGrpSpPr/>
            <p:nvPr/>
          </p:nvGrpSpPr>
          <p:grpSpPr>
            <a:xfrm>
              <a:off x="8769422" y="3853526"/>
              <a:ext cx="286887" cy="253633"/>
              <a:chOff x="5435600" y="488950"/>
              <a:chExt cx="1725613" cy="1525587"/>
            </a:xfrm>
          </p:grpSpPr>
          <p:sp>
            <p:nvSpPr>
              <p:cNvPr id="23" name="Google Shape;247;p6"/>
              <p:cNvSpPr/>
              <p:nvPr/>
            </p:nvSpPr>
            <p:spPr>
              <a:xfrm>
                <a:off x="6029325" y="1050925"/>
                <a:ext cx="630238" cy="963612"/>
              </a:xfrm>
              <a:custGeom>
                <a:avLst/>
                <a:gdLst/>
                <a:ahLst/>
                <a:cxnLst/>
                <a:rect l="l" t="t" r="r" b="b"/>
                <a:pathLst>
                  <a:path w="1587" h="2426" extrusionOk="0">
                    <a:moveTo>
                      <a:pt x="559" y="0"/>
                    </a:moveTo>
                    <a:lnTo>
                      <a:pt x="593" y="4"/>
                    </a:lnTo>
                    <a:lnTo>
                      <a:pt x="625" y="14"/>
                    </a:lnTo>
                    <a:lnTo>
                      <a:pt x="652" y="31"/>
                    </a:lnTo>
                    <a:lnTo>
                      <a:pt x="677" y="55"/>
                    </a:lnTo>
                    <a:lnTo>
                      <a:pt x="697" y="83"/>
                    </a:lnTo>
                    <a:lnTo>
                      <a:pt x="713" y="116"/>
                    </a:lnTo>
                    <a:lnTo>
                      <a:pt x="722" y="151"/>
                    </a:lnTo>
                    <a:lnTo>
                      <a:pt x="726" y="190"/>
                    </a:lnTo>
                    <a:lnTo>
                      <a:pt x="726" y="781"/>
                    </a:lnTo>
                    <a:lnTo>
                      <a:pt x="746" y="758"/>
                    </a:lnTo>
                    <a:lnTo>
                      <a:pt x="770" y="740"/>
                    </a:lnTo>
                    <a:lnTo>
                      <a:pt x="795" y="727"/>
                    </a:lnTo>
                    <a:lnTo>
                      <a:pt x="823" y="717"/>
                    </a:lnTo>
                    <a:lnTo>
                      <a:pt x="853" y="715"/>
                    </a:lnTo>
                    <a:lnTo>
                      <a:pt x="883" y="717"/>
                    </a:lnTo>
                    <a:lnTo>
                      <a:pt x="912" y="727"/>
                    </a:lnTo>
                    <a:lnTo>
                      <a:pt x="940" y="742"/>
                    </a:lnTo>
                    <a:lnTo>
                      <a:pt x="964" y="762"/>
                    </a:lnTo>
                    <a:lnTo>
                      <a:pt x="984" y="786"/>
                    </a:lnTo>
                    <a:lnTo>
                      <a:pt x="1000" y="814"/>
                    </a:lnTo>
                    <a:lnTo>
                      <a:pt x="1017" y="786"/>
                    </a:lnTo>
                    <a:lnTo>
                      <a:pt x="1037" y="762"/>
                    </a:lnTo>
                    <a:lnTo>
                      <a:pt x="1060" y="742"/>
                    </a:lnTo>
                    <a:lnTo>
                      <a:pt x="1087" y="727"/>
                    </a:lnTo>
                    <a:lnTo>
                      <a:pt x="1116" y="717"/>
                    </a:lnTo>
                    <a:lnTo>
                      <a:pt x="1147" y="715"/>
                    </a:lnTo>
                    <a:lnTo>
                      <a:pt x="1180" y="719"/>
                    </a:lnTo>
                    <a:lnTo>
                      <a:pt x="1212" y="729"/>
                    </a:lnTo>
                    <a:lnTo>
                      <a:pt x="1240" y="746"/>
                    </a:lnTo>
                    <a:lnTo>
                      <a:pt x="1265" y="770"/>
                    </a:lnTo>
                    <a:lnTo>
                      <a:pt x="1286" y="798"/>
                    </a:lnTo>
                    <a:lnTo>
                      <a:pt x="1301" y="831"/>
                    </a:lnTo>
                    <a:lnTo>
                      <a:pt x="1311" y="866"/>
                    </a:lnTo>
                    <a:lnTo>
                      <a:pt x="1314" y="905"/>
                    </a:lnTo>
                    <a:lnTo>
                      <a:pt x="1314" y="913"/>
                    </a:lnTo>
                    <a:lnTo>
                      <a:pt x="1332" y="885"/>
                    </a:lnTo>
                    <a:lnTo>
                      <a:pt x="1353" y="861"/>
                    </a:lnTo>
                    <a:lnTo>
                      <a:pt x="1380" y="844"/>
                    </a:lnTo>
                    <a:lnTo>
                      <a:pt x="1409" y="832"/>
                    </a:lnTo>
                    <a:lnTo>
                      <a:pt x="1441" y="828"/>
                    </a:lnTo>
                    <a:lnTo>
                      <a:pt x="1471" y="832"/>
                    </a:lnTo>
                    <a:lnTo>
                      <a:pt x="1499" y="841"/>
                    </a:lnTo>
                    <a:lnTo>
                      <a:pt x="1522" y="857"/>
                    </a:lnTo>
                    <a:lnTo>
                      <a:pt x="1545" y="877"/>
                    </a:lnTo>
                    <a:lnTo>
                      <a:pt x="1562" y="902"/>
                    </a:lnTo>
                    <a:lnTo>
                      <a:pt x="1577" y="930"/>
                    </a:lnTo>
                    <a:lnTo>
                      <a:pt x="1584" y="961"/>
                    </a:lnTo>
                    <a:lnTo>
                      <a:pt x="1587" y="996"/>
                    </a:lnTo>
                    <a:lnTo>
                      <a:pt x="1587" y="2060"/>
                    </a:lnTo>
                    <a:lnTo>
                      <a:pt x="1584" y="2113"/>
                    </a:lnTo>
                    <a:lnTo>
                      <a:pt x="1574" y="2166"/>
                    </a:lnTo>
                    <a:lnTo>
                      <a:pt x="1558" y="2213"/>
                    </a:lnTo>
                    <a:lnTo>
                      <a:pt x="1538" y="2258"/>
                    </a:lnTo>
                    <a:lnTo>
                      <a:pt x="1512" y="2299"/>
                    </a:lnTo>
                    <a:lnTo>
                      <a:pt x="1482" y="2336"/>
                    </a:lnTo>
                    <a:lnTo>
                      <a:pt x="1447" y="2366"/>
                    </a:lnTo>
                    <a:lnTo>
                      <a:pt x="1409" y="2392"/>
                    </a:lnTo>
                    <a:lnTo>
                      <a:pt x="1368" y="2410"/>
                    </a:lnTo>
                    <a:lnTo>
                      <a:pt x="1324" y="2422"/>
                    </a:lnTo>
                    <a:lnTo>
                      <a:pt x="1278" y="2426"/>
                    </a:lnTo>
                    <a:lnTo>
                      <a:pt x="699" y="2426"/>
                    </a:lnTo>
                    <a:lnTo>
                      <a:pt x="663" y="2422"/>
                    </a:lnTo>
                    <a:lnTo>
                      <a:pt x="629" y="2414"/>
                    </a:lnTo>
                    <a:lnTo>
                      <a:pt x="597" y="2399"/>
                    </a:lnTo>
                    <a:lnTo>
                      <a:pt x="568" y="2382"/>
                    </a:lnTo>
                    <a:lnTo>
                      <a:pt x="540" y="2360"/>
                    </a:lnTo>
                    <a:lnTo>
                      <a:pt x="514" y="2333"/>
                    </a:lnTo>
                    <a:lnTo>
                      <a:pt x="490" y="2306"/>
                    </a:lnTo>
                    <a:lnTo>
                      <a:pt x="469" y="2274"/>
                    </a:lnTo>
                    <a:lnTo>
                      <a:pt x="460" y="2261"/>
                    </a:lnTo>
                    <a:lnTo>
                      <a:pt x="450" y="2246"/>
                    </a:lnTo>
                    <a:lnTo>
                      <a:pt x="440" y="2231"/>
                    </a:lnTo>
                    <a:lnTo>
                      <a:pt x="429" y="2215"/>
                    </a:lnTo>
                    <a:lnTo>
                      <a:pt x="420" y="2200"/>
                    </a:lnTo>
                    <a:lnTo>
                      <a:pt x="413" y="2188"/>
                    </a:lnTo>
                    <a:lnTo>
                      <a:pt x="408" y="2180"/>
                    </a:lnTo>
                    <a:lnTo>
                      <a:pt x="407" y="2178"/>
                    </a:lnTo>
                    <a:lnTo>
                      <a:pt x="21" y="1376"/>
                    </a:lnTo>
                    <a:lnTo>
                      <a:pt x="9" y="1344"/>
                    </a:lnTo>
                    <a:lnTo>
                      <a:pt x="3" y="1311"/>
                    </a:lnTo>
                    <a:lnTo>
                      <a:pt x="0" y="1278"/>
                    </a:lnTo>
                    <a:lnTo>
                      <a:pt x="4" y="1246"/>
                    </a:lnTo>
                    <a:lnTo>
                      <a:pt x="12" y="1215"/>
                    </a:lnTo>
                    <a:lnTo>
                      <a:pt x="24" y="1186"/>
                    </a:lnTo>
                    <a:lnTo>
                      <a:pt x="41" y="1159"/>
                    </a:lnTo>
                    <a:lnTo>
                      <a:pt x="62" y="1136"/>
                    </a:lnTo>
                    <a:lnTo>
                      <a:pt x="87" y="1117"/>
                    </a:lnTo>
                    <a:lnTo>
                      <a:pt x="114" y="1104"/>
                    </a:lnTo>
                    <a:lnTo>
                      <a:pt x="140" y="1096"/>
                    </a:lnTo>
                    <a:lnTo>
                      <a:pt x="168" y="1093"/>
                    </a:lnTo>
                    <a:lnTo>
                      <a:pt x="197" y="1096"/>
                    </a:lnTo>
                    <a:lnTo>
                      <a:pt x="224" y="1105"/>
                    </a:lnTo>
                    <a:lnTo>
                      <a:pt x="251" y="1120"/>
                    </a:lnTo>
                    <a:lnTo>
                      <a:pt x="276" y="1138"/>
                    </a:lnTo>
                    <a:lnTo>
                      <a:pt x="297" y="1163"/>
                    </a:lnTo>
                    <a:lnTo>
                      <a:pt x="314" y="1192"/>
                    </a:lnTo>
                    <a:lnTo>
                      <a:pt x="392" y="1355"/>
                    </a:lnTo>
                    <a:lnTo>
                      <a:pt x="392" y="190"/>
                    </a:lnTo>
                    <a:lnTo>
                      <a:pt x="395" y="151"/>
                    </a:lnTo>
                    <a:lnTo>
                      <a:pt x="405" y="116"/>
                    </a:lnTo>
                    <a:lnTo>
                      <a:pt x="420" y="83"/>
                    </a:lnTo>
                    <a:lnTo>
                      <a:pt x="441" y="55"/>
                    </a:lnTo>
                    <a:lnTo>
                      <a:pt x="466" y="31"/>
                    </a:lnTo>
                    <a:lnTo>
                      <a:pt x="494" y="14"/>
                    </a:lnTo>
                    <a:lnTo>
                      <a:pt x="526" y="4"/>
                    </a:lnTo>
                    <a:lnTo>
                      <a:pt x="559"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1">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sp>
            <p:nvSpPr>
              <p:cNvPr id="24" name="Google Shape;248;p6"/>
              <p:cNvSpPr/>
              <p:nvPr/>
            </p:nvSpPr>
            <p:spPr>
              <a:xfrm>
                <a:off x="5435600" y="488950"/>
                <a:ext cx="1725613" cy="1219200"/>
              </a:xfrm>
              <a:custGeom>
                <a:avLst/>
                <a:gdLst/>
                <a:ahLst/>
                <a:cxnLst/>
                <a:rect l="l" t="t" r="r" b="b"/>
                <a:pathLst>
                  <a:path w="4349" h="3070" extrusionOk="0">
                    <a:moveTo>
                      <a:pt x="4035" y="1405"/>
                    </a:moveTo>
                    <a:lnTo>
                      <a:pt x="4005" y="1409"/>
                    </a:lnTo>
                    <a:lnTo>
                      <a:pt x="3978" y="1418"/>
                    </a:lnTo>
                    <a:lnTo>
                      <a:pt x="3955" y="1434"/>
                    </a:lnTo>
                    <a:lnTo>
                      <a:pt x="3935" y="1454"/>
                    </a:lnTo>
                    <a:lnTo>
                      <a:pt x="3920" y="1476"/>
                    </a:lnTo>
                    <a:lnTo>
                      <a:pt x="3911" y="1504"/>
                    </a:lnTo>
                    <a:lnTo>
                      <a:pt x="3907" y="1533"/>
                    </a:lnTo>
                    <a:lnTo>
                      <a:pt x="3911" y="1562"/>
                    </a:lnTo>
                    <a:lnTo>
                      <a:pt x="3920" y="1590"/>
                    </a:lnTo>
                    <a:lnTo>
                      <a:pt x="3935" y="1612"/>
                    </a:lnTo>
                    <a:lnTo>
                      <a:pt x="3955" y="1632"/>
                    </a:lnTo>
                    <a:lnTo>
                      <a:pt x="3978" y="1648"/>
                    </a:lnTo>
                    <a:lnTo>
                      <a:pt x="4005" y="1657"/>
                    </a:lnTo>
                    <a:lnTo>
                      <a:pt x="4035" y="1661"/>
                    </a:lnTo>
                    <a:lnTo>
                      <a:pt x="4064" y="1657"/>
                    </a:lnTo>
                    <a:lnTo>
                      <a:pt x="4091" y="1648"/>
                    </a:lnTo>
                    <a:lnTo>
                      <a:pt x="4114" y="1632"/>
                    </a:lnTo>
                    <a:lnTo>
                      <a:pt x="4134" y="1612"/>
                    </a:lnTo>
                    <a:lnTo>
                      <a:pt x="4150" y="1590"/>
                    </a:lnTo>
                    <a:lnTo>
                      <a:pt x="4159" y="1562"/>
                    </a:lnTo>
                    <a:lnTo>
                      <a:pt x="4162" y="1533"/>
                    </a:lnTo>
                    <a:lnTo>
                      <a:pt x="4159" y="1504"/>
                    </a:lnTo>
                    <a:lnTo>
                      <a:pt x="4150" y="1476"/>
                    </a:lnTo>
                    <a:lnTo>
                      <a:pt x="4134" y="1454"/>
                    </a:lnTo>
                    <a:lnTo>
                      <a:pt x="4114" y="1434"/>
                    </a:lnTo>
                    <a:lnTo>
                      <a:pt x="4091" y="1418"/>
                    </a:lnTo>
                    <a:lnTo>
                      <a:pt x="4064" y="1409"/>
                    </a:lnTo>
                    <a:lnTo>
                      <a:pt x="4035" y="1405"/>
                    </a:lnTo>
                    <a:close/>
                    <a:moveTo>
                      <a:pt x="261" y="0"/>
                    </a:moveTo>
                    <a:lnTo>
                      <a:pt x="4087" y="0"/>
                    </a:lnTo>
                    <a:lnTo>
                      <a:pt x="4129" y="4"/>
                    </a:lnTo>
                    <a:lnTo>
                      <a:pt x="4170" y="13"/>
                    </a:lnTo>
                    <a:lnTo>
                      <a:pt x="4207" y="29"/>
                    </a:lnTo>
                    <a:lnTo>
                      <a:pt x="4241" y="50"/>
                    </a:lnTo>
                    <a:lnTo>
                      <a:pt x="4273" y="77"/>
                    </a:lnTo>
                    <a:lnTo>
                      <a:pt x="4298" y="107"/>
                    </a:lnTo>
                    <a:lnTo>
                      <a:pt x="4320" y="141"/>
                    </a:lnTo>
                    <a:lnTo>
                      <a:pt x="4336" y="180"/>
                    </a:lnTo>
                    <a:lnTo>
                      <a:pt x="4345" y="219"/>
                    </a:lnTo>
                    <a:lnTo>
                      <a:pt x="4349" y="261"/>
                    </a:lnTo>
                    <a:lnTo>
                      <a:pt x="4349" y="2809"/>
                    </a:lnTo>
                    <a:lnTo>
                      <a:pt x="4345" y="2851"/>
                    </a:lnTo>
                    <a:lnTo>
                      <a:pt x="4336" y="2892"/>
                    </a:lnTo>
                    <a:lnTo>
                      <a:pt x="4320" y="2929"/>
                    </a:lnTo>
                    <a:lnTo>
                      <a:pt x="4298" y="2963"/>
                    </a:lnTo>
                    <a:lnTo>
                      <a:pt x="4273" y="2994"/>
                    </a:lnTo>
                    <a:lnTo>
                      <a:pt x="4241" y="3020"/>
                    </a:lnTo>
                    <a:lnTo>
                      <a:pt x="4207" y="3041"/>
                    </a:lnTo>
                    <a:lnTo>
                      <a:pt x="4170" y="3057"/>
                    </a:lnTo>
                    <a:lnTo>
                      <a:pt x="4129" y="3067"/>
                    </a:lnTo>
                    <a:lnTo>
                      <a:pt x="4087" y="3070"/>
                    </a:lnTo>
                    <a:lnTo>
                      <a:pt x="3334" y="3070"/>
                    </a:lnTo>
                    <a:lnTo>
                      <a:pt x="3331" y="3070"/>
                    </a:lnTo>
                    <a:lnTo>
                      <a:pt x="3325" y="3070"/>
                    </a:lnTo>
                    <a:lnTo>
                      <a:pt x="3314" y="3069"/>
                    </a:lnTo>
                    <a:lnTo>
                      <a:pt x="3301" y="3066"/>
                    </a:lnTo>
                    <a:lnTo>
                      <a:pt x="3288" y="3062"/>
                    </a:lnTo>
                    <a:lnTo>
                      <a:pt x="3273" y="3057"/>
                    </a:lnTo>
                    <a:lnTo>
                      <a:pt x="3261" y="3048"/>
                    </a:lnTo>
                    <a:lnTo>
                      <a:pt x="3251" y="3037"/>
                    </a:lnTo>
                    <a:lnTo>
                      <a:pt x="3243" y="3023"/>
                    </a:lnTo>
                    <a:lnTo>
                      <a:pt x="3240" y="3004"/>
                    </a:lnTo>
                    <a:lnTo>
                      <a:pt x="3240" y="2912"/>
                    </a:lnTo>
                    <a:lnTo>
                      <a:pt x="3243" y="2892"/>
                    </a:lnTo>
                    <a:lnTo>
                      <a:pt x="3250" y="2876"/>
                    </a:lnTo>
                    <a:lnTo>
                      <a:pt x="3260" y="2864"/>
                    </a:lnTo>
                    <a:lnTo>
                      <a:pt x="3272" y="2856"/>
                    </a:lnTo>
                    <a:lnTo>
                      <a:pt x="3285" y="2851"/>
                    </a:lnTo>
                    <a:lnTo>
                      <a:pt x="3298" y="2847"/>
                    </a:lnTo>
                    <a:lnTo>
                      <a:pt x="3310" y="2846"/>
                    </a:lnTo>
                    <a:lnTo>
                      <a:pt x="3319" y="2846"/>
                    </a:lnTo>
                    <a:lnTo>
                      <a:pt x="3326" y="2846"/>
                    </a:lnTo>
                    <a:lnTo>
                      <a:pt x="3329" y="2846"/>
                    </a:lnTo>
                    <a:lnTo>
                      <a:pt x="3767" y="2846"/>
                    </a:lnTo>
                    <a:lnTo>
                      <a:pt x="3787" y="2843"/>
                    </a:lnTo>
                    <a:lnTo>
                      <a:pt x="3804" y="2834"/>
                    </a:lnTo>
                    <a:lnTo>
                      <a:pt x="3817" y="2821"/>
                    </a:lnTo>
                    <a:lnTo>
                      <a:pt x="3827" y="2804"/>
                    </a:lnTo>
                    <a:lnTo>
                      <a:pt x="3830" y="2784"/>
                    </a:lnTo>
                    <a:lnTo>
                      <a:pt x="3830" y="286"/>
                    </a:lnTo>
                    <a:lnTo>
                      <a:pt x="3827" y="268"/>
                    </a:lnTo>
                    <a:lnTo>
                      <a:pt x="3817" y="251"/>
                    </a:lnTo>
                    <a:lnTo>
                      <a:pt x="3804" y="238"/>
                    </a:lnTo>
                    <a:lnTo>
                      <a:pt x="3787" y="228"/>
                    </a:lnTo>
                    <a:lnTo>
                      <a:pt x="3767" y="224"/>
                    </a:lnTo>
                    <a:lnTo>
                      <a:pt x="477" y="224"/>
                    </a:lnTo>
                    <a:lnTo>
                      <a:pt x="457" y="228"/>
                    </a:lnTo>
                    <a:lnTo>
                      <a:pt x="440" y="238"/>
                    </a:lnTo>
                    <a:lnTo>
                      <a:pt x="425" y="251"/>
                    </a:lnTo>
                    <a:lnTo>
                      <a:pt x="417" y="268"/>
                    </a:lnTo>
                    <a:lnTo>
                      <a:pt x="413" y="286"/>
                    </a:lnTo>
                    <a:lnTo>
                      <a:pt x="413" y="2784"/>
                    </a:lnTo>
                    <a:lnTo>
                      <a:pt x="417" y="2804"/>
                    </a:lnTo>
                    <a:lnTo>
                      <a:pt x="425" y="2821"/>
                    </a:lnTo>
                    <a:lnTo>
                      <a:pt x="440" y="2834"/>
                    </a:lnTo>
                    <a:lnTo>
                      <a:pt x="457" y="2843"/>
                    </a:lnTo>
                    <a:lnTo>
                      <a:pt x="477" y="2846"/>
                    </a:lnTo>
                    <a:lnTo>
                      <a:pt x="1310" y="2846"/>
                    </a:lnTo>
                    <a:lnTo>
                      <a:pt x="1312" y="2846"/>
                    </a:lnTo>
                    <a:lnTo>
                      <a:pt x="1322" y="2846"/>
                    </a:lnTo>
                    <a:lnTo>
                      <a:pt x="1334" y="2847"/>
                    </a:lnTo>
                    <a:lnTo>
                      <a:pt x="1348" y="2851"/>
                    </a:lnTo>
                    <a:lnTo>
                      <a:pt x="1363" y="2858"/>
                    </a:lnTo>
                    <a:lnTo>
                      <a:pt x="1376" y="2868"/>
                    </a:lnTo>
                    <a:lnTo>
                      <a:pt x="1386" y="2883"/>
                    </a:lnTo>
                    <a:lnTo>
                      <a:pt x="1389" y="2888"/>
                    </a:lnTo>
                    <a:lnTo>
                      <a:pt x="1394" y="2897"/>
                    </a:lnTo>
                    <a:lnTo>
                      <a:pt x="1402" y="2912"/>
                    </a:lnTo>
                    <a:lnTo>
                      <a:pt x="1412" y="2930"/>
                    </a:lnTo>
                    <a:lnTo>
                      <a:pt x="1421" y="2949"/>
                    </a:lnTo>
                    <a:lnTo>
                      <a:pt x="1430" y="2968"/>
                    </a:lnTo>
                    <a:lnTo>
                      <a:pt x="1439" y="2988"/>
                    </a:lnTo>
                    <a:lnTo>
                      <a:pt x="1447" y="3005"/>
                    </a:lnTo>
                    <a:lnTo>
                      <a:pt x="1452" y="3019"/>
                    </a:lnTo>
                    <a:lnTo>
                      <a:pt x="1454" y="3034"/>
                    </a:lnTo>
                    <a:lnTo>
                      <a:pt x="1451" y="3046"/>
                    </a:lnTo>
                    <a:lnTo>
                      <a:pt x="1445" y="3056"/>
                    </a:lnTo>
                    <a:lnTo>
                      <a:pt x="1435" y="3062"/>
                    </a:lnTo>
                    <a:lnTo>
                      <a:pt x="1425" y="3066"/>
                    </a:lnTo>
                    <a:lnTo>
                      <a:pt x="1414" y="3069"/>
                    </a:lnTo>
                    <a:lnTo>
                      <a:pt x="1406" y="3070"/>
                    </a:lnTo>
                    <a:lnTo>
                      <a:pt x="1400" y="3070"/>
                    </a:lnTo>
                    <a:lnTo>
                      <a:pt x="1397" y="3070"/>
                    </a:lnTo>
                    <a:lnTo>
                      <a:pt x="261" y="3070"/>
                    </a:lnTo>
                    <a:lnTo>
                      <a:pt x="219" y="3067"/>
                    </a:lnTo>
                    <a:lnTo>
                      <a:pt x="180" y="3057"/>
                    </a:lnTo>
                    <a:lnTo>
                      <a:pt x="141" y="3041"/>
                    </a:lnTo>
                    <a:lnTo>
                      <a:pt x="107" y="3020"/>
                    </a:lnTo>
                    <a:lnTo>
                      <a:pt x="77" y="2994"/>
                    </a:lnTo>
                    <a:lnTo>
                      <a:pt x="50" y="2963"/>
                    </a:lnTo>
                    <a:lnTo>
                      <a:pt x="29" y="2929"/>
                    </a:lnTo>
                    <a:lnTo>
                      <a:pt x="13" y="2892"/>
                    </a:lnTo>
                    <a:lnTo>
                      <a:pt x="4" y="2851"/>
                    </a:lnTo>
                    <a:lnTo>
                      <a:pt x="0" y="2809"/>
                    </a:lnTo>
                    <a:lnTo>
                      <a:pt x="0" y="261"/>
                    </a:lnTo>
                    <a:lnTo>
                      <a:pt x="4" y="219"/>
                    </a:lnTo>
                    <a:lnTo>
                      <a:pt x="13" y="180"/>
                    </a:lnTo>
                    <a:lnTo>
                      <a:pt x="29" y="141"/>
                    </a:lnTo>
                    <a:lnTo>
                      <a:pt x="50" y="107"/>
                    </a:lnTo>
                    <a:lnTo>
                      <a:pt x="77" y="77"/>
                    </a:lnTo>
                    <a:lnTo>
                      <a:pt x="107" y="50"/>
                    </a:lnTo>
                    <a:lnTo>
                      <a:pt x="141" y="29"/>
                    </a:lnTo>
                    <a:lnTo>
                      <a:pt x="180" y="13"/>
                    </a:lnTo>
                    <a:lnTo>
                      <a:pt x="219" y="4"/>
                    </a:lnTo>
                    <a:lnTo>
                      <a:pt x="261"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1">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grpSp>
        <p:sp>
          <p:nvSpPr>
            <p:cNvPr id="9" name="Google Shape;249;p6"/>
            <p:cNvSpPr/>
            <p:nvPr/>
          </p:nvSpPr>
          <p:spPr>
            <a:xfrm>
              <a:off x="4263213" y="3875930"/>
              <a:ext cx="286888" cy="215994"/>
            </a:xfrm>
            <a:custGeom>
              <a:avLst/>
              <a:gdLst/>
              <a:ahLst/>
              <a:cxnLst/>
              <a:rect l="l" t="t" r="r" b="b"/>
              <a:pathLst>
                <a:path w="3466" h="2604" extrusionOk="0">
                  <a:moveTo>
                    <a:pt x="162" y="2278"/>
                  </a:moveTo>
                  <a:lnTo>
                    <a:pt x="1300" y="2278"/>
                  </a:lnTo>
                  <a:lnTo>
                    <a:pt x="1302" y="2304"/>
                  </a:lnTo>
                  <a:lnTo>
                    <a:pt x="1311" y="2326"/>
                  </a:lnTo>
                  <a:lnTo>
                    <a:pt x="1324" y="2347"/>
                  </a:lnTo>
                  <a:lnTo>
                    <a:pt x="1340" y="2364"/>
                  </a:lnTo>
                  <a:lnTo>
                    <a:pt x="1360" y="2377"/>
                  </a:lnTo>
                  <a:lnTo>
                    <a:pt x="1383" y="2384"/>
                  </a:lnTo>
                  <a:lnTo>
                    <a:pt x="1408" y="2387"/>
                  </a:lnTo>
                  <a:lnTo>
                    <a:pt x="2058" y="2387"/>
                  </a:lnTo>
                  <a:lnTo>
                    <a:pt x="2082" y="2384"/>
                  </a:lnTo>
                  <a:lnTo>
                    <a:pt x="2106" y="2377"/>
                  </a:lnTo>
                  <a:lnTo>
                    <a:pt x="2126" y="2364"/>
                  </a:lnTo>
                  <a:lnTo>
                    <a:pt x="2142" y="2347"/>
                  </a:lnTo>
                  <a:lnTo>
                    <a:pt x="2155" y="2326"/>
                  </a:lnTo>
                  <a:lnTo>
                    <a:pt x="2163" y="2304"/>
                  </a:lnTo>
                  <a:lnTo>
                    <a:pt x="2166" y="2278"/>
                  </a:lnTo>
                  <a:lnTo>
                    <a:pt x="3303" y="2278"/>
                  </a:lnTo>
                  <a:lnTo>
                    <a:pt x="3335" y="2282"/>
                  </a:lnTo>
                  <a:lnTo>
                    <a:pt x="3366" y="2291"/>
                  </a:lnTo>
                  <a:lnTo>
                    <a:pt x="3394" y="2306"/>
                  </a:lnTo>
                  <a:lnTo>
                    <a:pt x="3419" y="2326"/>
                  </a:lnTo>
                  <a:lnTo>
                    <a:pt x="3438" y="2350"/>
                  </a:lnTo>
                  <a:lnTo>
                    <a:pt x="3453" y="2378"/>
                  </a:lnTo>
                  <a:lnTo>
                    <a:pt x="3462" y="2409"/>
                  </a:lnTo>
                  <a:lnTo>
                    <a:pt x="3466" y="2441"/>
                  </a:lnTo>
                  <a:lnTo>
                    <a:pt x="3462" y="2474"/>
                  </a:lnTo>
                  <a:lnTo>
                    <a:pt x="3453" y="2505"/>
                  </a:lnTo>
                  <a:lnTo>
                    <a:pt x="3438" y="2533"/>
                  </a:lnTo>
                  <a:lnTo>
                    <a:pt x="3419" y="2556"/>
                  </a:lnTo>
                  <a:lnTo>
                    <a:pt x="3394" y="2576"/>
                  </a:lnTo>
                  <a:lnTo>
                    <a:pt x="3366" y="2591"/>
                  </a:lnTo>
                  <a:lnTo>
                    <a:pt x="3335" y="2601"/>
                  </a:lnTo>
                  <a:lnTo>
                    <a:pt x="3303" y="2604"/>
                  </a:lnTo>
                  <a:lnTo>
                    <a:pt x="162" y="2604"/>
                  </a:lnTo>
                  <a:lnTo>
                    <a:pt x="130" y="2601"/>
                  </a:lnTo>
                  <a:lnTo>
                    <a:pt x="99" y="2591"/>
                  </a:lnTo>
                  <a:lnTo>
                    <a:pt x="71" y="2576"/>
                  </a:lnTo>
                  <a:lnTo>
                    <a:pt x="48" y="2556"/>
                  </a:lnTo>
                  <a:lnTo>
                    <a:pt x="28" y="2533"/>
                  </a:lnTo>
                  <a:lnTo>
                    <a:pt x="13" y="2505"/>
                  </a:lnTo>
                  <a:lnTo>
                    <a:pt x="3" y="2474"/>
                  </a:lnTo>
                  <a:lnTo>
                    <a:pt x="0" y="2441"/>
                  </a:lnTo>
                  <a:lnTo>
                    <a:pt x="3" y="2409"/>
                  </a:lnTo>
                  <a:lnTo>
                    <a:pt x="13" y="2378"/>
                  </a:lnTo>
                  <a:lnTo>
                    <a:pt x="28" y="2350"/>
                  </a:lnTo>
                  <a:lnTo>
                    <a:pt x="48" y="2326"/>
                  </a:lnTo>
                  <a:lnTo>
                    <a:pt x="71" y="2306"/>
                  </a:lnTo>
                  <a:lnTo>
                    <a:pt x="99" y="2291"/>
                  </a:lnTo>
                  <a:lnTo>
                    <a:pt x="130" y="2282"/>
                  </a:lnTo>
                  <a:lnTo>
                    <a:pt x="162" y="2278"/>
                  </a:lnTo>
                  <a:close/>
                  <a:moveTo>
                    <a:pt x="324" y="217"/>
                  </a:moveTo>
                  <a:lnTo>
                    <a:pt x="300" y="220"/>
                  </a:lnTo>
                  <a:lnTo>
                    <a:pt x="277" y="229"/>
                  </a:lnTo>
                  <a:lnTo>
                    <a:pt x="257" y="240"/>
                  </a:lnTo>
                  <a:lnTo>
                    <a:pt x="240" y="257"/>
                  </a:lnTo>
                  <a:lnTo>
                    <a:pt x="228" y="278"/>
                  </a:lnTo>
                  <a:lnTo>
                    <a:pt x="220" y="300"/>
                  </a:lnTo>
                  <a:lnTo>
                    <a:pt x="217" y="325"/>
                  </a:lnTo>
                  <a:lnTo>
                    <a:pt x="217" y="1737"/>
                  </a:lnTo>
                  <a:lnTo>
                    <a:pt x="220" y="1761"/>
                  </a:lnTo>
                  <a:lnTo>
                    <a:pt x="228" y="1784"/>
                  </a:lnTo>
                  <a:lnTo>
                    <a:pt x="240" y="1804"/>
                  </a:lnTo>
                  <a:lnTo>
                    <a:pt x="257" y="1821"/>
                  </a:lnTo>
                  <a:lnTo>
                    <a:pt x="277" y="1834"/>
                  </a:lnTo>
                  <a:lnTo>
                    <a:pt x="300" y="1842"/>
                  </a:lnTo>
                  <a:lnTo>
                    <a:pt x="324" y="1844"/>
                  </a:lnTo>
                  <a:lnTo>
                    <a:pt x="3140" y="1844"/>
                  </a:lnTo>
                  <a:lnTo>
                    <a:pt x="3166" y="1842"/>
                  </a:lnTo>
                  <a:lnTo>
                    <a:pt x="3188" y="1834"/>
                  </a:lnTo>
                  <a:lnTo>
                    <a:pt x="3209" y="1821"/>
                  </a:lnTo>
                  <a:lnTo>
                    <a:pt x="3226" y="1804"/>
                  </a:lnTo>
                  <a:lnTo>
                    <a:pt x="3238" y="1784"/>
                  </a:lnTo>
                  <a:lnTo>
                    <a:pt x="3246" y="1761"/>
                  </a:lnTo>
                  <a:lnTo>
                    <a:pt x="3249" y="1737"/>
                  </a:lnTo>
                  <a:lnTo>
                    <a:pt x="3249" y="325"/>
                  </a:lnTo>
                  <a:lnTo>
                    <a:pt x="3246" y="300"/>
                  </a:lnTo>
                  <a:lnTo>
                    <a:pt x="3238" y="278"/>
                  </a:lnTo>
                  <a:lnTo>
                    <a:pt x="3226" y="257"/>
                  </a:lnTo>
                  <a:lnTo>
                    <a:pt x="3209" y="240"/>
                  </a:lnTo>
                  <a:lnTo>
                    <a:pt x="3188" y="229"/>
                  </a:lnTo>
                  <a:lnTo>
                    <a:pt x="3166" y="220"/>
                  </a:lnTo>
                  <a:lnTo>
                    <a:pt x="3140" y="217"/>
                  </a:lnTo>
                  <a:lnTo>
                    <a:pt x="324" y="217"/>
                  </a:lnTo>
                  <a:close/>
                  <a:moveTo>
                    <a:pt x="324" y="0"/>
                  </a:moveTo>
                  <a:lnTo>
                    <a:pt x="3140" y="0"/>
                  </a:lnTo>
                  <a:lnTo>
                    <a:pt x="3185" y="3"/>
                  </a:lnTo>
                  <a:lnTo>
                    <a:pt x="3227" y="12"/>
                  </a:lnTo>
                  <a:lnTo>
                    <a:pt x="3267" y="26"/>
                  </a:lnTo>
                  <a:lnTo>
                    <a:pt x="3305" y="45"/>
                  </a:lnTo>
                  <a:lnTo>
                    <a:pt x="3340" y="67"/>
                  </a:lnTo>
                  <a:lnTo>
                    <a:pt x="3371" y="95"/>
                  </a:lnTo>
                  <a:lnTo>
                    <a:pt x="3398" y="126"/>
                  </a:lnTo>
                  <a:lnTo>
                    <a:pt x="3422" y="161"/>
                  </a:lnTo>
                  <a:lnTo>
                    <a:pt x="3440" y="199"/>
                  </a:lnTo>
                  <a:lnTo>
                    <a:pt x="3455" y="238"/>
                  </a:lnTo>
                  <a:lnTo>
                    <a:pt x="3463" y="281"/>
                  </a:lnTo>
                  <a:lnTo>
                    <a:pt x="3466" y="325"/>
                  </a:lnTo>
                  <a:lnTo>
                    <a:pt x="3466" y="1737"/>
                  </a:lnTo>
                  <a:lnTo>
                    <a:pt x="3463" y="1780"/>
                  </a:lnTo>
                  <a:lnTo>
                    <a:pt x="3455" y="1822"/>
                  </a:lnTo>
                  <a:lnTo>
                    <a:pt x="3440" y="1863"/>
                  </a:lnTo>
                  <a:lnTo>
                    <a:pt x="3422" y="1900"/>
                  </a:lnTo>
                  <a:lnTo>
                    <a:pt x="3398" y="1935"/>
                  </a:lnTo>
                  <a:lnTo>
                    <a:pt x="3371" y="1966"/>
                  </a:lnTo>
                  <a:lnTo>
                    <a:pt x="3340" y="1994"/>
                  </a:lnTo>
                  <a:lnTo>
                    <a:pt x="3305" y="2017"/>
                  </a:lnTo>
                  <a:lnTo>
                    <a:pt x="3267" y="2036"/>
                  </a:lnTo>
                  <a:lnTo>
                    <a:pt x="3227" y="2050"/>
                  </a:lnTo>
                  <a:lnTo>
                    <a:pt x="3185" y="2058"/>
                  </a:lnTo>
                  <a:lnTo>
                    <a:pt x="3140" y="2061"/>
                  </a:lnTo>
                  <a:lnTo>
                    <a:pt x="324" y="2061"/>
                  </a:lnTo>
                  <a:lnTo>
                    <a:pt x="281" y="2058"/>
                  </a:lnTo>
                  <a:lnTo>
                    <a:pt x="239" y="2050"/>
                  </a:lnTo>
                  <a:lnTo>
                    <a:pt x="198" y="2036"/>
                  </a:lnTo>
                  <a:lnTo>
                    <a:pt x="161" y="2017"/>
                  </a:lnTo>
                  <a:lnTo>
                    <a:pt x="127" y="1994"/>
                  </a:lnTo>
                  <a:lnTo>
                    <a:pt x="95" y="1966"/>
                  </a:lnTo>
                  <a:lnTo>
                    <a:pt x="68" y="1935"/>
                  </a:lnTo>
                  <a:lnTo>
                    <a:pt x="45" y="1900"/>
                  </a:lnTo>
                  <a:lnTo>
                    <a:pt x="26" y="1863"/>
                  </a:lnTo>
                  <a:lnTo>
                    <a:pt x="12" y="1822"/>
                  </a:lnTo>
                  <a:lnTo>
                    <a:pt x="3" y="1780"/>
                  </a:lnTo>
                  <a:lnTo>
                    <a:pt x="0" y="1737"/>
                  </a:lnTo>
                  <a:lnTo>
                    <a:pt x="0" y="325"/>
                  </a:lnTo>
                  <a:lnTo>
                    <a:pt x="3" y="281"/>
                  </a:lnTo>
                  <a:lnTo>
                    <a:pt x="12" y="238"/>
                  </a:lnTo>
                  <a:lnTo>
                    <a:pt x="26" y="199"/>
                  </a:lnTo>
                  <a:lnTo>
                    <a:pt x="45" y="161"/>
                  </a:lnTo>
                  <a:lnTo>
                    <a:pt x="68" y="126"/>
                  </a:lnTo>
                  <a:lnTo>
                    <a:pt x="95" y="95"/>
                  </a:lnTo>
                  <a:lnTo>
                    <a:pt x="127" y="67"/>
                  </a:lnTo>
                  <a:lnTo>
                    <a:pt x="161" y="45"/>
                  </a:lnTo>
                  <a:lnTo>
                    <a:pt x="198" y="26"/>
                  </a:lnTo>
                  <a:lnTo>
                    <a:pt x="239" y="12"/>
                  </a:lnTo>
                  <a:lnTo>
                    <a:pt x="281" y="3"/>
                  </a:lnTo>
                  <a:lnTo>
                    <a:pt x="324"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1">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sp>
          <p:nvSpPr>
            <p:cNvPr id="10" name="Google Shape;250;p6"/>
            <p:cNvSpPr/>
            <p:nvPr/>
          </p:nvSpPr>
          <p:spPr>
            <a:xfrm>
              <a:off x="2787014" y="3804885"/>
              <a:ext cx="287178" cy="251985"/>
            </a:xfrm>
            <a:custGeom>
              <a:avLst/>
              <a:gdLst/>
              <a:ahLst/>
              <a:cxnLst/>
              <a:rect l="l" t="t" r="r" b="b"/>
              <a:pathLst>
                <a:path w="3261" h="2864" extrusionOk="0">
                  <a:moveTo>
                    <a:pt x="2634" y="2237"/>
                  </a:moveTo>
                  <a:lnTo>
                    <a:pt x="2634" y="2488"/>
                  </a:lnTo>
                  <a:lnTo>
                    <a:pt x="2885" y="2488"/>
                  </a:lnTo>
                  <a:lnTo>
                    <a:pt x="2885" y="2237"/>
                  </a:lnTo>
                  <a:lnTo>
                    <a:pt x="2634" y="2237"/>
                  </a:lnTo>
                  <a:close/>
                  <a:moveTo>
                    <a:pt x="752" y="2237"/>
                  </a:moveTo>
                  <a:lnTo>
                    <a:pt x="752" y="2488"/>
                  </a:lnTo>
                  <a:lnTo>
                    <a:pt x="2509" y="2488"/>
                  </a:lnTo>
                  <a:lnTo>
                    <a:pt x="2509" y="2237"/>
                  </a:lnTo>
                  <a:lnTo>
                    <a:pt x="752" y="2237"/>
                  </a:lnTo>
                  <a:close/>
                  <a:moveTo>
                    <a:pt x="376" y="2237"/>
                  </a:moveTo>
                  <a:lnTo>
                    <a:pt x="376" y="2488"/>
                  </a:lnTo>
                  <a:lnTo>
                    <a:pt x="627" y="2488"/>
                  </a:lnTo>
                  <a:lnTo>
                    <a:pt x="627" y="2237"/>
                  </a:lnTo>
                  <a:lnTo>
                    <a:pt x="376" y="2237"/>
                  </a:lnTo>
                  <a:close/>
                  <a:moveTo>
                    <a:pt x="2383" y="1862"/>
                  </a:moveTo>
                  <a:lnTo>
                    <a:pt x="2383" y="2113"/>
                  </a:lnTo>
                  <a:lnTo>
                    <a:pt x="2634" y="2113"/>
                  </a:lnTo>
                  <a:lnTo>
                    <a:pt x="2634" y="1862"/>
                  </a:lnTo>
                  <a:lnTo>
                    <a:pt x="2383" y="1862"/>
                  </a:lnTo>
                  <a:close/>
                  <a:moveTo>
                    <a:pt x="2007" y="1862"/>
                  </a:moveTo>
                  <a:lnTo>
                    <a:pt x="2007" y="2113"/>
                  </a:lnTo>
                  <a:lnTo>
                    <a:pt x="2258" y="2113"/>
                  </a:lnTo>
                  <a:lnTo>
                    <a:pt x="2258" y="1862"/>
                  </a:lnTo>
                  <a:lnTo>
                    <a:pt x="2007" y="1862"/>
                  </a:lnTo>
                  <a:close/>
                  <a:moveTo>
                    <a:pt x="1631" y="1862"/>
                  </a:moveTo>
                  <a:lnTo>
                    <a:pt x="1631" y="2113"/>
                  </a:lnTo>
                  <a:lnTo>
                    <a:pt x="1882" y="2113"/>
                  </a:lnTo>
                  <a:lnTo>
                    <a:pt x="1882" y="1862"/>
                  </a:lnTo>
                  <a:lnTo>
                    <a:pt x="1631" y="1862"/>
                  </a:lnTo>
                  <a:close/>
                  <a:moveTo>
                    <a:pt x="1255" y="1862"/>
                  </a:moveTo>
                  <a:lnTo>
                    <a:pt x="1255" y="2113"/>
                  </a:lnTo>
                  <a:lnTo>
                    <a:pt x="1506" y="2113"/>
                  </a:lnTo>
                  <a:lnTo>
                    <a:pt x="1506" y="1862"/>
                  </a:lnTo>
                  <a:lnTo>
                    <a:pt x="1255" y="1862"/>
                  </a:lnTo>
                  <a:close/>
                  <a:moveTo>
                    <a:pt x="878" y="1862"/>
                  </a:moveTo>
                  <a:lnTo>
                    <a:pt x="878" y="2113"/>
                  </a:lnTo>
                  <a:lnTo>
                    <a:pt x="1130" y="2113"/>
                  </a:lnTo>
                  <a:lnTo>
                    <a:pt x="1130" y="1862"/>
                  </a:lnTo>
                  <a:lnTo>
                    <a:pt x="878" y="1862"/>
                  </a:lnTo>
                  <a:close/>
                  <a:moveTo>
                    <a:pt x="502" y="1862"/>
                  </a:moveTo>
                  <a:lnTo>
                    <a:pt x="502" y="2113"/>
                  </a:lnTo>
                  <a:lnTo>
                    <a:pt x="752" y="2113"/>
                  </a:lnTo>
                  <a:lnTo>
                    <a:pt x="752" y="1862"/>
                  </a:lnTo>
                  <a:lnTo>
                    <a:pt x="502" y="1862"/>
                  </a:lnTo>
                  <a:close/>
                  <a:moveTo>
                    <a:pt x="2258" y="1486"/>
                  </a:moveTo>
                  <a:lnTo>
                    <a:pt x="2258" y="1736"/>
                  </a:lnTo>
                  <a:lnTo>
                    <a:pt x="2509" y="1736"/>
                  </a:lnTo>
                  <a:lnTo>
                    <a:pt x="2509" y="1486"/>
                  </a:lnTo>
                  <a:lnTo>
                    <a:pt x="2258" y="1486"/>
                  </a:lnTo>
                  <a:close/>
                  <a:moveTo>
                    <a:pt x="1882" y="1486"/>
                  </a:moveTo>
                  <a:lnTo>
                    <a:pt x="1882" y="1736"/>
                  </a:lnTo>
                  <a:lnTo>
                    <a:pt x="2133" y="1736"/>
                  </a:lnTo>
                  <a:lnTo>
                    <a:pt x="2133" y="1486"/>
                  </a:lnTo>
                  <a:lnTo>
                    <a:pt x="1882" y="1486"/>
                  </a:lnTo>
                  <a:close/>
                  <a:moveTo>
                    <a:pt x="1506" y="1486"/>
                  </a:moveTo>
                  <a:lnTo>
                    <a:pt x="1506" y="1736"/>
                  </a:lnTo>
                  <a:lnTo>
                    <a:pt x="1757" y="1736"/>
                  </a:lnTo>
                  <a:lnTo>
                    <a:pt x="1757" y="1486"/>
                  </a:lnTo>
                  <a:lnTo>
                    <a:pt x="1506" y="1486"/>
                  </a:lnTo>
                  <a:close/>
                  <a:moveTo>
                    <a:pt x="1130" y="1486"/>
                  </a:moveTo>
                  <a:lnTo>
                    <a:pt x="1130" y="1736"/>
                  </a:lnTo>
                  <a:lnTo>
                    <a:pt x="1380" y="1736"/>
                  </a:lnTo>
                  <a:lnTo>
                    <a:pt x="1380" y="1486"/>
                  </a:lnTo>
                  <a:lnTo>
                    <a:pt x="1130" y="1486"/>
                  </a:lnTo>
                  <a:close/>
                  <a:moveTo>
                    <a:pt x="752" y="1486"/>
                  </a:moveTo>
                  <a:lnTo>
                    <a:pt x="752" y="1736"/>
                  </a:lnTo>
                  <a:lnTo>
                    <a:pt x="1003" y="1736"/>
                  </a:lnTo>
                  <a:lnTo>
                    <a:pt x="1003" y="1486"/>
                  </a:lnTo>
                  <a:lnTo>
                    <a:pt x="752" y="1486"/>
                  </a:lnTo>
                  <a:close/>
                  <a:moveTo>
                    <a:pt x="376" y="1486"/>
                  </a:moveTo>
                  <a:lnTo>
                    <a:pt x="376" y="1736"/>
                  </a:lnTo>
                  <a:lnTo>
                    <a:pt x="627" y="1736"/>
                  </a:lnTo>
                  <a:lnTo>
                    <a:pt x="627" y="1486"/>
                  </a:lnTo>
                  <a:lnTo>
                    <a:pt x="376" y="1486"/>
                  </a:lnTo>
                  <a:close/>
                  <a:moveTo>
                    <a:pt x="2634" y="1485"/>
                  </a:moveTo>
                  <a:lnTo>
                    <a:pt x="2634" y="1736"/>
                  </a:lnTo>
                  <a:lnTo>
                    <a:pt x="2885" y="1736"/>
                  </a:lnTo>
                  <a:lnTo>
                    <a:pt x="2885" y="1485"/>
                  </a:lnTo>
                  <a:lnTo>
                    <a:pt x="2634" y="1485"/>
                  </a:lnTo>
                  <a:close/>
                  <a:moveTo>
                    <a:pt x="2509" y="0"/>
                  </a:moveTo>
                  <a:lnTo>
                    <a:pt x="2533" y="2"/>
                  </a:lnTo>
                  <a:lnTo>
                    <a:pt x="2556" y="10"/>
                  </a:lnTo>
                  <a:lnTo>
                    <a:pt x="2576" y="23"/>
                  </a:lnTo>
                  <a:lnTo>
                    <a:pt x="2592" y="39"/>
                  </a:lnTo>
                  <a:lnTo>
                    <a:pt x="2605" y="59"/>
                  </a:lnTo>
                  <a:lnTo>
                    <a:pt x="2613" y="82"/>
                  </a:lnTo>
                  <a:lnTo>
                    <a:pt x="2616" y="106"/>
                  </a:lnTo>
                  <a:lnTo>
                    <a:pt x="2614" y="168"/>
                  </a:lnTo>
                  <a:lnTo>
                    <a:pt x="2610" y="226"/>
                  </a:lnTo>
                  <a:lnTo>
                    <a:pt x="2603" y="279"/>
                  </a:lnTo>
                  <a:lnTo>
                    <a:pt x="2594" y="328"/>
                  </a:lnTo>
                  <a:lnTo>
                    <a:pt x="2582" y="373"/>
                  </a:lnTo>
                  <a:lnTo>
                    <a:pt x="2568" y="413"/>
                  </a:lnTo>
                  <a:lnTo>
                    <a:pt x="2551" y="452"/>
                  </a:lnTo>
                  <a:lnTo>
                    <a:pt x="2534" y="485"/>
                  </a:lnTo>
                  <a:lnTo>
                    <a:pt x="2514" y="516"/>
                  </a:lnTo>
                  <a:lnTo>
                    <a:pt x="2493" y="543"/>
                  </a:lnTo>
                  <a:lnTo>
                    <a:pt x="2470" y="569"/>
                  </a:lnTo>
                  <a:lnTo>
                    <a:pt x="2446" y="591"/>
                  </a:lnTo>
                  <a:lnTo>
                    <a:pt x="2420" y="610"/>
                  </a:lnTo>
                  <a:lnTo>
                    <a:pt x="2394" y="627"/>
                  </a:lnTo>
                  <a:lnTo>
                    <a:pt x="2368" y="642"/>
                  </a:lnTo>
                  <a:lnTo>
                    <a:pt x="2340" y="655"/>
                  </a:lnTo>
                  <a:lnTo>
                    <a:pt x="2311" y="667"/>
                  </a:lnTo>
                  <a:lnTo>
                    <a:pt x="2283" y="676"/>
                  </a:lnTo>
                  <a:lnTo>
                    <a:pt x="2254" y="685"/>
                  </a:lnTo>
                  <a:lnTo>
                    <a:pt x="2225" y="692"/>
                  </a:lnTo>
                  <a:lnTo>
                    <a:pt x="2195" y="699"/>
                  </a:lnTo>
                  <a:lnTo>
                    <a:pt x="2167" y="704"/>
                  </a:lnTo>
                  <a:lnTo>
                    <a:pt x="2139" y="709"/>
                  </a:lnTo>
                  <a:lnTo>
                    <a:pt x="2111" y="713"/>
                  </a:lnTo>
                  <a:lnTo>
                    <a:pt x="2084" y="717"/>
                  </a:lnTo>
                  <a:lnTo>
                    <a:pt x="2050" y="721"/>
                  </a:lnTo>
                  <a:lnTo>
                    <a:pt x="2018" y="726"/>
                  </a:lnTo>
                  <a:lnTo>
                    <a:pt x="1988" y="731"/>
                  </a:lnTo>
                  <a:lnTo>
                    <a:pt x="1958" y="737"/>
                  </a:lnTo>
                  <a:lnTo>
                    <a:pt x="1931" y="744"/>
                  </a:lnTo>
                  <a:lnTo>
                    <a:pt x="1906" y="752"/>
                  </a:lnTo>
                  <a:lnTo>
                    <a:pt x="1882" y="761"/>
                  </a:lnTo>
                  <a:lnTo>
                    <a:pt x="1860" y="773"/>
                  </a:lnTo>
                  <a:lnTo>
                    <a:pt x="1839" y="786"/>
                  </a:lnTo>
                  <a:lnTo>
                    <a:pt x="1820" y="803"/>
                  </a:lnTo>
                  <a:lnTo>
                    <a:pt x="1803" y="822"/>
                  </a:lnTo>
                  <a:lnTo>
                    <a:pt x="1788" y="844"/>
                  </a:lnTo>
                  <a:lnTo>
                    <a:pt x="1775" y="870"/>
                  </a:lnTo>
                  <a:lnTo>
                    <a:pt x="1764" y="898"/>
                  </a:lnTo>
                  <a:lnTo>
                    <a:pt x="1755" y="931"/>
                  </a:lnTo>
                  <a:lnTo>
                    <a:pt x="1747" y="969"/>
                  </a:lnTo>
                  <a:lnTo>
                    <a:pt x="1742" y="1011"/>
                  </a:lnTo>
                  <a:lnTo>
                    <a:pt x="1739" y="1057"/>
                  </a:lnTo>
                  <a:lnTo>
                    <a:pt x="1738" y="1109"/>
                  </a:lnTo>
                  <a:lnTo>
                    <a:pt x="2885" y="1109"/>
                  </a:lnTo>
                  <a:lnTo>
                    <a:pt x="2933" y="1112"/>
                  </a:lnTo>
                  <a:lnTo>
                    <a:pt x="2978" y="1121"/>
                  </a:lnTo>
                  <a:lnTo>
                    <a:pt x="3021" y="1135"/>
                  </a:lnTo>
                  <a:lnTo>
                    <a:pt x="3062" y="1153"/>
                  </a:lnTo>
                  <a:lnTo>
                    <a:pt x="3100" y="1176"/>
                  </a:lnTo>
                  <a:lnTo>
                    <a:pt x="3135" y="1205"/>
                  </a:lnTo>
                  <a:lnTo>
                    <a:pt x="3167" y="1236"/>
                  </a:lnTo>
                  <a:lnTo>
                    <a:pt x="3194" y="1270"/>
                  </a:lnTo>
                  <a:lnTo>
                    <a:pt x="3217" y="1308"/>
                  </a:lnTo>
                  <a:lnTo>
                    <a:pt x="3236" y="1350"/>
                  </a:lnTo>
                  <a:lnTo>
                    <a:pt x="3250" y="1393"/>
                  </a:lnTo>
                  <a:lnTo>
                    <a:pt x="3258" y="1438"/>
                  </a:lnTo>
                  <a:lnTo>
                    <a:pt x="3261" y="1486"/>
                  </a:lnTo>
                  <a:lnTo>
                    <a:pt x="3261" y="2488"/>
                  </a:lnTo>
                  <a:lnTo>
                    <a:pt x="3258" y="2535"/>
                  </a:lnTo>
                  <a:lnTo>
                    <a:pt x="3250" y="2580"/>
                  </a:lnTo>
                  <a:lnTo>
                    <a:pt x="3236" y="2624"/>
                  </a:lnTo>
                  <a:lnTo>
                    <a:pt x="3217" y="2665"/>
                  </a:lnTo>
                  <a:lnTo>
                    <a:pt x="3194" y="2702"/>
                  </a:lnTo>
                  <a:lnTo>
                    <a:pt x="3167" y="2738"/>
                  </a:lnTo>
                  <a:lnTo>
                    <a:pt x="3135" y="2769"/>
                  </a:lnTo>
                  <a:lnTo>
                    <a:pt x="3100" y="2796"/>
                  </a:lnTo>
                  <a:lnTo>
                    <a:pt x="3062" y="2820"/>
                  </a:lnTo>
                  <a:lnTo>
                    <a:pt x="3021" y="2838"/>
                  </a:lnTo>
                  <a:lnTo>
                    <a:pt x="2978" y="2853"/>
                  </a:lnTo>
                  <a:lnTo>
                    <a:pt x="2933" y="2861"/>
                  </a:lnTo>
                  <a:lnTo>
                    <a:pt x="2885" y="2864"/>
                  </a:lnTo>
                  <a:lnTo>
                    <a:pt x="376" y="2864"/>
                  </a:lnTo>
                  <a:lnTo>
                    <a:pt x="329" y="2861"/>
                  </a:lnTo>
                  <a:lnTo>
                    <a:pt x="283" y="2853"/>
                  </a:lnTo>
                  <a:lnTo>
                    <a:pt x="240" y="2838"/>
                  </a:lnTo>
                  <a:lnTo>
                    <a:pt x="200" y="2820"/>
                  </a:lnTo>
                  <a:lnTo>
                    <a:pt x="161" y="2796"/>
                  </a:lnTo>
                  <a:lnTo>
                    <a:pt x="126" y="2769"/>
                  </a:lnTo>
                  <a:lnTo>
                    <a:pt x="95" y="2738"/>
                  </a:lnTo>
                  <a:lnTo>
                    <a:pt x="68" y="2702"/>
                  </a:lnTo>
                  <a:lnTo>
                    <a:pt x="44" y="2665"/>
                  </a:lnTo>
                  <a:lnTo>
                    <a:pt x="25" y="2624"/>
                  </a:lnTo>
                  <a:lnTo>
                    <a:pt x="11" y="2580"/>
                  </a:lnTo>
                  <a:lnTo>
                    <a:pt x="3" y="2535"/>
                  </a:lnTo>
                  <a:lnTo>
                    <a:pt x="0" y="2488"/>
                  </a:lnTo>
                  <a:lnTo>
                    <a:pt x="0" y="1486"/>
                  </a:lnTo>
                  <a:lnTo>
                    <a:pt x="3" y="1438"/>
                  </a:lnTo>
                  <a:lnTo>
                    <a:pt x="11" y="1393"/>
                  </a:lnTo>
                  <a:lnTo>
                    <a:pt x="25" y="1350"/>
                  </a:lnTo>
                  <a:lnTo>
                    <a:pt x="44" y="1308"/>
                  </a:lnTo>
                  <a:lnTo>
                    <a:pt x="68" y="1270"/>
                  </a:lnTo>
                  <a:lnTo>
                    <a:pt x="95" y="1236"/>
                  </a:lnTo>
                  <a:lnTo>
                    <a:pt x="126" y="1205"/>
                  </a:lnTo>
                  <a:lnTo>
                    <a:pt x="161" y="1176"/>
                  </a:lnTo>
                  <a:lnTo>
                    <a:pt x="200" y="1153"/>
                  </a:lnTo>
                  <a:lnTo>
                    <a:pt x="240" y="1135"/>
                  </a:lnTo>
                  <a:lnTo>
                    <a:pt x="283" y="1121"/>
                  </a:lnTo>
                  <a:lnTo>
                    <a:pt x="329" y="1112"/>
                  </a:lnTo>
                  <a:lnTo>
                    <a:pt x="376" y="1109"/>
                  </a:lnTo>
                  <a:lnTo>
                    <a:pt x="1524" y="1109"/>
                  </a:lnTo>
                  <a:lnTo>
                    <a:pt x="1526" y="1048"/>
                  </a:lnTo>
                  <a:lnTo>
                    <a:pt x="1530" y="991"/>
                  </a:lnTo>
                  <a:lnTo>
                    <a:pt x="1537" y="938"/>
                  </a:lnTo>
                  <a:lnTo>
                    <a:pt x="1546" y="890"/>
                  </a:lnTo>
                  <a:lnTo>
                    <a:pt x="1558" y="846"/>
                  </a:lnTo>
                  <a:lnTo>
                    <a:pt x="1572" y="805"/>
                  </a:lnTo>
                  <a:lnTo>
                    <a:pt x="1587" y="768"/>
                  </a:lnTo>
                  <a:lnTo>
                    <a:pt x="1606" y="735"/>
                  </a:lnTo>
                  <a:lnTo>
                    <a:pt x="1625" y="704"/>
                  </a:lnTo>
                  <a:lnTo>
                    <a:pt x="1646" y="676"/>
                  </a:lnTo>
                  <a:lnTo>
                    <a:pt x="1669" y="652"/>
                  </a:lnTo>
                  <a:lnTo>
                    <a:pt x="1693" y="630"/>
                  </a:lnTo>
                  <a:lnTo>
                    <a:pt x="1717" y="611"/>
                  </a:lnTo>
                  <a:lnTo>
                    <a:pt x="1744" y="594"/>
                  </a:lnTo>
                  <a:lnTo>
                    <a:pt x="1771" y="579"/>
                  </a:lnTo>
                  <a:lnTo>
                    <a:pt x="1798" y="565"/>
                  </a:lnTo>
                  <a:lnTo>
                    <a:pt x="1826" y="554"/>
                  </a:lnTo>
                  <a:lnTo>
                    <a:pt x="1855" y="544"/>
                  </a:lnTo>
                  <a:lnTo>
                    <a:pt x="1884" y="536"/>
                  </a:lnTo>
                  <a:lnTo>
                    <a:pt x="1913" y="529"/>
                  </a:lnTo>
                  <a:lnTo>
                    <a:pt x="1941" y="523"/>
                  </a:lnTo>
                  <a:lnTo>
                    <a:pt x="1971" y="518"/>
                  </a:lnTo>
                  <a:lnTo>
                    <a:pt x="1999" y="513"/>
                  </a:lnTo>
                  <a:lnTo>
                    <a:pt x="2026" y="509"/>
                  </a:lnTo>
                  <a:lnTo>
                    <a:pt x="2053" y="506"/>
                  </a:lnTo>
                  <a:lnTo>
                    <a:pt x="2087" y="501"/>
                  </a:lnTo>
                  <a:lnTo>
                    <a:pt x="2119" y="496"/>
                  </a:lnTo>
                  <a:lnTo>
                    <a:pt x="2150" y="491"/>
                  </a:lnTo>
                  <a:lnTo>
                    <a:pt x="2179" y="485"/>
                  </a:lnTo>
                  <a:lnTo>
                    <a:pt x="2207" y="478"/>
                  </a:lnTo>
                  <a:lnTo>
                    <a:pt x="2233" y="470"/>
                  </a:lnTo>
                  <a:lnTo>
                    <a:pt x="2257" y="460"/>
                  </a:lnTo>
                  <a:lnTo>
                    <a:pt x="2279" y="448"/>
                  </a:lnTo>
                  <a:lnTo>
                    <a:pt x="2299" y="433"/>
                  </a:lnTo>
                  <a:lnTo>
                    <a:pt x="2319" y="417"/>
                  </a:lnTo>
                  <a:lnTo>
                    <a:pt x="2336" y="398"/>
                  </a:lnTo>
                  <a:lnTo>
                    <a:pt x="2351" y="376"/>
                  </a:lnTo>
                  <a:lnTo>
                    <a:pt x="2365" y="350"/>
                  </a:lnTo>
                  <a:lnTo>
                    <a:pt x="2376" y="321"/>
                  </a:lnTo>
                  <a:lnTo>
                    <a:pt x="2385" y="286"/>
                  </a:lnTo>
                  <a:lnTo>
                    <a:pt x="2393" y="249"/>
                  </a:lnTo>
                  <a:lnTo>
                    <a:pt x="2398" y="207"/>
                  </a:lnTo>
                  <a:lnTo>
                    <a:pt x="2401" y="159"/>
                  </a:lnTo>
                  <a:lnTo>
                    <a:pt x="2402" y="106"/>
                  </a:lnTo>
                  <a:lnTo>
                    <a:pt x="2405" y="82"/>
                  </a:lnTo>
                  <a:lnTo>
                    <a:pt x="2413" y="59"/>
                  </a:lnTo>
                  <a:lnTo>
                    <a:pt x="2425" y="39"/>
                  </a:lnTo>
                  <a:lnTo>
                    <a:pt x="2443" y="23"/>
                  </a:lnTo>
                  <a:lnTo>
                    <a:pt x="2462" y="10"/>
                  </a:lnTo>
                  <a:lnTo>
                    <a:pt x="2485" y="2"/>
                  </a:lnTo>
                  <a:lnTo>
                    <a:pt x="2509"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1">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sp>
          <p:nvSpPr>
            <p:cNvPr id="11" name="Google Shape;251;p6"/>
            <p:cNvSpPr/>
            <p:nvPr/>
          </p:nvSpPr>
          <p:spPr>
            <a:xfrm>
              <a:off x="5775466" y="3838627"/>
              <a:ext cx="302483" cy="302483"/>
            </a:xfrm>
            <a:custGeom>
              <a:avLst/>
              <a:gdLst/>
              <a:ahLst/>
              <a:cxnLst/>
              <a:rect l="l" t="t" r="r" b="b"/>
              <a:pathLst>
                <a:path w="3521" h="3520" extrusionOk="0">
                  <a:moveTo>
                    <a:pt x="3076" y="688"/>
                  </a:moveTo>
                  <a:lnTo>
                    <a:pt x="3060" y="688"/>
                  </a:lnTo>
                  <a:lnTo>
                    <a:pt x="3044" y="694"/>
                  </a:lnTo>
                  <a:lnTo>
                    <a:pt x="3028" y="704"/>
                  </a:lnTo>
                  <a:lnTo>
                    <a:pt x="2776" y="956"/>
                  </a:lnTo>
                  <a:lnTo>
                    <a:pt x="2765" y="971"/>
                  </a:lnTo>
                  <a:lnTo>
                    <a:pt x="2761" y="987"/>
                  </a:lnTo>
                  <a:lnTo>
                    <a:pt x="2761" y="1004"/>
                  </a:lnTo>
                  <a:lnTo>
                    <a:pt x="2765" y="1020"/>
                  </a:lnTo>
                  <a:lnTo>
                    <a:pt x="2776" y="1036"/>
                  </a:lnTo>
                  <a:lnTo>
                    <a:pt x="2846" y="1104"/>
                  </a:lnTo>
                  <a:lnTo>
                    <a:pt x="2860" y="1115"/>
                  </a:lnTo>
                  <a:lnTo>
                    <a:pt x="2876" y="1120"/>
                  </a:lnTo>
                  <a:lnTo>
                    <a:pt x="2894" y="1120"/>
                  </a:lnTo>
                  <a:lnTo>
                    <a:pt x="2910" y="1115"/>
                  </a:lnTo>
                  <a:lnTo>
                    <a:pt x="2925" y="1104"/>
                  </a:lnTo>
                  <a:lnTo>
                    <a:pt x="3177" y="852"/>
                  </a:lnTo>
                  <a:lnTo>
                    <a:pt x="3187" y="838"/>
                  </a:lnTo>
                  <a:lnTo>
                    <a:pt x="3192" y="822"/>
                  </a:lnTo>
                  <a:lnTo>
                    <a:pt x="3192" y="804"/>
                  </a:lnTo>
                  <a:lnTo>
                    <a:pt x="3187" y="788"/>
                  </a:lnTo>
                  <a:lnTo>
                    <a:pt x="3177" y="773"/>
                  </a:lnTo>
                  <a:lnTo>
                    <a:pt x="3108" y="704"/>
                  </a:lnTo>
                  <a:lnTo>
                    <a:pt x="3094" y="694"/>
                  </a:lnTo>
                  <a:lnTo>
                    <a:pt x="3076" y="688"/>
                  </a:lnTo>
                  <a:close/>
                  <a:moveTo>
                    <a:pt x="1944" y="509"/>
                  </a:moveTo>
                  <a:lnTo>
                    <a:pt x="1962" y="509"/>
                  </a:lnTo>
                  <a:lnTo>
                    <a:pt x="1978" y="514"/>
                  </a:lnTo>
                  <a:lnTo>
                    <a:pt x="1992" y="524"/>
                  </a:lnTo>
                  <a:lnTo>
                    <a:pt x="2996" y="1528"/>
                  </a:lnTo>
                  <a:lnTo>
                    <a:pt x="3006" y="1542"/>
                  </a:lnTo>
                  <a:lnTo>
                    <a:pt x="3011" y="1558"/>
                  </a:lnTo>
                  <a:lnTo>
                    <a:pt x="3011" y="1575"/>
                  </a:lnTo>
                  <a:lnTo>
                    <a:pt x="3006" y="1592"/>
                  </a:lnTo>
                  <a:lnTo>
                    <a:pt x="2996" y="1607"/>
                  </a:lnTo>
                  <a:lnTo>
                    <a:pt x="1098" y="3503"/>
                  </a:lnTo>
                  <a:lnTo>
                    <a:pt x="1084" y="3514"/>
                  </a:lnTo>
                  <a:lnTo>
                    <a:pt x="1068" y="3520"/>
                  </a:lnTo>
                  <a:lnTo>
                    <a:pt x="1050" y="3520"/>
                  </a:lnTo>
                  <a:lnTo>
                    <a:pt x="1034" y="3514"/>
                  </a:lnTo>
                  <a:lnTo>
                    <a:pt x="1019" y="3503"/>
                  </a:lnTo>
                  <a:lnTo>
                    <a:pt x="16" y="2501"/>
                  </a:lnTo>
                  <a:lnTo>
                    <a:pt x="5" y="2487"/>
                  </a:lnTo>
                  <a:lnTo>
                    <a:pt x="0" y="2469"/>
                  </a:lnTo>
                  <a:lnTo>
                    <a:pt x="0" y="2453"/>
                  </a:lnTo>
                  <a:lnTo>
                    <a:pt x="5" y="2436"/>
                  </a:lnTo>
                  <a:lnTo>
                    <a:pt x="16" y="2422"/>
                  </a:lnTo>
                  <a:lnTo>
                    <a:pt x="1914" y="524"/>
                  </a:lnTo>
                  <a:lnTo>
                    <a:pt x="1928" y="514"/>
                  </a:lnTo>
                  <a:lnTo>
                    <a:pt x="1944" y="509"/>
                  </a:lnTo>
                  <a:close/>
                  <a:moveTo>
                    <a:pt x="2699" y="328"/>
                  </a:moveTo>
                  <a:lnTo>
                    <a:pt x="2682" y="333"/>
                  </a:lnTo>
                  <a:lnTo>
                    <a:pt x="2668" y="344"/>
                  </a:lnTo>
                  <a:lnTo>
                    <a:pt x="2416" y="595"/>
                  </a:lnTo>
                  <a:lnTo>
                    <a:pt x="2405" y="610"/>
                  </a:lnTo>
                  <a:lnTo>
                    <a:pt x="2401" y="626"/>
                  </a:lnTo>
                  <a:lnTo>
                    <a:pt x="2401" y="644"/>
                  </a:lnTo>
                  <a:lnTo>
                    <a:pt x="2405" y="660"/>
                  </a:lnTo>
                  <a:lnTo>
                    <a:pt x="2416" y="674"/>
                  </a:lnTo>
                  <a:lnTo>
                    <a:pt x="2485" y="744"/>
                  </a:lnTo>
                  <a:lnTo>
                    <a:pt x="2499" y="754"/>
                  </a:lnTo>
                  <a:lnTo>
                    <a:pt x="2516" y="759"/>
                  </a:lnTo>
                  <a:lnTo>
                    <a:pt x="2533" y="759"/>
                  </a:lnTo>
                  <a:lnTo>
                    <a:pt x="2549" y="754"/>
                  </a:lnTo>
                  <a:lnTo>
                    <a:pt x="2565" y="744"/>
                  </a:lnTo>
                  <a:lnTo>
                    <a:pt x="2817" y="492"/>
                  </a:lnTo>
                  <a:lnTo>
                    <a:pt x="2826" y="477"/>
                  </a:lnTo>
                  <a:lnTo>
                    <a:pt x="2832" y="461"/>
                  </a:lnTo>
                  <a:lnTo>
                    <a:pt x="2832" y="444"/>
                  </a:lnTo>
                  <a:lnTo>
                    <a:pt x="2826" y="428"/>
                  </a:lnTo>
                  <a:lnTo>
                    <a:pt x="2817" y="412"/>
                  </a:lnTo>
                  <a:lnTo>
                    <a:pt x="2747" y="344"/>
                  </a:lnTo>
                  <a:lnTo>
                    <a:pt x="2732" y="333"/>
                  </a:lnTo>
                  <a:lnTo>
                    <a:pt x="2716" y="328"/>
                  </a:lnTo>
                  <a:lnTo>
                    <a:pt x="2699" y="328"/>
                  </a:lnTo>
                  <a:close/>
                  <a:moveTo>
                    <a:pt x="2736" y="0"/>
                  </a:moveTo>
                  <a:lnTo>
                    <a:pt x="2752" y="0"/>
                  </a:lnTo>
                  <a:lnTo>
                    <a:pt x="2770" y="4"/>
                  </a:lnTo>
                  <a:lnTo>
                    <a:pt x="2784" y="15"/>
                  </a:lnTo>
                  <a:lnTo>
                    <a:pt x="3505" y="736"/>
                  </a:lnTo>
                  <a:lnTo>
                    <a:pt x="3516" y="751"/>
                  </a:lnTo>
                  <a:lnTo>
                    <a:pt x="3521" y="767"/>
                  </a:lnTo>
                  <a:lnTo>
                    <a:pt x="3521" y="784"/>
                  </a:lnTo>
                  <a:lnTo>
                    <a:pt x="3516" y="801"/>
                  </a:lnTo>
                  <a:lnTo>
                    <a:pt x="3505" y="815"/>
                  </a:lnTo>
                  <a:lnTo>
                    <a:pt x="2994" y="1327"/>
                  </a:lnTo>
                  <a:lnTo>
                    <a:pt x="2979" y="1337"/>
                  </a:lnTo>
                  <a:lnTo>
                    <a:pt x="2963" y="1342"/>
                  </a:lnTo>
                  <a:lnTo>
                    <a:pt x="2946" y="1342"/>
                  </a:lnTo>
                  <a:lnTo>
                    <a:pt x="2930" y="1337"/>
                  </a:lnTo>
                  <a:lnTo>
                    <a:pt x="2914" y="1327"/>
                  </a:lnTo>
                  <a:lnTo>
                    <a:pt x="2193" y="606"/>
                  </a:lnTo>
                  <a:lnTo>
                    <a:pt x="2183" y="590"/>
                  </a:lnTo>
                  <a:lnTo>
                    <a:pt x="2178" y="574"/>
                  </a:lnTo>
                  <a:lnTo>
                    <a:pt x="2178" y="557"/>
                  </a:lnTo>
                  <a:lnTo>
                    <a:pt x="2183" y="540"/>
                  </a:lnTo>
                  <a:lnTo>
                    <a:pt x="2193" y="526"/>
                  </a:lnTo>
                  <a:lnTo>
                    <a:pt x="2705" y="15"/>
                  </a:lnTo>
                  <a:lnTo>
                    <a:pt x="2719" y="4"/>
                  </a:lnTo>
                  <a:lnTo>
                    <a:pt x="2736"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1">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sp>
          <p:nvSpPr>
            <p:cNvPr id="12" name="Google Shape;252;p6"/>
            <p:cNvSpPr/>
            <p:nvPr/>
          </p:nvSpPr>
          <p:spPr>
            <a:xfrm>
              <a:off x="1472617" y="1487049"/>
              <a:ext cx="2899442" cy="869961"/>
            </a:xfrm>
            <a:prstGeom prst="rect">
              <a:avLst/>
            </a:prstGeom>
            <a:noFill/>
            <a:ln>
              <a:noFill/>
            </a:ln>
          </p:spPr>
          <p:txBody>
            <a:bodyPr spcFirstLastPara="1" wrap="square" lIns="91425" tIns="45700" rIns="91425" bIns="45700" anchor="t" anchorCtr="0">
              <a:spAutoFit/>
            </a:bodyPr>
            <a:lstStyle/>
            <a:p>
              <a:pPr marL="0" lvl="0" indent="0" algn="ctr">
                <a:buFont typeface="Arial"/>
                <a:buNone/>
              </a:pP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sym typeface="Malgun Gothic"/>
                </a:rPr>
                <a:t>系統情緒</a:t>
              </a:r>
              <a:endPar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sym typeface="Malgun Gothic"/>
              </a:endParaRPr>
            </a:p>
            <a:p>
              <a:pPr marL="0" lvl="0" indent="0" algn="ctr">
                <a:buFont typeface="Arial"/>
                <a:buNone/>
              </a:pP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sym typeface="Malgun Gothic"/>
                </a:rPr>
                <a:t>統計單位</a:t>
              </a:r>
              <a:endParaRPr sz="2400" b="1"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13" name="Google Shape;253;p6"/>
            <p:cNvSpPr/>
            <p:nvPr/>
          </p:nvSpPr>
          <p:spPr>
            <a:xfrm>
              <a:off x="7520207" y="1471521"/>
              <a:ext cx="3441835" cy="869961"/>
            </a:xfrm>
            <a:prstGeom prst="rect">
              <a:avLst/>
            </a:prstGeom>
            <a:noFill/>
            <a:ln>
              <a:noFill/>
            </a:ln>
          </p:spPr>
          <p:txBody>
            <a:bodyPr spcFirstLastPara="1" wrap="square" lIns="91425" tIns="45700" rIns="91425" bIns="45700" anchor="t" anchorCtr="0">
              <a:spAutoFit/>
            </a:bodyPr>
            <a:lstStyle/>
            <a:p>
              <a:pPr algn="ct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sym typeface="Malgun Gothic"/>
                </a:rPr>
                <a:t>發文時段</a:t>
              </a:r>
              <a:endPar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sym typeface="Malgun Gothic"/>
              </a:endParaRPr>
            </a:p>
            <a:p>
              <a:pPr algn="ct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sym typeface="Malgun Gothic"/>
                </a:rPr>
                <a:t>正負向比例趨勢</a:t>
              </a:r>
              <a:endParaRPr sz="2400" b="1"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14" name="Google Shape;254;p6"/>
            <p:cNvSpPr/>
            <p:nvPr/>
          </p:nvSpPr>
          <p:spPr>
            <a:xfrm>
              <a:off x="4263213" y="1562753"/>
              <a:ext cx="3457879" cy="676627"/>
            </a:xfrm>
            <a:prstGeom prst="rect">
              <a:avLst/>
            </a:prstGeom>
            <a:noFill/>
            <a:ln>
              <a:noFill/>
            </a:ln>
          </p:spPr>
          <p:txBody>
            <a:bodyPr spcFirstLastPara="1" wrap="square" lIns="91425" tIns="45700" rIns="91425" bIns="45700" anchor="t" anchorCtr="0">
              <a:spAutoFit/>
            </a:bodyPr>
            <a:lstStyle/>
            <a:p>
              <a:pPr algn="ctr">
                <a:lnSpc>
                  <a:spcPct val="150000"/>
                </a:lnSpc>
              </a:pP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rPr>
                <a:t>正負向字詞平均</a:t>
              </a:r>
              <a:endParaRPr lang="zh-TW" altLang="en-US" sz="36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sp>
          <p:nvSpPr>
            <p:cNvPr id="15" name="Google Shape;256;p6"/>
            <p:cNvSpPr/>
            <p:nvPr/>
          </p:nvSpPr>
          <p:spPr>
            <a:xfrm>
              <a:off x="5532150" y="5579723"/>
              <a:ext cx="4052629" cy="676627"/>
            </a:xfrm>
            <a:prstGeom prst="rect">
              <a:avLst/>
            </a:prstGeom>
            <a:noFill/>
            <a:ln>
              <a:noFill/>
            </a:ln>
          </p:spPr>
          <p:txBody>
            <a:bodyPr spcFirstLastPara="1" wrap="square" lIns="91425" tIns="45700" rIns="91425" bIns="45700" anchor="t" anchorCtr="0">
              <a:spAutoFit/>
            </a:bodyPr>
            <a:lstStyle/>
            <a:p>
              <a:pPr algn="ctr">
                <a:lnSpc>
                  <a:spcPct val="150000"/>
                </a:lnSpc>
              </a:pP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sym typeface="Malgun Gothic"/>
                </a:rPr>
                <a:t>各時段發文趨勢</a:t>
              </a:r>
              <a:endParaRPr sz="2400" b="1" dirty="0">
                <a:solidFill>
                  <a:schemeClr val="tx1">
                    <a:lumMod val="75000"/>
                    <a:lumOff val="25000"/>
                  </a:schemeClr>
                </a:solidFill>
                <a:latin typeface="微軟正黑體" panose="020B0604030504040204" pitchFamily="34" charset="-120"/>
                <a:ea typeface="微軟正黑體" panose="020B0604030504040204" pitchFamily="34" charset="-120"/>
                <a:sym typeface="Malgun Gothic"/>
              </a:endParaRPr>
            </a:p>
          </p:txBody>
        </p:sp>
        <p:cxnSp>
          <p:nvCxnSpPr>
            <p:cNvPr id="16" name="Google Shape;257;p6"/>
            <p:cNvCxnSpPr/>
            <p:nvPr/>
          </p:nvCxnSpPr>
          <p:spPr>
            <a:xfrm flipH="1">
              <a:off x="2899954" y="2493008"/>
              <a:ext cx="1854" cy="788837"/>
            </a:xfrm>
            <a:prstGeom prst="straightConnector1">
              <a:avLst/>
            </a:prstGeom>
            <a:noFill/>
            <a:ln w="25400" cap="flat" cmpd="sng">
              <a:solidFill>
                <a:srgbClr val="ED7D31"/>
              </a:solidFill>
              <a:prstDash val="solid"/>
              <a:miter lim="800000"/>
              <a:headEnd type="oval" w="med" len="med"/>
              <a:tailEnd type="oval" w="med" len="med"/>
            </a:ln>
          </p:spPr>
        </p:cxnSp>
        <p:cxnSp>
          <p:nvCxnSpPr>
            <p:cNvPr id="17" name="Google Shape;258;p6"/>
            <p:cNvCxnSpPr/>
            <p:nvPr/>
          </p:nvCxnSpPr>
          <p:spPr>
            <a:xfrm>
              <a:off x="4440989" y="4831087"/>
              <a:ext cx="0" cy="684000"/>
            </a:xfrm>
            <a:prstGeom prst="straightConnector1">
              <a:avLst/>
            </a:prstGeom>
            <a:noFill/>
            <a:ln w="25400" cap="flat" cmpd="sng">
              <a:solidFill>
                <a:srgbClr val="ED7D31"/>
              </a:solidFill>
              <a:prstDash val="solid"/>
              <a:miter lim="800000"/>
              <a:headEnd type="oval" w="med" len="med"/>
              <a:tailEnd type="oval" w="med" len="med"/>
            </a:ln>
          </p:spPr>
        </p:cxnSp>
        <p:cxnSp>
          <p:nvCxnSpPr>
            <p:cNvPr id="18" name="Google Shape;259;p6"/>
            <p:cNvCxnSpPr/>
            <p:nvPr/>
          </p:nvCxnSpPr>
          <p:spPr>
            <a:xfrm>
              <a:off x="5916002" y="2537273"/>
              <a:ext cx="1472" cy="733505"/>
            </a:xfrm>
            <a:prstGeom prst="straightConnector1">
              <a:avLst/>
            </a:prstGeom>
            <a:noFill/>
            <a:ln w="25400" cap="flat" cmpd="sng">
              <a:solidFill>
                <a:srgbClr val="ED7D31"/>
              </a:solidFill>
              <a:prstDash val="solid"/>
              <a:miter lim="800000"/>
              <a:headEnd type="oval" w="med" len="med"/>
              <a:tailEnd type="oval" w="med" len="med"/>
            </a:ln>
          </p:spPr>
        </p:cxnSp>
        <p:cxnSp>
          <p:nvCxnSpPr>
            <p:cNvPr id="19" name="Google Shape;260;p6"/>
            <p:cNvCxnSpPr/>
            <p:nvPr/>
          </p:nvCxnSpPr>
          <p:spPr>
            <a:xfrm>
              <a:off x="7387421" y="4831087"/>
              <a:ext cx="0" cy="684000"/>
            </a:xfrm>
            <a:prstGeom prst="straightConnector1">
              <a:avLst/>
            </a:prstGeom>
            <a:noFill/>
            <a:ln w="25400" cap="flat" cmpd="sng">
              <a:solidFill>
                <a:srgbClr val="ED7D31"/>
              </a:solidFill>
              <a:prstDash val="solid"/>
              <a:miter lim="800000"/>
              <a:headEnd type="oval" w="med" len="med"/>
              <a:tailEnd type="oval" w="med" len="med"/>
            </a:ln>
          </p:spPr>
        </p:cxnSp>
        <p:sp>
          <p:nvSpPr>
            <p:cNvPr id="20" name="Google Shape;239;p6"/>
            <p:cNvSpPr/>
            <p:nvPr/>
          </p:nvSpPr>
          <p:spPr>
            <a:xfrm flipH="1">
              <a:off x="1885479" y="2912391"/>
              <a:ext cx="8054153" cy="2088463"/>
            </a:xfrm>
            <a:custGeom>
              <a:avLst/>
              <a:gdLst/>
              <a:ahLst/>
              <a:cxnLst/>
              <a:rect l="l" t="t" r="r" b="b"/>
              <a:pathLst>
                <a:path w="8054153" h="2088463" extrusionOk="0">
                  <a:moveTo>
                    <a:pt x="2531586" y="2088463"/>
                  </a:moveTo>
                  <a:cubicBezTo>
                    <a:pt x="3037316" y="2088463"/>
                    <a:pt x="3459261" y="1729735"/>
                    <a:pt x="3556845" y="1252853"/>
                  </a:cubicBezTo>
                  <a:lnTo>
                    <a:pt x="3576568" y="1057201"/>
                  </a:lnTo>
                  <a:lnTo>
                    <a:pt x="3581719" y="1057053"/>
                  </a:lnTo>
                  <a:cubicBezTo>
                    <a:pt x="3577075" y="894926"/>
                    <a:pt x="3660457" y="742960"/>
                    <a:pt x="3799696" y="659780"/>
                  </a:cubicBezTo>
                  <a:cubicBezTo>
                    <a:pt x="3938936" y="576599"/>
                    <a:pt x="4112268" y="575207"/>
                    <a:pt x="4252826" y="656139"/>
                  </a:cubicBezTo>
                  <a:cubicBezTo>
                    <a:pt x="4358245" y="716838"/>
                    <a:pt x="4432869" y="816729"/>
                    <a:pt x="4462732" y="931301"/>
                  </a:cubicBezTo>
                  <a:lnTo>
                    <a:pt x="4476195" y="1041943"/>
                  </a:lnTo>
                  <a:lnTo>
                    <a:pt x="4470200" y="1041943"/>
                  </a:lnTo>
                  <a:cubicBezTo>
                    <a:pt x="4470200" y="1619920"/>
                    <a:pt x="4938743" y="2088463"/>
                    <a:pt x="5516720" y="2088463"/>
                  </a:cubicBezTo>
                  <a:cubicBezTo>
                    <a:pt x="6022450" y="2088463"/>
                    <a:pt x="6444394" y="1729735"/>
                    <a:pt x="6541978" y="1252853"/>
                  </a:cubicBezTo>
                  <a:lnTo>
                    <a:pt x="6561715" y="1057069"/>
                  </a:lnTo>
                  <a:lnTo>
                    <a:pt x="6562276" y="1057053"/>
                  </a:lnTo>
                  <a:cubicBezTo>
                    <a:pt x="6557632" y="894926"/>
                    <a:pt x="6641014" y="742960"/>
                    <a:pt x="6780253" y="659780"/>
                  </a:cubicBezTo>
                  <a:cubicBezTo>
                    <a:pt x="6919493" y="576599"/>
                    <a:pt x="7092825" y="575207"/>
                    <a:pt x="7233383" y="656139"/>
                  </a:cubicBezTo>
                  <a:cubicBezTo>
                    <a:pt x="7373941" y="737071"/>
                    <a:pt x="7459753" y="887678"/>
                    <a:pt x="7457715" y="1049858"/>
                  </a:cubicBezTo>
                  <a:lnTo>
                    <a:pt x="8054071" y="1057351"/>
                  </a:lnTo>
                  <a:cubicBezTo>
                    <a:pt x="8058823" y="679185"/>
                    <a:pt x="7858729" y="328006"/>
                    <a:pt x="7530981" y="139291"/>
                  </a:cubicBezTo>
                  <a:cubicBezTo>
                    <a:pt x="7203233" y="-49424"/>
                    <a:pt x="6799062" y="-46177"/>
                    <a:pt x="6474389" y="147780"/>
                  </a:cubicBezTo>
                  <a:cubicBezTo>
                    <a:pt x="6230885" y="293248"/>
                    <a:pt x="6060644" y="528936"/>
                    <a:pt x="5995311" y="797175"/>
                  </a:cubicBezTo>
                  <a:lnTo>
                    <a:pt x="5969511" y="1041943"/>
                  </a:lnTo>
                  <a:lnTo>
                    <a:pt x="5966012" y="1041943"/>
                  </a:lnTo>
                  <a:cubicBezTo>
                    <a:pt x="5966012" y="1290080"/>
                    <a:pt x="5764857" y="1491235"/>
                    <a:pt x="5516720" y="1491235"/>
                  </a:cubicBezTo>
                  <a:cubicBezTo>
                    <a:pt x="5299600" y="1491235"/>
                    <a:pt x="5118451" y="1337226"/>
                    <a:pt x="5076556" y="1132491"/>
                  </a:cubicBezTo>
                  <a:lnTo>
                    <a:pt x="5068976" y="1057294"/>
                  </a:lnTo>
                  <a:lnTo>
                    <a:pt x="5073514" y="1057351"/>
                  </a:lnTo>
                  <a:cubicBezTo>
                    <a:pt x="5078266" y="679185"/>
                    <a:pt x="4878172" y="328006"/>
                    <a:pt x="4550424" y="139291"/>
                  </a:cubicBezTo>
                  <a:cubicBezTo>
                    <a:pt x="4222676" y="-49424"/>
                    <a:pt x="3818505" y="-46177"/>
                    <a:pt x="3493832" y="147780"/>
                  </a:cubicBezTo>
                  <a:cubicBezTo>
                    <a:pt x="3209743" y="317493"/>
                    <a:pt x="3025376" y="610005"/>
                    <a:pt x="2990976" y="933739"/>
                  </a:cubicBezTo>
                  <a:lnTo>
                    <a:pt x="2986803" y="1041943"/>
                  </a:lnTo>
                  <a:lnTo>
                    <a:pt x="2980878" y="1041943"/>
                  </a:lnTo>
                  <a:cubicBezTo>
                    <a:pt x="2980878" y="1290080"/>
                    <a:pt x="2779723" y="1491235"/>
                    <a:pt x="2531586" y="1491235"/>
                  </a:cubicBezTo>
                  <a:cubicBezTo>
                    <a:pt x="2314466" y="1491235"/>
                    <a:pt x="2133317" y="1337226"/>
                    <a:pt x="2091422" y="1132491"/>
                  </a:cubicBezTo>
                  <a:lnTo>
                    <a:pt x="2083842" y="1057294"/>
                  </a:lnTo>
                  <a:lnTo>
                    <a:pt x="2088381" y="1057351"/>
                  </a:lnTo>
                  <a:cubicBezTo>
                    <a:pt x="2093088" y="682761"/>
                    <a:pt x="1896775" y="334351"/>
                    <a:pt x="1573931" y="144321"/>
                  </a:cubicBezTo>
                  <a:cubicBezTo>
                    <a:pt x="1251087" y="-45710"/>
                    <a:pt x="851186" y="-48240"/>
                    <a:pt x="525963" y="137690"/>
                  </a:cubicBezTo>
                  <a:cubicBezTo>
                    <a:pt x="200739" y="323621"/>
                    <a:pt x="34" y="669518"/>
                    <a:pt x="0" y="1044138"/>
                  </a:cubicBezTo>
                  <a:lnTo>
                    <a:pt x="596402" y="1044191"/>
                  </a:lnTo>
                  <a:cubicBezTo>
                    <a:pt x="596416" y="883531"/>
                    <a:pt x="682491" y="735190"/>
                    <a:pt x="821967" y="655452"/>
                  </a:cubicBezTo>
                  <a:cubicBezTo>
                    <a:pt x="961441" y="575714"/>
                    <a:pt x="1132943" y="576800"/>
                    <a:pt x="1271398" y="658296"/>
                  </a:cubicBezTo>
                  <a:cubicBezTo>
                    <a:pt x="1375239" y="719419"/>
                    <a:pt x="1448557" y="818747"/>
                    <a:pt x="1477874" y="932364"/>
                  </a:cubicBezTo>
                  <a:lnTo>
                    <a:pt x="1491072" y="1041943"/>
                  </a:lnTo>
                  <a:lnTo>
                    <a:pt x="1485066" y="1041943"/>
                  </a:lnTo>
                  <a:cubicBezTo>
                    <a:pt x="1485066" y="1619920"/>
                    <a:pt x="1953609" y="2088463"/>
                    <a:pt x="2531586" y="2088463"/>
                  </a:cubicBezTo>
                  <a:close/>
                </a:path>
              </a:pathLst>
            </a:custGeom>
            <a:solidFill>
              <a:schemeClr val="accent2"/>
            </a:solidFill>
            <a:ln w="12700" cap="flat" cmpd="sng">
              <a:solidFill>
                <a:srgbClr val="D0D0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cxnSp>
          <p:nvCxnSpPr>
            <p:cNvPr id="21" name="Google Shape;259;p6"/>
            <p:cNvCxnSpPr/>
            <p:nvPr/>
          </p:nvCxnSpPr>
          <p:spPr>
            <a:xfrm>
              <a:off x="8933719" y="2544849"/>
              <a:ext cx="1275" cy="746992"/>
            </a:xfrm>
            <a:prstGeom prst="straightConnector1">
              <a:avLst/>
            </a:prstGeom>
            <a:noFill/>
            <a:ln w="25400" cap="flat" cmpd="sng">
              <a:solidFill>
                <a:srgbClr val="ED7D31"/>
              </a:solidFill>
              <a:prstDash val="solid"/>
              <a:miter lim="800000"/>
              <a:headEnd type="oval" w="med" len="med"/>
              <a:tailEnd type="oval" w="med" len="med"/>
            </a:ln>
          </p:spPr>
        </p:cxnSp>
        <p:sp>
          <p:nvSpPr>
            <p:cNvPr id="22" name="Google Shape;255;p6"/>
            <p:cNvSpPr/>
            <p:nvPr/>
          </p:nvSpPr>
          <p:spPr>
            <a:xfrm>
              <a:off x="2345744" y="5585333"/>
              <a:ext cx="4052629" cy="676627"/>
            </a:xfrm>
            <a:prstGeom prst="rect">
              <a:avLst/>
            </a:prstGeom>
            <a:noFill/>
            <a:ln>
              <a:noFill/>
            </a:ln>
          </p:spPr>
          <p:txBody>
            <a:bodyPr spcFirstLastPara="1" wrap="square" lIns="91425" tIns="45700" rIns="91425" bIns="45700" anchor="t" anchorCtr="0">
              <a:spAutoFit/>
            </a:bodyPr>
            <a:lstStyle/>
            <a:p>
              <a:pPr algn="ctr">
                <a:lnSpc>
                  <a:spcPct val="150000"/>
                </a:lnSpc>
              </a:pP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sym typeface="Malgun Gothic"/>
                </a:rPr>
                <a:t>正負向天數</a:t>
              </a:r>
              <a:endParaRPr sz="2400" b="1" dirty="0">
                <a:solidFill>
                  <a:schemeClr val="tx1">
                    <a:lumMod val="75000"/>
                    <a:lumOff val="25000"/>
                  </a:schemeClr>
                </a:solidFill>
                <a:latin typeface="微軟正黑體" panose="020B0604030504040204" pitchFamily="34" charset="-120"/>
                <a:ea typeface="微軟正黑體" panose="020B0604030504040204" pitchFamily="34" charset="-120"/>
                <a:sym typeface="Malgun Gothic"/>
              </a:endParaRPr>
            </a:p>
          </p:txBody>
        </p:sp>
      </p:grpSp>
    </p:spTree>
    <p:extLst>
      <p:ext uri="{BB962C8B-B14F-4D97-AF65-F5344CB8AC3E}">
        <p14:creationId xmlns:p14="http://schemas.microsoft.com/office/powerpoint/2010/main" val="12148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3873755" y="997718"/>
            <a:ext cx="7869445" cy="5747114"/>
          </a:xfrm>
          <a:prstGeom prst="rect">
            <a:avLst/>
          </a:prstGeom>
          <a:ln w="57150">
            <a:solidFill>
              <a:srgbClr val="B6B8B5"/>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a:p>
        </p:txBody>
      </p:sp>
      <p:sp>
        <p:nvSpPr>
          <p:cNvPr id="2" name="投影片編號版面配置區 1"/>
          <p:cNvSpPr>
            <a:spLocks noGrp="1"/>
          </p:cNvSpPr>
          <p:nvPr>
            <p:ph type="sldNum" idx="10"/>
          </p:nvPr>
        </p:nvSpPr>
        <p:spPr/>
        <p:txBody>
          <a:bodyPr/>
          <a:lstStyle/>
          <a:p>
            <a:pPr lvl="0"/>
            <a:fld id="{00000000-1234-1234-1234-123412341234}" type="slidenum">
              <a:rPr lang="en-US" smtClean="0"/>
              <a:pPr lvl="0"/>
              <a:t>16</a:t>
            </a:fld>
            <a:endParaRPr lang="en-US"/>
          </a:p>
        </p:txBody>
      </p:sp>
      <p:sp>
        <p:nvSpPr>
          <p:cNvPr id="11" name="Google Shape;192;p3"/>
          <p:cNvSpPr/>
          <p:nvPr/>
        </p:nvSpPr>
        <p:spPr>
          <a:xfrm>
            <a:off x="1" y="1980381"/>
            <a:ext cx="2960210" cy="612000"/>
          </a:xfrm>
          <a:prstGeom prst="round2SameRect">
            <a:avLst>
              <a:gd name="adj1" fmla="val 6084"/>
              <a:gd name="adj2" fmla="val 0"/>
            </a:avLst>
          </a:prstGeom>
          <a:solidFill>
            <a:schemeClr val="lt1"/>
          </a:solidFill>
          <a:ln w="12700" cap="flat" cmpd="sng">
            <a:solidFill>
              <a:srgbClr val="F27431"/>
            </a:solidFill>
            <a:prstDash val="dash"/>
            <a:miter lim="800000"/>
            <a:headEnd type="none" w="sm" len="sm"/>
            <a:tailEnd type="none" w="sm" len="sm"/>
          </a:ln>
        </p:spPr>
        <p:txBody>
          <a:bodyPr spcFirstLastPara="1" wrap="square" lIns="180000" tIns="45700" rIns="91425" bIns="45700" anchor="ctr" anchorCtr="0">
            <a:noAutofit/>
          </a:bodyPr>
          <a:lstStyle/>
          <a:p>
            <a:pPr marL="342900" indent="-342900">
              <a:buFont typeface="Wingdings" panose="05000000000000000000" pitchFamily="2" charset="2"/>
              <a:buChar char="ü"/>
            </a:pPr>
            <a:r>
              <a:rPr lang="zh-TW" altLang="en-US" sz="2000" b="1" dirty="0">
                <a:solidFill>
                  <a:schemeClr val="accent2"/>
                </a:solidFill>
                <a:latin typeface="微軟正黑體" panose="020B0604030504040204" pitchFamily="34" charset="-120"/>
                <a:ea typeface="微軟正黑體" panose="020B0604030504040204" pitchFamily="34" charset="-120"/>
                <a:sym typeface="Malgun Gothic"/>
              </a:rPr>
              <a:t>系統情緒統計單位</a:t>
            </a:r>
          </a:p>
        </p:txBody>
      </p:sp>
      <p:grpSp>
        <p:nvGrpSpPr>
          <p:cNvPr id="13" name="群組 12"/>
          <p:cNvGrpSpPr/>
          <p:nvPr/>
        </p:nvGrpSpPr>
        <p:grpSpPr>
          <a:xfrm>
            <a:off x="0" y="4304348"/>
            <a:ext cx="3529013" cy="1275015"/>
            <a:chOff x="1082250" y="1825046"/>
            <a:chExt cx="2959071" cy="1275015"/>
          </a:xfrm>
        </p:grpSpPr>
        <p:sp>
          <p:nvSpPr>
            <p:cNvPr id="17" name="Google Shape;192;p3"/>
            <p:cNvSpPr/>
            <p:nvPr/>
          </p:nvSpPr>
          <p:spPr>
            <a:xfrm>
              <a:off x="1082250" y="2437766"/>
              <a:ext cx="2959071" cy="662295"/>
            </a:xfrm>
            <a:prstGeom prst="round2SameRect">
              <a:avLst>
                <a:gd name="adj1" fmla="val 6084"/>
                <a:gd name="adj2" fmla="val 0"/>
              </a:avLst>
            </a:prstGeom>
            <a:solidFill>
              <a:schemeClr val="lt1"/>
            </a:solidFill>
            <a:ln w="12700" cap="flat" cmpd="sng">
              <a:solidFill>
                <a:srgbClr val="F27431"/>
              </a:solidFill>
              <a:prstDash val="dash"/>
              <a:miter lim="800000"/>
              <a:headEnd type="none" w="sm" len="sm"/>
              <a:tailEnd type="none" w="sm" len="sm"/>
            </a:ln>
          </p:spPr>
          <p:txBody>
            <a:bodyPr spcFirstLastPara="1" wrap="square" lIns="180000" tIns="45700" rIns="91425" bIns="45700" anchor="ctr" anchorCtr="0">
              <a:noAutofit/>
            </a:bodyPr>
            <a:lstStyle/>
            <a:p>
              <a:pPr lvl="0"/>
              <a:r>
                <a:rPr lang="zh-TW" altLang="en-US" sz="18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以一天為一個情緒單位</a:t>
              </a:r>
              <a:endParaRPr lang="zh-TW" altLang="en-US" sz="1800"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14" name="Google Shape;149;p3"/>
            <p:cNvSpPr/>
            <p:nvPr/>
          </p:nvSpPr>
          <p:spPr>
            <a:xfrm>
              <a:off x="1082250" y="1825046"/>
              <a:ext cx="2959071" cy="612000"/>
            </a:xfrm>
            <a:prstGeom prst="roundRect">
              <a:avLst>
                <a:gd name="adj" fmla="val 5481"/>
              </a:avLst>
            </a:prstGeom>
            <a:solidFill>
              <a:schemeClr val="lt1"/>
            </a:solidFill>
            <a:ln w="12700" cap="flat" cmpd="sng">
              <a:solidFill>
                <a:srgbClr val="D0D0D8"/>
              </a:solidFill>
              <a:prstDash val="solid"/>
              <a:miter lim="800000"/>
              <a:headEnd type="none" w="sm" len="sm"/>
              <a:tailEnd type="none" w="sm" len="sm"/>
            </a:ln>
          </p:spPr>
          <p:txBody>
            <a:bodyPr spcFirstLastPara="1" wrap="square" lIns="180000" tIns="45700" rIns="91425" bIns="45700" anchor="ctr" anchorCtr="0">
              <a:noAutofit/>
            </a:bodyPr>
            <a:lstStyle/>
            <a:p>
              <a:pPr lvl="0"/>
              <a:r>
                <a:rPr lang="zh-TW" altLang="en-US" sz="18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系統情緒（全天加總）</a:t>
              </a:r>
              <a:r>
                <a:rPr lang="en-US" sz="1800" b="1" i="0" u="none" strike="noStrike" cap="none"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a:t>
              </a:r>
              <a:endParaRPr sz="1800" b="1" i="0" u="none" strike="noStrike" cap="none"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grpSp>
      <p:grpSp>
        <p:nvGrpSpPr>
          <p:cNvPr id="5" name="群組 4"/>
          <p:cNvGrpSpPr/>
          <p:nvPr/>
        </p:nvGrpSpPr>
        <p:grpSpPr>
          <a:xfrm>
            <a:off x="0" y="2688860"/>
            <a:ext cx="3529013" cy="1300514"/>
            <a:chOff x="901713" y="1861558"/>
            <a:chExt cx="2959071" cy="1300514"/>
          </a:xfrm>
        </p:grpSpPr>
        <p:sp>
          <p:nvSpPr>
            <p:cNvPr id="9" name="Google Shape;192;p3"/>
            <p:cNvSpPr/>
            <p:nvPr/>
          </p:nvSpPr>
          <p:spPr>
            <a:xfrm>
              <a:off x="901713" y="2499776"/>
              <a:ext cx="2959071" cy="662296"/>
            </a:xfrm>
            <a:prstGeom prst="round2SameRect">
              <a:avLst>
                <a:gd name="adj1" fmla="val 6084"/>
                <a:gd name="adj2" fmla="val 0"/>
              </a:avLst>
            </a:prstGeom>
            <a:solidFill>
              <a:schemeClr val="lt1"/>
            </a:solidFill>
            <a:ln w="12700" cap="flat" cmpd="sng">
              <a:solidFill>
                <a:srgbClr val="F27431"/>
              </a:solidFill>
              <a:prstDash val="dash"/>
              <a:miter lim="800000"/>
              <a:headEnd type="none" w="sm" len="sm"/>
              <a:tailEnd type="none" w="sm" len="sm"/>
            </a:ln>
          </p:spPr>
          <p:txBody>
            <a:bodyPr spcFirstLastPara="1" wrap="square" lIns="180000" tIns="45700" rIns="91425" bIns="45700" anchor="ctr" anchorCtr="0">
              <a:noAutofit/>
            </a:bodyPr>
            <a:lstStyle/>
            <a:p>
              <a:pPr lvl="0"/>
              <a:r>
                <a:rPr lang="zh-TW" altLang="en-US" sz="18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以一篇社群文章為一個情緒單位</a:t>
              </a:r>
              <a:endParaRPr sz="1800"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6" name="Google Shape;149;p3"/>
            <p:cNvSpPr/>
            <p:nvPr/>
          </p:nvSpPr>
          <p:spPr>
            <a:xfrm>
              <a:off x="901713" y="1861558"/>
              <a:ext cx="2959071" cy="612000"/>
            </a:xfrm>
            <a:prstGeom prst="roundRect">
              <a:avLst>
                <a:gd name="adj" fmla="val 5481"/>
              </a:avLst>
            </a:prstGeom>
            <a:solidFill>
              <a:schemeClr val="lt1"/>
            </a:solidFill>
            <a:ln w="12700" cap="flat" cmpd="sng">
              <a:solidFill>
                <a:srgbClr val="D0D0D8"/>
              </a:solidFill>
              <a:prstDash val="solid"/>
              <a:miter lim="800000"/>
              <a:headEnd type="none" w="sm" len="sm"/>
              <a:tailEnd type="none" w="sm" len="sm"/>
            </a:ln>
          </p:spPr>
          <p:txBody>
            <a:bodyPr spcFirstLastPara="1" wrap="square" lIns="180000" tIns="45700" rIns="91425" bIns="45700" anchor="ctr" anchorCtr="0">
              <a:noAutofit/>
            </a:bodyPr>
            <a:lstStyle/>
            <a:p>
              <a:pPr lvl="0"/>
              <a:r>
                <a:rPr lang="zh-TW" altLang="en-US" sz="18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系統情緒（各篇加總）</a:t>
              </a:r>
              <a:r>
                <a:rPr lang="en-US" sz="1800" b="1" i="0" u="none" strike="noStrike" cap="none"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a:t>
              </a:r>
              <a:endParaRPr sz="1800" b="1" i="0" u="none" strike="noStrike" cap="none"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grpSp>
      <p:sp>
        <p:nvSpPr>
          <p:cNvPr id="39" name="Rectangle 1"/>
          <p:cNvSpPr>
            <a:spLocks noChangeArrowheads="1"/>
          </p:cNvSpPr>
          <p:nvPr/>
        </p:nvSpPr>
        <p:spPr bwMode="auto">
          <a:xfrm>
            <a:off x="120316" y="32238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3" name="Rectangle 3"/>
          <p:cNvSpPr>
            <a:spLocks noChangeArrowheads="1"/>
          </p:cNvSpPr>
          <p:nvPr/>
        </p:nvSpPr>
        <p:spPr bwMode="auto">
          <a:xfrm>
            <a:off x="3314700" y="15827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2053" name="Picture 5" descr="https://cdn-icons-png.flaticon.com/512/5610/56109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369" y="4355117"/>
            <a:ext cx="510462" cy="510462"/>
          </a:xfrm>
          <a:prstGeom prst="rect">
            <a:avLst/>
          </a:prstGeom>
          <a:noFill/>
          <a:extLst>
            <a:ext uri="{909E8E84-426E-40DD-AFC4-6F175D3DCCD1}">
              <a14:hiddenFill xmlns:a14="http://schemas.microsoft.com/office/drawing/2010/main">
                <a:solidFill>
                  <a:srgbClr val="FFFFFF"/>
                </a:solidFill>
              </a14:hiddenFill>
            </a:ext>
          </a:extLst>
        </p:spPr>
      </p:pic>
      <p:sp>
        <p:nvSpPr>
          <p:cNvPr id="2055" name="Rectangle 13"/>
          <p:cNvSpPr>
            <a:spLocks noChangeArrowheads="1"/>
          </p:cNvSpPr>
          <p:nvPr/>
        </p:nvSpPr>
        <p:spPr bwMode="auto">
          <a:xfrm>
            <a:off x="3208837" y="1139770"/>
            <a:ext cx="16130552" cy="52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2057" name="Rectangle 14"/>
          <p:cNvSpPr>
            <a:spLocks noChangeArrowheads="1"/>
          </p:cNvSpPr>
          <p:nvPr/>
        </p:nvSpPr>
        <p:spPr bwMode="auto">
          <a:xfrm>
            <a:off x="3768725" y="16938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10" name="表格 9">
            <a:extLst>
              <a:ext uri="{FF2B5EF4-FFF2-40B4-BE49-F238E27FC236}">
                <a16:creationId xmlns:a16="http://schemas.microsoft.com/office/drawing/2014/main" id="{30E41377-0925-49D0-AECC-51BBD8F4588C}"/>
              </a:ext>
            </a:extLst>
          </p:cNvPr>
          <p:cNvGraphicFramePr>
            <a:graphicFrameLocks noGrp="1"/>
          </p:cNvGraphicFramePr>
          <p:nvPr>
            <p:extLst>
              <p:ext uri="{D42A27DB-BD31-4B8C-83A1-F6EECF244321}">
                <p14:modId xmlns:p14="http://schemas.microsoft.com/office/powerpoint/2010/main" val="891573866"/>
              </p:ext>
            </p:extLst>
          </p:nvPr>
        </p:nvGraphicFramePr>
        <p:xfrm>
          <a:off x="3969518" y="1066799"/>
          <a:ext cx="7677918" cy="5608627"/>
        </p:xfrm>
        <a:graphic>
          <a:graphicData uri="http://schemas.openxmlformats.org/drawingml/2006/table">
            <a:tbl>
              <a:tblPr/>
              <a:tblGrid>
                <a:gridCol w="853102">
                  <a:extLst>
                    <a:ext uri="{9D8B030D-6E8A-4147-A177-3AD203B41FA5}">
                      <a16:colId xmlns:a16="http://schemas.microsoft.com/office/drawing/2014/main" val="2873742024"/>
                    </a:ext>
                  </a:extLst>
                </a:gridCol>
                <a:gridCol w="853102">
                  <a:extLst>
                    <a:ext uri="{9D8B030D-6E8A-4147-A177-3AD203B41FA5}">
                      <a16:colId xmlns:a16="http://schemas.microsoft.com/office/drawing/2014/main" val="3800496573"/>
                    </a:ext>
                  </a:extLst>
                </a:gridCol>
                <a:gridCol w="853102">
                  <a:extLst>
                    <a:ext uri="{9D8B030D-6E8A-4147-A177-3AD203B41FA5}">
                      <a16:colId xmlns:a16="http://schemas.microsoft.com/office/drawing/2014/main" val="2291577068"/>
                    </a:ext>
                  </a:extLst>
                </a:gridCol>
                <a:gridCol w="853102">
                  <a:extLst>
                    <a:ext uri="{9D8B030D-6E8A-4147-A177-3AD203B41FA5}">
                      <a16:colId xmlns:a16="http://schemas.microsoft.com/office/drawing/2014/main" val="2965480091"/>
                    </a:ext>
                  </a:extLst>
                </a:gridCol>
                <a:gridCol w="853102">
                  <a:extLst>
                    <a:ext uri="{9D8B030D-6E8A-4147-A177-3AD203B41FA5}">
                      <a16:colId xmlns:a16="http://schemas.microsoft.com/office/drawing/2014/main" val="953064591"/>
                    </a:ext>
                  </a:extLst>
                </a:gridCol>
                <a:gridCol w="853102">
                  <a:extLst>
                    <a:ext uri="{9D8B030D-6E8A-4147-A177-3AD203B41FA5}">
                      <a16:colId xmlns:a16="http://schemas.microsoft.com/office/drawing/2014/main" val="2948835410"/>
                    </a:ext>
                  </a:extLst>
                </a:gridCol>
                <a:gridCol w="853102">
                  <a:extLst>
                    <a:ext uri="{9D8B030D-6E8A-4147-A177-3AD203B41FA5}">
                      <a16:colId xmlns:a16="http://schemas.microsoft.com/office/drawing/2014/main" val="950957339"/>
                    </a:ext>
                  </a:extLst>
                </a:gridCol>
                <a:gridCol w="853102">
                  <a:extLst>
                    <a:ext uri="{9D8B030D-6E8A-4147-A177-3AD203B41FA5}">
                      <a16:colId xmlns:a16="http://schemas.microsoft.com/office/drawing/2014/main" val="3288041863"/>
                    </a:ext>
                  </a:extLst>
                </a:gridCol>
                <a:gridCol w="853102">
                  <a:extLst>
                    <a:ext uri="{9D8B030D-6E8A-4147-A177-3AD203B41FA5}">
                      <a16:colId xmlns:a16="http://schemas.microsoft.com/office/drawing/2014/main" val="691929788"/>
                    </a:ext>
                  </a:extLst>
                </a:gridCol>
              </a:tblGrid>
              <a:tr h="623881">
                <a:tc gridSpan="3">
                  <a:txBody>
                    <a:bodyPr/>
                    <a:lstStyle/>
                    <a:p>
                      <a:pPr algn="ctr" rtl="0" fontAlgn="ctr">
                        <a:spcBef>
                          <a:spcPts val="0"/>
                        </a:spcBef>
                        <a:spcAft>
                          <a:spcPts val="0"/>
                        </a:spcAft>
                      </a:pPr>
                      <a:r>
                        <a:rPr lang="zh-TW" altLang="en-US" sz="1600" b="1" i="0" u="none" strike="noStrike" dirty="0">
                          <a:solidFill>
                            <a:srgbClr val="222222"/>
                          </a:solidFill>
                          <a:effectLst/>
                          <a:latin typeface="微軟正黑體" panose="020B0604030504040204" pitchFamily="34" charset="-120"/>
                          <a:ea typeface="微軟正黑體" panose="020B0604030504040204" pitchFamily="34" charset="-120"/>
                        </a:rPr>
                        <a:t>對照組</a:t>
                      </a:r>
                      <a:endParaRPr lang="zh-TW" altLang="en-US" sz="1600" b="1" dirty="0">
                        <a:effectLst/>
                        <a:latin typeface="微軟正黑體" panose="020B0604030504040204" pitchFamily="34" charset="-120"/>
                        <a:ea typeface="微軟正黑體" panose="020B0604030504040204" pitchFamily="34" charset="-120"/>
                      </a:endParaRPr>
                    </a:p>
                  </a:txBody>
                  <a:tcPr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zh-TW" altLang="en-US"/>
                    </a:p>
                  </a:txBody>
                  <a:tcPr/>
                </a:tc>
                <a:tc hMerge="1">
                  <a:txBody>
                    <a:bodyPr/>
                    <a:lstStyle/>
                    <a:p>
                      <a:endParaRPr lang="zh-TW" altLang="en-US"/>
                    </a:p>
                  </a:txBody>
                  <a:tcPr>
                    <a:lnL w="9525" cap="flat" cmpd="sng" algn="ctr">
                      <a:solidFill>
                        <a:srgbClr val="CCCCCC"/>
                      </a:solidFill>
                      <a:prstDash val="solid"/>
                      <a:round/>
                      <a:headEnd type="none" w="med" len="med"/>
                      <a:tailEnd type="none" w="med" len="med"/>
                    </a:lnL>
                  </a:tcPr>
                </a:tc>
                <a:tc gridSpan="3">
                  <a:txBody>
                    <a:bodyPr/>
                    <a:lstStyle/>
                    <a:p>
                      <a:pPr algn="ctr" rtl="0" fontAlgn="ctr">
                        <a:spcBef>
                          <a:spcPts val="0"/>
                        </a:spcBef>
                        <a:spcAft>
                          <a:spcPts val="0"/>
                        </a:spcAft>
                      </a:pPr>
                      <a:r>
                        <a:rPr lang="zh-TW" altLang="en-US" sz="1600" b="1" i="0" u="none" strike="noStrike" dirty="0">
                          <a:solidFill>
                            <a:srgbClr val="222222"/>
                          </a:solidFill>
                          <a:effectLst/>
                          <a:latin typeface="微軟正黑體" panose="020B0604030504040204" pitchFamily="34" charset="-120"/>
                          <a:ea typeface="微軟正黑體" panose="020B0604030504040204" pitchFamily="34" charset="-120"/>
                        </a:rPr>
                        <a:t>實驗組</a:t>
                      </a:r>
                      <a:endParaRPr lang="zh-TW" altLang="en-US" sz="1600" b="1" dirty="0">
                        <a:effectLst/>
                        <a:latin typeface="微軟正黑體" panose="020B0604030504040204" pitchFamily="34" charset="-120"/>
                        <a:ea typeface="微軟正黑體" panose="020B0604030504040204" pitchFamily="34" charset="-120"/>
                      </a:endParaRPr>
                    </a:p>
                    <a:p>
                      <a:pPr algn="ctr" rtl="0" fontAlgn="ctr">
                        <a:spcBef>
                          <a:spcPts val="0"/>
                        </a:spcBef>
                        <a:spcAft>
                          <a:spcPts val="0"/>
                        </a:spcAft>
                      </a:pPr>
                      <a:r>
                        <a:rPr lang="en-US" altLang="zh-TW" sz="1600" b="1" i="0" u="none" strike="noStrike" dirty="0">
                          <a:solidFill>
                            <a:srgbClr val="222222"/>
                          </a:solidFill>
                          <a:effectLst/>
                          <a:latin typeface="微軟正黑體" panose="020B0604030504040204" pitchFamily="34" charset="-120"/>
                          <a:ea typeface="微軟正黑體" panose="020B0604030504040204" pitchFamily="34" charset="-120"/>
                        </a:rPr>
                        <a:t>(</a:t>
                      </a:r>
                      <a:r>
                        <a:rPr lang="zh-TW" altLang="en-US" sz="1600" b="1" i="0" u="none" strike="noStrike" dirty="0">
                          <a:solidFill>
                            <a:srgbClr val="222222"/>
                          </a:solidFill>
                          <a:effectLst/>
                          <a:latin typeface="微軟正黑體" panose="020B0604030504040204" pitchFamily="34" charset="-120"/>
                          <a:ea typeface="微軟正黑體" panose="020B0604030504040204" pitchFamily="34" charset="-120"/>
                        </a:rPr>
                        <a:t>篩選台積電</a:t>
                      </a:r>
                      <a:r>
                        <a:rPr lang="en-US" altLang="zh-TW" sz="1600" b="1" i="0" u="none" strike="noStrike" dirty="0">
                          <a:solidFill>
                            <a:srgbClr val="222222"/>
                          </a:solidFill>
                          <a:effectLst/>
                          <a:latin typeface="微軟正黑體" panose="020B0604030504040204" pitchFamily="34" charset="-120"/>
                          <a:ea typeface="微軟正黑體" panose="020B0604030504040204" pitchFamily="34" charset="-120"/>
                        </a:rPr>
                        <a:t>)</a:t>
                      </a:r>
                      <a:endParaRPr lang="zh-TW" altLang="en-US" sz="1600" b="1" dirty="0">
                        <a:effectLst/>
                        <a:latin typeface="微軟正黑體" panose="020B0604030504040204" pitchFamily="34" charset="-120"/>
                        <a:ea typeface="微軟正黑體" panose="020B0604030504040204" pitchFamily="34" charset="-120"/>
                      </a:endParaRPr>
                    </a:p>
                  </a:txBody>
                  <a:tcPr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zh-TW" altLang="en-US"/>
                    </a:p>
                  </a:txBody>
                  <a:tcPr/>
                </a:tc>
                <a:tc hMerge="1">
                  <a:txBody>
                    <a:bodyPr/>
                    <a:lstStyle/>
                    <a:p>
                      <a:endParaRPr lang="zh-TW" altLang="en-US"/>
                    </a:p>
                  </a:txBody>
                  <a:tcPr/>
                </a:tc>
                <a:tc gridSpan="3">
                  <a:txBody>
                    <a:bodyPr/>
                    <a:lstStyle/>
                    <a:p>
                      <a:pPr algn="ctr" rtl="0" fontAlgn="ctr">
                        <a:spcBef>
                          <a:spcPts val="0"/>
                        </a:spcBef>
                        <a:spcAft>
                          <a:spcPts val="0"/>
                        </a:spcAft>
                      </a:pPr>
                      <a:r>
                        <a:rPr lang="zh-TW" altLang="en-US" sz="1600" b="1" i="0" u="none" strike="noStrike" dirty="0">
                          <a:solidFill>
                            <a:srgbClr val="222222"/>
                          </a:solidFill>
                          <a:effectLst/>
                          <a:latin typeface="微軟正黑體" panose="020B0604030504040204" pitchFamily="34" charset="-120"/>
                          <a:ea typeface="微軟正黑體" panose="020B0604030504040204" pitchFamily="34" charset="-120"/>
                        </a:rPr>
                        <a:t>實驗組</a:t>
                      </a:r>
                      <a:endParaRPr lang="zh-TW" altLang="en-US" sz="1600" b="1" dirty="0">
                        <a:effectLst/>
                        <a:latin typeface="微軟正黑體" panose="020B0604030504040204" pitchFamily="34" charset="-120"/>
                        <a:ea typeface="微軟正黑體" panose="020B0604030504040204" pitchFamily="34" charset="-120"/>
                      </a:endParaRPr>
                    </a:p>
                    <a:p>
                      <a:pPr algn="ctr" rtl="0" fontAlgn="ctr">
                        <a:spcBef>
                          <a:spcPts val="0"/>
                        </a:spcBef>
                        <a:spcAft>
                          <a:spcPts val="0"/>
                        </a:spcAft>
                      </a:pPr>
                      <a:r>
                        <a:rPr lang="en-US" altLang="zh-TW" sz="1600" b="1" i="0" u="none" strike="noStrike" dirty="0">
                          <a:solidFill>
                            <a:srgbClr val="222222"/>
                          </a:solidFill>
                          <a:effectLst/>
                          <a:latin typeface="微軟正黑體" panose="020B0604030504040204" pitchFamily="34" charset="-120"/>
                          <a:ea typeface="微軟正黑體" panose="020B0604030504040204" pitchFamily="34" charset="-120"/>
                        </a:rPr>
                        <a:t>(</a:t>
                      </a:r>
                      <a:r>
                        <a:rPr lang="zh-TW" altLang="en-US" sz="1600" b="1" i="0" u="none" strike="noStrike" dirty="0">
                          <a:solidFill>
                            <a:srgbClr val="222222"/>
                          </a:solidFill>
                          <a:effectLst/>
                          <a:latin typeface="微軟正黑體" panose="020B0604030504040204" pitchFamily="34" charset="-120"/>
                          <a:ea typeface="微軟正黑體" panose="020B0604030504040204" pitchFamily="34" charset="-120"/>
                        </a:rPr>
                        <a:t>篩選台積電</a:t>
                      </a:r>
                      <a:r>
                        <a:rPr lang="en-US" altLang="zh-TW" sz="1600" b="1" i="0" u="none" strike="noStrike" dirty="0">
                          <a:solidFill>
                            <a:srgbClr val="222222"/>
                          </a:solidFill>
                          <a:effectLst/>
                          <a:latin typeface="微軟正黑體" panose="020B0604030504040204" pitchFamily="34" charset="-120"/>
                          <a:ea typeface="微軟正黑體" panose="020B0604030504040204" pitchFamily="34" charset="-120"/>
                        </a:rPr>
                        <a:t>&amp;</a:t>
                      </a:r>
                      <a:r>
                        <a:rPr lang="zh-TW" altLang="en-US" sz="1600" b="1" i="0" u="none" strike="noStrike" dirty="0">
                          <a:solidFill>
                            <a:srgbClr val="222222"/>
                          </a:solidFill>
                          <a:effectLst/>
                          <a:latin typeface="微軟正黑體" panose="020B0604030504040204" pitchFamily="34" charset="-120"/>
                          <a:ea typeface="微軟正黑體" panose="020B0604030504040204" pitchFamily="34" charset="-120"/>
                        </a:rPr>
                        <a:t>等級</a:t>
                      </a:r>
                      <a:r>
                        <a:rPr lang="en-US" altLang="zh-TW" sz="1600" b="1" i="0" u="none" strike="noStrike" dirty="0">
                          <a:solidFill>
                            <a:srgbClr val="222222"/>
                          </a:solidFill>
                          <a:effectLst/>
                          <a:latin typeface="微軟正黑體" panose="020B0604030504040204" pitchFamily="34" charset="-120"/>
                          <a:ea typeface="微軟正黑體" panose="020B0604030504040204" pitchFamily="34" charset="-120"/>
                        </a:rPr>
                        <a:t>57</a:t>
                      </a:r>
                      <a:r>
                        <a:rPr lang="zh-TW" altLang="en-US" sz="1600" b="1" i="0" u="none" strike="noStrike" dirty="0">
                          <a:solidFill>
                            <a:srgbClr val="222222"/>
                          </a:solidFill>
                          <a:effectLst/>
                          <a:latin typeface="微軟正黑體" panose="020B0604030504040204" pitchFamily="34" charset="-120"/>
                          <a:ea typeface="微軟正黑體" panose="020B0604030504040204" pitchFamily="34" charset="-120"/>
                        </a:rPr>
                        <a:t>以上</a:t>
                      </a:r>
                      <a:r>
                        <a:rPr lang="en-US" altLang="zh-TW" sz="1600" b="1" i="0" u="none" strike="noStrike" dirty="0">
                          <a:solidFill>
                            <a:srgbClr val="222222"/>
                          </a:solidFill>
                          <a:effectLst/>
                          <a:latin typeface="微軟正黑體" panose="020B0604030504040204" pitchFamily="34" charset="-120"/>
                          <a:ea typeface="微軟正黑體" panose="020B0604030504040204" pitchFamily="34" charset="-120"/>
                        </a:rPr>
                        <a:t>)</a:t>
                      </a:r>
                      <a:endParaRPr lang="zh-TW" altLang="en-US" sz="1600" b="1" dirty="0">
                        <a:effectLst/>
                        <a:latin typeface="微軟正黑體" panose="020B0604030504040204" pitchFamily="34" charset="-120"/>
                        <a:ea typeface="微軟正黑體" panose="020B0604030504040204" pitchFamily="34" charset="-120"/>
                      </a:endParaRPr>
                    </a:p>
                  </a:txBody>
                  <a:tcPr marT="25400" marB="25400" anchor="ctr">
                    <a:lnL w="9525" cap="flat" cmpd="sng" algn="ctr">
                      <a:solidFill>
                        <a:srgbClr val="CCCC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125963684"/>
                  </a:ext>
                </a:extLst>
              </a:tr>
              <a:tr h="331406">
                <a:tc gridSpan="9">
                  <a:txBody>
                    <a:bodyPr/>
                    <a:lstStyle/>
                    <a:p>
                      <a:pPr algn="ctr" rtl="0" fontAlgn="ctr">
                        <a:spcBef>
                          <a:spcPts val="0"/>
                        </a:spcBef>
                        <a:spcAft>
                          <a:spcPts val="0"/>
                        </a:spcAft>
                      </a:pPr>
                      <a:r>
                        <a:rPr lang="zh-TW" altLang="en-US" sz="1600" b="1" i="0" u="none" strike="noStrike" dirty="0">
                          <a:solidFill>
                            <a:srgbClr val="222222"/>
                          </a:solidFill>
                          <a:effectLst/>
                          <a:latin typeface="微軟正黑體" panose="020B0604030504040204" pitchFamily="34" charset="-120"/>
                          <a:ea typeface="微軟正黑體" panose="020B0604030504040204" pitchFamily="34" charset="-120"/>
                        </a:rPr>
                        <a:t>系統情緒</a:t>
                      </a:r>
                      <a:r>
                        <a:rPr lang="en-US" altLang="zh-TW" sz="1600" b="1" i="0" u="none" strike="noStrike" dirty="0">
                          <a:solidFill>
                            <a:srgbClr val="222222"/>
                          </a:solidFill>
                          <a:effectLst/>
                          <a:latin typeface="微軟正黑體" panose="020B0604030504040204" pitchFamily="34" charset="-120"/>
                          <a:ea typeface="微軟正黑體" panose="020B0604030504040204" pitchFamily="34" charset="-120"/>
                        </a:rPr>
                        <a:t>-</a:t>
                      </a:r>
                      <a:r>
                        <a:rPr lang="zh-TW" altLang="en-US" sz="1600" b="1" i="0" u="none" strike="noStrike" dirty="0">
                          <a:solidFill>
                            <a:srgbClr val="222222"/>
                          </a:solidFill>
                          <a:effectLst/>
                          <a:latin typeface="微軟正黑體" panose="020B0604030504040204" pitchFamily="34" charset="-120"/>
                          <a:ea typeface="微軟正黑體" panose="020B0604030504040204" pitchFamily="34" charset="-120"/>
                        </a:rPr>
                        <a:t>各篇加總</a:t>
                      </a:r>
                      <a:endParaRPr lang="zh-TW" altLang="en-US" sz="1600" b="1" dirty="0">
                        <a:effectLst/>
                        <a:latin typeface="微軟正黑體" panose="020B0604030504040204" pitchFamily="34" charset="-120"/>
                        <a:ea typeface="微軟正黑體" panose="020B0604030504040204" pitchFamily="34" charset="-120"/>
                      </a:endParaRPr>
                    </a:p>
                  </a:txBody>
                  <a:tcPr marT="25400" marB="25400" anchor="ctr">
                    <a:lnL w="9525" cap="flat" cmpd="sng" algn="ctr">
                      <a:solidFill>
                        <a:srgbClr val="CCCC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E5CD"/>
                    </a:solidFill>
                  </a:tcPr>
                </a:tc>
                <a:tc hMerge="1">
                  <a:txBody>
                    <a:bodyPr/>
                    <a:lstStyle/>
                    <a:p>
                      <a:endParaRPr lang="zh-TW" altLang="en-US"/>
                    </a:p>
                  </a:txBody>
                  <a:tcPr/>
                </a:tc>
                <a:tc hMerge="1">
                  <a:txBody>
                    <a:bodyPr/>
                    <a:lstStyle/>
                    <a:p>
                      <a:endParaRPr lang="zh-TW" altLang="en-US"/>
                    </a:p>
                  </a:txBody>
                  <a:tcPr>
                    <a:lnL w="9525" cap="flat" cmpd="sng" algn="ctr">
                      <a:solidFill>
                        <a:srgbClr val="000000"/>
                      </a:solidFill>
                      <a:prstDash val="solid"/>
                      <a:round/>
                      <a:headEnd type="none" w="med" len="med"/>
                      <a:tailEnd type="none" w="med" len="med"/>
                    </a:ln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312193793"/>
                  </a:ext>
                </a:extLst>
              </a:tr>
              <a:tr h="432214">
                <a:tc>
                  <a:txBody>
                    <a:bodyPr/>
                    <a:lstStyle/>
                    <a:p>
                      <a:pPr algn="ctr" fontAlgn="ct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rPr>
                        <a:t>當日</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rPr>
                        <a:t>隔日</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ct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rPr>
                        <a:t>當日</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rPr>
                        <a:t>隔日</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ct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rPr>
                        <a:t>當日</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隔日</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9840983"/>
                  </a:ext>
                </a:extLst>
              </a:tr>
              <a:tr h="432214">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符合</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125</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105</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rPr>
                        <a:t>符合</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118</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a:solidFill>
                            <a:srgbClr val="000000"/>
                          </a:solidFill>
                          <a:effectLst/>
                          <a:latin typeface="微軟正黑體" panose="020B0604030504040204" pitchFamily="34" charset="-120"/>
                          <a:ea typeface="微軟正黑體" panose="020B0604030504040204" pitchFamily="34" charset="-120"/>
                        </a:rPr>
                        <a:t>104</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符合</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a:solidFill>
                            <a:srgbClr val="000000"/>
                          </a:solidFill>
                          <a:effectLst/>
                          <a:latin typeface="微軟正黑體" panose="020B0604030504040204" pitchFamily="34" charset="-120"/>
                          <a:ea typeface="微軟正黑體" panose="020B0604030504040204" pitchFamily="34" charset="-120"/>
                        </a:rPr>
                        <a:t>122</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a:solidFill>
                            <a:srgbClr val="000000"/>
                          </a:solidFill>
                          <a:effectLst/>
                          <a:latin typeface="微軟正黑體" panose="020B0604030504040204" pitchFamily="34" charset="-120"/>
                          <a:ea typeface="微軟正黑體" panose="020B0604030504040204" pitchFamily="34" charset="-120"/>
                        </a:rPr>
                        <a:t>109</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46180741"/>
                  </a:ext>
                </a:extLst>
              </a:tr>
              <a:tr h="432214">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不符合</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119</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139</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rPr>
                        <a:t>不符合</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a:solidFill>
                            <a:srgbClr val="000000"/>
                          </a:solidFill>
                          <a:effectLst/>
                          <a:latin typeface="微軟正黑體" panose="020B0604030504040204" pitchFamily="34" charset="-120"/>
                          <a:ea typeface="微軟正黑體" panose="020B0604030504040204" pitchFamily="34" charset="-120"/>
                        </a:rPr>
                        <a:t>126</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140</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rPr>
                        <a:t>不符合</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122</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a:solidFill>
                            <a:srgbClr val="000000"/>
                          </a:solidFill>
                          <a:effectLst/>
                          <a:latin typeface="微軟正黑體" panose="020B0604030504040204" pitchFamily="34" charset="-120"/>
                          <a:ea typeface="微軟正黑體" panose="020B0604030504040204" pitchFamily="34" charset="-120"/>
                        </a:rPr>
                        <a:t>135</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23239870"/>
                  </a:ext>
                </a:extLst>
              </a:tr>
              <a:tr h="432214">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總天數</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244</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244</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rPr>
                        <a:t>總天數</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244</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a:solidFill>
                            <a:srgbClr val="000000"/>
                          </a:solidFill>
                          <a:effectLst/>
                          <a:latin typeface="微軟正黑體" panose="020B0604030504040204" pitchFamily="34" charset="-120"/>
                          <a:ea typeface="微軟正黑體" panose="020B0604030504040204" pitchFamily="34" charset="-120"/>
                        </a:rPr>
                        <a:t>244</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rPr>
                        <a:t>總天數</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244</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244</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02034053"/>
                  </a:ext>
                </a:extLst>
              </a:tr>
              <a:tr h="432214">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符合率</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1" i="0" u="none" strike="noStrike" dirty="0">
                          <a:solidFill>
                            <a:srgbClr val="EA9999"/>
                          </a:solidFill>
                          <a:effectLst/>
                          <a:latin typeface="微軟正黑體" panose="020B0604030504040204" pitchFamily="34" charset="-120"/>
                          <a:ea typeface="微軟正黑體" panose="020B0604030504040204" pitchFamily="34" charset="-120"/>
                        </a:rPr>
                        <a:t>51.23%</a:t>
                      </a:r>
                      <a:endParaRPr lang="zh-TW" altLang="en-US" sz="1600" b="1"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43.03%</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符合率</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1" i="0" u="none" strike="noStrike" dirty="0">
                          <a:solidFill>
                            <a:srgbClr val="EA9999"/>
                          </a:solidFill>
                          <a:effectLst/>
                          <a:latin typeface="微軟正黑體" panose="020B0604030504040204" pitchFamily="34" charset="-120"/>
                          <a:ea typeface="微軟正黑體" panose="020B0604030504040204" pitchFamily="34" charset="-120"/>
                        </a:rPr>
                        <a:t>48.36%</a:t>
                      </a:r>
                      <a:endParaRPr lang="zh-TW" altLang="en-US" sz="1600" b="1"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42.62%</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符合率</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1" i="0" u="none" strike="noStrike" dirty="0">
                          <a:solidFill>
                            <a:srgbClr val="EA9999"/>
                          </a:solidFill>
                          <a:effectLst/>
                          <a:latin typeface="微軟正黑體" panose="020B0604030504040204" pitchFamily="34" charset="-120"/>
                          <a:ea typeface="微軟正黑體" panose="020B0604030504040204" pitchFamily="34" charset="-120"/>
                        </a:rPr>
                        <a:t>50.00%</a:t>
                      </a:r>
                      <a:endParaRPr lang="zh-TW" altLang="en-US" sz="1600" b="1"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44.67%</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24389195"/>
                  </a:ext>
                </a:extLst>
              </a:tr>
              <a:tr h="331200">
                <a:tc gridSpan="9">
                  <a:txBody>
                    <a:bodyPr/>
                    <a:lstStyle/>
                    <a:p>
                      <a:pPr marR="0" algn="ctr" rtl="0" fontAlgn="ctr">
                        <a:lnSpc>
                          <a:spcPct val="100000"/>
                        </a:lnSpc>
                        <a:spcBef>
                          <a:spcPts val="0"/>
                        </a:spcBef>
                        <a:spcAft>
                          <a:spcPts val="0"/>
                        </a:spcAft>
                        <a:buClr>
                          <a:srgbClr val="000000"/>
                        </a:buClr>
                        <a:buFont typeface="Arial"/>
                      </a:pPr>
                      <a:r>
                        <a:rPr lang="zh-TW" altLang="en-US" sz="1600" b="1" i="0" u="none" strike="noStrike" cap="none" dirty="0">
                          <a:solidFill>
                            <a:srgbClr val="222222"/>
                          </a:solidFill>
                          <a:effectLst/>
                          <a:latin typeface="微軟正黑體" panose="020B0604030504040204" pitchFamily="34" charset="-120"/>
                          <a:ea typeface="微軟正黑體" panose="020B0604030504040204" pitchFamily="34" charset="-120"/>
                          <a:cs typeface="+mn-cs"/>
                          <a:sym typeface="Arial"/>
                        </a:rPr>
                        <a:t>系統情緒</a:t>
                      </a:r>
                      <a:r>
                        <a:rPr lang="en-US" altLang="zh-TW" sz="1600" b="1" i="0" u="none" strike="noStrike" cap="none" dirty="0">
                          <a:solidFill>
                            <a:srgbClr val="222222"/>
                          </a:solidFill>
                          <a:effectLst/>
                          <a:latin typeface="微軟正黑體" panose="020B0604030504040204" pitchFamily="34" charset="-120"/>
                          <a:ea typeface="微軟正黑體" panose="020B0604030504040204" pitchFamily="34" charset="-120"/>
                          <a:cs typeface="+mn-cs"/>
                          <a:sym typeface="Arial"/>
                        </a:rPr>
                        <a:t>-</a:t>
                      </a:r>
                      <a:r>
                        <a:rPr lang="zh-TW" altLang="en-US" sz="1600" b="1" i="0" u="none" strike="noStrike" cap="none" dirty="0">
                          <a:solidFill>
                            <a:srgbClr val="222222"/>
                          </a:solidFill>
                          <a:effectLst/>
                          <a:latin typeface="微軟正黑體" panose="020B0604030504040204" pitchFamily="34" charset="-120"/>
                          <a:ea typeface="微軟正黑體" panose="020B0604030504040204" pitchFamily="34" charset="-120"/>
                          <a:cs typeface="+mn-cs"/>
                          <a:sym typeface="Arial"/>
                        </a:rPr>
                        <a:t>全天加總</a:t>
                      </a: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CE5CD"/>
                    </a:solidFill>
                  </a:tcPr>
                </a:tc>
                <a:tc hMerge="1">
                  <a:txBody>
                    <a:bodyPr/>
                    <a:lstStyle/>
                    <a:p>
                      <a:endParaRPr lang="zh-TW" altLang="en-US"/>
                    </a:p>
                  </a:txBody>
                  <a:tcPr/>
                </a:tc>
                <a:tc hMerge="1">
                  <a:txBody>
                    <a:bodyPr/>
                    <a:lstStyle/>
                    <a:p>
                      <a:endParaRPr lang="zh-TW" altLang="en-US"/>
                    </a:p>
                  </a:txBody>
                  <a:tcPr>
                    <a:lnL w="9525" cap="flat" cmpd="sng" algn="ctr">
                      <a:solidFill>
                        <a:srgbClr val="CCCCCC"/>
                      </a:solidFill>
                      <a:prstDash val="solid"/>
                      <a:round/>
                      <a:headEnd type="none" w="med" len="med"/>
                      <a:tailEnd type="none" w="med" len="med"/>
                    </a:lnL>
                    <a:lnT w="9525" cap="flat" cmpd="sng" algn="ctr">
                      <a:solidFill>
                        <a:srgbClr val="CCCCCC"/>
                      </a:solidFill>
                      <a:prstDash val="solid"/>
                      <a:round/>
                      <a:headEnd type="none" w="med" len="med"/>
                      <a:tailEnd type="none" w="med" len="med"/>
                    </a:lnT>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650680725"/>
                  </a:ext>
                </a:extLst>
              </a:tr>
              <a:tr h="432214">
                <a:tc>
                  <a:txBody>
                    <a:bodyPr/>
                    <a:lstStyle/>
                    <a:p>
                      <a:pPr algn="ctr" fontAlgn="ct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rPr>
                        <a:t>當日</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rPr>
                        <a:t>隔日</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ct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rPr>
                        <a:t>當日</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rPr>
                        <a:t>隔日</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ct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rPr>
                        <a:t>當日</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隔日</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50816905"/>
                  </a:ext>
                </a:extLst>
              </a:tr>
              <a:tr h="432214">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符合</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129</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115</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符合</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a:solidFill>
                            <a:srgbClr val="000000"/>
                          </a:solidFill>
                          <a:effectLst/>
                          <a:latin typeface="微軟正黑體" panose="020B0604030504040204" pitchFamily="34" charset="-120"/>
                          <a:ea typeface="微軟正黑體" panose="020B0604030504040204" pitchFamily="34" charset="-120"/>
                        </a:rPr>
                        <a:t>130</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114</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rPr>
                        <a:t>符合</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140</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113</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780360"/>
                  </a:ext>
                </a:extLst>
              </a:tr>
              <a:tr h="432214">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不符合</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115</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a:solidFill>
                            <a:srgbClr val="000000"/>
                          </a:solidFill>
                          <a:effectLst/>
                          <a:latin typeface="微軟正黑體" panose="020B0604030504040204" pitchFamily="34" charset="-120"/>
                          <a:ea typeface="微軟正黑體" panose="020B0604030504040204" pitchFamily="34" charset="-120"/>
                        </a:rPr>
                        <a:t>129</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不符合</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a:solidFill>
                            <a:srgbClr val="000000"/>
                          </a:solidFill>
                          <a:effectLst/>
                          <a:latin typeface="微軟正黑體" panose="020B0604030504040204" pitchFamily="34" charset="-120"/>
                          <a:ea typeface="微軟正黑體" panose="020B0604030504040204" pitchFamily="34" charset="-120"/>
                        </a:rPr>
                        <a:t>114</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130</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不符合</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104</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131</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3930933"/>
                  </a:ext>
                </a:extLst>
              </a:tr>
              <a:tr h="432214">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總天數</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244</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a:solidFill>
                            <a:srgbClr val="000000"/>
                          </a:solidFill>
                          <a:effectLst/>
                          <a:latin typeface="微軟正黑體" panose="020B0604030504040204" pitchFamily="34" charset="-120"/>
                          <a:ea typeface="微軟正黑體" panose="020B0604030504040204" pitchFamily="34" charset="-120"/>
                        </a:rPr>
                        <a:t>244</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總天數</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a:solidFill>
                            <a:srgbClr val="000000"/>
                          </a:solidFill>
                          <a:effectLst/>
                          <a:latin typeface="微軟正黑體" panose="020B0604030504040204" pitchFamily="34" charset="-120"/>
                          <a:ea typeface="微軟正黑體" panose="020B0604030504040204" pitchFamily="34" charset="-120"/>
                        </a:rPr>
                        <a:t>244</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a:solidFill>
                            <a:srgbClr val="000000"/>
                          </a:solidFill>
                          <a:effectLst/>
                          <a:latin typeface="微軟正黑體" panose="020B0604030504040204" pitchFamily="34" charset="-120"/>
                          <a:ea typeface="微軟正黑體" panose="020B0604030504040204" pitchFamily="34" charset="-120"/>
                        </a:rPr>
                        <a:t>244</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總天數</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244</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244</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49337151"/>
                  </a:ext>
                </a:extLst>
              </a:tr>
              <a:tr h="432214">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符合率</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1" i="0" u="none" strike="noStrike" dirty="0">
                          <a:solidFill>
                            <a:srgbClr val="EA4335"/>
                          </a:solidFill>
                          <a:effectLst/>
                          <a:latin typeface="微軟正黑體" panose="020B0604030504040204" pitchFamily="34" charset="-120"/>
                          <a:ea typeface="微軟正黑體" panose="020B0604030504040204" pitchFamily="34" charset="-120"/>
                        </a:rPr>
                        <a:t>52.87%</a:t>
                      </a:r>
                      <a:endParaRPr lang="zh-TW" altLang="en-US" sz="1600" b="1"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47.13%</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符合率</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1" i="0" u="none" strike="noStrike" dirty="0">
                          <a:solidFill>
                            <a:srgbClr val="EA4335"/>
                          </a:solidFill>
                          <a:effectLst/>
                          <a:latin typeface="微軟正黑體" panose="020B0604030504040204" pitchFamily="34" charset="-120"/>
                          <a:ea typeface="微軟正黑體" panose="020B0604030504040204" pitchFamily="34" charset="-120"/>
                        </a:rPr>
                        <a:t>53.28%</a:t>
                      </a:r>
                      <a:endParaRPr lang="zh-TW" altLang="en-US" sz="1600" b="1"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a:solidFill>
                            <a:srgbClr val="000000"/>
                          </a:solidFill>
                          <a:effectLst/>
                          <a:latin typeface="微軟正黑體" panose="020B0604030504040204" pitchFamily="34" charset="-120"/>
                          <a:ea typeface="微軟正黑體" panose="020B0604030504040204" pitchFamily="34" charset="-120"/>
                        </a:rPr>
                        <a:t>46.72%</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zh-TW" altLang="en-US" sz="1600" b="0" i="0" u="none" strike="noStrike">
                          <a:solidFill>
                            <a:srgbClr val="000000"/>
                          </a:solidFill>
                          <a:effectLst/>
                          <a:latin typeface="微軟正黑體" panose="020B0604030504040204" pitchFamily="34" charset="-120"/>
                          <a:ea typeface="微軟正黑體" panose="020B0604030504040204" pitchFamily="34" charset="-120"/>
                        </a:rPr>
                        <a:t>符合率</a:t>
                      </a:r>
                      <a:endParaRPr lang="zh-TW" altLang="en-US" sz="1600" b="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1" i="0" u="none" strike="noStrike" dirty="0">
                          <a:solidFill>
                            <a:srgbClr val="EA4335"/>
                          </a:solidFill>
                          <a:effectLst/>
                          <a:latin typeface="微軟正黑體" panose="020B0604030504040204" pitchFamily="34" charset="-120"/>
                          <a:ea typeface="微軟正黑體" panose="020B0604030504040204" pitchFamily="34" charset="-120"/>
                        </a:rPr>
                        <a:t>57.38%</a:t>
                      </a:r>
                      <a:endParaRPr lang="zh-TW" altLang="en-US" sz="1600" b="1"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rPr>
                        <a:t>46.31%</a:t>
                      </a:r>
                      <a:endParaRPr lang="zh-TW" altLang="en-US" sz="1600" b="0" dirty="0">
                        <a:effectLst/>
                        <a:latin typeface="微軟正黑體" panose="020B0604030504040204" pitchFamily="34" charset="-120"/>
                        <a:ea typeface="微軟正黑體" panose="020B0604030504040204" pitchFamily="34" charset="-120"/>
                      </a:endParaRPr>
                    </a:p>
                  </a:txBody>
                  <a:tcPr marL="25400" marR="25400" marT="25400" marB="254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81546301"/>
                  </a:ext>
                </a:extLst>
              </a:tr>
            </a:tbl>
          </a:graphicData>
        </a:graphic>
      </p:graphicFrame>
    </p:spTree>
    <p:extLst>
      <p:ext uri="{BB962C8B-B14F-4D97-AF65-F5344CB8AC3E}">
        <p14:creationId xmlns:p14="http://schemas.microsoft.com/office/powerpoint/2010/main" val="4168943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AE3C674-B1DE-44A6-B708-6549AAD3D11E}"/>
              </a:ext>
            </a:extLst>
          </p:cNvPr>
          <p:cNvSpPr/>
          <p:nvPr/>
        </p:nvSpPr>
        <p:spPr>
          <a:xfrm>
            <a:off x="958246" y="1104248"/>
            <a:ext cx="9922863" cy="5586320"/>
          </a:xfrm>
          <a:prstGeom prst="rect">
            <a:avLst/>
          </a:prstGeom>
          <a:ln w="38100">
            <a:solidFill>
              <a:srgbClr val="D8D8D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 name="投影片編號版面配置區 2"/>
          <p:cNvSpPr>
            <a:spLocks noGrp="1"/>
          </p:cNvSpPr>
          <p:nvPr>
            <p:ph type="sldNum" idx="10"/>
          </p:nvPr>
        </p:nvSpPr>
        <p:spPr/>
        <p:txBody>
          <a:bodyPr/>
          <a:lstStyle/>
          <a:p>
            <a:pPr lvl="0"/>
            <a:fld id="{00000000-1234-1234-1234-123412341234}" type="slidenum">
              <a:rPr lang="en-US" smtClean="0"/>
              <a:pPr lvl="0"/>
              <a:t>17</a:t>
            </a:fld>
            <a:endParaRPr lang="en-US" dirty="0"/>
          </a:p>
        </p:txBody>
      </p:sp>
      <p:pic>
        <p:nvPicPr>
          <p:cNvPr id="1027" name="Picture 3" descr="https://lh4.googleusercontent.com/7IkCAvfhIuurLrqUwaRQvnBhlNsmqHPi0ztdFAG-iC_YvfXksVa57eFaeGb5N2YrOxc-YUUW-XtOjvNsrqfgZFKhQsgrbHlQadO_OnYbZ7hh_DN5RK4ubpFR0s-ccUkfWL_WhU51OjkN8zIdysWIBuIkUVbGExa_5I9_GaR8LZuiuDXYbPwwfToBXaOVZw">
            <a:extLst>
              <a:ext uri="{FF2B5EF4-FFF2-40B4-BE49-F238E27FC236}">
                <a16:creationId xmlns:a16="http://schemas.microsoft.com/office/drawing/2014/main" id="{1462FBEA-EE12-492B-B4EB-4A76D9F88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307" y="1138236"/>
            <a:ext cx="9518743" cy="5518341"/>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64A8F723-E554-4B8F-89A3-35BFF41D3135}"/>
              </a:ext>
            </a:extLst>
          </p:cNvPr>
          <p:cNvSpPr/>
          <p:nvPr/>
        </p:nvSpPr>
        <p:spPr>
          <a:xfrm>
            <a:off x="958246" y="1104248"/>
            <a:ext cx="3879515" cy="1799740"/>
          </a:xfrm>
          <a:prstGeom prst="rect">
            <a:avLst/>
          </a:prstGeom>
          <a:ln w="38100">
            <a:solidFill>
              <a:srgbClr val="D8D8D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aphicFrame>
        <p:nvGraphicFramePr>
          <p:cNvPr id="2" name="表格 1">
            <a:extLst>
              <a:ext uri="{FF2B5EF4-FFF2-40B4-BE49-F238E27FC236}">
                <a16:creationId xmlns:a16="http://schemas.microsoft.com/office/drawing/2014/main" id="{282F0F22-4D4D-495C-BBD3-5A5072E58EC6}"/>
              </a:ext>
            </a:extLst>
          </p:cNvPr>
          <p:cNvGraphicFramePr>
            <a:graphicFrameLocks noGrp="1"/>
          </p:cNvGraphicFramePr>
          <p:nvPr>
            <p:extLst>
              <p:ext uri="{D42A27DB-BD31-4B8C-83A1-F6EECF244321}">
                <p14:modId xmlns:p14="http://schemas.microsoft.com/office/powerpoint/2010/main" val="1200905884"/>
              </p:ext>
            </p:extLst>
          </p:nvPr>
        </p:nvGraphicFramePr>
        <p:xfrm>
          <a:off x="1024748" y="1155740"/>
          <a:ext cx="3749656" cy="1710448"/>
        </p:xfrm>
        <a:graphic>
          <a:graphicData uri="http://schemas.openxmlformats.org/drawingml/2006/table">
            <a:tbl>
              <a:tblPr/>
              <a:tblGrid>
                <a:gridCol w="877789">
                  <a:extLst>
                    <a:ext uri="{9D8B030D-6E8A-4147-A177-3AD203B41FA5}">
                      <a16:colId xmlns:a16="http://schemas.microsoft.com/office/drawing/2014/main" val="1015060684"/>
                    </a:ext>
                  </a:extLst>
                </a:gridCol>
                <a:gridCol w="799624">
                  <a:extLst>
                    <a:ext uri="{9D8B030D-6E8A-4147-A177-3AD203B41FA5}">
                      <a16:colId xmlns:a16="http://schemas.microsoft.com/office/drawing/2014/main" val="3648690222"/>
                    </a:ext>
                  </a:extLst>
                </a:gridCol>
                <a:gridCol w="901160">
                  <a:extLst>
                    <a:ext uri="{9D8B030D-6E8A-4147-A177-3AD203B41FA5}">
                      <a16:colId xmlns:a16="http://schemas.microsoft.com/office/drawing/2014/main" val="4160435264"/>
                    </a:ext>
                  </a:extLst>
                </a:gridCol>
                <a:gridCol w="1171083">
                  <a:extLst>
                    <a:ext uri="{9D8B030D-6E8A-4147-A177-3AD203B41FA5}">
                      <a16:colId xmlns:a16="http://schemas.microsoft.com/office/drawing/2014/main" val="3341523847"/>
                    </a:ext>
                  </a:extLst>
                </a:gridCol>
              </a:tblGrid>
              <a:tr h="352304">
                <a:tc gridSpan="3">
                  <a:txBody>
                    <a:bodyPr/>
                    <a:lstStyle/>
                    <a:p>
                      <a:pPr algn="ctr" rtl="0" fontAlgn="ctr">
                        <a:spcBef>
                          <a:spcPts val="0"/>
                        </a:spcBef>
                        <a:spcAft>
                          <a:spcPts val="0"/>
                        </a:spcAft>
                      </a:pPr>
                      <a:r>
                        <a:rPr lang="zh-TW" altLang="en-US" sz="1600" b="1" i="0" u="none" strike="noStrike" dirty="0">
                          <a:solidFill>
                            <a:srgbClr val="000000"/>
                          </a:solidFill>
                          <a:effectLst/>
                          <a:latin typeface="微軟正黑體" panose="020B0604030504040204" pitchFamily="34" charset="-120"/>
                          <a:ea typeface="微軟正黑體" panose="020B0604030504040204" pitchFamily="34" charset="-120"/>
                        </a:rPr>
                        <a:t>資料天數</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tc>
                  <a:txBody>
                    <a:bodyPr/>
                    <a:lstStyle/>
                    <a:p>
                      <a:pPr algn="ctr" rtl="0" fontAlgn="ctr">
                        <a:spcBef>
                          <a:spcPts val="0"/>
                        </a:spcBef>
                        <a:spcAft>
                          <a:spcPts val="0"/>
                        </a:spcAft>
                      </a:pPr>
                      <a:r>
                        <a:rPr lang="zh-TW" altLang="en-US" sz="1600" b="1" i="0" u="none" strike="noStrike">
                          <a:solidFill>
                            <a:srgbClr val="000000"/>
                          </a:solidFill>
                          <a:effectLst/>
                          <a:latin typeface="微軟正黑體" panose="020B0604030504040204" pitchFamily="34" charset="-120"/>
                          <a:ea typeface="微軟正黑體" panose="020B0604030504040204" pitchFamily="34" charset="-120"/>
                        </a:rPr>
                        <a:t>文章篇數</a:t>
                      </a:r>
                      <a:endParaRPr lang="zh-TW" altLang="en-US" sz="1800" b="1">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6702280"/>
                  </a:ext>
                </a:extLst>
              </a:tr>
              <a:tr h="352304">
                <a:tc gridSpan="3">
                  <a:txBody>
                    <a:bodyPr/>
                    <a:lstStyle/>
                    <a:p>
                      <a:pPr algn="ctr" rtl="0" fontAlgn="ctr">
                        <a:spcBef>
                          <a:spcPts val="0"/>
                        </a:spcBef>
                        <a:spcAft>
                          <a:spcPts val="0"/>
                        </a:spcAft>
                      </a:pPr>
                      <a:r>
                        <a:rPr lang="en-US" altLang="zh-TW" sz="1600" b="1" i="0" u="none" strike="noStrike" dirty="0">
                          <a:solidFill>
                            <a:srgbClr val="000000"/>
                          </a:solidFill>
                          <a:effectLst/>
                          <a:latin typeface="微軟正黑體" panose="020B0604030504040204" pitchFamily="34" charset="-120"/>
                          <a:ea typeface="微軟正黑體" panose="020B0604030504040204" pitchFamily="34" charset="-120"/>
                        </a:rPr>
                        <a:t>366</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tc>
                  <a:txBody>
                    <a:bodyPr/>
                    <a:lstStyle/>
                    <a:p>
                      <a:pPr algn="ctr" rtl="0" fontAlgn="ctr">
                        <a:spcBef>
                          <a:spcPts val="0"/>
                        </a:spcBef>
                        <a:spcAft>
                          <a:spcPts val="0"/>
                        </a:spcAft>
                      </a:pPr>
                      <a:r>
                        <a:rPr lang="en-US" altLang="zh-TW" sz="1600" b="1" i="0" u="none" strike="noStrike" dirty="0">
                          <a:solidFill>
                            <a:srgbClr val="000000"/>
                          </a:solidFill>
                          <a:effectLst/>
                          <a:latin typeface="微軟正黑體" panose="020B0604030504040204" pitchFamily="34" charset="-120"/>
                          <a:ea typeface="微軟正黑體" panose="020B0604030504040204" pitchFamily="34" charset="-120"/>
                        </a:rPr>
                        <a:t>67941</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2589683"/>
                  </a:ext>
                </a:extLst>
              </a:tr>
              <a:tr h="311461">
                <a:tc rowSpan="3">
                  <a:txBody>
                    <a:bodyPr/>
                    <a:lstStyle/>
                    <a:p>
                      <a:pPr algn="ctr" rtl="0" fontAlgn="ctr">
                        <a:spcBef>
                          <a:spcPts val="0"/>
                        </a:spcBef>
                        <a:spcAft>
                          <a:spcPts val="0"/>
                        </a:spcAft>
                      </a:pPr>
                      <a:r>
                        <a:rPr lang="en-US" altLang="zh-TW" sz="1600" b="1" i="0" u="none" strike="noStrike" dirty="0">
                          <a:solidFill>
                            <a:srgbClr val="000000"/>
                          </a:solidFill>
                          <a:effectLst/>
                          <a:latin typeface="微軟正黑體" panose="020B0604030504040204" pitchFamily="34" charset="-120"/>
                          <a:ea typeface="微軟正黑體" panose="020B0604030504040204" pitchFamily="34" charset="-120"/>
                        </a:rPr>
                        <a:t>244</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spcBef>
                          <a:spcPts val="0"/>
                        </a:spcBef>
                        <a:spcAft>
                          <a:spcPts val="0"/>
                        </a:spcAft>
                      </a:pPr>
                      <a:r>
                        <a:rPr lang="zh-TW" altLang="en-US" sz="1600" b="1" i="0" u="none" strike="noStrike" dirty="0">
                          <a:solidFill>
                            <a:srgbClr val="000000"/>
                          </a:solidFill>
                          <a:effectLst/>
                          <a:latin typeface="微軟正黑體" panose="020B0604030504040204" pitchFamily="34" charset="-120"/>
                          <a:ea typeface="微軟正黑體" panose="020B0604030504040204" pitchFamily="34" charset="-120"/>
                        </a:rPr>
                        <a:t>上漲</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EE3DA"/>
                    </a:solidFill>
                  </a:tcPr>
                </a:tc>
                <a:tc>
                  <a:txBody>
                    <a:bodyPr/>
                    <a:lstStyle/>
                    <a:p>
                      <a:pPr algn="ctr" rtl="0" fontAlgn="ctr">
                        <a:spcBef>
                          <a:spcPts val="0"/>
                        </a:spcBef>
                        <a:spcAft>
                          <a:spcPts val="0"/>
                        </a:spcAft>
                      </a:pPr>
                      <a:r>
                        <a:rPr lang="en-US" altLang="zh-TW" sz="1600" b="1" i="0" u="none" strike="noStrike" dirty="0">
                          <a:solidFill>
                            <a:srgbClr val="000000"/>
                          </a:solidFill>
                          <a:effectLst/>
                          <a:latin typeface="微軟正黑體" panose="020B0604030504040204" pitchFamily="34" charset="-120"/>
                          <a:ea typeface="微軟正黑體" panose="020B0604030504040204" pitchFamily="34" charset="-120"/>
                        </a:rPr>
                        <a:t>105</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EE3DA"/>
                    </a:solidFill>
                  </a:tcPr>
                </a:tc>
                <a:tc rowSpan="3">
                  <a:txBody>
                    <a:bodyPr/>
                    <a:lstStyle/>
                    <a:p>
                      <a:pPr algn="ctr" rtl="0" fontAlgn="ctr">
                        <a:spcBef>
                          <a:spcPts val="0"/>
                        </a:spcBef>
                        <a:spcAft>
                          <a:spcPts val="0"/>
                        </a:spcAft>
                      </a:pPr>
                      <a:r>
                        <a:rPr lang="en-US" altLang="zh-TW" sz="1600" b="1" i="0" u="none" strike="noStrike" dirty="0">
                          <a:solidFill>
                            <a:srgbClr val="000000"/>
                          </a:solidFill>
                          <a:effectLst/>
                          <a:latin typeface="微軟正黑體" panose="020B0604030504040204" pitchFamily="34" charset="-120"/>
                          <a:ea typeface="微軟正黑體" panose="020B0604030504040204" pitchFamily="34" charset="-120"/>
                        </a:rPr>
                        <a:t>57798</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6426612"/>
                  </a:ext>
                </a:extLst>
              </a:tr>
              <a:tr h="311461">
                <a:tc vMerge="1">
                  <a:txBody>
                    <a:bodyPr/>
                    <a:lstStyle/>
                    <a:p>
                      <a:endParaRPr lang="zh-TW" altLang="en-US"/>
                    </a:p>
                  </a:txBody>
                  <a:tcPr/>
                </a:tc>
                <a:tc>
                  <a:txBody>
                    <a:bodyPr/>
                    <a:lstStyle/>
                    <a:p>
                      <a:pPr algn="ctr" rtl="0" fontAlgn="ctr">
                        <a:spcBef>
                          <a:spcPts val="0"/>
                        </a:spcBef>
                        <a:spcAft>
                          <a:spcPts val="0"/>
                        </a:spcAft>
                      </a:pPr>
                      <a:r>
                        <a:rPr lang="zh-TW" altLang="en-US" sz="1600" b="1" i="0" u="none" strike="noStrike" dirty="0">
                          <a:solidFill>
                            <a:srgbClr val="000000"/>
                          </a:solidFill>
                          <a:effectLst/>
                          <a:latin typeface="微軟正黑體" panose="020B0604030504040204" pitchFamily="34" charset="-120"/>
                          <a:ea typeface="微軟正黑體" panose="020B0604030504040204" pitchFamily="34" charset="-120"/>
                        </a:rPr>
                        <a:t>下跌</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spcBef>
                          <a:spcPts val="0"/>
                        </a:spcBef>
                        <a:spcAft>
                          <a:spcPts val="0"/>
                        </a:spcAft>
                      </a:pPr>
                      <a:r>
                        <a:rPr lang="en-US" altLang="zh-TW" sz="1600" b="1" i="0" u="none" strike="noStrike" dirty="0">
                          <a:solidFill>
                            <a:srgbClr val="000000"/>
                          </a:solidFill>
                          <a:effectLst/>
                          <a:latin typeface="微軟正黑體" panose="020B0604030504040204" pitchFamily="34" charset="-120"/>
                          <a:ea typeface="微軟正黑體" panose="020B0604030504040204" pitchFamily="34" charset="-120"/>
                        </a:rPr>
                        <a:t>120</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vMerge="1">
                  <a:txBody>
                    <a:bodyPr/>
                    <a:lstStyle/>
                    <a:p>
                      <a:endParaRPr lang="zh-TW" altLang="en-US"/>
                    </a:p>
                  </a:txBody>
                  <a:tcPr/>
                </a:tc>
                <a:extLst>
                  <a:ext uri="{0D108BD9-81ED-4DB2-BD59-A6C34878D82A}">
                    <a16:rowId xmlns:a16="http://schemas.microsoft.com/office/drawing/2014/main" val="4029903222"/>
                  </a:ext>
                </a:extLst>
              </a:tr>
              <a:tr h="311461">
                <a:tc vMerge="1">
                  <a:txBody>
                    <a:bodyPr/>
                    <a:lstStyle/>
                    <a:p>
                      <a:endParaRPr lang="zh-TW" altLang="en-US"/>
                    </a:p>
                  </a:txBody>
                  <a:tcPr/>
                </a:tc>
                <a:tc>
                  <a:txBody>
                    <a:bodyPr/>
                    <a:lstStyle/>
                    <a:p>
                      <a:pPr algn="ctr" rtl="0" fontAlgn="ctr">
                        <a:spcBef>
                          <a:spcPts val="0"/>
                        </a:spcBef>
                        <a:spcAft>
                          <a:spcPts val="0"/>
                        </a:spcAft>
                      </a:pPr>
                      <a:r>
                        <a:rPr lang="zh-TW" altLang="en-US" sz="1600" b="1" i="0" u="none" strike="noStrike" dirty="0">
                          <a:solidFill>
                            <a:srgbClr val="000000"/>
                          </a:solidFill>
                          <a:effectLst/>
                          <a:latin typeface="微軟正黑體" panose="020B0604030504040204" pitchFamily="34" charset="-120"/>
                          <a:ea typeface="微軟正黑體" panose="020B0604030504040204" pitchFamily="34" charset="-120"/>
                        </a:rPr>
                        <a:t>平盤</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spcBef>
                          <a:spcPts val="0"/>
                        </a:spcBef>
                        <a:spcAft>
                          <a:spcPts val="0"/>
                        </a:spcAft>
                      </a:pPr>
                      <a:r>
                        <a:rPr lang="en-US" altLang="zh-TW" sz="1600" b="1" i="0" u="none" strike="noStrike" dirty="0">
                          <a:solidFill>
                            <a:srgbClr val="000000"/>
                          </a:solidFill>
                          <a:effectLst/>
                          <a:latin typeface="微軟正黑體" panose="020B0604030504040204" pitchFamily="34" charset="-120"/>
                          <a:ea typeface="微軟正黑體" panose="020B0604030504040204" pitchFamily="34" charset="-120"/>
                        </a:rPr>
                        <a:t>19</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TW" altLang="en-US"/>
                    </a:p>
                  </a:txBody>
                  <a:tcPr/>
                </a:tc>
                <a:extLst>
                  <a:ext uri="{0D108BD9-81ED-4DB2-BD59-A6C34878D82A}">
                    <a16:rowId xmlns:a16="http://schemas.microsoft.com/office/drawing/2014/main" val="1516564785"/>
                  </a:ext>
                </a:extLst>
              </a:tr>
            </a:tbl>
          </a:graphicData>
        </a:graphic>
      </p:graphicFrame>
    </p:spTree>
    <p:extLst>
      <p:ext uri="{BB962C8B-B14F-4D97-AF65-F5344CB8AC3E}">
        <p14:creationId xmlns:p14="http://schemas.microsoft.com/office/powerpoint/2010/main" val="311660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idx="10"/>
          </p:nvPr>
        </p:nvSpPr>
        <p:spPr/>
        <p:txBody>
          <a:bodyPr/>
          <a:lstStyle/>
          <a:p>
            <a:pPr lvl="0"/>
            <a:fld id="{00000000-1234-1234-1234-123412341234}" type="slidenum">
              <a:rPr lang="en-US" smtClean="0">
                <a:latin typeface="微軟正黑體" panose="020B0604030504040204" pitchFamily="34" charset="-120"/>
                <a:ea typeface="微軟正黑體" panose="020B0604030504040204" pitchFamily="34" charset="-120"/>
              </a:rPr>
              <a:pPr lvl="0"/>
              <a:t>18</a:t>
            </a:fld>
            <a:endParaRPr lang="en-US" dirty="0">
              <a:latin typeface="微軟正黑體" panose="020B0604030504040204" pitchFamily="34" charset="-120"/>
              <a:ea typeface="微軟正黑體" panose="020B0604030504040204" pitchFamily="34" charset="-120"/>
            </a:endParaRPr>
          </a:p>
        </p:txBody>
      </p:sp>
      <p:sp>
        <p:nvSpPr>
          <p:cNvPr id="5" name="矩形 4"/>
          <p:cNvSpPr/>
          <p:nvPr/>
        </p:nvSpPr>
        <p:spPr>
          <a:xfrm>
            <a:off x="3108960" y="1015999"/>
            <a:ext cx="8579064" cy="5611138"/>
          </a:xfrm>
          <a:prstGeom prst="rect">
            <a:avLst/>
          </a:prstGeom>
          <a:ln w="57150">
            <a:solidFill>
              <a:srgbClr val="B6B8B5"/>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2192453120"/>
              </p:ext>
            </p:extLst>
          </p:nvPr>
        </p:nvGraphicFramePr>
        <p:xfrm>
          <a:off x="3284984" y="1207269"/>
          <a:ext cx="8214988" cy="2997652"/>
        </p:xfrm>
        <a:graphic>
          <a:graphicData uri="http://schemas.openxmlformats.org/drawingml/2006/table">
            <a:tbl>
              <a:tblPr/>
              <a:tblGrid>
                <a:gridCol w="2623544">
                  <a:extLst>
                    <a:ext uri="{9D8B030D-6E8A-4147-A177-3AD203B41FA5}">
                      <a16:colId xmlns:a16="http://schemas.microsoft.com/office/drawing/2014/main" val="1315868639"/>
                    </a:ext>
                  </a:extLst>
                </a:gridCol>
                <a:gridCol w="1346111">
                  <a:extLst>
                    <a:ext uri="{9D8B030D-6E8A-4147-A177-3AD203B41FA5}">
                      <a16:colId xmlns:a16="http://schemas.microsoft.com/office/drawing/2014/main" val="4146915473"/>
                    </a:ext>
                  </a:extLst>
                </a:gridCol>
                <a:gridCol w="2211469">
                  <a:extLst>
                    <a:ext uri="{9D8B030D-6E8A-4147-A177-3AD203B41FA5}">
                      <a16:colId xmlns:a16="http://schemas.microsoft.com/office/drawing/2014/main" val="1702196449"/>
                    </a:ext>
                  </a:extLst>
                </a:gridCol>
                <a:gridCol w="2033864">
                  <a:extLst>
                    <a:ext uri="{9D8B030D-6E8A-4147-A177-3AD203B41FA5}">
                      <a16:colId xmlns:a16="http://schemas.microsoft.com/office/drawing/2014/main" val="580476886"/>
                    </a:ext>
                  </a:extLst>
                </a:gridCol>
              </a:tblGrid>
              <a:tr h="428236">
                <a:tc gridSpan="2">
                  <a:txBody>
                    <a:bodyPr/>
                    <a:lstStyle/>
                    <a:p>
                      <a:pPr algn="ctr" rtl="0" fontAlgn="t">
                        <a:spcBef>
                          <a:spcPts val="0"/>
                        </a:spcBef>
                        <a:spcAft>
                          <a:spcPts val="0"/>
                        </a:spcAft>
                      </a:pP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實驗</a:t>
                      </a:r>
                      <a:endParaRPr lang="zh-TW" altLang="en-US" sz="1800" b="1"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2"/>
                    </a:solidFill>
                  </a:tcPr>
                </a:tc>
                <a:tc hMerge="1">
                  <a:txBody>
                    <a:bodyPr/>
                    <a:lstStyle/>
                    <a:p>
                      <a:endParaRPr lang="zh-TW" altLang="en-US"/>
                    </a:p>
                  </a:txBody>
                  <a:tcPr/>
                </a:tc>
                <a:tc>
                  <a:txBody>
                    <a:bodyPr/>
                    <a:lstStyle/>
                    <a:p>
                      <a:pPr algn="ctr" rtl="0" fontAlgn="t">
                        <a:spcBef>
                          <a:spcPts val="0"/>
                        </a:spcBef>
                        <a:spcAft>
                          <a:spcPts val="0"/>
                        </a:spcAft>
                      </a:pP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正向</a:t>
                      </a:r>
                      <a:endParaRPr lang="zh-TW" altLang="en-US" sz="1800" b="1"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2"/>
                    </a:solidFill>
                  </a:tcPr>
                </a:tc>
                <a:tc>
                  <a:txBody>
                    <a:bodyPr/>
                    <a:lstStyle/>
                    <a:p>
                      <a:pPr algn="ctr" rtl="0" fontAlgn="t">
                        <a:spcBef>
                          <a:spcPts val="0"/>
                        </a:spcBef>
                        <a:spcAft>
                          <a:spcPts val="0"/>
                        </a:spcAft>
                      </a:pP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負向</a:t>
                      </a:r>
                      <a:endParaRPr lang="zh-TW" altLang="en-US" sz="1800" b="1"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287707081"/>
                  </a:ext>
                </a:extLst>
              </a:tr>
              <a:tr h="428236">
                <a:tc rowSpan="2">
                  <a:txBody>
                    <a:bodyPr/>
                    <a:lstStyle/>
                    <a:p>
                      <a:pPr algn="ctr" rtl="0" fontAlgn="t">
                        <a:spcBef>
                          <a:spcPts val="0"/>
                        </a:spcBef>
                        <a:spcAft>
                          <a:spcPts val="0"/>
                        </a:spcAft>
                      </a:pP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對照組</a:t>
                      </a:r>
                      <a:endParaRPr lang="zh-TW" altLang="en-US" sz="1800" b="1"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ctr" rtl="0" fontAlgn="t">
                        <a:spcBef>
                          <a:spcPts val="0"/>
                        </a:spcBef>
                        <a:spcAft>
                          <a:spcPts val="0"/>
                        </a:spcAft>
                      </a:pP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天數</a:t>
                      </a:r>
                      <a:endParaRPr lang="zh-TW" altLang="en-US" sz="1800" b="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ctr" rtl="0" fontAlgn="t">
                        <a:spcBef>
                          <a:spcPts val="0"/>
                        </a:spcBef>
                        <a:spcAft>
                          <a:spcPts val="0"/>
                        </a:spcAft>
                      </a:pPr>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213</a:t>
                      </a:r>
                      <a:endParaRPr lang="zh-TW" altLang="en-US" sz="1800" b="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rtl="0" fontAlgn="t">
                        <a:spcBef>
                          <a:spcPts val="0"/>
                        </a:spcBef>
                        <a:spcAft>
                          <a:spcPts val="0"/>
                        </a:spcAft>
                      </a:pPr>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31</a:t>
                      </a:r>
                      <a:endParaRPr lang="zh-TW" altLang="en-US" sz="1800" b="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18724031"/>
                  </a:ext>
                </a:extLst>
              </a:tr>
              <a:tr h="428236">
                <a:tc vMerge="1">
                  <a:txBody>
                    <a:bodyPr/>
                    <a:lstStyle/>
                    <a:p>
                      <a:endParaRPr lang="zh-TW" altLang="en-US"/>
                    </a:p>
                  </a:txBody>
                  <a:tcPr/>
                </a:tc>
                <a:tc>
                  <a:txBody>
                    <a:bodyPr/>
                    <a:lstStyle/>
                    <a:p>
                      <a:pPr algn="ctr" rtl="0" fontAlgn="t">
                        <a:spcBef>
                          <a:spcPts val="0"/>
                        </a:spcBef>
                        <a:spcAft>
                          <a:spcPts val="0"/>
                        </a:spcAft>
                      </a:pP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佔比</a:t>
                      </a:r>
                      <a:endParaRPr lang="zh-TW" altLang="en-US" sz="1800" b="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ctr" rtl="0" fontAlgn="t">
                        <a:spcBef>
                          <a:spcPts val="0"/>
                        </a:spcBef>
                        <a:spcAft>
                          <a:spcPts val="0"/>
                        </a:spcAft>
                      </a:pPr>
                      <a:r>
                        <a:rPr lang="en-US" altLang="zh-TW" sz="1800" b="1" i="0" u="none" strike="noStrike" dirty="0">
                          <a:solidFill>
                            <a:srgbClr val="C00000"/>
                          </a:solidFill>
                          <a:effectLst/>
                          <a:latin typeface="微軟正黑體" panose="020B0604030504040204" pitchFamily="34" charset="-120"/>
                          <a:ea typeface="微軟正黑體" panose="020B0604030504040204" pitchFamily="34" charset="-120"/>
                        </a:rPr>
                        <a:t>87.30%</a:t>
                      </a:r>
                      <a:endParaRPr lang="zh-TW" altLang="en-US" sz="1800" b="1" dirty="0">
                        <a:solidFill>
                          <a:srgbClr val="C00000"/>
                        </a:solidFill>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rtl="0" fontAlgn="t">
                        <a:spcBef>
                          <a:spcPts val="0"/>
                        </a:spcBef>
                        <a:spcAft>
                          <a:spcPts val="0"/>
                        </a:spcAft>
                      </a:pPr>
                      <a:r>
                        <a:rPr lang="en-US" altLang="zh-TW" sz="1800" b="1" i="0" u="none" strike="noStrike" dirty="0">
                          <a:solidFill>
                            <a:schemeClr val="accent6">
                              <a:lumMod val="75000"/>
                            </a:schemeClr>
                          </a:solidFill>
                          <a:effectLst/>
                          <a:latin typeface="微軟正黑體" panose="020B0604030504040204" pitchFamily="34" charset="-120"/>
                          <a:ea typeface="微軟正黑體" panose="020B0604030504040204" pitchFamily="34" charset="-120"/>
                        </a:rPr>
                        <a:t>12.70%</a:t>
                      </a:r>
                      <a:endParaRPr lang="zh-TW" altLang="en-US" sz="1800" b="1" dirty="0">
                        <a:solidFill>
                          <a:schemeClr val="accent6">
                            <a:lumMod val="75000"/>
                          </a:schemeClr>
                        </a:solidFill>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17288255"/>
                  </a:ext>
                </a:extLst>
              </a:tr>
              <a:tr h="428236">
                <a:tc rowSpan="2">
                  <a:txBody>
                    <a:bodyPr/>
                    <a:lstStyle/>
                    <a:p>
                      <a:pPr algn="ctr" rtl="0" fontAlgn="t">
                        <a:spcBef>
                          <a:spcPts val="0"/>
                        </a:spcBef>
                        <a:spcAft>
                          <a:spcPts val="0"/>
                        </a:spcAft>
                      </a:pP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篩選台積電</a:t>
                      </a:r>
                      <a:endParaRPr lang="zh-TW" altLang="en-US" sz="1800" b="1"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ctr" rtl="0" fontAlgn="t">
                        <a:spcBef>
                          <a:spcPts val="0"/>
                        </a:spcBef>
                        <a:spcAft>
                          <a:spcPts val="0"/>
                        </a:spcAft>
                      </a:pP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天數</a:t>
                      </a:r>
                      <a:endParaRPr lang="zh-TW" altLang="en-US" sz="1800" b="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ctr" rtl="0" fontAlgn="t">
                        <a:spcBef>
                          <a:spcPts val="0"/>
                        </a:spcBef>
                        <a:spcAft>
                          <a:spcPts val="0"/>
                        </a:spcAft>
                      </a:pPr>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212</a:t>
                      </a:r>
                      <a:endParaRPr lang="zh-TW" altLang="en-US" sz="1800" b="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rtl="0" fontAlgn="t">
                        <a:spcBef>
                          <a:spcPts val="0"/>
                        </a:spcBef>
                        <a:spcAft>
                          <a:spcPts val="0"/>
                        </a:spcAft>
                      </a:pPr>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31</a:t>
                      </a:r>
                      <a:endParaRPr lang="zh-TW" altLang="en-US" sz="1800" b="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11681608"/>
                  </a:ext>
                </a:extLst>
              </a:tr>
              <a:tr h="428236">
                <a:tc vMerge="1">
                  <a:txBody>
                    <a:bodyPr/>
                    <a:lstStyle/>
                    <a:p>
                      <a:endParaRPr lang="zh-TW" altLang="en-US"/>
                    </a:p>
                  </a:txBody>
                  <a:tcPr/>
                </a:tc>
                <a:tc>
                  <a:txBody>
                    <a:bodyPr/>
                    <a:lstStyle/>
                    <a:p>
                      <a:pPr algn="ctr" rtl="0" fontAlgn="t">
                        <a:spcBef>
                          <a:spcPts val="0"/>
                        </a:spcBef>
                        <a:spcAft>
                          <a:spcPts val="0"/>
                        </a:spcAft>
                      </a:pP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佔比</a:t>
                      </a:r>
                      <a:endParaRPr lang="zh-TW" altLang="en-US" sz="1800" b="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ctr" rtl="0" fontAlgn="t">
                        <a:spcBef>
                          <a:spcPts val="0"/>
                        </a:spcBef>
                        <a:spcAft>
                          <a:spcPts val="0"/>
                        </a:spcAft>
                      </a:pPr>
                      <a:r>
                        <a:rPr lang="en-US" altLang="zh-TW" sz="1800" b="1" i="0" u="none" strike="noStrike" dirty="0">
                          <a:solidFill>
                            <a:srgbClr val="C00000"/>
                          </a:solidFill>
                          <a:effectLst/>
                          <a:latin typeface="微軟正黑體" panose="020B0604030504040204" pitchFamily="34" charset="-120"/>
                          <a:ea typeface="微軟正黑體" panose="020B0604030504040204" pitchFamily="34" charset="-120"/>
                        </a:rPr>
                        <a:t>87.24%</a:t>
                      </a:r>
                      <a:endParaRPr lang="zh-TW" altLang="en-US" sz="1800" b="1" dirty="0">
                        <a:solidFill>
                          <a:srgbClr val="C00000"/>
                        </a:solidFill>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rtl="0" fontAlgn="t">
                        <a:spcBef>
                          <a:spcPts val="0"/>
                        </a:spcBef>
                        <a:spcAft>
                          <a:spcPts val="0"/>
                        </a:spcAft>
                      </a:pPr>
                      <a:r>
                        <a:rPr lang="en-US" altLang="zh-TW" sz="1800" b="1" i="0" u="none" strike="noStrike" dirty="0">
                          <a:solidFill>
                            <a:schemeClr val="accent6">
                              <a:lumMod val="75000"/>
                            </a:schemeClr>
                          </a:solidFill>
                          <a:effectLst/>
                          <a:latin typeface="微軟正黑體" panose="020B0604030504040204" pitchFamily="34" charset="-120"/>
                          <a:ea typeface="微軟正黑體" panose="020B0604030504040204" pitchFamily="34" charset="-120"/>
                        </a:rPr>
                        <a:t>12.76%</a:t>
                      </a:r>
                      <a:endParaRPr lang="zh-TW" altLang="en-US" sz="1800" b="1" dirty="0">
                        <a:solidFill>
                          <a:schemeClr val="accent6">
                            <a:lumMod val="75000"/>
                          </a:schemeClr>
                        </a:solidFill>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54530931"/>
                  </a:ext>
                </a:extLst>
              </a:tr>
              <a:tr h="428236">
                <a:tc rowSpan="2">
                  <a:txBody>
                    <a:bodyPr/>
                    <a:lstStyle/>
                    <a:p>
                      <a:pPr algn="ctr" rtl="0" fontAlgn="t">
                        <a:spcBef>
                          <a:spcPts val="0"/>
                        </a:spcBef>
                        <a:spcAft>
                          <a:spcPts val="0"/>
                        </a:spcAft>
                      </a:pP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篩選台積電</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&amp;</a:t>
                      </a:r>
                    </a:p>
                    <a:p>
                      <a:pPr algn="ctr" rtl="0" fontAlgn="t">
                        <a:spcBef>
                          <a:spcPts val="0"/>
                        </a:spcBef>
                        <a:spcAft>
                          <a:spcPts val="0"/>
                        </a:spcAft>
                      </a:pP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等級</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57</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以上 </a:t>
                      </a:r>
                      <a:endParaRPr lang="zh-TW" altLang="en-US" sz="1800" b="1"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ctr" rtl="0" fontAlgn="t">
                        <a:spcBef>
                          <a:spcPts val="0"/>
                        </a:spcBef>
                        <a:spcAft>
                          <a:spcPts val="0"/>
                        </a:spcAft>
                      </a:pP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天數</a:t>
                      </a:r>
                      <a:endParaRPr lang="zh-TW" altLang="en-US" sz="1800" b="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ctr" rtl="0" fontAlgn="t">
                        <a:spcBef>
                          <a:spcPts val="0"/>
                        </a:spcBef>
                        <a:spcAft>
                          <a:spcPts val="0"/>
                        </a:spcAft>
                      </a:pPr>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198</a:t>
                      </a:r>
                      <a:endParaRPr lang="zh-TW" altLang="en-US" sz="1800" b="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rtl="0" fontAlgn="t">
                        <a:spcBef>
                          <a:spcPts val="0"/>
                        </a:spcBef>
                        <a:spcAft>
                          <a:spcPts val="0"/>
                        </a:spcAft>
                      </a:pPr>
                      <a:r>
                        <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rPr>
                        <a:t>46</a:t>
                      </a:r>
                      <a:endParaRPr lang="zh-TW" altLang="en-US" sz="1800" b="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28846909"/>
                  </a:ext>
                </a:extLst>
              </a:tr>
              <a:tr h="428236">
                <a:tc vMerge="1">
                  <a:txBody>
                    <a:bodyPr/>
                    <a:lstStyle/>
                    <a:p>
                      <a:endParaRPr lang="zh-TW" altLang="en-US"/>
                    </a:p>
                  </a:txBody>
                  <a:tcPr/>
                </a:tc>
                <a:tc>
                  <a:txBody>
                    <a:bodyPr/>
                    <a:lstStyle/>
                    <a:p>
                      <a:pPr algn="ctr" rtl="0" fontAlgn="t">
                        <a:spcBef>
                          <a:spcPts val="0"/>
                        </a:spcBef>
                        <a:spcAft>
                          <a:spcPts val="0"/>
                        </a:spcAft>
                      </a:pPr>
                      <a:r>
                        <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rPr>
                        <a:t>佔比</a:t>
                      </a:r>
                      <a:endParaRPr lang="zh-TW" altLang="en-US" sz="1800" b="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ctr" rtl="0" fontAlgn="t">
                        <a:spcBef>
                          <a:spcPts val="0"/>
                        </a:spcBef>
                        <a:spcAft>
                          <a:spcPts val="0"/>
                        </a:spcAft>
                      </a:pPr>
                      <a:r>
                        <a:rPr lang="en-US" altLang="zh-TW" sz="1800" b="1" i="0" u="none" strike="noStrike" dirty="0">
                          <a:solidFill>
                            <a:srgbClr val="C00000"/>
                          </a:solidFill>
                          <a:effectLst/>
                          <a:latin typeface="微軟正黑體" panose="020B0604030504040204" pitchFamily="34" charset="-120"/>
                          <a:ea typeface="微軟正黑體" panose="020B0604030504040204" pitchFamily="34" charset="-120"/>
                        </a:rPr>
                        <a:t>81.15%</a:t>
                      </a:r>
                      <a:endParaRPr lang="zh-TW" altLang="en-US" sz="1800" b="1" dirty="0">
                        <a:solidFill>
                          <a:srgbClr val="C00000"/>
                        </a:solidFill>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rtl="0" fontAlgn="t">
                        <a:spcBef>
                          <a:spcPts val="0"/>
                        </a:spcBef>
                        <a:spcAft>
                          <a:spcPts val="0"/>
                        </a:spcAft>
                      </a:pPr>
                      <a:r>
                        <a:rPr lang="en-US" altLang="zh-TW" sz="1800" b="1" i="0" u="none" strike="noStrike" dirty="0">
                          <a:solidFill>
                            <a:schemeClr val="accent6">
                              <a:lumMod val="75000"/>
                            </a:schemeClr>
                          </a:solidFill>
                          <a:effectLst/>
                          <a:latin typeface="微軟正黑體" panose="020B0604030504040204" pitchFamily="34" charset="-120"/>
                          <a:ea typeface="微軟正黑體" panose="020B0604030504040204" pitchFamily="34" charset="-120"/>
                        </a:rPr>
                        <a:t>18.85%</a:t>
                      </a:r>
                      <a:endParaRPr lang="zh-TW" altLang="en-US" sz="1800" b="1" dirty="0">
                        <a:solidFill>
                          <a:schemeClr val="accent6">
                            <a:lumMod val="75000"/>
                          </a:schemeClr>
                        </a:solidFill>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46631914"/>
                  </a:ext>
                </a:extLst>
              </a:tr>
            </a:tbl>
          </a:graphicData>
        </a:graphic>
      </p:graphicFrame>
      <p:sp>
        <p:nvSpPr>
          <p:cNvPr id="8" name="Google Shape;192;p3"/>
          <p:cNvSpPr/>
          <p:nvPr/>
        </p:nvSpPr>
        <p:spPr>
          <a:xfrm>
            <a:off x="1" y="1980381"/>
            <a:ext cx="2755232" cy="612000"/>
          </a:xfrm>
          <a:prstGeom prst="round2SameRect">
            <a:avLst>
              <a:gd name="adj1" fmla="val 6084"/>
              <a:gd name="adj2" fmla="val 0"/>
            </a:avLst>
          </a:prstGeom>
          <a:solidFill>
            <a:schemeClr val="lt1"/>
          </a:solidFill>
          <a:ln w="12700" cap="flat" cmpd="sng">
            <a:solidFill>
              <a:srgbClr val="F27431"/>
            </a:solidFill>
            <a:prstDash val="dash"/>
            <a:miter lim="800000"/>
            <a:headEnd type="none" w="sm" len="sm"/>
            <a:tailEnd type="none" w="sm" len="sm"/>
          </a:ln>
        </p:spPr>
        <p:txBody>
          <a:bodyPr spcFirstLastPara="1" wrap="square" lIns="180000" tIns="45700" rIns="91425" bIns="45700" anchor="ctr" anchorCtr="0">
            <a:noAutofit/>
          </a:bodyPr>
          <a:lstStyle/>
          <a:p>
            <a:pPr marL="342900" indent="-342900">
              <a:buFont typeface="Wingdings" panose="05000000000000000000" pitchFamily="2" charset="2"/>
              <a:buChar char="ü"/>
            </a:pPr>
            <a:r>
              <a:rPr lang="zh-TW" altLang="en-US" sz="2000" b="1" dirty="0">
                <a:solidFill>
                  <a:schemeClr val="accent2"/>
                </a:solidFill>
                <a:latin typeface="微軟正黑體" panose="020B0604030504040204" pitchFamily="34" charset="-120"/>
                <a:ea typeface="微軟正黑體" panose="020B0604030504040204" pitchFamily="34" charset="-120"/>
                <a:sym typeface="Malgun Gothic"/>
              </a:rPr>
              <a:t>正負向天數</a:t>
            </a:r>
          </a:p>
        </p:txBody>
      </p:sp>
      <p:sp>
        <p:nvSpPr>
          <p:cNvPr id="9" name="Google Shape;192;p3"/>
          <p:cNvSpPr/>
          <p:nvPr/>
        </p:nvSpPr>
        <p:spPr>
          <a:xfrm>
            <a:off x="0" y="2718569"/>
            <a:ext cx="2755232" cy="612000"/>
          </a:xfrm>
          <a:prstGeom prst="round2SameRect">
            <a:avLst>
              <a:gd name="adj1" fmla="val 6084"/>
              <a:gd name="adj2" fmla="val 0"/>
            </a:avLst>
          </a:prstGeom>
          <a:solidFill>
            <a:schemeClr val="lt1"/>
          </a:solidFill>
          <a:ln w="12700" cap="flat" cmpd="sng">
            <a:solidFill>
              <a:srgbClr val="F27431"/>
            </a:solidFill>
            <a:prstDash val="dash"/>
            <a:miter lim="800000"/>
            <a:headEnd type="none" w="sm" len="sm"/>
            <a:tailEnd type="none" w="sm" len="sm"/>
          </a:ln>
        </p:spPr>
        <p:txBody>
          <a:bodyPr spcFirstLastPara="1" wrap="square" lIns="180000" tIns="45700" rIns="91425" bIns="45700" anchor="ctr" anchorCtr="0">
            <a:noAutofit/>
          </a:bodyPr>
          <a:lstStyle/>
          <a:p>
            <a:pPr marL="342900" indent="-342900">
              <a:buFont typeface="Wingdings" panose="05000000000000000000" pitchFamily="2" charset="2"/>
              <a:buChar char="ü"/>
            </a:pPr>
            <a:r>
              <a:rPr lang="zh-TW" altLang="en-US" sz="2000" b="1" dirty="0">
                <a:solidFill>
                  <a:schemeClr val="accent2"/>
                </a:solidFill>
                <a:latin typeface="微軟正黑體" panose="020B0604030504040204" pitchFamily="34" charset="-120"/>
                <a:ea typeface="微軟正黑體" panose="020B0604030504040204" pitchFamily="34" charset="-120"/>
                <a:sym typeface="Malgun Gothic"/>
              </a:rPr>
              <a:t>正負向字詞平均</a:t>
            </a:r>
          </a:p>
        </p:txBody>
      </p:sp>
      <p:graphicFrame>
        <p:nvGraphicFramePr>
          <p:cNvPr id="10" name="表格 9"/>
          <p:cNvGraphicFramePr>
            <a:graphicFrameLocks noGrp="1"/>
          </p:cNvGraphicFramePr>
          <p:nvPr>
            <p:extLst>
              <p:ext uri="{D42A27DB-BD31-4B8C-83A1-F6EECF244321}">
                <p14:modId xmlns:p14="http://schemas.microsoft.com/office/powerpoint/2010/main" val="4150051751"/>
              </p:ext>
            </p:extLst>
          </p:nvPr>
        </p:nvGraphicFramePr>
        <p:xfrm>
          <a:off x="3293574" y="4408457"/>
          <a:ext cx="8206397" cy="2004900"/>
        </p:xfrm>
        <a:graphic>
          <a:graphicData uri="http://schemas.openxmlformats.org/drawingml/2006/table">
            <a:tbl>
              <a:tblPr/>
              <a:tblGrid>
                <a:gridCol w="2904822">
                  <a:extLst>
                    <a:ext uri="{9D8B030D-6E8A-4147-A177-3AD203B41FA5}">
                      <a16:colId xmlns:a16="http://schemas.microsoft.com/office/drawing/2014/main" val="2760000259"/>
                    </a:ext>
                  </a:extLst>
                </a:gridCol>
                <a:gridCol w="1583911">
                  <a:extLst>
                    <a:ext uri="{9D8B030D-6E8A-4147-A177-3AD203B41FA5}">
                      <a16:colId xmlns:a16="http://schemas.microsoft.com/office/drawing/2014/main" val="666954871"/>
                    </a:ext>
                  </a:extLst>
                </a:gridCol>
                <a:gridCol w="1858832">
                  <a:extLst>
                    <a:ext uri="{9D8B030D-6E8A-4147-A177-3AD203B41FA5}">
                      <a16:colId xmlns:a16="http://schemas.microsoft.com/office/drawing/2014/main" val="948943294"/>
                    </a:ext>
                  </a:extLst>
                </a:gridCol>
                <a:gridCol w="1858832">
                  <a:extLst>
                    <a:ext uri="{9D8B030D-6E8A-4147-A177-3AD203B41FA5}">
                      <a16:colId xmlns:a16="http://schemas.microsoft.com/office/drawing/2014/main" val="2369508875"/>
                    </a:ext>
                  </a:extLst>
                </a:gridCol>
              </a:tblGrid>
              <a:tr h="379772">
                <a:tc>
                  <a:txBody>
                    <a:bodyPr/>
                    <a:lstStyle/>
                    <a:p>
                      <a:pPr algn="ctr" rtl="0" fontAlgn="t">
                        <a:spcBef>
                          <a:spcPts val="0"/>
                        </a:spcBef>
                        <a:spcAft>
                          <a:spcPts val="0"/>
                        </a:spcAft>
                      </a:pPr>
                      <a:r>
                        <a:rPr lang="zh-TW" altLang="en-US" sz="1800" b="1"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組別</a:t>
                      </a:r>
                    </a:p>
                  </a:txBody>
                  <a:tcPr marL="63500" marR="63500" marT="63500" marB="635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2"/>
                    </a:solidFill>
                  </a:tcPr>
                </a:tc>
                <a:tc>
                  <a:txBody>
                    <a:bodyPr/>
                    <a:lstStyle/>
                    <a:p>
                      <a:pPr marR="0" algn="ctr" rtl="0" fontAlgn="t">
                        <a:lnSpc>
                          <a:spcPct val="100000"/>
                        </a:lnSpc>
                        <a:spcBef>
                          <a:spcPts val="0"/>
                        </a:spcBef>
                        <a:spcAft>
                          <a:spcPts val="0"/>
                        </a:spcAft>
                        <a:buClr>
                          <a:srgbClr val="000000"/>
                        </a:buClr>
                        <a:buFont typeface="Arial"/>
                      </a:pPr>
                      <a:r>
                        <a:rPr lang="zh-TW" altLang="en-US" sz="1800" b="1"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發文量平均</a:t>
                      </a:r>
                    </a:p>
                  </a:txBody>
                  <a:tcPr marL="63500" marR="63500" marT="63500" marB="635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2"/>
                    </a:solidFill>
                  </a:tcPr>
                </a:tc>
                <a:tc>
                  <a:txBody>
                    <a:bodyPr/>
                    <a:lstStyle/>
                    <a:p>
                      <a:pPr marR="0" algn="ctr" rtl="0" fontAlgn="t">
                        <a:lnSpc>
                          <a:spcPct val="100000"/>
                        </a:lnSpc>
                        <a:spcBef>
                          <a:spcPts val="0"/>
                        </a:spcBef>
                        <a:spcAft>
                          <a:spcPts val="0"/>
                        </a:spcAft>
                        <a:buClr>
                          <a:srgbClr val="000000"/>
                        </a:buClr>
                        <a:buFont typeface="Arial"/>
                      </a:pPr>
                      <a:r>
                        <a:rPr lang="zh-TW" altLang="en-US" sz="1800" b="1"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正向詞平均</a:t>
                      </a:r>
                    </a:p>
                  </a:txBody>
                  <a:tcPr marL="63500" marR="63500" marT="63500" marB="635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2"/>
                    </a:solidFill>
                  </a:tcPr>
                </a:tc>
                <a:tc>
                  <a:txBody>
                    <a:bodyPr/>
                    <a:lstStyle/>
                    <a:p>
                      <a:pPr marR="0" algn="ctr" rtl="0" fontAlgn="t">
                        <a:lnSpc>
                          <a:spcPct val="100000"/>
                        </a:lnSpc>
                        <a:spcBef>
                          <a:spcPts val="0"/>
                        </a:spcBef>
                        <a:spcAft>
                          <a:spcPts val="0"/>
                        </a:spcAft>
                        <a:buClr>
                          <a:srgbClr val="000000"/>
                        </a:buClr>
                        <a:buFont typeface="Arial"/>
                      </a:pPr>
                      <a:r>
                        <a:rPr lang="zh-TW" altLang="en-US" sz="1800" b="1"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負向詞平均</a:t>
                      </a:r>
                    </a:p>
                  </a:txBody>
                  <a:tcPr marL="63500" marR="63500" marT="63500" marB="6350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807306499"/>
                  </a:ext>
                </a:extLst>
              </a:tr>
              <a:tr h="463970">
                <a:tc>
                  <a:txBody>
                    <a:bodyPr/>
                    <a:lstStyle/>
                    <a:p>
                      <a:pPr algn="ctr" rtl="0" fontAlgn="t">
                        <a:spcBef>
                          <a:spcPts val="0"/>
                        </a:spcBef>
                        <a:spcAft>
                          <a:spcPts val="0"/>
                        </a:spcAft>
                      </a:pPr>
                      <a:r>
                        <a:rPr lang="zh-TW" altLang="en-US" sz="1800" b="1"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對照組</a:t>
                      </a: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R="0" algn="ctr" rtl="0" fontAlgn="t">
                        <a:lnSpc>
                          <a:spcPct val="100000"/>
                        </a:lnSpc>
                        <a:spcBef>
                          <a:spcPts val="0"/>
                        </a:spcBef>
                        <a:spcAft>
                          <a:spcPts val="0"/>
                        </a:spcAft>
                        <a:buClr>
                          <a:srgbClr val="000000"/>
                        </a:buClr>
                        <a:buFont typeface="Arial"/>
                      </a:pPr>
                      <a:r>
                        <a:rPr lang="en-US" altLang="zh-TW" sz="18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237</a:t>
                      </a:r>
                      <a:endParaRPr lang="zh-TW" altLang="en-US" sz="18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R="0" algn="ctr" rtl="0" fontAlgn="t">
                        <a:lnSpc>
                          <a:spcPct val="100000"/>
                        </a:lnSpc>
                        <a:spcBef>
                          <a:spcPts val="0"/>
                        </a:spcBef>
                        <a:spcAft>
                          <a:spcPts val="0"/>
                        </a:spcAft>
                        <a:buClr>
                          <a:srgbClr val="000000"/>
                        </a:buClr>
                        <a:buFont typeface="Arial"/>
                      </a:pPr>
                      <a:r>
                        <a:rPr lang="en-US" altLang="zh-TW" sz="1800" b="1" i="0" u="none" strike="noStrike" cap="none" dirty="0">
                          <a:solidFill>
                            <a:srgbClr val="C00000"/>
                          </a:solidFill>
                          <a:effectLst/>
                          <a:latin typeface="微軟正黑體" panose="020B0604030504040204" pitchFamily="34" charset="-120"/>
                          <a:ea typeface="微軟正黑體" panose="020B0604030504040204" pitchFamily="34" charset="-120"/>
                          <a:cs typeface="+mn-cs"/>
                          <a:sym typeface="Arial"/>
                        </a:rPr>
                        <a:t>642</a:t>
                      </a:r>
                      <a:endParaRPr lang="zh-TW" altLang="en-US" sz="1800" b="1" i="0" u="none" strike="noStrike" cap="none" dirty="0">
                        <a:solidFill>
                          <a:srgbClr val="C00000"/>
                        </a:solidFill>
                        <a:effectLst/>
                        <a:latin typeface="微軟正黑體" panose="020B0604030504040204" pitchFamily="34" charset="-120"/>
                        <a:ea typeface="微軟正黑體" panose="020B0604030504040204" pitchFamily="34" charset="-120"/>
                        <a:cs typeface="+mn-cs"/>
                        <a:sym typeface="Arial"/>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R="0" algn="ctr" rtl="0" fontAlgn="t">
                        <a:lnSpc>
                          <a:spcPct val="100000"/>
                        </a:lnSpc>
                        <a:spcBef>
                          <a:spcPts val="0"/>
                        </a:spcBef>
                        <a:spcAft>
                          <a:spcPts val="0"/>
                        </a:spcAft>
                        <a:buClr>
                          <a:srgbClr val="000000"/>
                        </a:buClr>
                        <a:buFont typeface="Arial"/>
                      </a:pPr>
                      <a:r>
                        <a:rPr lang="en-US" altLang="zh-TW" sz="1800" b="1" i="0" u="none" strike="noStrike" cap="none" dirty="0">
                          <a:solidFill>
                            <a:schemeClr val="accent6">
                              <a:lumMod val="75000"/>
                            </a:schemeClr>
                          </a:solidFill>
                          <a:effectLst/>
                          <a:latin typeface="微軟正黑體" panose="020B0604030504040204" pitchFamily="34" charset="-120"/>
                          <a:ea typeface="微軟正黑體" panose="020B0604030504040204" pitchFamily="34" charset="-120"/>
                          <a:cs typeface="+mn-cs"/>
                          <a:sym typeface="Arial"/>
                        </a:rPr>
                        <a:t>344</a:t>
                      </a:r>
                      <a:endParaRPr lang="zh-TW" altLang="en-US" sz="1800" b="1" i="0" u="none" strike="noStrike" cap="none" dirty="0">
                        <a:solidFill>
                          <a:schemeClr val="accent6">
                            <a:lumMod val="75000"/>
                          </a:schemeClr>
                        </a:solidFill>
                        <a:effectLst/>
                        <a:latin typeface="微軟正黑體" panose="020B0604030504040204" pitchFamily="34" charset="-120"/>
                        <a:ea typeface="微軟正黑體" panose="020B0604030504040204" pitchFamily="34" charset="-120"/>
                        <a:cs typeface="+mn-cs"/>
                        <a:sym typeface="Arial"/>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04942512"/>
                  </a:ext>
                </a:extLst>
              </a:tr>
              <a:tr h="463970">
                <a:tc>
                  <a:txBody>
                    <a:bodyPr/>
                    <a:lstStyle/>
                    <a:p>
                      <a:pPr algn="ctr" rtl="0" fontAlgn="t">
                        <a:spcBef>
                          <a:spcPts val="0"/>
                        </a:spcBef>
                        <a:spcAft>
                          <a:spcPts val="0"/>
                        </a:spcAft>
                      </a:pPr>
                      <a:r>
                        <a:rPr lang="zh-TW" altLang="en-US" sz="1800" b="1"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篩選台積電</a:t>
                      </a: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R="0" algn="ctr" rtl="0" fontAlgn="t">
                        <a:lnSpc>
                          <a:spcPct val="100000"/>
                        </a:lnSpc>
                        <a:spcBef>
                          <a:spcPts val="0"/>
                        </a:spcBef>
                        <a:spcAft>
                          <a:spcPts val="0"/>
                        </a:spcAft>
                        <a:buClr>
                          <a:srgbClr val="000000"/>
                        </a:buClr>
                        <a:buFont typeface="Arial"/>
                      </a:pPr>
                      <a:r>
                        <a:rPr lang="en-US" altLang="zh-TW" sz="18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111</a:t>
                      </a:r>
                      <a:endParaRPr lang="zh-TW" altLang="en-US" sz="18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R="0" algn="ctr" rtl="0" fontAlgn="t">
                        <a:lnSpc>
                          <a:spcPct val="100000"/>
                        </a:lnSpc>
                        <a:spcBef>
                          <a:spcPts val="0"/>
                        </a:spcBef>
                        <a:spcAft>
                          <a:spcPts val="0"/>
                        </a:spcAft>
                        <a:buClr>
                          <a:srgbClr val="000000"/>
                        </a:buClr>
                        <a:buFont typeface="Arial"/>
                      </a:pPr>
                      <a:r>
                        <a:rPr lang="en-US" altLang="zh-TW" sz="1800" b="1" i="0" u="none" strike="noStrike" cap="none" dirty="0">
                          <a:solidFill>
                            <a:srgbClr val="C00000"/>
                          </a:solidFill>
                          <a:effectLst/>
                          <a:latin typeface="微軟正黑體" panose="020B0604030504040204" pitchFamily="34" charset="-120"/>
                          <a:ea typeface="微軟正黑體" panose="020B0604030504040204" pitchFamily="34" charset="-120"/>
                          <a:cs typeface="+mn-cs"/>
                          <a:sym typeface="Arial"/>
                        </a:rPr>
                        <a:t>520</a:t>
                      </a:r>
                      <a:endParaRPr lang="zh-TW" altLang="en-US" sz="1800" b="1" i="0" u="none" strike="noStrike" cap="none" dirty="0">
                        <a:solidFill>
                          <a:srgbClr val="C00000"/>
                        </a:solidFill>
                        <a:effectLst/>
                        <a:latin typeface="微軟正黑體" panose="020B0604030504040204" pitchFamily="34" charset="-120"/>
                        <a:ea typeface="微軟正黑體" panose="020B0604030504040204" pitchFamily="34" charset="-120"/>
                        <a:cs typeface="+mn-cs"/>
                        <a:sym typeface="Arial"/>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R="0" algn="ctr" rtl="0" fontAlgn="t">
                        <a:lnSpc>
                          <a:spcPct val="100000"/>
                        </a:lnSpc>
                        <a:spcBef>
                          <a:spcPts val="0"/>
                        </a:spcBef>
                        <a:spcAft>
                          <a:spcPts val="0"/>
                        </a:spcAft>
                        <a:buClr>
                          <a:srgbClr val="000000"/>
                        </a:buClr>
                        <a:buFont typeface="Arial"/>
                      </a:pPr>
                      <a:r>
                        <a:rPr lang="en-US" altLang="zh-TW" sz="1800" b="1" i="0" u="none" strike="noStrike" cap="none" dirty="0">
                          <a:solidFill>
                            <a:schemeClr val="accent6">
                              <a:lumMod val="75000"/>
                            </a:schemeClr>
                          </a:solidFill>
                          <a:effectLst/>
                          <a:latin typeface="微軟正黑體" panose="020B0604030504040204" pitchFamily="34" charset="-120"/>
                          <a:ea typeface="微軟正黑體" panose="020B0604030504040204" pitchFamily="34" charset="-120"/>
                          <a:cs typeface="+mn-cs"/>
                          <a:sym typeface="Arial"/>
                        </a:rPr>
                        <a:t>262</a:t>
                      </a:r>
                      <a:endParaRPr lang="zh-TW" altLang="en-US" sz="1800" b="1" i="0" u="none" strike="noStrike" cap="none" dirty="0">
                        <a:solidFill>
                          <a:schemeClr val="accent6">
                            <a:lumMod val="75000"/>
                          </a:schemeClr>
                        </a:solidFill>
                        <a:effectLst/>
                        <a:latin typeface="微軟正黑體" panose="020B0604030504040204" pitchFamily="34" charset="-120"/>
                        <a:ea typeface="微軟正黑體" panose="020B0604030504040204" pitchFamily="34" charset="-120"/>
                        <a:cs typeface="+mn-cs"/>
                        <a:sym typeface="Arial"/>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02121267"/>
                  </a:ext>
                </a:extLst>
              </a:tr>
              <a:tr h="639364">
                <a:tc>
                  <a:txBody>
                    <a:bodyPr/>
                    <a:lstStyle/>
                    <a:p>
                      <a:pPr algn="ctr" rtl="0" fontAlgn="t">
                        <a:spcBef>
                          <a:spcPts val="0"/>
                        </a:spcBef>
                        <a:spcAft>
                          <a:spcPts val="0"/>
                        </a:spcAft>
                      </a:pPr>
                      <a:r>
                        <a:rPr lang="zh-TW" altLang="en-US" sz="1800" b="1"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篩選台積電</a:t>
                      </a:r>
                      <a:r>
                        <a:rPr lang="en-US" altLang="zh-TW" sz="1800" b="1"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&amp;</a:t>
                      </a:r>
                    </a:p>
                    <a:p>
                      <a:pPr algn="ctr" rtl="0" fontAlgn="t">
                        <a:spcBef>
                          <a:spcPts val="0"/>
                        </a:spcBef>
                        <a:spcAft>
                          <a:spcPts val="0"/>
                        </a:spcAft>
                      </a:pPr>
                      <a:r>
                        <a:rPr lang="zh-TW" altLang="en-US" sz="1800" b="1"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等級</a:t>
                      </a:r>
                      <a:r>
                        <a:rPr lang="en-US" altLang="zh-TW" sz="1800" b="1"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57</a:t>
                      </a:r>
                      <a:r>
                        <a:rPr lang="zh-TW" altLang="en-US" sz="1800" b="1"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以上</a:t>
                      </a: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R="0" algn="ctr" rtl="0" fontAlgn="t">
                        <a:lnSpc>
                          <a:spcPct val="100000"/>
                        </a:lnSpc>
                        <a:spcBef>
                          <a:spcPts val="0"/>
                        </a:spcBef>
                        <a:spcAft>
                          <a:spcPts val="0"/>
                        </a:spcAft>
                        <a:buClr>
                          <a:srgbClr val="000000"/>
                        </a:buClr>
                        <a:buFont typeface="Arial"/>
                      </a:pPr>
                      <a:r>
                        <a:rPr lang="en-US" altLang="zh-TW" sz="18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28</a:t>
                      </a:r>
                      <a:endParaRPr lang="zh-TW" altLang="en-US" sz="18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R="0" algn="ctr" rtl="0" fontAlgn="t">
                        <a:lnSpc>
                          <a:spcPct val="100000"/>
                        </a:lnSpc>
                        <a:spcBef>
                          <a:spcPts val="0"/>
                        </a:spcBef>
                        <a:spcAft>
                          <a:spcPts val="0"/>
                        </a:spcAft>
                        <a:buClr>
                          <a:srgbClr val="000000"/>
                        </a:buClr>
                        <a:buFont typeface="Arial"/>
                      </a:pPr>
                      <a:r>
                        <a:rPr lang="en-US" altLang="zh-TW" sz="1800" b="1" i="0" u="none" strike="noStrike" cap="none" dirty="0">
                          <a:solidFill>
                            <a:srgbClr val="C00000"/>
                          </a:solidFill>
                          <a:effectLst/>
                          <a:latin typeface="微軟正黑體" panose="020B0604030504040204" pitchFamily="34" charset="-120"/>
                          <a:ea typeface="微軟正黑體" panose="020B0604030504040204" pitchFamily="34" charset="-120"/>
                          <a:cs typeface="+mn-cs"/>
                          <a:sym typeface="Arial"/>
                        </a:rPr>
                        <a:t>197</a:t>
                      </a:r>
                      <a:endParaRPr lang="zh-TW" altLang="en-US" sz="1800" b="1" i="0" u="none" strike="noStrike" cap="none" dirty="0">
                        <a:solidFill>
                          <a:srgbClr val="C00000"/>
                        </a:solidFill>
                        <a:effectLst/>
                        <a:latin typeface="微軟正黑體" panose="020B0604030504040204" pitchFamily="34" charset="-120"/>
                        <a:ea typeface="微軟正黑體" panose="020B0604030504040204" pitchFamily="34" charset="-120"/>
                        <a:cs typeface="+mn-cs"/>
                        <a:sym typeface="Arial"/>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R="0" algn="ctr" rtl="0" fontAlgn="t">
                        <a:lnSpc>
                          <a:spcPct val="100000"/>
                        </a:lnSpc>
                        <a:spcBef>
                          <a:spcPts val="0"/>
                        </a:spcBef>
                        <a:spcAft>
                          <a:spcPts val="0"/>
                        </a:spcAft>
                        <a:buClr>
                          <a:srgbClr val="000000"/>
                        </a:buClr>
                        <a:buFont typeface="Arial"/>
                      </a:pPr>
                      <a:r>
                        <a:rPr lang="en-US" altLang="zh-TW" sz="1800" b="1" i="0" u="none" strike="noStrike" cap="none" dirty="0">
                          <a:solidFill>
                            <a:schemeClr val="accent6">
                              <a:lumMod val="75000"/>
                            </a:schemeClr>
                          </a:solidFill>
                          <a:effectLst/>
                          <a:latin typeface="微軟正黑體" panose="020B0604030504040204" pitchFamily="34" charset="-120"/>
                          <a:ea typeface="微軟正黑體" panose="020B0604030504040204" pitchFamily="34" charset="-120"/>
                          <a:cs typeface="+mn-cs"/>
                          <a:sym typeface="Arial"/>
                        </a:rPr>
                        <a:t>103</a:t>
                      </a:r>
                      <a:endParaRPr lang="zh-TW" altLang="en-US" sz="1800" b="1" i="0" u="none" strike="noStrike" cap="none" dirty="0">
                        <a:solidFill>
                          <a:schemeClr val="accent6">
                            <a:lumMod val="75000"/>
                          </a:schemeClr>
                        </a:solidFill>
                        <a:effectLst/>
                        <a:latin typeface="微軟正黑體" panose="020B0604030504040204" pitchFamily="34" charset="-120"/>
                        <a:ea typeface="微軟正黑體" panose="020B0604030504040204" pitchFamily="34" charset="-120"/>
                        <a:cs typeface="+mn-cs"/>
                        <a:sym typeface="Arial"/>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42274137"/>
                  </a:ext>
                </a:extLst>
              </a:tr>
            </a:tbl>
          </a:graphicData>
        </a:graphic>
      </p:graphicFrame>
      <p:pic>
        <p:nvPicPr>
          <p:cNvPr id="7" name="Picture 5" descr="https://lh6.googleusercontent.com/Ch5ynjF5T8xqOUNrJk41hEU9JH1LVIZ3DaapKMaA0mgsLITzLvK9OtPyqiIaHZNpccnes7dG4byw3iryDHCTehpY9kv-Qf6yfZlJAoDs1Z901IkciePZi6M4SyfIDJEH86Zj9-3vl7BecAlr_Vue-M4Ho7GFDyHvSxeGRGNuaNbRutL7YcDmLMUh0pNj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845" y="1170603"/>
            <a:ext cx="8214459" cy="5276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87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A7399A0-1D54-4E3D-93EE-158F0F962D55}"/>
              </a:ext>
            </a:extLst>
          </p:cNvPr>
          <p:cNvSpPr/>
          <p:nvPr/>
        </p:nvSpPr>
        <p:spPr>
          <a:xfrm>
            <a:off x="3108960" y="1015999"/>
            <a:ext cx="8542850" cy="5556817"/>
          </a:xfrm>
          <a:prstGeom prst="rect">
            <a:avLst/>
          </a:prstGeom>
          <a:ln w="57150">
            <a:solidFill>
              <a:srgbClr val="B6B8B5"/>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a:p>
        </p:txBody>
      </p:sp>
      <p:sp>
        <p:nvSpPr>
          <p:cNvPr id="3" name="文字版面配置區 2"/>
          <p:cNvSpPr>
            <a:spLocks noGrp="1"/>
          </p:cNvSpPr>
          <p:nvPr>
            <p:ph type="body" idx="1"/>
          </p:nvPr>
        </p:nvSpPr>
        <p:spPr>
          <a:xfrm>
            <a:off x="171018" y="2998566"/>
            <a:ext cx="2652116" cy="3031042"/>
          </a:xfrm>
        </p:spPr>
        <p:txBody>
          <a:bodyPr/>
          <a:lstStyle/>
          <a:p>
            <a:pPr marL="342900" indent="-342900">
              <a:lnSpc>
                <a:spcPct val="150000"/>
              </a:lnSpc>
              <a:buFont typeface="Arial" panose="020B0604020202020204" pitchFamily="34" charset="0"/>
              <a:buChar char="•"/>
            </a:pP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rPr>
              <a:t>上午</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rPr>
              <a:t>08:00</a:t>
            </a:r>
          </a:p>
          <a:p>
            <a:pPr marL="342900" indent="-342900">
              <a:lnSpc>
                <a:spcPct val="150000"/>
              </a:lnSpc>
              <a:buFont typeface="Arial" panose="020B0604020202020204" pitchFamily="34" charset="0"/>
              <a:buChar char="•"/>
            </a:pP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rPr>
              <a:t>下午</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rPr>
              <a:t>13:30</a:t>
            </a:r>
          </a:p>
          <a:p>
            <a:pPr marL="342900" indent="-342900">
              <a:lnSpc>
                <a:spcPct val="150000"/>
              </a:lnSpc>
              <a:buFont typeface="Arial" panose="020B0604020202020204" pitchFamily="34" charset="0"/>
              <a:buChar char="•"/>
            </a:pP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rPr>
              <a:t>每</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rPr>
              <a:t>30</a:t>
            </a: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rPr>
              <a:t>分鐘為一區間</a:t>
            </a:r>
            <a:endParaRPr lang="en-US" altLang="zh-TW" sz="2000" b="1" dirty="0">
              <a:solidFill>
                <a:schemeClr val="tx1">
                  <a:lumMod val="75000"/>
                  <a:lumOff val="25000"/>
                </a:schemeClr>
              </a:solidFill>
            </a:endParaRPr>
          </a:p>
          <a:p>
            <a:pPr marL="342900" indent="-342900">
              <a:lnSpc>
                <a:spcPct val="150000"/>
              </a:lnSpc>
              <a:buFont typeface="Arial" panose="020B0604020202020204" pitchFamily="34" charset="0"/>
              <a:buChar char="•"/>
            </a:pPr>
            <a:r>
              <a:rPr lang="zh-TW" altLang="en-US" sz="2000" b="1" dirty="0">
                <a:solidFill>
                  <a:srgbClr val="002060"/>
                </a:solidFill>
              </a:rPr>
              <a:t>全年資料</a:t>
            </a:r>
            <a:r>
              <a:rPr lang="en-US" altLang="zh-TW" sz="2000" b="1" dirty="0">
                <a:solidFill>
                  <a:srgbClr val="002060"/>
                </a:solidFill>
              </a:rPr>
              <a:t>(366</a:t>
            </a:r>
            <a:r>
              <a:rPr lang="zh-TW" altLang="en-US" sz="2000" b="1" dirty="0">
                <a:solidFill>
                  <a:srgbClr val="002060"/>
                </a:solidFill>
              </a:rPr>
              <a:t>天</a:t>
            </a:r>
            <a:r>
              <a:rPr lang="en-US" altLang="zh-TW" sz="2000" b="1" dirty="0">
                <a:solidFill>
                  <a:srgbClr val="002060"/>
                </a:solidFill>
              </a:rPr>
              <a:t>)</a:t>
            </a:r>
          </a:p>
          <a:p>
            <a:pPr marL="342900" indent="-342900">
              <a:lnSpc>
                <a:spcPct val="150000"/>
              </a:lnSpc>
              <a:buFont typeface="Arial" panose="020B0604020202020204" pitchFamily="34" charset="0"/>
              <a:buChar char="•"/>
            </a:pPr>
            <a:r>
              <a:rPr lang="zh-TW" altLang="en-US" sz="2000" b="1" dirty="0">
                <a:solidFill>
                  <a:srgbClr val="002060"/>
                </a:solidFill>
              </a:rPr>
              <a:t>交易日資料</a:t>
            </a:r>
            <a:r>
              <a:rPr lang="en-US" altLang="zh-TW" sz="2000" b="1" dirty="0">
                <a:solidFill>
                  <a:srgbClr val="002060"/>
                </a:solidFill>
              </a:rPr>
              <a:t>(244</a:t>
            </a:r>
            <a:r>
              <a:rPr lang="zh-TW" altLang="en-US" sz="2000" b="1" dirty="0">
                <a:solidFill>
                  <a:srgbClr val="002060"/>
                </a:solidFill>
              </a:rPr>
              <a:t>天</a:t>
            </a:r>
            <a:r>
              <a:rPr lang="en-US" altLang="zh-TW" sz="2000" b="1" dirty="0">
                <a:solidFill>
                  <a:srgbClr val="002060"/>
                </a:solidFill>
              </a:rPr>
              <a:t>)</a:t>
            </a:r>
            <a:endParaRPr lang="zh-TW" altLang="en-US" sz="2000" b="1" dirty="0">
              <a:solidFill>
                <a:srgbClr val="002060"/>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
        <p:nvSpPr>
          <p:cNvPr id="4" name="Google Shape;192;p3"/>
          <p:cNvSpPr/>
          <p:nvPr/>
        </p:nvSpPr>
        <p:spPr>
          <a:xfrm>
            <a:off x="1" y="1980381"/>
            <a:ext cx="2903620" cy="612000"/>
          </a:xfrm>
          <a:prstGeom prst="round2SameRect">
            <a:avLst>
              <a:gd name="adj1" fmla="val 6084"/>
              <a:gd name="adj2" fmla="val 0"/>
            </a:avLst>
          </a:prstGeom>
          <a:solidFill>
            <a:schemeClr val="lt1"/>
          </a:solidFill>
          <a:ln w="12700" cap="flat" cmpd="sng">
            <a:solidFill>
              <a:srgbClr val="F27431"/>
            </a:solidFill>
            <a:prstDash val="dash"/>
            <a:miter lim="800000"/>
            <a:headEnd type="none" w="sm" len="sm"/>
            <a:tailEnd type="none" w="sm" len="sm"/>
          </a:ln>
        </p:spPr>
        <p:txBody>
          <a:bodyPr spcFirstLastPara="1" wrap="square" lIns="180000" tIns="45700" rIns="91425" bIns="45700" anchor="ctr" anchorCtr="0">
            <a:noAutofit/>
          </a:bodyPr>
          <a:lstStyle/>
          <a:p>
            <a:pPr marL="342900" indent="-342900">
              <a:buFont typeface="Wingdings" panose="05000000000000000000" pitchFamily="2" charset="2"/>
              <a:buChar char="ü"/>
            </a:pPr>
            <a:r>
              <a:rPr lang="zh-TW" altLang="en-US" sz="2000" b="1" dirty="0">
                <a:solidFill>
                  <a:schemeClr val="accent2"/>
                </a:solidFill>
                <a:latin typeface="微軟正黑體" panose="020B0604030504040204" pitchFamily="34" charset="-120"/>
                <a:ea typeface="微軟正黑體" panose="020B0604030504040204" pitchFamily="34" charset="-120"/>
                <a:sym typeface="Malgun Gothic"/>
              </a:rPr>
              <a:t>各時段發文趨勢</a:t>
            </a:r>
          </a:p>
        </p:txBody>
      </p:sp>
      <p:graphicFrame>
        <p:nvGraphicFramePr>
          <p:cNvPr id="6" name="表格 5"/>
          <p:cNvGraphicFramePr>
            <a:graphicFrameLocks noGrp="1"/>
          </p:cNvGraphicFramePr>
          <p:nvPr>
            <p:extLst>
              <p:ext uri="{D42A27DB-BD31-4B8C-83A1-F6EECF244321}">
                <p14:modId xmlns:p14="http://schemas.microsoft.com/office/powerpoint/2010/main" val="174927677"/>
              </p:ext>
            </p:extLst>
          </p:nvPr>
        </p:nvGraphicFramePr>
        <p:xfrm>
          <a:off x="3231149" y="1145793"/>
          <a:ext cx="8309360" cy="5310975"/>
        </p:xfrm>
        <a:graphic>
          <a:graphicData uri="http://schemas.openxmlformats.org/drawingml/2006/table">
            <a:tbl>
              <a:tblPr firstRow="1" bandRow="1">
                <a:tableStyleId>{5940675A-B579-460E-94D1-54222C63F5DA}</a:tableStyleId>
              </a:tblPr>
              <a:tblGrid>
                <a:gridCol w="4154680">
                  <a:extLst>
                    <a:ext uri="{9D8B030D-6E8A-4147-A177-3AD203B41FA5}">
                      <a16:colId xmlns:a16="http://schemas.microsoft.com/office/drawing/2014/main" val="376912856"/>
                    </a:ext>
                  </a:extLst>
                </a:gridCol>
                <a:gridCol w="4154680">
                  <a:extLst>
                    <a:ext uri="{9D8B030D-6E8A-4147-A177-3AD203B41FA5}">
                      <a16:colId xmlns:a16="http://schemas.microsoft.com/office/drawing/2014/main" val="795263033"/>
                    </a:ext>
                  </a:extLst>
                </a:gridCol>
              </a:tblGrid>
              <a:tr h="710023">
                <a:tc>
                  <a:txBody>
                    <a:bodyPr/>
                    <a:lstStyle/>
                    <a:p>
                      <a:pPr algn="ctr" rtl="0" fontAlgn="t">
                        <a:spcBef>
                          <a:spcPts val="0"/>
                        </a:spcBef>
                        <a:spcAft>
                          <a:spcPts val="0"/>
                        </a:spcAft>
                      </a:pP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對照組</a:t>
                      </a:r>
                      <a:endParaRPr lang="zh-TW" altLang="en-US" sz="180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ctr" rtl="0" fontAlgn="t">
                        <a:spcBef>
                          <a:spcPts val="0"/>
                        </a:spcBef>
                        <a:spcAft>
                          <a:spcPts val="0"/>
                        </a:spcAft>
                      </a:pP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實驗組</a:t>
                      </a:r>
                      <a:endPar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endParaRPr>
                    </a:p>
                    <a:p>
                      <a:pPr algn="ctr" rtl="0" fontAlgn="t">
                        <a:spcBef>
                          <a:spcPts val="0"/>
                        </a:spcBef>
                        <a:spcAft>
                          <a:spcPts val="0"/>
                        </a:spcAft>
                      </a:pP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篩選台積電</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&amp;</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等級</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57</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以上</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80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8912009"/>
                  </a:ext>
                </a:extLst>
              </a:tr>
              <a:tr h="2300476">
                <a:tc>
                  <a:txBody>
                    <a:bodyPr/>
                    <a:lstStyle/>
                    <a:p>
                      <a:endParaRPr lang="zh-TW" altLang="en-US" dirty="0">
                        <a:latin typeface="微軟正黑體" panose="020B0604030504040204" pitchFamily="34" charset="-120"/>
                        <a:ea typeface="微軟正黑體" panose="020B0604030504040204" pitchFamily="34" charset="-120"/>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906736800"/>
                  </a:ext>
                </a:extLst>
              </a:tr>
              <a:tr h="2300476">
                <a:tc>
                  <a:txBody>
                    <a:bodyPr/>
                    <a:lstStyle/>
                    <a:p>
                      <a:endParaRPr lang="zh-TW" altLang="en-US" dirty="0">
                        <a:latin typeface="微軟正黑體" panose="020B0604030504040204" pitchFamily="34" charset="-120"/>
                        <a:ea typeface="微軟正黑體" panose="020B0604030504040204" pitchFamily="34" charset="-120"/>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070829312"/>
                  </a:ext>
                </a:extLst>
              </a:tr>
            </a:tbl>
          </a:graphicData>
        </a:graphic>
      </p:graphicFrame>
      <p:pic>
        <p:nvPicPr>
          <p:cNvPr id="1026" name="Picture 2" descr="https://lh6.googleusercontent.com/U0zqiJjVXjCNZICIktIcfW5VSlFmMTxgn3VJQa_IX9sZ1R-zo6vPehLLxn2teaQw3UrMGSZ6g7w22128lW7Tc2DVmQ4j8jVGJUhhlS_9T7G48jzdz4mWEYxSYlD0YWJtLzm644e2f3PSAoccn19SsqGnWp7mHFu6ME7fqVf3HsNKuYlx8_r7DxI6TGREk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308" y="1882566"/>
            <a:ext cx="4092001" cy="223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bKa2Oc6vyYD4qDFnu4rjxQWq171DSDbXlU2bGGXFqpl4KvF1w-0w0wXHQaShk-LYCrsAdwPyp3Xgz-10BwPwiZidACFPOrmYYgM6dCL4mnKWI3A2kVyUsnyIyqS6eAAR1bisnfqW4u1RKm7CfwD9dk2S6nYK0npj8e7dXc9xfvQLd127b0traDSuFGiYq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7515" y="1882566"/>
            <a:ext cx="4092000" cy="22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15CD4FB-7ADB-4FB1-91FE-7540007354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8308" y="4190440"/>
            <a:ext cx="4093200" cy="22336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7C5128F1-0193-413D-892D-0DC9BA0757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7515" y="4201366"/>
            <a:ext cx="4093200" cy="2211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5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Shape 133"/>
        <p:cNvGrpSpPr/>
        <p:nvPr/>
      </p:nvGrpSpPr>
      <p:grpSpPr>
        <a:xfrm>
          <a:off x="0" y="0"/>
          <a:ext cx="0" cy="0"/>
          <a:chOff x="0" y="0"/>
          <a:chExt cx="0" cy="0"/>
        </a:xfrm>
      </p:grpSpPr>
      <p:sp>
        <p:nvSpPr>
          <p:cNvPr id="135" name="Google Shape;135;p1"/>
          <p:cNvSpPr txBox="1"/>
          <p:nvPr/>
        </p:nvSpPr>
        <p:spPr>
          <a:xfrm>
            <a:off x="487197" y="357965"/>
            <a:ext cx="609600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altLang="en-US" sz="2400" b="1" dirty="0">
                <a:solidFill>
                  <a:srgbClr val="FFFFFF"/>
                </a:solidFill>
                <a:latin typeface="Microsoft JhengHei"/>
                <a:ea typeface="Microsoft JhengHei"/>
                <a:cs typeface="Microsoft JhengHei"/>
                <a:sym typeface="Microsoft JhengHei"/>
              </a:rPr>
              <a:t>目錄</a:t>
            </a:r>
            <a:endParaRPr sz="1800" b="1" u="none" strike="noStrike" cap="none" dirty="0">
              <a:solidFill>
                <a:srgbClr val="FFFFFF"/>
              </a:solidFill>
              <a:latin typeface="Microsoft JhengHei"/>
              <a:ea typeface="Microsoft JhengHei"/>
              <a:cs typeface="Microsoft JhengHei"/>
              <a:sym typeface="Microsoft JhengHei"/>
            </a:endParaRPr>
          </a:p>
        </p:txBody>
      </p:sp>
      <p:sp>
        <p:nvSpPr>
          <p:cNvPr id="136" name="Google Shape;136;p1"/>
          <p:cNvSpPr txBox="1"/>
          <p:nvPr/>
        </p:nvSpPr>
        <p:spPr>
          <a:xfrm>
            <a:off x="4612680" y="1265775"/>
            <a:ext cx="3427709" cy="92328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altLang="zh-TW" sz="5400" b="1" dirty="0" err="1">
                <a:solidFill>
                  <a:srgbClr val="800000"/>
                </a:solidFill>
                <a:latin typeface="Microsoft JhengHei"/>
                <a:ea typeface="Microsoft JhengHei"/>
                <a:cs typeface="Microsoft JhengHei"/>
                <a:sym typeface="Microsoft JhengHei"/>
              </a:rPr>
              <a:t>CM</a:t>
            </a:r>
            <a:r>
              <a:rPr lang="en-US" altLang="zh-TW" sz="5400" b="1" dirty="0" err="1">
                <a:solidFill>
                  <a:schemeClr val="tx1">
                    <a:lumMod val="75000"/>
                    <a:lumOff val="25000"/>
                  </a:schemeClr>
                </a:solidFill>
                <a:latin typeface="Microsoft JhengHei"/>
                <a:ea typeface="Microsoft JhengHei"/>
                <a:cs typeface="Microsoft JhengHei"/>
                <a:sym typeface="Microsoft JhengHei"/>
              </a:rPr>
              <a:t>oney</a:t>
            </a:r>
            <a:endParaRPr sz="3200" b="1" i="1" u="none" strike="noStrike" cap="none" dirty="0">
              <a:solidFill>
                <a:schemeClr val="tx1">
                  <a:lumMod val="75000"/>
                  <a:lumOff val="25000"/>
                </a:schemeClr>
              </a:solidFill>
              <a:sym typeface="Arial"/>
            </a:endParaRPr>
          </a:p>
        </p:txBody>
      </p:sp>
      <p:grpSp>
        <p:nvGrpSpPr>
          <p:cNvPr id="20" name="群組 19"/>
          <p:cNvGrpSpPr/>
          <p:nvPr/>
        </p:nvGrpSpPr>
        <p:grpSpPr>
          <a:xfrm>
            <a:off x="2919516" y="2396905"/>
            <a:ext cx="6814039" cy="4039121"/>
            <a:chOff x="2382715" y="2884703"/>
            <a:chExt cx="6814039" cy="3587822"/>
          </a:xfrm>
        </p:grpSpPr>
        <p:sp>
          <p:nvSpPr>
            <p:cNvPr id="5" name="Google Shape;149;p3"/>
            <p:cNvSpPr/>
            <p:nvPr/>
          </p:nvSpPr>
          <p:spPr>
            <a:xfrm>
              <a:off x="2382716" y="2884703"/>
              <a:ext cx="6814038" cy="612000"/>
            </a:xfrm>
            <a:prstGeom prst="roundRect">
              <a:avLst>
                <a:gd name="adj" fmla="val 5481"/>
              </a:avLst>
            </a:prstGeom>
            <a:solidFill>
              <a:schemeClr val="lt1"/>
            </a:solidFill>
            <a:ln w="12700" cap="flat" cmpd="sng">
              <a:solidFill>
                <a:srgbClr val="D0D0D8"/>
              </a:solidFill>
              <a:prstDash val="solid"/>
              <a:miter lim="800000"/>
              <a:headEnd type="none" w="sm" len="sm"/>
              <a:tailEnd type="none" w="sm" len="sm"/>
            </a:ln>
          </p:spPr>
          <p:txBody>
            <a:bodyPr spcFirstLastPara="1" wrap="square" lIns="180000" tIns="45700" rIns="91425" bIns="45700" anchor="ctr" anchorCtr="0">
              <a:noAutofit/>
            </a:bodyPr>
            <a:lstStyle/>
            <a:p>
              <a:r>
                <a:rPr lang="zh-TW" altLang="en-US" sz="2400" b="1" dirty="0">
                  <a:solidFill>
                    <a:srgbClr val="3F3F3F"/>
                  </a:solidFill>
                  <a:latin typeface="微軟正黑體" panose="020B0604030504040204" pitchFamily="34" charset="-120"/>
                  <a:ea typeface="微軟正黑體" panose="020B0604030504040204" pitchFamily="34" charset="-120"/>
                  <a:cs typeface="Malgun Gothic"/>
                  <a:sym typeface="Malgun Gothic"/>
                </a:rPr>
                <a:t>     專題報告                                                       </a:t>
              </a:r>
              <a:r>
                <a:rPr lang="zh-TW" altLang="en-US" sz="2400" dirty="0"/>
                <a:t>✖</a:t>
              </a:r>
              <a:r>
                <a:rPr lang="zh-TW" altLang="en-US" sz="2400" b="1" dirty="0">
                  <a:solidFill>
                    <a:srgbClr val="3F3F3F"/>
                  </a:solidFill>
                  <a:latin typeface="微軟正黑體" panose="020B0604030504040204" pitchFamily="34" charset="-120"/>
                  <a:ea typeface="微軟正黑體" panose="020B0604030504040204" pitchFamily="34" charset="-120"/>
                  <a:cs typeface="Malgun Gothic"/>
                  <a:sym typeface="Malgun Gothic"/>
                </a:rPr>
                <a:t>                                                   </a:t>
              </a:r>
              <a:endParaRPr sz="2400" b="1" i="0" u="none" strike="noStrike" cap="none" dirty="0">
                <a:solidFill>
                  <a:srgbClr val="3F3F3F"/>
                </a:solidFill>
                <a:latin typeface="微軟正黑體" panose="020B0604030504040204" pitchFamily="34" charset="-120"/>
                <a:ea typeface="微軟正黑體" panose="020B0604030504040204" pitchFamily="34" charset="-120"/>
                <a:cs typeface="Malgun Gothic"/>
                <a:sym typeface="Malgun Gothic"/>
              </a:endParaRPr>
            </a:p>
          </p:txBody>
        </p:sp>
        <p:grpSp>
          <p:nvGrpSpPr>
            <p:cNvPr id="3" name="群組 2"/>
            <p:cNvGrpSpPr/>
            <p:nvPr/>
          </p:nvGrpSpPr>
          <p:grpSpPr>
            <a:xfrm>
              <a:off x="2382715" y="3496703"/>
              <a:ext cx="6814038" cy="2975822"/>
              <a:chOff x="2382715" y="3496703"/>
              <a:chExt cx="6814038" cy="2975822"/>
            </a:xfrm>
          </p:grpSpPr>
          <p:grpSp>
            <p:nvGrpSpPr>
              <p:cNvPr id="2" name="群組 1"/>
              <p:cNvGrpSpPr/>
              <p:nvPr/>
            </p:nvGrpSpPr>
            <p:grpSpPr>
              <a:xfrm>
                <a:off x="2382715" y="3496703"/>
                <a:ext cx="6814038" cy="2363822"/>
                <a:chOff x="2382715" y="3516017"/>
                <a:chExt cx="6814038" cy="2363822"/>
              </a:xfrm>
            </p:grpSpPr>
            <p:sp>
              <p:nvSpPr>
                <p:cNvPr id="6" name="Google Shape;150;p3"/>
                <p:cNvSpPr/>
                <p:nvPr/>
              </p:nvSpPr>
              <p:spPr>
                <a:xfrm>
                  <a:off x="2382715" y="4116037"/>
                  <a:ext cx="6814038" cy="612000"/>
                </a:xfrm>
                <a:prstGeom prst="round2SameRect">
                  <a:avLst>
                    <a:gd name="adj1" fmla="val 0"/>
                    <a:gd name="adj2" fmla="val 0"/>
                  </a:avLst>
                </a:prstGeom>
                <a:solidFill>
                  <a:schemeClr val="lt1"/>
                </a:solidFill>
                <a:ln w="12700" cap="flat" cmpd="sng">
                  <a:solidFill>
                    <a:srgbClr val="D0D0D8"/>
                  </a:solidFill>
                  <a:prstDash val="solid"/>
                  <a:miter lim="800000"/>
                  <a:headEnd type="none" w="sm" len="sm"/>
                  <a:tailEnd type="none" w="sm" len="sm"/>
                </a:ln>
              </p:spPr>
              <p:txBody>
                <a:bodyPr spcFirstLastPara="1" wrap="square" lIns="180000" tIns="45700" rIns="91425" bIns="45700" anchor="ctr" anchorCtr="0">
                  <a:noAutofit/>
                </a:bodyPr>
                <a:lstStyle/>
                <a:p>
                  <a:pPr lvl="0"/>
                  <a:r>
                    <a:rPr lang="zh-TW" altLang="en-US" sz="2400" dirty="0">
                      <a:solidFill>
                        <a:srgbClr val="022B41"/>
                      </a:solidFill>
                      <a:latin typeface="Microsoft JhengHei"/>
                      <a:ea typeface="Microsoft JhengHei"/>
                      <a:cs typeface="Microsoft JhengHei"/>
                      <a:sym typeface="Microsoft JhengHei"/>
                    </a:rPr>
                    <a:t>    🔎   資料蒐集</a:t>
                  </a:r>
                  <a:endParaRPr lang="en-US" altLang="zh-TW" sz="2400" dirty="0">
                    <a:solidFill>
                      <a:srgbClr val="022B41"/>
                    </a:solidFill>
                    <a:latin typeface="Microsoft JhengHei"/>
                    <a:ea typeface="Microsoft JhengHei"/>
                    <a:cs typeface="Microsoft JhengHei"/>
                    <a:sym typeface="Microsoft JhengHei"/>
                  </a:endParaRPr>
                </a:p>
              </p:txBody>
            </p:sp>
            <p:sp>
              <p:nvSpPr>
                <p:cNvPr id="7" name="Google Shape;151;p3"/>
                <p:cNvSpPr/>
                <p:nvPr/>
              </p:nvSpPr>
              <p:spPr>
                <a:xfrm>
                  <a:off x="2382715" y="4724139"/>
                  <a:ext cx="6814038" cy="612000"/>
                </a:xfrm>
                <a:prstGeom prst="round2SameRect">
                  <a:avLst>
                    <a:gd name="adj1" fmla="val 0"/>
                    <a:gd name="adj2" fmla="val 7056"/>
                  </a:avLst>
                </a:prstGeom>
                <a:solidFill>
                  <a:schemeClr val="lt1"/>
                </a:solidFill>
                <a:ln w="12700" cap="flat" cmpd="sng">
                  <a:solidFill>
                    <a:srgbClr val="D0D0D8"/>
                  </a:solidFill>
                  <a:prstDash val="solid"/>
                  <a:miter lim="800000"/>
                  <a:headEnd type="none" w="sm" len="sm"/>
                  <a:tailEnd type="none" w="sm" len="sm"/>
                </a:ln>
              </p:spPr>
              <p:txBody>
                <a:bodyPr spcFirstLastPara="1" wrap="square" lIns="180000" tIns="45700" rIns="91425" bIns="45700" anchor="ctr" anchorCtr="0">
                  <a:noAutofit/>
                </a:bodyPr>
                <a:lstStyle/>
                <a:p>
                  <a:pPr lvl="0"/>
                  <a:r>
                    <a:rPr lang="zh-TW" altLang="en-US" sz="2400" dirty="0">
                      <a:solidFill>
                        <a:srgbClr val="022B41"/>
                      </a:solidFill>
                      <a:latin typeface="Microsoft JhengHei"/>
                      <a:ea typeface="Microsoft JhengHei"/>
                      <a:cs typeface="Microsoft JhengHei"/>
                      <a:sym typeface="Microsoft JhengHei"/>
                    </a:rPr>
                    <a:t>    🔎   資料分析</a:t>
                  </a:r>
                  <a:endParaRPr lang="en-US" altLang="zh-TW" sz="2400" dirty="0">
                    <a:solidFill>
                      <a:srgbClr val="022B41"/>
                    </a:solidFill>
                    <a:latin typeface="Microsoft JhengHei"/>
                    <a:ea typeface="Microsoft JhengHei"/>
                    <a:cs typeface="Microsoft JhengHei"/>
                    <a:sym typeface="Microsoft JhengHei"/>
                  </a:endParaRPr>
                </a:p>
              </p:txBody>
            </p:sp>
            <p:sp>
              <p:nvSpPr>
                <p:cNvPr id="18" name="Google Shape;150;p3"/>
                <p:cNvSpPr/>
                <p:nvPr/>
              </p:nvSpPr>
              <p:spPr>
                <a:xfrm>
                  <a:off x="2382715" y="3516017"/>
                  <a:ext cx="6814038" cy="612000"/>
                </a:xfrm>
                <a:prstGeom prst="round2SameRect">
                  <a:avLst>
                    <a:gd name="adj1" fmla="val 0"/>
                    <a:gd name="adj2" fmla="val 0"/>
                  </a:avLst>
                </a:prstGeom>
                <a:solidFill>
                  <a:schemeClr val="lt1"/>
                </a:solidFill>
                <a:ln w="12700" cap="flat" cmpd="sng">
                  <a:solidFill>
                    <a:srgbClr val="D0D0D8"/>
                  </a:solidFill>
                  <a:prstDash val="solid"/>
                  <a:miter lim="800000"/>
                  <a:headEnd type="none" w="sm" len="sm"/>
                  <a:tailEnd type="none" w="sm" len="sm"/>
                </a:ln>
              </p:spPr>
              <p:txBody>
                <a:bodyPr spcFirstLastPara="1" wrap="square" lIns="180000" tIns="45700" rIns="91425" bIns="45700" anchor="ctr" anchorCtr="0">
                  <a:noAutofit/>
                </a:bodyPr>
                <a:lstStyle/>
                <a:p>
                  <a:pPr lvl="0"/>
                  <a:r>
                    <a:rPr lang="zh-TW" altLang="en-US" sz="2400" dirty="0">
                      <a:solidFill>
                        <a:srgbClr val="022B41"/>
                      </a:solidFill>
                      <a:latin typeface="Microsoft JhengHei"/>
                      <a:ea typeface="Microsoft JhengHei"/>
                      <a:cs typeface="Microsoft JhengHei"/>
                      <a:sym typeface="Microsoft JhengHei"/>
                    </a:rPr>
                    <a:t>    🔎   前情提要</a:t>
                  </a:r>
                  <a:endParaRPr lang="en-US" altLang="zh-TW" sz="2400" dirty="0">
                    <a:solidFill>
                      <a:srgbClr val="022B41"/>
                    </a:solidFill>
                    <a:latin typeface="Microsoft JhengHei"/>
                    <a:ea typeface="Microsoft JhengHei"/>
                    <a:cs typeface="Microsoft JhengHei"/>
                    <a:sym typeface="Microsoft JhengHei"/>
                  </a:endParaRPr>
                </a:p>
              </p:txBody>
            </p:sp>
            <p:sp>
              <p:nvSpPr>
                <p:cNvPr id="19" name="Google Shape;150;p3"/>
                <p:cNvSpPr/>
                <p:nvPr/>
              </p:nvSpPr>
              <p:spPr>
                <a:xfrm>
                  <a:off x="2382715" y="5336139"/>
                  <a:ext cx="6814038" cy="543700"/>
                </a:xfrm>
                <a:prstGeom prst="round2SameRect">
                  <a:avLst>
                    <a:gd name="adj1" fmla="val 0"/>
                    <a:gd name="adj2" fmla="val 0"/>
                  </a:avLst>
                </a:prstGeom>
                <a:solidFill>
                  <a:schemeClr val="lt1"/>
                </a:solidFill>
                <a:ln w="12700" cap="flat" cmpd="sng">
                  <a:solidFill>
                    <a:srgbClr val="D0D0D8"/>
                  </a:solidFill>
                  <a:prstDash val="solid"/>
                  <a:miter lim="800000"/>
                  <a:headEnd type="none" w="sm" len="sm"/>
                  <a:tailEnd type="none" w="sm" len="sm"/>
                </a:ln>
              </p:spPr>
              <p:txBody>
                <a:bodyPr spcFirstLastPara="1" wrap="square" lIns="180000" tIns="45700" rIns="91425" bIns="45700" anchor="ctr" anchorCtr="0">
                  <a:noAutofit/>
                </a:bodyPr>
                <a:lstStyle/>
                <a:p>
                  <a:r>
                    <a:rPr lang="zh-TW" altLang="en-US" sz="2400" dirty="0">
                      <a:solidFill>
                        <a:srgbClr val="022B41"/>
                      </a:solidFill>
                      <a:latin typeface="Microsoft JhengHei"/>
                      <a:ea typeface="Microsoft JhengHei"/>
                      <a:cs typeface="Microsoft JhengHei"/>
                      <a:sym typeface="Microsoft JhengHei"/>
                    </a:rPr>
                    <a:t>    🔎   建議及總結</a:t>
                  </a:r>
                  <a:endParaRPr lang="en-US" altLang="zh-TW" sz="2400" dirty="0">
                    <a:solidFill>
                      <a:srgbClr val="022B41"/>
                    </a:solidFill>
                    <a:latin typeface="Microsoft JhengHei"/>
                    <a:ea typeface="Microsoft JhengHei"/>
                    <a:cs typeface="Microsoft JhengHei"/>
                    <a:sym typeface="Microsoft JhengHei"/>
                  </a:endParaRPr>
                </a:p>
              </p:txBody>
            </p:sp>
          </p:grpSp>
          <p:sp>
            <p:nvSpPr>
              <p:cNvPr id="21" name="Google Shape;150;p3"/>
              <p:cNvSpPr/>
              <p:nvPr/>
            </p:nvSpPr>
            <p:spPr>
              <a:xfrm>
                <a:off x="2382715" y="5860525"/>
                <a:ext cx="6814038" cy="612000"/>
              </a:xfrm>
              <a:prstGeom prst="round2SameRect">
                <a:avLst>
                  <a:gd name="adj1" fmla="val 0"/>
                  <a:gd name="adj2" fmla="val 0"/>
                </a:avLst>
              </a:prstGeom>
              <a:solidFill>
                <a:schemeClr val="lt1"/>
              </a:solidFill>
              <a:ln w="12700" cap="flat" cmpd="sng">
                <a:solidFill>
                  <a:srgbClr val="D0D0D8"/>
                </a:solidFill>
                <a:prstDash val="solid"/>
                <a:miter lim="800000"/>
                <a:headEnd type="none" w="sm" len="sm"/>
                <a:tailEnd type="none" w="sm" len="sm"/>
              </a:ln>
            </p:spPr>
            <p:txBody>
              <a:bodyPr spcFirstLastPara="1" wrap="square" lIns="180000" tIns="45700" rIns="91425" bIns="45700" anchor="ctr" anchorCtr="0">
                <a:noAutofit/>
              </a:bodyPr>
              <a:lstStyle/>
              <a:p>
                <a:r>
                  <a:rPr lang="zh-TW" altLang="en-US" sz="2400" dirty="0">
                    <a:solidFill>
                      <a:srgbClr val="022B41"/>
                    </a:solidFill>
                    <a:latin typeface="Microsoft JhengHei"/>
                    <a:ea typeface="Microsoft JhengHei"/>
                    <a:cs typeface="Microsoft JhengHei"/>
                    <a:sym typeface="Microsoft JhengHei"/>
                  </a:rPr>
                  <a:t>    🔎   參考資料</a:t>
                </a:r>
                <a:endParaRPr lang="en-US" altLang="zh-TW" sz="2400" dirty="0">
                  <a:solidFill>
                    <a:srgbClr val="022B41"/>
                  </a:solidFill>
                  <a:latin typeface="Microsoft JhengHei"/>
                  <a:ea typeface="Microsoft JhengHei"/>
                  <a:cs typeface="Microsoft JhengHei"/>
                  <a:sym typeface="Microsoft JhengHei"/>
                </a:endParaRPr>
              </a:p>
            </p:txBody>
          </p:sp>
        </p:grpSp>
      </p:grpSp>
      <p:sp>
        <p:nvSpPr>
          <p:cNvPr id="4" name="投影片編號版面配置區 3"/>
          <p:cNvSpPr>
            <a:spLocks noGrp="1"/>
          </p:cNvSpPr>
          <p:nvPr>
            <p:ph type="sldNum" idx="10"/>
          </p:nvPr>
        </p:nvSpPr>
        <p:spPr/>
        <p:txBody>
          <a:bodyPr/>
          <a:lstStyle/>
          <a:p>
            <a:pPr lvl="0"/>
            <a:fld id="{00000000-1234-1234-1234-123412341234}" type="slidenum">
              <a:rPr lang="en-US" smtClean="0"/>
              <a:pPr lvl="0"/>
              <a:t>2</a:t>
            </a:fld>
            <a:endParaRPr lang="en-US"/>
          </a:p>
        </p:txBody>
      </p:sp>
    </p:spTree>
    <p:extLst>
      <p:ext uri="{BB962C8B-B14F-4D97-AF65-F5344CB8AC3E}">
        <p14:creationId xmlns:p14="http://schemas.microsoft.com/office/powerpoint/2010/main" val="1310079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版面配置區 7"/>
          <p:cNvSpPr>
            <a:spLocks noGrp="1"/>
          </p:cNvSpPr>
          <p:nvPr>
            <p:ph type="body" idx="1"/>
          </p:nvPr>
        </p:nvSpPr>
        <p:spPr>
          <a:xfrm>
            <a:off x="531047" y="3564507"/>
            <a:ext cx="1965266" cy="2424813"/>
          </a:xfrm>
        </p:spPr>
        <p:txBody>
          <a:bodyPr/>
          <a:lstStyle/>
          <a:p>
            <a:pPr marL="0" indent="0" algn="dist">
              <a:lnSpc>
                <a:spcPct val="150000"/>
              </a:lnSpc>
              <a:spcBef>
                <a:spcPts val="0"/>
              </a:spcBef>
              <a:buNone/>
            </a:pPr>
            <a:r>
              <a:rPr lang="zh-TW" altLang="en-US" sz="2000" b="1" dirty="0">
                <a:solidFill>
                  <a:schemeClr val="tx1">
                    <a:lumMod val="75000"/>
                    <a:lumOff val="25000"/>
                  </a:schemeClr>
                </a:solidFill>
              </a:rPr>
              <a:t>發現開市與全年的發文型態無論在發文時段趨勢或是正負向文章比例都極相似。</a:t>
            </a:r>
          </a:p>
        </p:txBody>
      </p:sp>
      <p:sp>
        <p:nvSpPr>
          <p:cNvPr id="2" name="投影片編號版面配置區 1"/>
          <p:cNvSpPr>
            <a:spLocks noGrp="1"/>
          </p:cNvSpPr>
          <p:nvPr>
            <p:ph type="sldNum" idx="10"/>
          </p:nvPr>
        </p:nvSpPr>
        <p:spPr/>
        <p:txBody>
          <a:bodyPr/>
          <a:lstStyle/>
          <a:p>
            <a:pPr lvl="0"/>
            <a:fld id="{00000000-1234-1234-1234-123412341234}" type="slidenum">
              <a:rPr lang="en-US" smtClean="0"/>
              <a:pPr lvl="0"/>
              <a:t>20</a:t>
            </a:fld>
            <a:endParaRPr lang="en-US" dirty="0"/>
          </a:p>
        </p:txBody>
      </p:sp>
      <p:sp>
        <p:nvSpPr>
          <p:cNvPr id="13" name="Google Shape;192;p3"/>
          <p:cNvSpPr/>
          <p:nvPr/>
        </p:nvSpPr>
        <p:spPr>
          <a:xfrm>
            <a:off x="1" y="1980381"/>
            <a:ext cx="2967788" cy="1081732"/>
          </a:xfrm>
          <a:prstGeom prst="round2SameRect">
            <a:avLst>
              <a:gd name="adj1" fmla="val 6084"/>
              <a:gd name="adj2" fmla="val 0"/>
            </a:avLst>
          </a:prstGeom>
          <a:solidFill>
            <a:schemeClr val="lt1"/>
          </a:solidFill>
          <a:ln w="12700" cap="flat" cmpd="sng">
            <a:solidFill>
              <a:srgbClr val="F27431"/>
            </a:solidFill>
            <a:prstDash val="dash"/>
            <a:miter lim="800000"/>
            <a:headEnd type="none" w="sm" len="sm"/>
            <a:tailEnd type="none" w="sm" len="sm"/>
          </a:ln>
        </p:spPr>
        <p:txBody>
          <a:bodyPr spcFirstLastPara="1" wrap="square" lIns="180000" tIns="45700" rIns="91425" bIns="45700" anchor="ctr" anchorCtr="0">
            <a:noAutofit/>
          </a:bodyPr>
          <a:lstStyle/>
          <a:p>
            <a:pPr marL="342900" indent="-342900">
              <a:lnSpc>
                <a:spcPct val="150000"/>
              </a:lnSpc>
              <a:buFont typeface="Wingdings" panose="05000000000000000000" pitchFamily="2" charset="2"/>
              <a:buChar char="ü"/>
            </a:pPr>
            <a:r>
              <a:rPr lang="zh-TW" altLang="en-US" sz="2000" b="1" dirty="0">
                <a:solidFill>
                  <a:schemeClr val="accent2"/>
                </a:solidFill>
                <a:latin typeface="微軟正黑體" panose="020B0604030504040204" pitchFamily="34" charset="-120"/>
                <a:ea typeface="微軟正黑體" panose="020B0604030504040204" pitchFamily="34" charset="-120"/>
                <a:sym typeface="Malgun Gothic"/>
              </a:rPr>
              <a:t>發文時段正負向</a:t>
            </a:r>
            <a:endParaRPr lang="en-US" altLang="zh-TW" sz="2000" b="1" dirty="0">
              <a:solidFill>
                <a:schemeClr val="accent2"/>
              </a:solidFill>
              <a:latin typeface="微軟正黑體" panose="020B0604030504040204" pitchFamily="34" charset="-120"/>
              <a:ea typeface="微軟正黑體" panose="020B0604030504040204" pitchFamily="34" charset="-120"/>
              <a:sym typeface="Malgun Gothic"/>
            </a:endParaRPr>
          </a:p>
          <a:p>
            <a:pPr>
              <a:lnSpc>
                <a:spcPct val="150000"/>
              </a:lnSpc>
            </a:pPr>
            <a:r>
              <a:rPr lang="zh-TW" altLang="en-US" sz="2000" b="1" dirty="0">
                <a:solidFill>
                  <a:schemeClr val="accent2"/>
                </a:solidFill>
                <a:latin typeface="微軟正黑體" panose="020B0604030504040204" pitchFamily="34" charset="-120"/>
                <a:ea typeface="微軟正黑體" panose="020B0604030504040204" pitchFamily="34" charset="-120"/>
                <a:sym typeface="Malgun Gothic"/>
              </a:rPr>
              <a:t>    比例趨勢</a:t>
            </a:r>
          </a:p>
        </p:txBody>
      </p:sp>
      <p:sp>
        <p:nvSpPr>
          <p:cNvPr id="11" name="矩形 10">
            <a:extLst>
              <a:ext uri="{FF2B5EF4-FFF2-40B4-BE49-F238E27FC236}">
                <a16:creationId xmlns:a16="http://schemas.microsoft.com/office/drawing/2014/main" id="{C045DA04-2733-46BF-AD7B-4DD803EF8CB1}"/>
              </a:ext>
            </a:extLst>
          </p:cNvPr>
          <p:cNvSpPr/>
          <p:nvPr/>
        </p:nvSpPr>
        <p:spPr>
          <a:xfrm>
            <a:off x="3108960" y="1015999"/>
            <a:ext cx="8542850" cy="5556817"/>
          </a:xfrm>
          <a:prstGeom prst="rect">
            <a:avLst/>
          </a:prstGeom>
          <a:ln w="57150">
            <a:solidFill>
              <a:srgbClr val="B6B8B5"/>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a:p>
        </p:txBody>
      </p:sp>
      <p:graphicFrame>
        <p:nvGraphicFramePr>
          <p:cNvPr id="12" name="表格 11">
            <a:extLst>
              <a:ext uri="{FF2B5EF4-FFF2-40B4-BE49-F238E27FC236}">
                <a16:creationId xmlns:a16="http://schemas.microsoft.com/office/drawing/2014/main" id="{D8ACFC64-1D48-4371-9BEC-75110C35375F}"/>
              </a:ext>
            </a:extLst>
          </p:cNvPr>
          <p:cNvGraphicFramePr>
            <a:graphicFrameLocks noGrp="1"/>
          </p:cNvGraphicFramePr>
          <p:nvPr>
            <p:extLst>
              <p:ext uri="{D42A27DB-BD31-4B8C-83A1-F6EECF244321}">
                <p14:modId xmlns:p14="http://schemas.microsoft.com/office/powerpoint/2010/main" val="868480886"/>
              </p:ext>
            </p:extLst>
          </p:nvPr>
        </p:nvGraphicFramePr>
        <p:xfrm>
          <a:off x="3231149" y="1145793"/>
          <a:ext cx="8309360" cy="5310975"/>
        </p:xfrm>
        <a:graphic>
          <a:graphicData uri="http://schemas.openxmlformats.org/drawingml/2006/table">
            <a:tbl>
              <a:tblPr firstRow="1" bandRow="1">
                <a:tableStyleId>{5940675A-B579-460E-94D1-54222C63F5DA}</a:tableStyleId>
              </a:tblPr>
              <a:tblGrid>
                <a:gridCol w="4154680">
                  <a:extLst>
                    <a:ext uri="{9D8B030D-6E8A-4147-A177-3AD203B41FA5}">
                      <a16:colId xmlns:a16="http://schemas.microsoft.com/office/drawing/2014/main" val="376912856"/>
                    </a:ext>
                  </a:extLst>
                </a:gridCol>
                <a:gridCol w="4154680">
                  <a:extLst>
                    <a:ext uri="{9D8B030D-6E8A-4147-A177-3AD203B41FA5}">
                      <a16:colId xmlns:a16="http://schemas.microsoft.com/office/drawing/2014/main" val="795263033"/>
                    </a:ext>
                  </a:extLst>
                </a:gridCol>
              </a:tblGrid>
              <a:tr h="710023">
                <a:tc>
                  <a:txBody>
                    <a:bodyPr/>
                    <a:lstStyle/>
                    <a:p>
                      <a:pPr algn="ctr" rtl="0" fontAlgn="t">
                        <a:spcBef>
                          <a:spcPts val="0"/>
                        </a:spcBef>
                        <a:spcAft>
                          <a:spcPts val="0"/>
                        </a:spcAft>
                      </a:pP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對照組</a:t>
                      </a:r>
                      <a:endParaRPr lang="zh-TW" altLang="en-US" sz="180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ctr" rtl="0" fontAlgn="t">
                        <a:spcBef>
                          <a:spcPts val="0"/>
                        </a:spcBef>
                        <a:spcAft>
                          <a:spcPts val="0"/>
                        </a:spcAft>
                      </a:pP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實驗組</a:t>
                      </a:r>
                      <a:endPar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endParaRPr>
                    </a:p>
                    <a:p>
                      <a:pPr algn="ctr" rtl="0" fontAlgn="t">
                        <a:spcBef>
                          <a:spcPts val="0"/>
                        </a:spcBef>
                        <a:spcAft>
                          <a:spcPts val="0"/>
                        </a:spcAft>
                      </a:pP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篩選台積電</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&amp;</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等級</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57</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以上</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80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8912009"/>
                  </a:ext>
                </a:extLst>
              </a:tr>
              <a:tr h="2300476">
                <a:tc>
                  <a:txBody>
                    <a:bodyPr/>
                    <a:lstStyle/>
                    <a:p>
                      <a:endParaRPr lang="zh-TW" altLang="en-US" dirty="0">
                        <a:latin typeface="微軟正黑體" panose="020B0604030504040204" pitchFamily="34" charset="-120"/>
                        <a:ea typeface="微軟正黑體" panose="020B0604030504040204" pitchFamily="34" charset="-120"/>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906736800"/>
                  </a:ext>
                </a:extLst>
              </a:tr>
              <a:tr h="2300476">
                <a:tc>
                  <a:txBody>
                    <a:bodyPr/>
                    <a:lstStyle/>
                    <a:p>
                      <a:endParaRPr lang="zh-TW" altLang="en-US" dirty="0">
                        <a:latin typeface="微軟正黑體" panose="020B0604030504040204" pitchFamily="34" charset="-120"/>
                        <a:ea typeface="微軟正黑體" panose="020B0604030504040204" pitchFamily="34" charset="-120"/>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070829312"/>
                  </a:ext>
                </a:extLst>
              </a:tr>
            </a:tbl>
          </a:graphicData>
        </a:graphic>
      </p:graphicFrame>
      <p:pic>
        <p:nvPicPr>
          <p:cNvPr id="14" name="Picture 2" descr="https://lh4.googleusercontent.com/bTb1ZnxrOzxo_TYHD-pvXIyL-fF6Hpt2_WkRNV_TWC9ex79bCO8E87_wR8l3OM6GHAHqil9gG4HXfKFa9H0f1UFKGXEQrfjXj4ETj04tWSw7yV2lIU9-oynR9i6fpPcEzNzExnNZ2bTawFMy3xywIQ0gNmffpI_aD8l1AzJp8Pb8EDxxr6qjjWr11_D6Jw">
            <a:extLst>
              <a:ext uri="{FF2B5EF4-FFF2-40B4-BE49-F238E27FC236}">
                <a16:creationId xmlns:a16="http://schemas.microsoft.com/office/drawing/2014/main" id="{A8B2584A-12D8-44F8-B64C-C62C0972A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359" y="1891795"/>
            <a:ext cx="4092001" cy="2232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lh5.googleusercontent.com/c23L_R11pwJC_PqYzbPPwViZNfoc1uASOUjgQHD1V9QdAXxnDJxCFFR9w1H91sCu_zSUEAvWklgmcGDAylM0sb0gkaRnVv4HsC5hBRK10MALq_CHM_cPAeZW1x1FdNJn9dkmiszKRrVEnmex0w4g1y9-Of2pBtX38qqnYt_YLR1tO1ZnvbNoNaxoDDvwLg">
            <a:extLst>
              <a:ext uri="{FF2B5EF4-FFF2-40B4-BE49-F238E27FC236}">
                <a16:creationId xmlns:a16="http://schemas.microsoft.com/office/drawing/2014/main" id="{D9696076-D8E4-448C-98C4-0B530ABE7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2296" y="1891795"/>
            <a:ext cx="4092001" cy="2232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a:extLst>
              <a:ext uri="{FF2B5EF4-FFF2-40B4-BE49-F238E27FC236}">
                <a16:creationId xmlns:a16="http://schemas.microsoft.com/office/drawing/2014/main" id="{5E1C3D7B-90BB-4A9A-8B5B-BD49B0E782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5359" y="4193435"/>
            <a:ext cx="4093200" cy="223367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a:extLst>
              <a:ext uri="{FF2B5EF4-FFF2-40B4-BE49-F238E27FC236}">
                <a16:creationId xmlns:a16="http://schemas.microsoft.com/office/drawing/2014/main" id="{EF177E01-C116-4C1A-B835-CFAC86D633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7934" y="4204361"/>
            <a:ext cx="4093200" cy="2211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16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189080476"/>
              </p:ext>
            </p:extLst>
          </p:nvPr>
        </p:nvGraphicFramePr>
        <p:xfrm>
          <a:off x="279453" y="2326105"/>
          <a:ext cx="11351072" cy="4237657"/>
        </p:xfrm>
        <a:graphic>
          <a:graphicData uri="http://schemas.openxmlformats.org/drawingml/2006/table">
            <a:tbl>
              <a:tblPr firstRow="1" bandRow="1">
                <a:tableStyleId>{5940675A-B579-460E-94D1-54222C63F5DA}</a:tableStyleId>
              </a:tblPr>
              <a:tblGrid>
                <a:gridCol w="5675536">
                  <a:extLst>
                    <a:ext uri="{9D8B030D-6E8A-4147-A177-3AD203B41FA5}">
                      <a16:colId xmlns:a16="http://schemas.microsoft.com/office/drawing/2014/main" val="146967619"/>
                    </a:ext>
                  </a:extLst>
                </a:gridCol>
                <a:gridCol w="5675536">
                  <a:extLst>
                    <a:ext uri="{9D8B030D-6E8A-4147-A177-3AD203B41FA5}">
                      <a16:colId xmlns:a16="http://schemas.microsoft.com/office/drawing/2014/main" val="4114000749"/>
                    </a:ext>
                  </a:extLst>
                </a:gridCol>
              </a:tblGrid>
              <a:tr h="775081">
                <a:tc>
                  <a:txBody>
                    <a:bodyPr/>
                    <a:lstStyle/>
                    <a:p>
                      <a:pPr algn="ctr" rtl="0" fontAlgn="t">
                        <a:spcBef>
                          <a:spcPts val="0"/>
                        </a:spcBef>
                        <a:spcAft>
                          <a:spcPts val="0"/>
                        </a:spcAft>
                      </a:pP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對照組</a:t>
                      </a:r>
                      <a:endParaRPr lang="zh-TW" altLang="en-US" sz="180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ctr" rtl="0" fontAlgn="t">
                        <a:spcBef>
                          <a:spcPts val="0"/>
                        </a:spcBef>
                        <a:spcAft>
                          <a:spcPts val="0"/>
                        </a:spcAft>
                      </a:pP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實驗組</a:t>
                      </a:r>
                      <a:endPar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endParaRPr>
                    </a:p>
                    <a:p>
                      <a:pPr algn="ctr" rtl="0" fontAlgn="t">
                        <a:spcBef>
                          <a:spcPts val="0"/>
                        </a:spcBef>
                        <a:spcAft>
                          <a:spcPts val="0"/>
                        </a:spcAft>
                      </a:pP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篩選台積電</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&amp;</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等級</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57</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以上</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80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035993722"/>
                  </a:ext>
                </a:extLst>
              </a:tr>
              <a:tr h="3462576">
                <a:tc>
                  <a:txBody>
                    <a:bodyPr/>
                    <a:lstStyle/>
                    <a:p>
                      <a:endParaRPr lang="zh-TW" altLang="en-US" sz="1800" dirty="0">
                        <a:latin typeface="微軟正黑體" panose="020B0604030504040204" pitchFamily="34" charset="-120"/>
                        <a:ea typeface="微軟正黑體" panose="020B0604030504040204" pitchFamily="34" charset="-120"/>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endParaRPr lang="zh-TW" altLang="en-US" sz="1800" dirty="0">
                        <a:latin typeface="微軟正黑體" panose="020B0604030504040204" pitchFamily="34" charset="-120"/>
                        <a:ea typeface="微軟正黑體" panose="020B0604030504040204" pitchFamily="34" charset="-120"/>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92020496"/>
                  </a:ext>
                </a:extLst>
              </a:tr>
            </a:tbl>
          </a:graphicData>
        </a:graphic>
      </p:graphicFrame>
      <p:sp>
        <p:nvSpPr>
          <p:cNvPr id="2" name="投影片編號版面配置區 1"/>
          <p:cNvSpPr>
            <a:spLocks noGrp="1"/>
          </p:cNvSpPr>
          <p:nvPr>
            <p:ph type="sldNum" idx="10"/>
          </p:nvPr>
        </p:nvSpPr>
        <p:spPr>
          <a:xfrm>
            <a:off x="9460937" y="6456768"/>
            <a:ext cx="2743200" cy="365125"/>
          </a:xfrm>
        </p:spPr>
        <p:txBody>
          <a:bodyPr/>
          <a:lstStyle/>
          <a:p>
            <a:pPr marL="0" lvl="0" indent="0" algn="r" rtl="0">
              <a:spcBef>
                <a:spcPts val="0"/>
              </a:spcBef>
              <a:spcAft>
                <a:spcPts val="0"/>
              </a:spcAft>
              <a:buNone/>
            </a:pPr>
            <a:fld id="{00000000-1234-1234-1234-123412341234}" type="slidenum">
              <a:rPr lang="en-US" smtClean="0"/>
              <a:t>21</a:t>
            </a:fld>
            <a:endParaRPr lang="en-US" dirty="0"/>
          </a:p>
        </p:txBody>
      </p:sp>
      <p:sp>
        <p:nvSpPr>
          <p:cNvPr id="10" name="文字版面配置區 2"/>
          <p:cNvSpPr txBox="1">
            <a:spLocks/>
          </p:cNvSpPr>
          <p:nvPr/>
        </p:nvSpPr>
        <p:spPr>
          <a:xfrm>
            <a:off x="3078834" y="1325006"/>
            <a:ext cx="5675867" cy="44947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1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pPr marL="0" indent="0" fontAlgn="base">
              <a:lnSpc>
                <a:spcPct val="100000"/>
              </a:lnSpc>
              <a:spcBef>
                <a:spcPts val="0"/>
              </a:spcBef>
              <a:buNone/>
            </a:pPr>
            <a:r>
              <a:rPr lang="zh-TW" altLang="en-US" sz="2400" b="1" dirty="0">
                <a:solidFill>
                  <a:schemeClr val="tx1">
                    <a:lumMod val="75000"/>
                    <a:lumOff val="25000"/>
                  </a:schemeClr>
                </a:solidFill>
                <a:sym typeface="Arial"/>
              </a:rPr>
              <a:t>篩選條件增加，無情緒的文章數量越少。</a:t>
            </a:r>
          </a:p>
        </p:txBody>
      </p:sp>
      <p:pic>
        <p:nvPicPr>
          <p:cNvPr id="7" name="Picture 2" descr="https://lh6.googleusercontent.com/U0zqiJjVXjCNZICIktIcfW5VSlFmMTxgn3VJQa_IX9sZ1R-zo6vPehLLxn2teaQw3UrMGSZ6g7w22128lW7Tc2DVmQ4j8jVGJUhhlS_9T7G48jzdz4mWEYxSYlD0YWJtLzm644e2f3PSAoccn19SsqGnWp7mHFu6ME7fqVf3HsNKuYlx8_r7DxI6TGREk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64" y="3282882"/>
            <a:ext cx="5616568" cy="30635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lh5.googleusercontent.com/bKa2Oc6vyYD4qDFnu4rjxQWq171DSDbXlU2bGGXFqpl4KvF1w-0w0wXHQaShk-LYCrsAdwPyp3Xgz-10BwPwiZidACFPOrmYYgM6dCL4mnKWI3A2kVyUsnyIyqS6eAAR1bisnfqW4u1RKm7CfwD9dk2S6nYK0npj8e7dXc9xfvQLd127b0traDSuFGiYq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7034" y="3282882"/>
            <a:ext cx="5616000" cy="3063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986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BFC715DE-7372-4AE4-9561-09A798389DD0}"/>
              </a:ext>
            </a:extLst>
          </p:cNvPr>
          <p:cNvGraphicFramePr>
            <a:graphicFrameLocks noGrp="1"/>
          </p:cNvGraphicFramePr>
          <p:nvPr>
            <p:extLst>
              <p:ext uri="{D42A27DB-BD31-4B8C-83A1-F6EECF244321}">
                <p14:modId xmlns:p14="http://schemas.microsoft.com/office/powerpoint/2010/main" val="973535092"/>
              </p:ext>
            </p:extLst>
          </p:nvPr>
        </p:nvGraphicFramePr>
        <p:xfrm>
          <a:off x="279453" y="2326105"/>
          <a:ext cx="11351072" cy="4237657"/>
        </p:xfrm>
        <a:graphic>
          <a:graphicData uri="http://schemas.openxmlformats.org/drawingml/2006/table">
            <a:tbl>
              <a:tblPr firstRow="1" bandRow="1">
                <a:tableStyleId>{5940675A-B579-460E-94D1-54222C63F5DA}</a:tableStyleId>
              </a:tblPr>
              <a:tblGrid>
                <a:gridCol w="5675536">
                  <a:extLst>
                    <a:ext uri="{9D8B030D-6E8A-4147-A177-3AD203B41FA5}">
                      <a16:colId xmlns:a16="http://schemas.microsoft.com/office/drawing/2014/main" val="146967619"/>
                    </a:ext>
                  </a:extLst>
                </a:gridCol>
                <a:gridCol w="5675536">
                  <a:extLst>
                    <a:ext uri="{9D8B030D-6E8A-4147-A177-3AD203B41FA5}">
                      <a16:colId xmlns:a16="http://schemas.microsoft.com/office/drawing/2014/main" val="4114000749"/>
                    </a:ext>
                  </a:extLst>
                </a:gridCol>
              </a:tblGrid>
              <a:tr h="775081">
                <a:tc>
                  <a:txBody>
                    <a:bodyPr/>
                    <a:lstStyle/>
                    <a:p>
                      <a:pPr algn="ctr" rtl="0" fontAlgn="t">
                        <a:spcBef>
                          <a:spcPts val="0"/>
                        </a:spcBef>
                        <a:spcAft>
                          <a:spcPts val="0"/>
                        </a:spcAft>
                      </a:pP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對照組</a:t>
                      </a:r>
                      <a:endParaRPr lang="zh-TW" altLang="en-US" sz="180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ctr" rtl="0" fontAlgn="t">
                        <a:spcBef>
                          <a:spcPts val="0"/>
                        </a:spcBef>
                        <a:spcAft>
                          <a:spcPts val="0"/>
                        </a:spcAft>
                      </a:pP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實驗組</a:t>
                      </a:r>
                      <a:endPar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endParaRPr>
                    </a:p>
                    <a:p>
                      <a:pPr algn="ctr" rtl="0" fontAlgn="t">
                        <a:spcBef>
                          <a:spcPts val="0"/>
                        </a:spcBef>
                        <a:spcAft>
                          <a:spcPts val="0"/>
                        </a:spcAft>
                      </a:pP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篩選台積電</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&amp;</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等級</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57</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以上</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80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035993722"/>
                  </a:ext>
                </a:extLst>
              </a:tr>
              <a:tr h="3462576">
                <a:tc>
                  <a:txBody>
                    <a:bodyPr/>
                    <a:lstStyle/>
                    <a:p>
                      <a:endParaRPr lang="zh-TW" altLang="en-US" sz="1800" dirty="0">
                        <a:latin typeface="微軟正黑體" panose="020B0604030504040204" pitchFamily="34" charset="-120"/>
                        <a:ea typeface="微軟正黑體" panose="020B0604030504040204" pitchFamily="34" charset="-120"/>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endParaRPr lang="zh-TW" altLang="en-US" sz="1800" dirty="0">
                        <a:latin typeface="微軟正黑體" panose="020B0604030504040204" pitchFamily="34" charset="-120"/>
                        <a:ea typeface="微軟正黑體" panose="020B0604030504040204" pitchFamily="34" charset="-120"/>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92020496"/>
                  </a:ext>
                </a:extLst>
              </a:tr>
            </a:tbl>
          </a:graphicData>
        </a:graphic>
      </p:graphicFrame>
      <p:sp>
        <p:nvSpPr>
          <p:cNvPr id="2" name="投影片編號版面配置區 1"/>
          <p:cNvSpPr>
            <a:spLocks noGrp="1"/>
          </p:cNvSpPr>
          <p:nvPr>
            <p:ph type="sldNum" idx="10"/>
          </p:nvPr>
        </p:nvSpPr>
        <p:spPr>
          <a:xfrm>
            <a:off x="9460937" y="6456768"/>
            <a:ext cx="2743200" cy="365125"/>
          </a:xfrm>
        </p:spPr>
        <p:txBody>
          <a:bodyPr/>
          <a:lstStyle/>
          <a:p>
            <a:pPr marL="0" lvl="0" indent="0" algn="r" rtl="0">
              <a:spcBef>
                <a:spcPts val="0"/>
              </a:spcBef>
              <a:spcAft>
                <a:spcPts val="0"/>
              </a:spcAft>
              <a:buNone/>
            </a:pPr>
            <a:fld id="{00000000-1234-1234-1234-123412341234}" type="slidenum">
              <a:rPr lang="en-US" smtClean="0"/>
              <a:t>22</a:t>
            </a:fld>
            <a:endParaRPr lang="en-US" dirty="0"/>
          </a:p>
        </p:txBody>
      </p:sp>
      <p:sp>
        <p:nvSpPr>
          <p:cNvPr id="10" name="文字版面配置區 2"/>
          <p:cNvSpPr txBox="1">
            <a:spLocks/>
          </p:cNvSpPr>
          <p:nvPr/>
        </p:nvSpPr>
        <p:spPr>
          <a:xfrm>
            <a:off x="3045094" y="1261038"/>
            <a:ext cx="8735938" cy="64019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1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pPr marL="0" indent="0" fontAlgn="base">
              <a:lnSpc>
                <a:spcPct val="100000"/>
              </a:lnSpc>
              <a:spcBef>
                <a:spcPts val="0"/>
              </a:spcBef>
              <a:buNone/>
            </a:pPr>
            <a:r>
              <a:rPr lang="zh-TW" altLang="en-US" b="1" dirty="0">
                <a:solidFill>
                  <a:schemeClr val="tx1">
                    <a:lumMod val="75000"/>
                    <a:lumOff val="25000"/>
                  </a:schemeClr>
                </a:solidFill>
                <a:sym typeface="Arial"/>
              </a:rPr>
              <a:t>與無篩選相比，高等級使用者的發文內容中，整體正向文章的比例高出不少，特別是全年區間的實驗組資料中，上午</a:t>
            </a:r>
            <a:r>
              <a:rPr lang="en-US" altLang="zh-TW" b="1" dirty="0">
                <a:solidFill>
                  <a:schemeClr val="tx1">
                    <a:lumMod val="75000"/>
                    <a:lumOff val="25000"/>
                  </a:schemeClr>
                </a:solidFill>
                <a:sym typeface="Arial"/>
              </a:rPr>
              <a:t>10:30</a:t>
            </a:r>
            <a:r>
              <a:rPr lang="zh-TW" altLang="en-US" b="1" dirty="0">
                <a:solidFill>
                  <a:schemeClr val="tx1">
                    <a:lumMod val="75000"/>
                    <a:lumOff val="25000"/>
                  </a:schemeClr>
                </a:solidFill>
                <a:sym typeface="Arial"/>
              </a:rPr>
              <a:t>至</a:t>
            </a:r>
            <a:r>
              <a:rPr lang="en-US" altLang="zh-TW" b="1" dirty="0">
                <a:solidFill>
                  <a:schemeClr val="tx1">
                    <a:lumMod val="75000"/>
                    <a:lumOff val="25000"/>
                  </a:schemeClr>
                </a:solidFill>
                <a:sym typeface="Arial"/>
              </a:rPr>
              <a:t>11:00</a:t>
            </a:r>
            <a:r>
              <a:rPr lang="zh-TW" altLang="en-US" b="1" dirty="0">
                <a:solidFill>
                  <a:schemeClr val="tx1">
                    <a:lumMod val="75000"/>
                    <a:lumOff val="25000"/>
                  </a:schemeClr>
                </a:solidFill>
                <a:sym typeface="Arial"/>
              </a:rPr>
              <a:t>這半小時的正向文章比例更接近</a:t>
            </a:r>
            <a:r>
              <a:rPr lang="en-US" altLang="zh-TW" b="1" dirty="0">
                <a:solidFill>
                  <a:schemeClr val="tx1">
                    <a:lumMod val="75000"/>
                    <a:lumOff val="25000"/>
                  </a:schemeClr>
                </a:solidFill>
                <a:sym typeface="Arial"/>
              </a:rPr>
              <a:t>90%</a:t>
            </a:r>
            <a:endParaRPr lang="zh-TW" altLang="en-US" sz="1400" dirty="0">
              <a:solidFill>
                <a:schemeClr val="tx1">
                  <a:lumMod val="75000"/>
                  <a:lumOff val="25000"/>
                </a:schemeClr>
              </a:solidFill>
            </a:endParaRPr>
          </a:p>
        </p:txBody>
      </p:sp>
      <p:pic>
        <p:nvPicPr>
          <p:cNvPr id="8" name="Picture 2" descr="https://lh4.googleusercontent.com/bTb1ZnxrOzxo_TYHD-pvXIyL-fF6Hpt2_WkRNV_TWC9ex79bCO8E87_wR8l3OM6GHAHqil9gG4HXfKFa9H0f1UFKGXEQrfjXj4ETj04tWSw7yV2lIU9-oynR9i6fpPcEzNzExnNZ2bTawFMy3xywIQ0gNmffpI_aD8l1AzJp8Pb8EDxxr6qjjWr11_D6J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19" y="3294333"/>
            <a:ext cx="5616000" cy="30632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lh5.googleusercontent.com/c23L_R11pwJC_PqYzbPPwViZNfoc1uASOUjgQHD1V9QdAXxnDJxCFFR9w1H91sCu_zSUEAvWklgmcGDAylM0sb0gkaRnVv4HsC5hBRK10MALq_CHM_cPAeZW1x1FdNJn9dkmiszKRrVEnmex0w4g1y9-Of2pBtX38qqnYt_YLR1tO1ZnvbNoNaxoDDvwL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7366" y="3294333"/>
            <a:ext cx="5616000" cy="3063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949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11">
            <a:extLst>
              <a:ext uri="{FF2B5EF4-FFF2-40B4-BE49-F238E27FC236}">
                <a16:creationId xmlns:a16="http://schemas.microsoft.com/office/drawing/2014/main" id="{74E94281-915D-48E4-A0EF-164BA46B103F}"/>
              </a:ext>
            </a:extLst>
          </p:cNvPr>
          <p:cNvGraphicFramePr>
            <a:graphicFrameLocks noGrp="1"/>
          </p:cNvGraphicFramePr>
          <p:nvPr>
            <p:extLst>
              <p:ext uri="{D42A27DB-BD31-4B8C-83A1-F6EECF244321}">
                <p14:modId xmlns:p14="http://schemas.microsoft.com/office/powerpoint/2010/main" val="188196695"/>
              </p:ext>
            </p:extLst>
          </p:nvPr>
        </p:nvGraphicFramePr>
        <p:xfrm>
          <a:off x="279453" y="2326105"/>
          <a:ext cx="11351072" cy="4237657"/>
        </p:xfrm>
        <a:graphic>
          <a:graphicData uri="http://schemas.openxmlformats.org/drawingml/2006/table">
            <a:tbl>
              <a:tblPr firstRow="1" bandRow="1">
                <a:tableStyleId>{5940675A-B579-460E-94D1-54222C63F5DA}</a:tableStyleId>
              </a:tblPr>
              <a:tblGrid>
                <a:gridCol w="5675536">
                  <a:extLst>
                    <a:ext uri="{9D8B030D-6E8A-4147-A177-3AD203B41FA5}">
                      <a16:colId xmlns:a16="http://schemas.microsoft.com/office/drawing/2014/main" val="146967619"/>
                    </a:ext>
                  </a:extLst>
                </a:gridCol>
                <a:gridCol w="5675536">
                  <a:extLst>
                    <a:ext uri="{9D8B030D-6E8A-4147-A177-3AD203B41FA5}">
                      <a16:colId xmlns:a16="http://schemas.microsoft.com/office/drawing/2014/main" val="4114000749"/>
                    </a:ext>
                  </a:extLst>
                </a:gridCol>
              </a:tblGrid>
              <a:tr h="775081">
                <a:tc gridSpan="2">
                  <a:txBody>
                    <a:bodyPr/>
                    <a:lstStyle/>
                    <a:p>
                      <a:pPr algn="ctr" rtl="0" fontAlgn="t">
                        <a:spcBef>
                          <a:spcPts val="0"/>
                        </a:spcBef>
                        <a:spcAft>
                          <a:spcPts val="0"/>
                        </a:spcAft>
                      </a:pP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實驗組</a:t>
                      </a:r>
                      <a:endPar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endParaRPr>
                    </a:p>
                    <a:p>
                      <a:pPr algn="ctr" rtl="0" fontAlgn="t">
                        <a:spcBef>
                          <a:spcPts val="0"/>
                        </a:spcBef>
                        <a:spcAft>
                          <a:spcPts val="0"/>
                        </a:spcAft>
                      </a:pP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篩選台積電</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&amp;</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等級</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57</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以上</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80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pPr algn="ctr" rtl="0" fontAlgn="t">
                        <a:spcBef>
                          <a:spcPts val="0"/>
                        </a:spcBef>
                        <a:spcAft>
                          <a:spcPts val="0"/>
                        </a:spcAft>
                      </a:pP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實驗組</a:t>
                      </a:r>
                      <a:endPar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endParaRPr>
                    </a:p>
                    <a:p>
                      <a:pPr algn="ctr" rtl="0" fontAlgn="t">
                        <a:spcBef>
                          <a:spcPts val="0"/>
                        </a:spcBef>
                        <a:spcAft>
                          <a:spcPts val="0"/>
                        </a:spcAft>
                      </a:pP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篩選台積電</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&amp;</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等級</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57</a:t>
                      </a:r>
                      <a:r>
                        <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rPr>
                        <a:t>以上</a:t>
                      </a:r>
                      <a:r>
                        <a:rPr lang="en-US" altLang="zh-TW" sz="1800" b="1"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800" dirty="0">
                        <a:effectLst/>
                        <a:latin typeface="微軟正黑體" panose="020B0604030504040204" pitchFamily="34" charset="-120"/>
                        <a:ea typeface="微軟正黑體" panose="020B0604030504040204" pitchFamily="34" charset="-120"/>
                      </a:endParaRPr>
                    </a:p>
                  </a:txBody>
                  <a:tcPr marL="63500" marR="63500" marT="63500" marB="635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035993722"/>
                  </a:ext>
                </a:extLst>
              </a:tr>
              <a:tr h="3462576">
                <a:tc>
                  <a:txBody>
                    <a:bodyPr/>
                    <a:lstStyle/>
                    <a:p>
                      <a:endParaRPr lang="zh-TW" altLang="en-US" sz="1800" dirty="0">
                        <a:latin typeface="微軟正黑體" panose="020B0604030504040204" pitchFamily="34" charset="-120"/>
                        <a:ea typeface="微軟正黑體" panose="020B0604030504040204" pitchFamily="34" charset="-120"/>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endParaRPr lang="zh-TW" altLang="en-US" sz="1800" dirty="0">
                        <a:latin typeface="微軟正黑體" panose="020B0604030504040204" pitchFamily="34" charset="-120"/>
                        <a:ea typeface="微軟正黑體" panose="020B0604030504040204" pitchFamily="34" charset="-120"/>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92020496"/>
                  </a:ext>
                </a:extLst>
              </a:tr>
            </a:tbl>
          </a:graphicData>
        </a:graphic>
      </p:graphicFrame>
      <p:sp>
        <p:nvSpPr>
          <p:cNvPr id="2" name="投影片編號版面配置區 1"/>
          <p:cNvSpPr>
            <a:spLocks noGrp="1"/>
          </p:cNvSpPr>
          <p:nvPr>
            <p:ph type="sldNum" idx="10"/>
          </p:nvPr>
        </p:nvSpPr>
        <p:spPr>
          <a:xfrm>
            <a:off x="9460937" y="6456768"/>
            <a:ext cx="2743200" cy="365125"/>
          </a:xfrm>
        </p:spPr>
        <p:txBody>
          <a:bodyPr/>
          <a:lstStyle/>
          <a:p>
            <a:pPr marL="0" lvl="0" indent="0" algn="r" rtl="0">
              <a:spcBef>
                <a:spcPts val="0"/>
              </a:spcBef>
              <a:spcAft>
                <a:spcPts val="0"/>
              </a:spcAft>
              <a:buNone/>
            </a:pPr>
            <a:fld id="{00000000-1234-1234-1234-123412341234}" type="slidenum">
              <a:rPr lang="en-US" smtClean="0"/>
              <a:t>23</a:t>
            </a:fld>
            <a:endParaRPr lang="en-US" dirty="0"/>
          </a:p>
        </p:txBody>
      </p:sp>
      <p:sp>
        <p:nvSpPr>
          <p:cNvPr id="10" name="文字版面配置區 2"/>
          <p:cNvSpPr txBox="1">
            <a:spLocks/>
          </p:cNvSpPr>
          <p:nvPr/>
        </p:nvSpPr>
        <p:spPr>
          <a:xfrm>
            <a:off x="3115048" y="1140741"/>
            <a:ext cx="8315780" cy="84575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1800" b="0" i="0" u="none" strike="noStrike" cap="none">
                <a:solidFill>
                  <a:schemeClr val="dk1"/>
                </a:solidFill>
                <a:latin typeface="Microsoft JhengHei"/>
                <a:ea typeface="Microsoft JhengHei"/>
                <a:cs typeface="Microsoft JhengHei"/>
                <a:sym typeface="Microsoft Jheng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pPr marL="0" indent="0" fontAlgn="base">
              <a:lnSpc>
                <a:spcPct val="100000"/>
              </a:lnSpc>
              <a:spcBef>
                <a:spcPts val="0"/>
              </a:spcBef>
              <a:buNone/>
            </a:pPr>
            <a:r>
              <a:rPr lang="zh-TW" altLang="en-US" sz="2400" b="1" dirty="0">
                <a:solidFill>
                  <a:schemeClr val="tx1">
                    <a:lumMod val="75000"/>
                    <a:lumOff val="25000"/>
                  </a:schemeClr>
                </a:solidFill>
                <a:sym typeface="Arial"/>
              </a:rPr>
              <a:t>發文等級較高的使用者發文時段較集中在開盤前一小時，</a:t>
            </a:r>
            <a:endParaRPr lang="en-US" altLang="zh-TW" sz="2400" b="1" dirty="0">
              <a:solidFill>
                <a:schemeClr val="tx1">
                  <a:lumMod val="75000"/>
                  <a:lumOff val="25000"/>
                </a:schemeClr>
              </a:solidFill>
              <a:sym typeface="Arial"/>
            </a:endParaRPr>
          </a:p>
          <a:p>
            <a:pPr marL="0" indent="0" fontAlgn="base">
              <a:lnSpc>
                <a:spcPct val="100000"/>
              </a:lnSpc>
              <a:spcBef>
                <a:spcPts val="0"/>
              </a:spcBef>
              <a:buNone/>
            </a:pPr>
            <a:r>
              <a:rPr lang="zh-TW" altLang="en-US" sz="2400" b="1" dirty="0">
                <a:solidFill>
                  <a:schemeClr val="tx1">
                    <a:lumMod val="75000"/>
                    <a:lumOff val="25000"/>
                  </a:schemeClr>
                </a:solidFill>
                <a:sym typeface="Arial"/>
              </a:rPr>
              <a:t>也就是上午</a:t>
            </a:r>
            <a:r>
              <a:rPr lang="en-US" altLang="zh-TW" sz="2400" b="1" dirty="0">
                <a:solidFill>
                  <a:schemeClr val="tx1">
                    <a:lumMod val="75000"/>
                    <a:lumOff val="25000"/>
                  </a:schemeClr>
                </a:solidFill>
                <a:sym typeface="Arial"/>
              </a:rPr>
              <a:t>08:00</a:t>
            </a:r>
            <a:r>
              <a:rPr lang="zh-TW" altLang="en-US" sz="2400" b="1" dirty="0">
                <a:solidFill>
                  <a:schemeClr val="tx1">
                    <a:lumMod val="75000"/>
                    <a:lumOff val="25000"/>
                  </a:schemeClr>
                </a:solidFill>
                <a:sym typeface="Arial"/>
              </a:rPr>
              <a:t>至</a:t>
            </a:r>
            <a:r>
              <a:rPr lang="en-US" altLang="zh-TW" sz="2400" b="1" dirty="0">
                <a:solidFill>
                  <a:schemeClr val="tx1">
                    <a:lumMod val="75000"/>
                    <a:lumOff val="25000"/>
                  </a:schemeClr>
                </a:solidFill>
                <a:sym typeface="Arial"/>
              </a:rPr>
              <a:t>09:00</a:t>
            </a:r>
            <a:r>
              <a:rPr lang="zh-TW" altLang="en-US" sz="2400" b="1" dirty="0">
                <a:solidFill>
                  <a:schemeClr val="tx1">
                    <a:lumMod val="75000"/>
                    <a:lumOff val="25000"/>
                  </a:schemeClr>
                </a:solidFill>
                <a:sym typeface="Arial"/>
              </a:rPr>
              <a:t>之間。</a:t>
            </a:r>
          </a:p>
        </p:txBody>
      </p:sp>
      <p:pic>
        <p:nvPicPr>
          <p:cNvPr id="8" name="Picture 4" descr="https://lh5.googleusercontent.com/bKa2Oc6vyYD4qDFnu4rjxQWq171DSDbXlU2bGGXFqpl4KvF1w-0w0wXHQaShk-LYCrsAdwPyp3Xgz-10BwPwiZidACFPOrmYYgM6dCL4mnKWI3A2kVyUsnyIyqS6eAAR1bisnfqW4u1RKm7CfwD9dk2S6nYK0npj8e7dXc9xfvQLd127b0traDSuFGiYq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89" y="3290645"/>
            <a:ext cx="5616000" cy="306327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BF0C7472-BD1F-466B-B2B6-0C2DB1AE7E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9893" y="3304937"/>
            <a:ext cx="5616000" cy="3034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309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idx="1"/>
          </p:nvPr>
        </p:nvSpPr>
        <p:spPr>
          <a:xfrm>
            <a:off x="384182" y="3250615"/>
            <a:ext cx="2168895" cy="1538674"/>
          </a:xfrm>
        </p:spPr>
        <p:txBody>
          <a:bodyPr/>
          <a:lstStyle/>
          <a:p>
            <a:pPr marL="50800" indent="0">
              <a:buNone/>
            </a:pPr>
            <a:r>
              <a:rPr lang="zh-TW" altLang="en-US" sz="2400" b="1" dirty="0">
                <a:solidFill>
                  <a:schemeClr val="tx1">
                    <a:lumMod val="75000"/>
                    <a:lumOff val="25000"/>
                  </a:schemeClr>
                </a:solidFill>
              </a:rPr>
              <a:t>系統情緒與</a:t>
            </a:r>
            <a:endParaRPr lang="en-US" altLang="zh-TW" sz="2400" b="1" dirty="0">
              <a:solidFill>
                <a:schemeClr val="tx1">
                  <a:lumMod val="75000"/>
                  <a:lumOff val="25000"/>
                </a:schemeClr>
              </a:solidFill>
            </a:endParaRPr>
          </a:p>
          <a:p>
            <a:pPr marL="50800" indent="0">
              <a:buNone/>
            </a:pPr>
            <a:r>
              <a:rPr lang="zh-TW" altLang="en-US" sz="2400" b="1" dirty="0">
                <a:solidFill>
                  <a:schemeClr val="tx1">
                    <a:lumMod val="75000"/>
                    <a:lumOff val="25000"/>
                  </a:schemeClr>
                </a:solidFill>
              </a:rPr>
              <a:t>當日股價驗證</a:t>
            </a:r>
            <a:endParaRPr lang="en-US" altLang="zh-TW" sz="2400" b="1" dirty="0">
              <a:solidFill>
                <a:schemeClr val="tx1">
                  <a:lumMod val="75000"/>
                  <a:lumOff val="25000"/>
                </a:schemeClr>
              </a:solidFill>
            </a:endParaRPr>
          </a:p>
          <a:p>
            <a:pPr marL="50800" indent="0">
              <a:buNone/>
            </a:pPr>
            <a:r>
              <a:rPr lang="zh-TW" altLang="en-US" sz="2400" b="1" dirty="0">
                <a:solidFill>
                  <a:schemeClr val="tx1">
                    <a:lumMod val="75000"/>
                    <a:lumOff val="25000"/>
                  </a:schemeClr>
                </a:solidFill>
              </a:rPr>
              <a:t>的精準度較高</a:t>
            </a:r>
          </a:p>
        </p:txBody>
      </p:sp>
      <p:sp>
        <p:nvSpPr>
          <p:cNvPr id="2" name="投影片編號版面配置區 1"/>
          <p:cNvSpPr>
            <a:spLocks noGrp="1"/>
          </p:cNvSpPr>
          <p:nvPr>
            <p:ph type="sldNum" idx="10"/>
          </p:nvPr>
        </p:nvSpPr>
        <p:spPr>
          <a:xfrm>
            <a:off x="9460937" y="6456768"/>
            <a:ext cx="2743200" cy="365125"/>
          </a:xfrm>
        </p:spPr>
        <p:txBody>
          <a:bodyPr/>
          <a:lstStyle/>
          <a:p>
            <a:pPr lvl="0"/>
            <a:fld id="{00000000-1234-1234-1234-123412341234}" type="slidenum">
              <a:rPr lang="en-US" smtClean="0"/>
              <a:pPr lvl="0"/>
              <a:t>24</a:t>
            </a:fld>
            <a:endParaRPr lang="en-US" dirty="0"/>
          </a:p>
        </p:txBody>
      </p:sp>
      <p:pic>
        <p:nvPicPr>
          <p:cNvPr id="1026" name="Picture 2" descr="https://lh5.googleusercontent.com/rMk4ptV2qVx9yw-Rp6I1ybP4g1YMkSdWyKgvYUCR-ub9YxGFhkFRjIxP6eQyEqK3WdB5hmSPqIrLvjjjbgVkjMKs64Mt9rEzmkHhpxso34Y8VQs6QJPwTsozNF2YBgcTeDNgeXvKR57SWd2JAauOFGPtNtJQXkCkWjttRQjYmwq-a4YGkuv6SqX4QyE7G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993" y="1466491"/>
            <a:ext cx="8075663" cy="4990277"/>
          </a:xfrm>
          <a:prstGeom prst="rect">
            <a:avLst/>
          </a:prstGeom>
          <a:noFill/>
          <a:extLst>
            <a:ext uri="{909E8E84-426E-40DD-AFC4-6F175D3DCCD1}">
              <a14:hiddenFill xmlns:a14="http://schemas.microsoft.com/office/drawing/2010/main">
                <a:solidFill>
                  <a:srgbClr val="FFFFFF"/>
                </a:solidFill>
              </a14:hiddenFill>
            </a:ext>
          </a:extLst>
        </p:spPr>
      </p:pic>
      <p:sp>
        <p:nvSpPr>
          <p:cNvPr id="6" name="甜甜圈 5"/>
          <p:cNvSpPr/>
          <p:nvPr/>
        </p:nvSpPr>
        <p:spPr>
          <a:xfrm>
            <a:off x="4848225" y="1962150"/>
            <a:ext cx="2733675" cy="4229100"/>
          </a:xfrm>
          <a:prstGeom prst="donut">
            <a:avLst>
              <a:gd name="adj" fmla="val 225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368569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idx="10"/>
          </p:nvPr>
        </p:nvSpPr>
        <p:spPr>
          <a:xfrm>
            <a:off x="9460937" y="6456768"/>
            <a:ext cx="2743200" cy="365125"/>
          </a:xfrm>
        </p:spPr>
        <p:txBody>
          <a:bodyPr/>
          <a:lstStyle/>
          <a:p>
            <a:fld id="{00000000-1234-1234-1234-123412341234}" type="slidenum">
              <a:rPr lang="en-US" smtClean="0"/>
              <a:pPr/>
              <a:t>25</a:t>
            </a:fld>
            <a:endParaRPr lang="en-US"/>
          </a:p>
        </p:txBody>
      </p:sp>
      <p:pic>
        <p:nvPicPr>
          <p:cNvPr id="2054" name="Picture 6" descr="https://lh4.googleusercontent.com/x1P_FfB-AOLbYM7CV_LDhn7Ii--Pyr1qHVPvNmsQO8yJ0ViimtfURjpsHphIU9DB_8jv1-WlOvxLF5KQV_39Q1P85k9pkh9q8-AOoOJmFzicOR3dLLmT7EQtxLA-Ntf2SdAF3X8iHmqRyqEHLGJ4FNNif5Q9vQJJ91M6iNjMWn6dYl2yjrvMOvuRhGPE_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8675" y="2679700"/>
            <a:ext cx="5734050" cy="3543300"/>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4"/>
          <p:cNvSpPr>
            <a:spLocks noGrp="1"/>
          </p:cNvSpPr>
          <p:nvPr>
            <p:ph type="body" idx="1"/>
          </p:nvPr>
        </p:nvSpPr>
        <p:spPr/>
        <p:txBody>
          <a:bodyPr/>
          <a:lstStyle/>
          <a:p>
            <a:endParaRPr lang="zh-TW" altLang="en-US" dirty="0"/>
          </a:p>
        </p:txBody>
      </p:sp>
      <p:sp>
        <p:nvSpPr>
          <p:cNvPr id="11" name="五邊形 10">
            <a:extLst>
              <a:ext uri="{FF2B5EF4-FFF2-40B4-BE49-F238E27FC236}">
                <a16:creationId xmlns:a16="http://schemas.microsoft.com/office/drawing/2014/main" id="{755F9FAB-7A77-294C-B657-6B8E3E772477}"/>
              </a:ext>
            </a:extLst>
          </p:cNvPr>
          <p:cNvSpPr/>
          <p:nvPr/>
        </p:nvSpPr>
        <p:spPr>
          <a:xfrm flipH="1">
            <a:off x="10521777" y="919394"/>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23321F"/>
                </a:solidFill>
                <a:latin typeface="微軟正黑體" panose="020B0604030504040204" pitchFamily="34" charset="-120"/>
                <a:ea typeface="微軟正黑體" panose="020B0604030504040204" pitchFamily="34" charset="-120"/>
              </a:rPr>
              <a:t>第一階段</a:t>
            </a:r>
          </a:p>
        </p:txBody>
      </p:sp>
      <p:pic>
        <p:nvPicPr>
          <p:cNvPr id="1026" name="Picture 2" descr="https://lh4.googleusercontent.com/S4wnops3zw0DWXgdDYx6pKq0kd-29Fl551IOoOclc3lFT_y7zJ2JBVodBGPnwpStnr36xrdY4bNMVUAHlXHyZapI-I2gnmPaKPNiJ-HO1_uhBJkt2MJuoM0u8EOntHzXjT67_V5cnpqjY0lUf-bu84VZd4XsDM5Wk3VbGBlEw2JQ76UGqQ2aQ1NV_sq-T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 y="2603499"/>
            <a:ext cx="5734050" cy="3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242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idx="10"/>
          </p:nvPr>
        </p:nvSpPr>
        <p:spPr>
          <a:xfrm>
            <a:off x="9460937" y="6456768"/>
            <a:ext cx="2743200" cy="365125"/>
          </a:xfrm>
        </p:spPr>
        <p:txBody>
          <a:bodyPr/>
          <a:lstStyle/>
          <a:p>
            <a:fld id="{00000000-1234-1234-1234-123412341234}" type="slidenum">
              <a:rPr lang="en-US" smtClean="0"/>
              <a:pPr/>
              <a:t>26</a:t>
            </a:fld>
            <a:endParaRPr lang="en-US"/>
          </a:p>
        </p:txBody>
      </p:sp>
      <p:sp>
        <p:nvSpPr>
          <p:cNvPr id="2" name="文字版面配置區 1"/>
          <p:cNvSpPr>
            <a:spLocks noGrp="1"/>
          </p:cNvSpPr>
          <p:nvPr>
            <p:ph type="body" idx="1"/>
          </p:nvPr>
        </p:nvSpPr>
        <p:spPr/>
        <p:txBody>
          <a:bodyPr/>
          <a:lstStyle/>
          <a:p>
            <a:endParaRPr lang="zh-TW" altLang="en-US"/>
          </a:p>
        </p:txBody>
      </p:sp>
      <p:sp>
        <p:nvSpPr>
          <p:cNvPr id="11" name="五邊形 10">
            <a:extLst>
              <a:ext uri="{FF2B5EF4-FFF2-40B4-BE49-F238E27FC236}">
                <a16:creationId xmlns:a16="http://schemas.microsoft.com/office/drawing/2014/main" id="{54013A4D-54D2-A21C-EBE3-EA2365FEFE0B}"/>
              </a:ext>
            </a:extLst>
          </p:cNvPr>
          <p:cNvSpPr/>
          <p:nvPr/>
        </p:nvSpPr>
        <p:spPr>
          <a:xfrm flipH="1">
            <a:off x="10518432" y="927245"/>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23321F"/>
                </a:solidFill>
                <a:latin typeface="微軟正黑體" panose="020B0604030504040204" pitchFamily="34" charset="-120"/>
                <a:ea typeface="微軟正黑體" panose="020B0604030504040204" pitchFamily="34" charset="-120"/>
              </a:rPr>
              <a:t>第二階段</a:t>
            </a:r>
          </a:p>
        </p:txBody>
      </p:sp>
      <p:pic>
        <p:nvPicPr>
          <p:cNvPr id="2050" name="Picture 2" descr="https://lh3.googleusercontent.com/3FbjLCwgXL0DutH2NZDbw34IUrWaYrmBgbV5rQEotR0guXhtmoAYVcSSmI3nV4FGriDj_bhjbj68BiUz5DACTLlkqSbLZzVxaL4qT224kMVNlweZHthXlEj2UjB8-XpnN2yrxIUz7gxk9oGBjiCcs0-Wc14l1wBjdAnAsS1uWluEUBjUjVeD7xSSWed9M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29" y="2653200"/>
            <a:ext cx="573405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90C453C0-9DD6-44CD-916B-564617619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9479" y="2711646"/>
            <a:ext cx="5734800" cy="3540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250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idx="10"/>
          </p:nvPr>
        </p:nvSpPr>
        <p:spPr>
          <a:xfrm>
            <a:off x="9460937" y="6456768"/>
            <a:ext cx="2743200" cy="365125"/>
          </a:xfrm>
        </p:spPr>
        <p:txBody>
          <a:bodyPr/>
          <a:lstStyle/>
          <a:p>
            <a:fld id="{00000000-1234-1234-1234-123412341234}" type="slidenum">
              <a:rPr lang="en-US" smtClean="0"/>
              <a:pPr/>
              <a:t>27</a:t>
            </a:fld>
            <a:endParaRPr lang="en-US"/>
          </a:p>
        </p:txBody>
      </p:sp>
      <p:pic>
        <p:nvPicPr>
          <p:cNvPr id="6146" name="Picture 2" descr="https://lh6.googleusercontent.com/0K4ywnWDu3f_2X1lN9rzJ-RMAMoRvzP4pqslLqk0aq4jIwE9fwQB4HMHEhOAhsRDAkPYecRXV3ILL0xIrptAe-euFUrSsZlS7ZG-HdJ2XCi68JaHhlY6GJQ1ebCFfFRKf8VQAj2Gz0JaMd6_xvjRxdBgHuDQX06Znr9lJ7KnQa7OlLCJqJ5nt49hfHt0pQ"/>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825" y="2680200"/>
            <a:ext cx="5734800" cy="3542400"/>
          </a:xfrm>
          <a:prstGeom prst="rect">
            <a:avLst/>
          </a:prstGeom>
          <a:noFill/>
          <a:extLst>
            <a:ext uri="{909E8E84-426E-40DD-AFC4-6F175D3DCCD1}">
              <a14:hiddenFill xmlns:a14="http://schemas.microsoft.com/office/drawing/2010/main">
                <a:solidFill>
                  <a:srgbClr val="FFFFFF"/>
                </a:solidFill>
              </a14:hiddenFill>
            </a:ext>
          </a:extLst>
        </p:spPr>
      </p:pic>
      <p:sp>
        <p:nvSpPr>
          <p:cNvPr id="2" name="文字版面配置區 1"/>
          <p:cNvSpPr>
            <a:spLocks noGrp="1"/>
          </p:cNvSpPr>
          <p:nvPr>
            <p:ph type="body" idx="1"/>
          </p:nvPr>
        </p:nvSpPr>
        <p:spPr/>
        <p:txBody>
          <a:bodyPr/>
          <a:lstStyle/>
          <a:p>
            <a:endParaRPr lang="zh-TW" altLang="en-US"/>
          </a:p>
        </p:txBody>
      </p:sp>
      <p:sp>
        <p:nvSpPr>
          <p:cNvPr id="9" name="五邊形 8">
            <a:extLst>
              <a:ext uri="{FF2B5EF4-FFF2-40B4-BE49-F238E27FC236}">
                <a16:creationId xmlns:a16="http://schemas.microsoft.com/office/drawing/2014/main" id="{E8244772-91AF-89DC-E539-630F6DDEF780}"/>
              </a:ext>
            </a:extLst>
          </p:cNvPr>
          <p:cNvSpPr/>
          <p:nvPr/>
        </p:nvSpPr>
        <p:spPr>
          <a:xfrm flipH="1">
            <a:off x="10527957" y="922853"/>
            <a:ext cx="1664043" cy="556054"/>
          </a:xfrm>
          <a:prstGeom prst="homePlate">
            <a:avLst/>
          </a:prstGeom>
          <a:solidFill>
            <a:srgbClr val="B6B8B5"/>
          </a:solidFill>
          <a:ln>
            <a:solidFill>
              <a:srgbClr val="B6B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600" b="1" dirty="0">
                <a:ln>
                  <a:noFill/>
                </a:ln>
                <a:solidFill>
                  <a:srgbClr val="23321F"/>
                </a:solidFill>
                <a:latin typeface="微軟正黑體" panose="020B0604030504040204" pitchFamily="34" charset="-120"/>
                <a:ea typeface="微軟正黑體" panose="020B0604030504040204" pitchFamily="34" charset="-120"/>
              </a:rPr>
              <a:t>第三階段</a:t>
            </a:r>
          </a:p>
        </p:txBody>
      </p:sp>
      <p:pic>
        <p:nvPicPr>
          <p:cNvPr id="3074" name="Picture 2" descr="https://lh6.googleusercontent.com/EWI0UtOCd9A9LIvtiR_kg0vd1-Gi7UNPxfshpWI_IMAVkKBcDj_I9uVyAQhejvRD3pQui3qxq4Oiadvzi9Rd67Q3_bL4y6IevsxEHAlx7D7HqxOl27tfP-rz-Ihj51d2syGQXNAoWT1cHo5OTikj6rKE21-FzG6EthmRJMv7D2WO-bZuofp1KuOOFrq1N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75" y="2622600"/>
            <a:ext cx="57340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233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a:xfrm>
            <a:off x="207266" y="3062113"/>
            <a:ext cx="2712398" cy="1002893"/>
          </a:xfrm>
        </p:spPr>
        <p:txBody>
          <a:bodyPr/>
          <a:lstStyle/>
          <a:p>
            <a:r>
              <a:rPr lang="zh-TW" altLang="en-US" sz="2000" b="1" dirty="0">
                <a:solidFill>
                  <a:schemeClr val="tx1">
                    <a:lumMod val="75000"/>
                    <a:lumOff val="25000"/>
                  </a:schemeClr>
                </a:solidFill>
              </a:rPr>
              <a:t>正向文章數量較多</a:t>
            </a:r>
            <a:endParaRPr lang="en-US" altLang="zh-TW" sz="2000" b="1" dirty="0">
              <a:solidFill>
                <a:schemeClr val="tx1">
                  <a:lumMod val="75000"/>
                  <a:lumOff val="25000"/>
                </a:schemeClr>
              </a:solidFill>
            </a:endParaRPr>
          </a:p>
          <a:p>
            <a:r>
              <a:rPr lang="zh-TW" altLang="en-US" sz="2000" b="1" dirty="0">
                <a:solidFill>
                  <a:schemeClr val="tx1">
                    <a:lumMod val="75000"/>
                    <a:lumOff val="25000"/>
                  </a:schemeClr>
                </a:solidFill>
              </a:rPr>
              <a:t>負向正確率較高</a:t>
            </a:r>
            <a:endParaRPr lang="en-US" altLang="zh-TW" sz="2000" b="1" dirty="0">
              <a:solidFill>
                <a:schemeClr val="tx1">
                  <a:lumMod val="75000"/>
                  <a:lumOff val="25000"/>
                </a:schemeClr>
              </a:solidFill>
            </a:endParaRPr>
          </a:p>
        </p:txBody>
      </p:sp>
      <p:sp>
        <p:nvSpPr>
          <p:cNvPr id="3" name="投影片編號版面配置區 2"/>
          <p:cNvSpPr>
            <a:spLocks noGrp="1"/>
          </p:cNvSpPr>
          <p:nvPr>
            <p:ph type="sldNum" idx="10"/>
          </p:nvPr>
        </p:nvSpPr>
        <p:spPr>
          <a:xfrm>
            <a:off x="9460937" y="6456768"/>
            <a:ext cx="2743200" cy="365125"/>
          </a:xfrm>
        </p:spPr>
        <p:txBody>
          <a:bodyPr/>
          <a:lstStyle/>
          <a:p>
            <a:fld id="{00000000-1234-1234-1234-123412341234}" type="slidenum">
              <a:rPr lang="en-US" smtClean="0"/>
              <a:pPr/>
              <a:t>28</a:t>
            </a:fld>
            <a:endParaRPr lang="en-US"/>
          </a:p>
        </p:txBody>
      </p:sp>
      <p:pic>
        <p:nvPicPr>
          <p:cNvPr id="4098" name="Picture 2">
            <a:extLst>
              <a:ext uri="{FF2B5EF4-FFF2-40B4-BE49-F238E27FC236}">
                <a16:creationId xmlns:a16="http://schemas.microsoft.com/office/drawing/2014/main" id="{52F07F6B-7099-47CC-B9B4-4298C1318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371" y="1339909"/>
            <a:ext cx="8534124" cy="4961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178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AE9BAF-03C9-46FF-A692-8511DA4AE3D0}"/>
              </a:ext>
            </a:extLst>
          </p:cNvPr>
          <p:cNvSpPr>
            <a:spLocks noGrp="1"/>
          </p:cNvSpPr>
          <p:nvPr>
            <p:ph type="title"/>
          </p:nvPr>
        </p:nvSpPr>
        <p:spPr/>
        <p:txBody>
          <a:bodyPr/>
          <a:lstStyle/>
          <a:p>
            <a:r>
              <a:rPr lang="zh-TW" altLang="en-US" b="1" dirty="0">
                <a:solidFill>
                  <a:schemeClr val="tx1">
                    <a:lumMod val="75000"/>
                    <a:lumOff val="25000"/>
                  </a:schemeClr>
                </a:solidFill>
              </a:rPr>
              <a:t>總結</a:t>
            </a:r>
          </a:p>
        </p:txBody>
      </p:sp>
      <p:sp>
        <p:nvSpPr>
          <p:cNvPr id="3" name="文字版面配置區 2">
            <a:extLst>
              <a:ext uri="{FF2B5EF4-FFF2-40B4-BE49-F238E27FC236}">
                <a16:creationId xmlns:a16="http://schemas.microsoft.com/office/drawing/2014/main" id="{05A614FF-517E-456F-9AFC-AC317E7BAB77}"/>
              </a:ext>
            </a:extLst>
          </p:cNvPr>
          <p:cNvSpPr>
            <a:spLocks noGrp="1"/>
          </p:cNvSpPr>
          <p:nvPr>
            <p:ph type="body" idx="1"/>
          </p:nvPr>
        </p:nvSpPr>
        <p:spPr>
          <a:xfrm>
            <a:off x="1077912" y="2495760"/>
            <a:ext cx="6056220" cy="3597219"/>
          </a:xfrm>
        </p:spPr>
        <p:txBody>
          <a:bodyPr/>
          <a:lstStyle/>
          <a:p>
            <a:pPr marL="565150" indent="-514350">
              <a:lnSpc>
                <a:spcPct val="100000"/>
              </a:lnSpc>
              <a:spcBef>
                <a:spcPts val="0"/>
              </a:spcBef>
              <a:buFont typeface="+mj-lt"/>
              <a:buAutoNum type="arabicPeriod"/>
            </a:pPr>
            <a:r>
              <a:rPr lang="zh-TW" altLang="en-US" dirty="0">
                <a:solidFill>
                  <a:schemeClr val="tx1">
                    <a:lumMod val="75000"/>
                    <a:lumOff val="25000"/>
                  </a:schemeClr>
                </a:solidFill>
              </a:rPr>
              <a:t>論壇使用者的發文情緒偏正面</a:t>
            </a:r>
            <a:endParaRPr lang="en-US" altLang="zh-TW" dirty="0">
              <a:solidFill>
                <a:schemeClr val="tx1">
                  <a:lumMod val="75000"/>
                  <a:lumOff val="25000"/>
                </a:schemeClr>
              </a:solidFill>
            </a:endParaRPr>
          </a:p>
          <a:p>
            <a:pPr marL="565150" indent="-514350">
              <a:lnSpc>
                <a:spcPct val="100000"/>
              </a:lnSpc>
              <a:spcBef>
                <a:spcPts val="0"/>
              </a:spcBef>
              <a:buFont typeface="+mj-lt"/>
              <a:buAutoNum type="arabicPeriod"/>
            </a:pPr>
            <a:endParaRPr lang="en-US" altLang="zh-TW" dirty="0">
              <a:solidFill>
                <a:schemeClr val="tx1">
                  <a:lumMod val="75000"/>
                  <a:lumOff val="25000"/>
                </a:schemeClr>
              </a:solidFill>
            </a:endParaRPr>
          </a:p>
          <a:p>
            <a:pPr marL="565150" indent="-514350">
              <a:lnSpc>
                <a:spcPct val="100000"/>
              </a:lnSpc>
              <a:spcBef>
                <a:spcPts val="0"/>
              </a:spcBef>
              <a:buFont typeface="+mj-lt"/>
              <a:buAutoNum type="arabicPeriod"/>
            </a:pPr>
            <a:r>
              <a:rPr lang="zh-TW" altLang="en-US" dirty="0">
                <a:solidFill>
                  <a:schemeClr val="tx1">
                    <a:lumMod val="75000"/>
                    <a:lumOff val="25000"/>
                  </a:schemeClr>
                </a:solidFill>
              </a:rPr>
              <a:t>平台使用者在上午的活動較活躍</a:t>
            </a:r>
            <a:endParaRPr lang="en-US" altLang="zh-TW" dirty="0">
              <a:solidFill>
                <a:schemeClr val="tx1">
                  <a:lumMod val="75000"/>
                  <a:lumOff val="25000"/>
                </a:schemeClr>
              </a:solidFill>
            </a:endParaRPr>
          </a:p>
          <a:p>
            <a:pPr marL="565150" indent="-514350">
              <a:lnSpc>
                <a:spcPct val="100000"/>
              </a:lnSpc>
              <a:spcBef>
                <a:spcPts val="0"/>
              </a:spcBef>
              <a:buFont typeface="+mj-lt"/>
              <a:buAutoNum type="arabicPeriod"/>
            </a:pPr>
            <a:endParaRPr lang="en-US" altLang="zh-TW" dirty="0">
              <a:solidFill>
                <a:schemeClr val="tx1">
                  <a:lumMod val="75000"/>
                  <a:lumOff val="25000"/>
                </a:schemeClr>
              </a:solidFill>
            </a:endParaRPr>
          </a:p>
          <a:p>
            <a:pPr marL="565150" indent="-514350">
              <a:lnSpc>
                <a:spcPct val="100000"/>
              </a:lnSpc>
              <a:spcBef>
                <a:spcPts val="0"/>
              </a:spcBef>
              <a:buFont typeface="+mj-lt"/>
              <a:buAutoNum type="arabicPeriod"/>
            </a:pPr>
            <a:r>
              <a:rPr lang="zh-TW" altLang="en-US" dirty="0">
                <a:solidFill>
                  <a:schemeClr val="tx1">
                    <a:lumMod val="75000"/>
                    <a:lumOff val="25000"/>
                  </a:schemeClr>
                </a:solidFill>
              </a:rPr>
              <a:t>高等級發文者文章情緒較明顯</a:t>
            </a:r>
            <a:endParaRPr lang="en-US" altLang="zh-TW" dirty="0">
              <a:solidFill>
                <a:schemeClr val="tx1">
                  <a:lumMod val="75000"/>
                  <a:lumOff val="25000"/>
                </a:schemeClr>
              </a:solidFill>
            </a:endParaRPr>
          </a:p>
          <a:p>
            <a:pPr marL="565150" indent="-514350">
              <a:lnSpc>
                <a:spcPct val="100000"/>
              </a:lnSpc>
              <a:spcBef>
                <a:spcPts val="0"/>
              </a:spcBef>
              <a:buFont typeface="+mj-lt"/>
              <a:buAutoNum type="arabicPeriod"/>
            </a:pPr>
            <a:endParaRPr lang="en-US" altLang="zh-TW" dirty="0">
              <a:solidFill>
                <a:schemeClr val="tx1">
                  <a:lumMod val="75000"/>
                  <a:lumOff val="25000"/>
                </a:schemeClr>
              </a:solidFill>
            </a:endParaRPr>
          </a:p>
          <a:p>
            <a:pPr marL="565150" indent="-514350">
              <a:lnSpc>
                <a:spcPct val="100000"/>
              </a:lnSpc>
              <a:spcBef>
                <a:spcPts val="0"/>
              </a:spcBef>
              <a:buFont typeface="+mj-lt"/>
              <a:buAutoNum type="arabicPeriod"/>
            </a:pPr>
            <a:r>
              <a:rPr lang="zh-TW" altLang="en-US" dirty="0">
                <a:solidFill>
                  <a:schemeClr val="tx1">
                    <a:lumMod val="75000"/>
                    <a:lumOff val="25000"/>
                  </a:schemeClr>
                </a:solidFill>
              </a:rPr>
              <a:t>非交易日的發文量較少</a:t>
            </a:r>
            <a:endParaRPr lang="en-US" altLang="zh-TW" dirty="0">
              <a:solidFill>
                <a:schemeClr val="tx1">
                  <a:lumMod val="75000"/>
                  <a:lumOff val="25000"/>
                </a:schemeClr>
              </a:solidFill>
            </a:endParaRPr>
          </a:p>
          <a:p>
            <a:pPr marL="50800" indent="0">
              <a:lnSpc>
                <a:spcPct val="100000"/>
              </a:lnSpc>
              <a:spcBef>
                <a:spcPts val="0"/>
              </a:spcBef>
              <a:buNone/>
            </a:pPr>
            <a:r>
              <a:rPr lang="zh-TW" altLang="en-US" dirty="0">
                <a:solidFill>
                  <a:schemeClr val="tx1">
                    <a:lumMod val="75000"/>
                    <a:lumOff val="25000"/>
                  </a:schemeClr>
                </a:solidFill>
              </a:rPr>
              <a:t>      對於系統情緒較無太大的影響</a:t>
            </a:r>
          </a:p>
        </p:txBody>
      </p:sp>
      <p:sp>
        <p:nvSpPr>
          <p:cNvPr id="4" name="投影片編號版面配置區 3"/>
          <p:cNvSpPr>
            <a:spLocks noGrp="1"/>
          </p:cNvSpPr>
          <p:nvPr>
            <p:ph type="sldNum" idx="10"/>
          </p:nvPr>
        </p:nvSpPr>
        <p:spPr>
          <a:xfrm>
            <a:off x="9460937" y="6456768"/>
            <a:ext cx="2743200" cy="365125"/>
          </a:xfrm>
        </p:spPr>
        <p:txBody>
          <a:bodyPr/>
          <a:lstStyle/>
          <a:p>
            <a:pPr lvl="0"/>
            <a:fld id="{00000000-1234-1234-1234-123412341234}" type="slidenum">
              <a:rPr lang="en-US" smtClean="0"/>
              <a:pPr lvl="0"/>
              <a:t>29</a:t>
            </a:fld>
            <a:endParaRPr lang="en-US"/>
          </a:p>
        </p:txBody>
      </p:sp>
      <p:pic>
        <p:nvPicPr>
          <p:cNvPr id="3074" name="Picture 2" descr="穿著工作服的人開會的插圖（嚴肅）"/>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237" y="2242266"/>
            <a:ext cx="35814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85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17870"/>
        </a:solidFill>
        <a:effectLst/>
      </p:bgPr>
    </p:bg>
    <p:spTree>
      <p:nvGrpSpPr>
        <p:cNvPr id="1" name="Shape 140"/>
        <p:cNvGrpSpPr/>
        <p:nvPr/>
      </p:nvGrpSpPr>
      <p:grpSpPr>
        <a:xfrm>
          <a:off x="0" y="0"/>
          <a:ext cx="0" cy="0"/>
          <a:chOff x="0" y="0"/>
          <a:chExt cx="0" cy="0"/>
        </a:xfrm>
      </p:grpSpPr>
      <p:sp>
        <p:nvSpPr>
          <p:cNvPr id="8" name="投影片編號版面配置區 7"/>
          <p:cNvSpPr>
            <a:spLocks noGrp="1"/>
          </p:cNvSpPr>
          <p:nvPr>
            <p:ph type="sldNum" idx="10"/>
          </p:nvPr>
        </p:nvSpPr>
        <p:spPr>
          <a:xfrm>
            <a:off x="9460937" y="6456768"/>
            <a:ext cx="2743200" cy="365125"/>
          </a:xfrm>
        </p:spPr>
        <p:txBody>
          <a:bodyPr/>
          <a:lstStyle/>
          <a:p>
            <a:pPr lvl="0"/>
            <a:fld id="{00000000-1234-1234-1234-123412341234}" type="slidenum">
              <a:rPr lang="en-US" smtClean="0"/>
              <a:pPr lvl="0"/>
              <a:t>3</a:t>
            </a:fld>
            <a:endParaRPr lang="en-US"/>
          </a:p>
        </p:txBody>
      </p:sp>
      <p:sp>
        <p:nvSpPr>
          <p:cNvPr id="141" name="Google Shape;141;p2"/>
          <p:cNvSpPr txBox="1">
            <a:spLocks noGrp="1"/>
          </p:cNvSpPr>
          <p:nvPr>
            <p:ph type="title" idx="4294967295"/>
          </p:nvPr>
        </p:nvSpPr>
        <p:spPr>
          <a:xfrm>
            <a:off x="525780" y="1317599"/>
            <a:ext cx="10515600" cy="1325563"/>
          </a:xfrm>
          <a:prstGeom prst="rect">
            <a:avLst/>
          </a:prstGeom>
        </p:spPr>
        <p:txBody>
          <a:bodyPr/>
          <a:lstStyle/>
          <a:p>
            <a:pPr lvl="0"/>
            <a:r>
              <a:rPr lang="zh-TW" altLang="en-US" sz="4400" b="1" dirty="0">
                <a:solidFill>
                  <a:schemeClr val="tx1">
                    <a:lumMod val="75000"/>
                    <a:lumOff val="25000"/>
                  </a:schemeClr>
                </a:solidFill>
                <a:latin typeface="微軟正黑體" panose="020B0604030504040204" pitchFamily="34" charset="-120"/>
                <a:ea typeface="微軟正黑體" panose="020B0604030504040204" pitchFamily="34" charset="-120"/>
                <a:sym typeface="Microsoft JhengHei"/>
              </a:rPr>
              <a:t>研究動機</a:t>
            </a:r>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139" y="2394858"/>
            <a:ext cx="3810000" cy="3810000"/>
          </a:xfrm>
          <a:prstGeom prst="rect">
            <a:avLst/>
          </a:prstGeom>
        </p:spPr>
      </p:pic>
      <p:sp>
        <p:nvSpPr>
          <p:cNvPr id="10" name="雲朵形圖說文字 9"/>
          <p:cNvSpPr/>
          <p:nvPr/>
        </p:nvSpPr>
        <p:spPr>
          <a:xfrm>
            <a:off x="5355770" y="901622"/>
            <a:ext cx="4122058" cy="2157518"/>
          </a:xfrm>
          <a:prstGeom prst="cloudCallout">
            <a:avLst>
              <a:gd name="adj1" fmla="val -56722"/>
              <a:gd name="adj2" fmla="val 6822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2800" dirty="0">
                <a:solidFill>
                  <a:schemeClr val="tx1">
                    <a:lumMod val="75000"/>
                    <a:lumOff val="25000"/>
                  </a:schemeClr>
                </a:solidFill>
                <a:latin typeface="微軟正黑體" panose="020B0604030504040204" pitchFamily="34" charset="-120"/>
                <a:ea typeface="微軟正黑體" panose="020B0604030504040204" pitchFamily="34" charset="-120"/>
              </a:rPr>
              <a:t>社群媒體不受</a:t>
            </a:r>
            <a:endParaRPr lang="en-US" altLang="zh-TW" sz="28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algn="ctr"/>
            <a:r>
              <a:rPr lang="zh-TW" altLang="en-US" sz="2800" dirty="0">
                <a:solidFill>
                  <a:schemeClr val="tx1">
                    <a:lumMod val="75000"/>
                    <a:lumOff val="25000"/>
                  </a:schemeClr>
                </a:solidFill>
                <a:latin typeface="微軟正黑體" panose="020B0604030504040204" pitchFamily="34" charset="-120"/>
                <a:ea typeface="微軟正黑體" panose="020B0604030504040204" pitchFamily="34" charset="-120"/>
              </a:rPr>
              <a:t>距離及時間限制</a:t>
            </a:r>
          </a:p>
        </p:txBody>
      </p:sp>
      <p:sp>
        <p:nvSpPr>
          <p:cNvPr id="11" name="雲朵形 10"/>
          <p:cNvSpPr/>
          <p:nvPr/>
        </p:nvSpPr>
        <p:spPr>
          <a:xfrm>
            <a:off x="7079087" y="2837257"/>
            <a:ext cx="4666271" cy="2136310"/>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6687 w 43256"/>
              <a:gd name="connsiteY13" fmla="*/ 8604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5079"/>
                  <a:pt x="5856" y="35139"/>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6692" y="8180"/>
                  <a:pt x="36687" y="8604"/>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p:spPr>
        <p:style>
          <a:lnRef idx="2">
            <a:schemeClr val="accent3"/>
          </a:lnRef>
          <a:fillRef idx="1">
            <a:schemeClr val="lt1"/>
          </a:fillRef>
          <a:effectRef idx="0">
            <a:schemeClr val="accent3"/>
          </a:effectRef>
          <a:fontRef idx="minor">
            <a:schemeClr val="dk1"/>
          </a:fontRef>
        </p:style>
        <p:txBody>
          <a:bodyPr rtlCol="0" anchor="ctr"/>
          <a:lstStyle/>
          <a:p>
            <a:pPr lvl="0" algn="ctr"/>
            <a:r>
              <a:rPr lang="zh-TW" altLang="en-US" sz="2800" dirty="0">
                <a:solidFill>
                  <a:schemeClr val="tx1">
                    <a:lumMod val="75000"/>
                    <a:lumOff val="25000"/>
                  </a:schemeClr>
                </a:solidFill>
                <a:latin typeface="微軟正黑體" panose="020B0604030504040204" pitchFamily="34" charset="-120"/>
                <a:ea typeface="微軟正黑體" panose="020B0604030504040204" pitchFamily="34" charset="-120"/>
              </a:rPr>
              <a:t>台灣股市</a:t>
            </a:r>
            <a:endParaRPr lang="en-US" altLang="zh-TW" sz="28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lvl="0" algn="ctr"/>
            <a:r>
              <a:rPr lang="zh-TW" altLang="en-US" sz="2800" dirty="0">
                <a:solidFill>
                  <a:schemeClr val="tx1">
                    <a:lumMod val="75000"/>
                    <a:lumOff val="25000"/>
                  </a:schemeClr>
                </a:solidFill>
                <a:latin typeface="微軟正黑體" panose="020B0604030504040204" pitchFamily="34" charset="-120"/>
                <a:ea typeface="微軟正黑體" panose="020B0604030504040204" pitchFamily="34" charset="-120"/>
              </a:rPr>
              <a:t>交易活動逐年熱絡</a:t>
            </a:r>
            <a:endParaRPr lang="zh-TW" altLang="en-US" dirty="0">
              <a:solidFill>
                <a:schemeClr val="tx1">
                  <a:lumMod val="75000"/>
                  <a:lumOff val="25000"/>
                </a:schemeClr>
              </a:solidFill>
            </a:endParaRPr>
          </a:p>
        </p:txBody>
      </p:sp>
      <p:sp>
        <p:nvSpPr>
          <p:cNvPr id="15" name="雲朵形 14"/>
          <p:cNvSpPr/>
          <p:nvPr/>
        </p:nvSpPr>
        <p:spPr>
          <a:xfrm>
            <a:off x="4734139" y="4672207"/>
            <a:ext cx="3624820" cy="1962063"/>
          </a:xfrm>
          <a:prstGeom prst="cloud">
            <a:avLst/>
          </a:prstGeom>
        </p:spPr>
        <p:style>
          <a:lnRef idx="2">
            <a:schemeClr val="accent3"/>
          </a:lnRef>
          <a:fillRef idx="1">
            <a:schemeClr val="lt1"/>
          </a:fillRef>
          <a:effectRef idx="0">
            <a:schemeClr val="accent3"/>
          </a:effectRef>
          <a:fontRef idx="minor">
            <a:schemeClr val="dk1"/>
          </a:fontRef>
        </p:style>
        <p:txBody>
          <a:bodyPr rtlCol="0" anchor="ctr"/>
          <a:lstStyle/>
          <a:p>
            <a:pPr lvl="0" algn="ctr"/>
            <a:r>
              <a:rPr lang="zh-TW" altLang="en-US" sz="2800" dirty="0">
                <a:solidFill>
                  <a:schemeClr val="tx1">
                    <a:lumMod val="75000"/>
                    <a:lumOff val="25000"/>
                  </a:schemeClr>
                </a:solidFill>
                <a:latin typeface="微軟正黑體" panose="020B0604030504040204" pitchFamily="34" charset="-120"/>
                <a:ea typeface="微軟正黑體" panose="020B0604030504040204" pitchFamily="34" charset="-120"/>
              </a:rPr>
              <a:t>「護國神山」</a:t>
            </a:r>
            <a:endParaRPr lang="en-US" altLang="zh-TW" sz="28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lvl="0" algn="ctr"/>
            <a:r>
              <a:rPr lang="zh-TW" altLang="en-US" sz="2800" dirty="0">
                <a:solidFill>
                  <a:schemeClr val="tx1">
                    <a:lumMod val="75000"/>
                    <a:lumOff val="25000"/>
                  </a:schemeClr>
                </a:solidFill>
                <a:latin typeface="微軟正黑體" panose="020B0604030504040204" pitchFamily="34" charset="-120"/>
                <a:ea typeface="微軟正黑體" panose="020B0604030504040204" pitchFamily="34" charset="-120"/>
              </a:rPr>
              <a:t>台積電</a:t>
            </a:r>
            <a:endParaRPr lang="zh-TW" altLang="en-US"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5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AE9BAF-03C9-46FF-A692-8511DA4AE3D0}"/>
              </a:ext>
            </a:extLst>
          </p:cNvPr>
          <p:cNvSpPr>
            <a:spLocks noGrp="1"/>
          </p:cNvSpPr>
          <p:nvPr>
            <p:ph type="title"/>
          </p:nvPr>
        </p:nvSpPr>
        <p:spPr/>
        <p:txBody>
          <a:bodyPr/>
          <a:lstStyle/>
          <a:p>
            <a:r>
              <a:rPr lang="zh-TW" altLang="en-US" b="1" dirty="0">
                <a:solidFill>
                  <a:schemeClr val="tx1">
                    <a:lumMod val="75000"/>
                    <a:lumOff val="25000"/>
                  </a:schemeClr>
                </a:solidFill>
              </a:rPr>
              <a:t>總結</a:t>
            </a:r>
          </a:p>
        </p:txBody>
      </p:sp>
      <p:sp>
        <p:nvSpPr>
          <p:cNvPr id="3" name="文字版面配置區 2">
            <a:extLst>
              <a:ext uri="{FF2B5EF4-FFF2-40B4-BE49-F238E27FC236}">
                <a16:creationId xmlns:a16="http://schemas.microsoft.com/office/drawing/2014/main" id="{05A614FF-517E-456F-9AFC-AC317E7BAB77}"/>
              </a:ext>
            </a:extLst>
          </p:cNvPr>
          <p:cNvSpPr>
            <a:spLocks noGrp="1"/>
          </p:cNvSpPr>
          <p:nvPr>
            <p:ph type="body" idx="1"/>
          </p:nvPr>
        </p:nvSpPr>
        <p:spPr>
          <a:xfrm>
            <a:off x="1077911" y="2497140"/>
            <a:ext cx="6481733" cy="2844406"/>
          </a:xfrm>
        </p:spPr>
        <p:txBody>
          <a:bodyPr/>
          <a:lstStyle/>
          <a:p>
            <a:pPr marL="565150" indent="-514350">
              <a:lnSpc>
                <a:spcPct val="100000"/>
              </a:lnSpc>
              <a:spcBef>
                <a:spcPts val="0"/>
              </a:spcBef>
              <a:buFont typeface="+mj-lt"/>
              <a:buAutoNum type="arabicPeriod"/>
            </a:pPr>
            <a:r>
              <a:rPr lang="zh-TW" altLang="en-US" dirty="0">
                <a:solidFill>
                  <a:schemeClr val="tx1">
                    <a:lumMod val="75000"/>
                    <a:lumOff val="25000"/>
                  </a:schemeClr>
                </a:solidFill>
              </a:rPr>
              <a:t>社群情緒和當日股價較有關聯</a:t>
            </a:r>
            <a:endParaRPr lang="en-US" altLang="zh-TW" dirty="0">
              <a:solidFill>
                <a:schemeClr val="tx1">
                  <a:lumMod val="75000"/>
                  <a:lumOff val="25000"/>
                </a:schemeClr>
              </a:solidFill>
            </a:endParaRPr>
          </a:p>
          <a:p>
            <a:pPr marL="565150" indent="-514350">
              <a:lnSpc>
                <a:spcPct val="100000"/>
              </a:lnSpc>
              <a:spcBef>
                <a:spcPts val="0"/>
              </a:spcBef>
              <a:buFont typeface="+mj-lt"/>
              <a:buAutoNum type="arabicPeriod"/>
            </a:pPr>
            <a:endParaRPr lang="en-US" altLang="zh-TW" dirty="0">
              <a:solidFill>
                <a:schemeClr val="tx1">
                  <a:lumMod val="75000"/>
                  <a:lumOff val="25000"/>
                </a:schemeClr>
              </a:solidFill>
            </a:endParaRPr>
          </a:p>
          <a:p>
            <a:pPr marL="565150" indent="-514350">
              <a:lnSpc>
                <a:spcPct val="100000"/>
              </a:lnSpc>
              <a:spcBef>
                <a:spcPts val="0"/>
              </a:spcBef>
              <a:buFont typeface="+mj-lt"/>
              <a:buAutoNum type="arabicPeriod"/>
            </a:pPr>
            <a:r>
              <a:rPr lang="zh-TW" altLang="en-US" dirty="0">
                <a:solidFill>
                  <a:schemeClr val="tx1">
                    <a:lumMod val="75000"/>
                    <a:lumOff val="25000"/>
                  </a:schemeClr>
                </a:solidFill>
              </a:rPr>
              <a:t>社群情緒判斷為負向的正確率較高</a:t>
            </a:r>
            <a:endParaRPr lang="en-US" altLang="zh-TW" dirty="0">
              <a:solidFill>
                <a:schemeClr val="tx1">
                  <a:lumMod val="75000"/>
                  <a:lumOff val="25000"/>
                </a:schemeClr>
              </a:solidFill>
            </a:endParaRPr>
          </a:p>
          <a:p>
            <a:pPr marL="565150" indent="-514350">
              <a:lnSpc>
                <a:spcPct val="100000"/>
              </a:lnSpc>
              <a:spcBef>
                <a:spcPts val="0"/>
              </a:spcBef>
              <a:buFont typeface="+mj-lt"/>
              <a:buAutoNum type="arabicPeriod"/>
            </a:pPr>
            <a:endParaRPr lang="en-US" altLang="zh-TW" dirty="0">
              <a:solidFill>
                <a:schemeClr val="tx1">
                  <a:lumMod val="75000"/>
                  <a:lumOff val="25000"/>
                </a:schemeClr>
              </a:solidFill>
            </a:endParaRPr>
          </a:p>
          <a:p>
            <a:pPr marL="565150" indent="-514350">
              <a:lnSpc>
                <a:spcPct val="100000"/>
              </a:lnSpc>
              <a:spcBef>
                <a:spcPts val="0"/>
              </a:spcBef>
              <a:buFont typeface="+mj-lt"/>
              <a:buAutoNum type="arabicPeriod"/>
            </a:pPr>
            <a:r>
              <a:rPr lang="zh-TW" altLang="en-US" dirty="0">
                <a:solidFill>
                  <a:schemeClr val="tx1">
                    <a:lumMod val="75000"/>
                    <a:lumOff val="25000"/>
                  </a:schemeClr>
                </a:solidFill>
              </a:rPr>
              <a:t>高等級發文者提及台積電的相關文章</a:t>
            </a:r>
            <a:endParaRPr lang="en-US" altLang="zh-TW" dirty="0">
              <a:solidFill>
                <a:schemeClr val="tx1">
                  <a:lumMod val="75000"/>
                  <a:lumOff val="25000"/>
                </a:schemeClr>
              </a:solidFill>
            </a:endParaRPr>
          </a:p>
          <a:p>
            <a:pPr marL="50800" indent="0">
              <a:lnSpc>
                <a:spcPct val="100000"/>
              </a:lnSpc>
              <a:spcBef>
                <a:spcPts val="0"/>
              </a:spcBef>
              <a:buNone/>
            </a:pPr>
            <a:r>
              <a:rPr lang="zh-TW" altLang="en-US" dirty="0">
                <a:solidFill>
                  <a:schemeClr val="tx1">
                    <a:lumMod val="75000"/>
                    <a:lumOff val="25000"/>
                  </a:schemeClr>
                </a:solidFill>
              </a:rPr>
              <a:t>      較有研究價值</a:t>
            </a:r>
            <a:endParaRPr lang="en-US" altLang="zh-TW" dirty="0">
              <a:solidFill>
                <a:schemeClr val="tx1">
                  <a:lumMod val="75000"/>
                  <a:lumOff val="25000"/>
                </a:schemeClr>
              </a:solidFill>
            </a:endParaRPr>
          </a:p>
          <a:p>
            <a:pPr marL="565150" indent="-514350">
              <a:lnSpc>
                <a:spcPct val="100000"/>
              </a:lnSpc>
              <a:spcBef>
                <a:spcPts val="0"/>
              </a:spcBef>
              <a:buFont typeface="+mj-lt"/>
              <a:buAutoNum type="arabicPeriod"/>
            </a:pPr>
            <a:endParaRPr lang="en-US" altLang="zh-TW" dirty="0">
              <a:solidFill>
                <a:schemeClr val="tx1">
                  <a:lumMod val="75000"/>
                  <a:lumOff val="25000"/>
                </a:schemeClr>
              </a:solidFill>
            </a:endParaRPr>
          </a:p>
        </p:txBody>
      </p:sp>
      <p:sp>
        <p:nvSpPr>
          <p:cNvPr id="4" name="投影片編號版面配置區 3"/>
          <p:cNvSpPr>
            <a:spLocks noGrp="1"/>
          </p:cNvSpPr>
          <p:nvPr>
            <p:ph type="sldNum" idx="10"/>
          </p:nvPr>
        </p:nvSpPr>
        <p:spPr>
          <a:xfrm>
            <a:off x="9460937" y="6456768"/>
            <a:ext cx="2743200" cy="365125"/>
          </a:xfrm>
        </p:spPr>
        <p:txBody>
          <a:bodyPr/>
          <a:lstStyle/>
          <a:p>
            <a:pPr lvl="0"/>
            <a:fld id="{00000000-1234-1234-1234-123412341234}" type="slidenum">
              <a:rPr lang="en-US" smtClean="0"/>
              <a:pPr lvl="0"/>
              <a:t>30</a:t>
            </a:fld>
            <a:endParaRPr lang="en-US"/>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2110" y="1975787"/>
            <a:ext cx="3810000" cy="3810000"/>
          </a:xfrm>
          <a:prstGeom prst="rect">
            <a:avLst/>
          </a:prstGeom>
        </p:spPr>
      </p:pic>
    </p:spTree>
    <p:extLst>
      <p:ext uri="{BB962C8B-B14F-4D97-AF65-F5344CB8AC3E}">
        <p14:creationId xmlns:p14="http://schemas.microsoft.com/office/powerpoint/2010/main" val="3073817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AE9BAF-03C9-46FF-A692-8511DA4AE3D0}"/>
              </a:ext>
            </a:extLst>
          </p:cNvPr>
          <p:cNvSpPr>
            <a:spLocks noGrp="1"/>
          </p:cNvSpPr>
          <p:nvPr>
            <p:ph type="title"/>
          </p:nvPr>
        </p:nvSpPr>
        <p:spPr>
          <a:xfrm>
            <a:off x="838199" y="1317601"/>
            <a:ext cx="10515600" cy="719430"/>
          </a:xfrm>
        </p:spPr>
        <p:txBody>
          <a:bodyPr/>
          <a:lstStyle/>
          <a:p>
            <a:r>
              <a:rPr lang="zh-TW" altLang="en-US" b="1" dirty="0">
                <a:solidFill>
                  <a:schemeClr val="tx1">
                    <a:lumMod val="75000"/>
                    <a:lumOff val="25000"/>
                  </a:schemeClr>
                </a:solidFill>
              </a:rPr>
              <a:t>建議及未來展望</a:t>
            </a:r>
          </a:p>
        </p:txBody>
      </p:sp>
      <p:sp>
        <p:nvSpPr>
          <p:cNvPr id="3" name="文字版面配置區 2">
            <a:extLst>
              <a:ext uri="{FF2B5EF4-FFF2-40B4-BE49-F238E27FC236}">
                <a16:creationId xmlns:a16="http://schemas.microsoft.com/office/drawing/2014/main" id="{05A614FF-517E-456F-9AFC-AC317E7BAB77}"/>
              </a:ext>
            </a:extLst>
          </p:cNvPr>
          <p:cNvSpPr>
            <a:spLocks noGrp="1"/>
          </p:cNvSpPr>
          <p:nvPr>
            <p:ph type="body" idx="1"/>
          </p:nvPr>
        </p:nvSpPr>
        <p:spPr>
          <a:xfrm>
            <a:off x="1077912" y="2356057"/>
            <a:ext cx="6020006" cy="3957736"/>
          </a:xfrm>
        </p:spPr>
        <p:txBody>
          <a:bodyPr/>
          <a:lstStyle/>
          <a:p>
            <a:pPr marL="0" indent="-514350">
              <a:lnSpc>
                <a:spcPct val="100000"/>
              </a:lnSpc>
              <a:spcBef>
                <a:spcPts val="0"/>
              </a:spcBef>
              <a:buFont typeface="+mj-lt"/>
              <a:buAutoNum type="arabicPeriod"/>
            </a:pPr>
            <a:r>
              <a:rPr lang="zh-TW" altLang="en-US" dirty="0">
                <a:solidFill>
                  <a:schemeClr val="tx1">
                    <a:lumMod val="75000"/>
                    <a:lumOff val="25000"/>
                  </a:schemeClr>
                </a:solidFill>
              </a:rPr>
              <a:t>斷詞斷句與製作字典</a:t>
            </a:r>
            <a:endParaRPr lang="en-US" altLang="zh-TW" dirty="0">
              <a:solidFill>
                <a:schemeClr val="tx1">
                  <a:lumMod val="75000"/>
                  <a:lumOff val="25000"/>
                </a:schemeClr>
              </a:solidFill>
            </a:endParaRPr>
          </a:p>
          <a:p>
            <a:pPr marL="0" indent="-514350">
              <a:lnSpc>
                <a:spcPct val="100000"/>
              </a:lnSpc>
              <a:spcBef>
                <a:spcPts val="0"/>
              </a:spcBef>
              <a:buFont typeface="+mj-lt"/>
              <a:buAutoNum type="arabicPeriod"/>
            </a:pPr>
            <a:endParaRPr lang="en-US" altLang="zh-TW" dirty="0">
              <a:solidFill>
                <a:schemeClr val="tx1">
                  <a:lumMod val="75000"/>
                  <a:lumOff val="25000"/>
                </a:schemeClr>
              </a:solidFill>
            </a:endParaRPr>
          </a:p>
          <a:p>
            <a:pPr marL="0" indent="-514350">
              <a:lnSpc>
                <a:spcPct val="100000"/>
              </a:lnSpc>
              <a:spcBef>
                <a:spcPts val="0"/>
              </a:spcBef>
              <a:buFont typeface="+mj-lt"/>
              <a:buAutoNum type="arabicPeriod"/>
            </a:pPr>
            <a:r>
              <a:rPr lang="zh-TW" altLang="en-US" dirty="0">
                <a:solidFill>
                  <a:schemeClr val="tx1">
                    <a:lumMod val="75000"/>
                    <a:lumOff val="25000"/>
                  </a:schemeClr>
                </a:solidFill>
              </a:rPr>
              <a:t>給定正負向字詞動態權重</a:t>
            </a:r>
            <a:endParaRPr lang="en-US" altLang="zh-TW" dirty="0">
              <a:solidFill>
                <a:schemeClr val="tx1">
                  <a:lumMod val="75000"/>
                  <a:lumOff val="25000"/>
                </a:schemeClr>
              </a:solidFill>
            </a:endParaRPr>
          </a:p>
          <a:p>
            <a:pPr marL="0" indent="-514350">
              <a:lnSpc>
                <a:spcPct val="100000"/>
              </a:lnSpc>
              <a:spcBef>
                <a:spcPts val="0"/>
              </a:spcBef>
              <a:buFont typeface="+mj-lt"/>
              <a:buAutoNum type="arabicPeriod"/>
            </a:pPr>
            <a:endParaRPr lang="en-US" altLang="zh-TW" dirty="0">
              <a:solidFill>
                <a:schemeClr val="tx1">
                  <a:lumMod val="75000"/>
                  <a:lumOff val="25000"/>
                </a:schemeClr>
              </a:solidFill>
            </a:endParaRPr>
          </a:p>
          <a:p>
            <a:pPr marL="0" indent="-514350">
              <a:lnSpc>
                <a:spcPct val="100000"/>
              </a:lnSpc>
              <a:spcBef>
                <a:spcPts val="0"/>
              </a:spcBef>
              <a:buFont typeface="+mj-lt"/>
              <a:buAutoNum type="arabicPeriod"/>
            </a:pPr>
            <a:r>
              <a:rPr lang="zh-TW" altLang="en-US" dirty="0">
                <a:solidFill>
                  <a:schemeClr val="tx1">
                    <a:lumMod val="75000"/>
                    <a:lumOff val="25000"/>
                  </a:schemeClr>
                </a:solidFill>
              </a:rPr>
              <a:t>結合機器學習</a:t>
            </a:r>
            <a:endParaRPr lang="en-US" altLang="zh-TW" dirty="0">
              <a:solidFill>
                <a:schemeClr val="tx1">
                  <a:lumMod val="75000"/>
                  <a:lumOff val="25000"/>
                </a:schemeClr>
              </a:solidFill>
            </a:endParaRPr>
          </a:p>
          <a:p>
            <a:pPr marL="0" indent="-514350">
              <a:lnSpc>
                <a:spcPct val="100000"/>
              </a:lnSpc>
              <a:spcBef>
                <a:spcPts val="0"/>
              </a:spcBef>
              <a:buFont typeface="+mj-lt"/>
              <a:buAutoNum type="arabicPeriod"/>
            </a:pPr>
            <a:endParaRPr lang="en-US" altLang="zh-TW" dirty="0">
              <a:solidFill>
                <a:schemeClr val="tx1">
                  <a:lumMod val="75000"/>
                  <a:lumOff val="25000"/>
                </a:schemeClr>
              </a:solidFill>
            </a:endParaRPr>
          </a:p>
          <a:p>
            <a:pPr marL="0" indent="-514350">
              <a:lnSpc>
                <a:spcPct val="100000"/>
              </a:lnSpc>
              <a:spcBef>
                <a:spcPts val="0"/>
              </a:spcBef>
              <a:buFont typeface="+mj-lt"/>
              <a:buAutoNum type="arabicPeriod"/>
            </a:pPr>
            <a:r>
              <a:rPr lang="zh-TW" altLang="en-US" dirty="0">
                <a:solidFill>
                  <a:schemeClr val="tx1">
                    <a:lumMod val="75000"/>
                    <a:lumOff val="25000"/>
                  </a:schemeClr>
                </a:solidFill>
              </a:rPr>
              <a:t>尋找平均發文量較多的平台</a:t>
            </a:r>
            <a:endParaRPr lang="en-US" altLang="zh-TW" dirty="0">
              <a:solidFill>
                <a:schemeClr val="tx1">
                  <a:lumMod val="75000"/>
                  <a:lumOff val="25000"/>
                </a:schemeClr>
              </a:solidFill>
            </a:endParaRPr>
          </a:p>
          <a:p>
            <a:pPr marL="0" indent="-514350">
              <a:lnSpc>
                <a:spcPct val="100000"/>
              </a:lnSpc>
              <a:spcBef>
                <a:spcPts val="0"/>
              </a:spcBef>
              <a:buFont typeface="+mj-lt"/>
              <a:buAutoNum type="arabicPeriod"/>
            </a:pPr>
            <a:endParaRPr lang="en-US" altLang="zh-TW" dirty="0">
              <a:solidFill>
                <a:schemeClr val="tx1">
                  <a:lumMod val="75000"/>
                  <a:lumOff val="25000"/>
                </a:schemeClr>
              </a:solidFill>
            </a:endParaRPr>
          </a:p>
          <a:p>
            <a:pPr marL="0" indent="-514350">
              <a:lnSpc>
                <a:spcPct val="100000"/>
              </a:lnSpc>
              <a:spcBef>
                <a:spcPts val="0"/>
              </a:spcBef>
              <a:buFont typeface="+mj-lt"/>
              <a:buAutoNum type="arabicPeriod"/>
            </a:pPr>
            <a:r>
              <a:rPr lang="zh-TW" altLang="en-US" dirty="0">
                <a:solidFill>
                  <a:schemeClr val="tx1">
                    <a:lumMod val="75000"/>
                    <a:lumOff val="25000"/>
                  </a:schemeClr>
                </a:solidFill>
              </a:rPr>
              <a:t>建議擴大</a:t>
            </a:r>
            <a:r>
              <a:rPr lang="en-US" altLang="zh-TW" dirty="0" err="1">
                <a:solidFill>
                  <a:schemeClr val="tx1">
                    <a:lumMod val="75000"/>
                    <a:lumOff val="25000"/>
                  </a:schemeClr>
                </a:solidFill>
              </a:rPr>
              <a:t>CMoney</a:t>
            </a:r>
            <a:r>
              <a:rPr lang="zh-TW" altLang="en-US" dirty="0">
                <a:solidFill>
                  <a:schemeClr val="tx1">
                    <a:lumMod val="75000"/>
                    <a:lumOff val="25000"/>
                  </a:schemeClr>
                </a:solidFill>
              </a:rPr>
              <a:t>資料樣本區間</a:t>
            </a:r>
            <a:endParaRPr lang="en-US" altLang="zh-TW" dirty="0">
              <a:solidFill>
                <a:schemeClr val="tx1">
                  <a:lumMod val="75000"/>
                  <a:lumOff val="25000"/>
                </a:schemeClr>
              </a:solidFill>
            </a:endParaRPr>
          </a:p>
        </p:txBody>
      </p:sp>
      <p:sp>
        <p:nvSpPr>
          <p:cNvPr id="4" name="投影片編號版面配置區 3"/>
          <p:cNvSpPr>
            <a:spLocks noGrp="1"/>
          </p:cNvSpPr>
          <p:nvPr>
            <p:ph type="sldNum" idx="10"/>
          </p:nvPr>
        </p:nvSpPr>
        <p:spPr>
          <a:xfrm>
            <a:off x="9460937" y="6456768"/>
            <a:ext cx="2743200" cy="365125"/>
          </a:xfrm>
        </p:spPr>
        <p:txBody>
          <a:bodyPr/>
          <a:lstStyle/>
          <a:p>
            <a:pPr lvl="0"/>
            <a:fld id="{00000000-1234-1234-1234-123412341234}" type="slidenum">
              <a:rPr lang="en-US" smtClean="0"/>
              <a:pPr lvl="0"/>
              <a:t>31</a:t>
            </a:fld>
            <a:endParaRPr lang="en-US"/>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856" y="2274532"/>
            <a:ext cx="3810000" cy="3686175"/>
          </a:xfrm>
          <a:prstGeom prst="rect">
            <a:avLst/>
          </a:prstGeom>
        </p:spPr>
      </p:pic>
    </p:spTree>
    <p:extLst>
      <p:ext uri="{BB962C8B-B14F-4D97-AF65-F5344CB8AC3E}">
        <p14:creationId xmlns:p14="http://schemas.microsoft.com/office/powerpoint/2010/main" val="943742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804F7D86-CC32-40EB-8BE8-CBDA8FAB58F5}"/>
              </a:ext>
            </a:extLst>
          </p:cNvPr>
          <p:cNvSpPr>
            <a:spLocks noGrp="1"/>
          </p:cNvSpPr>
          <p:nvPr>
            <p:ph type="body" idx="1"/>
          </p:nvPr>
        </p:nvSpPr>
        <p:spPr>
          <a:xfrm>
            <a:off x="1077912" y="1196410"/>
            <a:ext cx="10036175" cy="5271625"/>
          </a:xfrm>
        </p:spPr>
        <p:txBody>
          <a:bodyPr/>
          <a:lstStyle/>
          <a:p>
            <a:pPr marL="50800" indent="0">
              <a:buNone/>
            </a:pPr>
            <a:r>
              <a:rPr lang="en-US" altLang="zh-TW" sz="1800" dirty="0"/>
              <a:t>[1] </a:t>
            </a:r>
            <a:r>
              <a:rPr lang="zh-TW" altLang="en-US" sz="1800" dirty="0">
                <a:hlinkClick r:id="rId2"/>
              </a:rPr>
              <a:t>台灣證券交易所</a:t>
            </a:r>
            <a:r>
              <a:rPr lang="en-US" altLang="zh-TW" sz="1800" dirty="0">
                <a:hlinkClick r:id="rId2"/>
              </a:rPr>
              <a:t>【</a:t>
            </a:r>
            <a:r>
              <a:rPr lang="zh-TW" altLang="en-US" sz="1800" dirty="0">
                <a:hlinkClick r:id="rId2"/>
              </a:rPr>
              <a:t>歷年股票市場概況表</a:t>
            </a:r>
            <a:r>
              <a:rPr lang="en-US" altLang="zh-TW" sz="1800" dirty="0">
                <a:hlinkClick r:id="rId2"/>
              </a:rPr>
              <a:t>】</a:t>
            </a:r>
            <a:r>
              <a:rPr lang="zh-TW" altLang="en-US" sz="1800" dirty="0">
                <a:hlinkClick r:id="rId2"/>
              </a:rPr>
              <a:t>年報</a:t>
            </a:r>
            <a:r>
              <a:rPr lang="zh-TW" altLang="en-US" sz="1800" dirty="0"/>
              <a:t> </a:t>
            </a:r>
          </a:p>
          <a:p>
            <a:pPr marL="50800" indent="0">
              <a:buNone/>
            </a:pPr>
            <a:r>
              <a:rPr lang="en-US" altLang="zh-TW" sz="1800" dirty="0"/>
              <a:t>[2] </a:t>
            </a:r>
            <a:r>
              <a:rPr lang="zh-TW" altLang="en-US" sz="1800" dirty="0">
                <a:hlinkClick r:id="rId3"/>
              </a:rPr>
              <a:t>台灣網路報告</a:t>
            </a:r>
            <a:r>
              <a:rPr lang="en-US" altLang="zh-TW" sz="1800" dirty="0">
                <a:hlinkClick r:id="rId3"/>
              </a:rPr>
              <a:t>TWNIC</a:t>
            </a:r>
            <a:r>
              <a:rPr lang="en-US" altLang="zh-TW" sz="1800" dirty="0"/>
              <a:t> </a:t>
            </a:r>
          </a:p>
          <a:p>
            <a:pPr marL="50800" indent="0">
              <a:buNone/>
            </a:pPr>
            <a:r>
              <a:rPr lang="en-US" altLang="zh-TW" sz="1800" dirty="0"/>
              <a:t>[3] </a:t>
            </a:r>
            <a:r>
              <a:rPr lang="zh-TW" altLang="en-US" sz="1800" dirty="0">
                <a:hlinkClick r:id="rId4"/>
              </a:rPr>
              <a:t>股票分析四大面向：基本面、技術面、籌碼面、消息面</a:t>
            </a:r>
            <a:r>
              <a:rPr lang="en-US" altLang="zh-TW" sz="1800" u="sng" dirty="0">
                <a:hlinkClick r:id="rId4"/>
              </a:rPr>
              <a:t> </a:t>
            </a:r>
            <a:endParaRPr lang="en-US" altLang="zh-TW" sz="1800" u="sng" dirty="0"/>
          </a:p>
          <a:p>
            <a:pPr marL="50800" indent="0">
              <a:buNone/>
            </a:pPr>
            <a:r>
              <a:rPr lang="en-US" altLang="zh-TW" sz="1800" dirty="0"/>
              <a:t>[4] </a:t>
            </a:r>
            <a:r>
              <a:rPr lang="en-US" altLang="zh-TW" sz="1800" dirty="0">
                <a:hlinkClick r:id="rId5"/>
              </a:rPr>
              <a:t>Nearly 60% of Young Investors Are Collaborating Thanks to Technology, Often Turning to Social Media for Advice</a:t>
            </a:r>
            <a:endParaRPr lang="en-US" altLang="zh-TW" sz="1800" dirty="0"/>
          </a:p>
          <a:p>
            <a:pPr marL="50800" indent="0">
              <a:buNone/>
            </a:pPr>
            <a:r>
              <a:rPr lang="en-US" altLang="zh-TW" sz="1800" dirty="0"/>
              <a:t>[5] </a:t>
            </a:r>
            <a:r>
              <a:rPr lang="zh-TW" altLang="en-US" sz="1800" dirty="0"/>
              <a:t>朱夢珺，蔣洪汛，許偉</a:t>
            </a:r>
            <a:r>
              <a:rPr lang="en-US" altLang="zh-TW" sz="1800" dirty="0"/>
              <a:t>.</a:t>
            </a:r>
            <a:r>
              <a:rPr lang="zh-TW" altLang="en-US" sz="1800" dirty="0"/>
              <a:t>（</a:t>
            </a:r>
            <a:r>
              <a:rPr lang="en-US" altLang="zh-TW" sz="1800" dirty="0"/>
              <a:t>2016</a:t>
            </a:r>
            <a:r>
              <a:rPr lang="zh-TW" altLang="en-US" sz="1800" dirty="0"/>
              <a:t>）</a:t>
            </a:r>
            <a:r>
              <a:rPr lang="en-US" altLang="zh-TW" sz="1800" dirty="0"/>
              <a:t>. </a:t>
            </a:r>
            <a:r>
              <a:rPr lang="zh-TW" altLang="en-US" sz="1800" dirty="0"/>
              <a:t>基於金融微博情感與傳播效果的股票價格預測</a:t>
            </a:r>
            <a:r>
              <a:rPr lang="en-US" altLang="zh-TW" sz="1800" dirty="0"/>
              <a:t>.</a:t>
            </a:r>
            <a:endParaRPr lang="zh-TW" altLang="en-US" sz="1800" dirty="0"/>
          </a:p>
          <a:p>
            <a:pPr marL="50800" indent="0">
              <a:buNone/>
            </a:pPr>
            <a:r>
              <a:rPr lang="en-US" altLang="zh-TW" sz="1800" dirty="0"/>
              <a:t>[6] </a:t>
            </a:r>
            <a:r>
              <a:rPr lang="zh-TW" altLang="en-US" sz="1800" dirty="0"/>
              <a:t>文字探勘與機器學習於股票市場的應用與三大步驟</a:t>
            </a:r>
          </a:p>
          <a:p>
            <a:pPr marL="50800" indent="0">
              <a:buNone/>
            </a:pPr>
            <a:r>
              <a:rPr lang="en-US" altLang="zh-TW" sz="1800" dirty="0"/>
              <a:t>[7] </a:t>
            </a:r>
            <a:r>
              <a:rPr lang="zh-TW" altLang="en-US" sz="1800" dirty="0">
                <a:hlinkClick r:id="rId6"/>
              </a:rPr>
              <a:t>信心理論</a:t>
            </a:r>
            <a:endParaRPr lang="zh-TW" altLang="en-US" sz="1800" dirty="0"/>
          </a:p>
          <a:p>
            <a:pPr marL="50800" indent="0">
              <a:buNone/>
            </a:pPr>
            <a:r>
              <a:rPr lang="en-US" altLang="zh-TW" sz="1800" dirty="0"/>
              <a:t>[8] </a:t>
            </a:r>
            <a:r>
              <a:rPr lang="zh-TW" altLang="en-US" sz="1800" dirty="0"/>
              <a:t>顏士杰</a:t>
            </a:r>
            <a:r>
              <a:rPr lang="en-US" altLang="zh-TW" sz="1800" dirty="0"/>
              <a:t>.</a:t>
            </a:r>
            <a:r>
              <a:rPr lang="zh-TW" altLang="en-US" sz="1800" dirty="0"/>
              <a:t>（</a:t>
            </a:r>
            <a:r>
              <a:rPr lang="en-US" altLang="zh-TW" sz="1800" dirty="0"/>
              <a:t>2021</a:t>
            </a:r>
            <a:r>
              <a:rPr lang="zh-TW" altLang="en-US" sz="1800" dirty="0"/>
              <a:t>）</a:t>
            </a:r>
            <a:r>
              <a:rPr lang="en-US" altLang="zh-TW" sz="1800" dirty="0"/>
              <a:t>. </a:t>
            </a:r>
            <a:r>
              <a:rPr lang="zh-TW" altLang="en-US" sz="1800" dirty="0"/>
              <a:t>透過傾向分析進行股價趨勢預測的實務經驗分享</a:t>
            </a:r>
            <a:r>
              <a:rPr lang="en-US" altLang="zh-TW" sz="1800" dirty="0"/>
              <a:t>.</a:t>
            </a:r>
            <a:endParaRPr lang="zh-TW" altLang="en-US" sz="1800" dirty="0"/>
          </a:p>
          <a:p>
            <a:pPr marL="50800" indent="0">
              <a:buNone/>
            </a:pPr>
            <a:r>
              <a:rPr lang="en-US" altLang="zh-TW" sz="1800" dirty="0"/>
              <a:t>[9] </a:t>
            </a:r>
            <a:r>
              <a:rPr lang="zh-TW" altLang="en-US" sz="1800" dirty="0">
                <a:hlinkClick r:id="rId7"/>
              </a:rPr>
              <a:t>內容分析法</a:t>
            </a:r>
            <a:endParaRPr lang="zh-TW" altLang="en-US" sz="1800" dirty="0"/>
          </a:p>
          <a:p>
            <a:pPr marL="50800" indent="0">
              <a:buNone/>
            </a:pPr>
            <a:r>
              <a:rPr lang="en-US" altLang="zh-TW" sz="1800" dirty="0"/>
              <a:t>[10] Yu-</a:t>
            </a:r>
            <a:r>
              <a:rPr lang="en-US" altLang="zh-TW" sz="1800" dirty="0" err="1"/>
              <a:t>Teng</a:t>
            </a:r>
            <a:r>
              <a:rPr lang="en-US" altLang="zh-TW" sz="1800" dirty="0"/>
              <a:t> Su.</a:t>
            </a:r>
            <a:r>
              <a:rPr lang="zh-TW" altLang="en-US" sz="1800" dirty="0"/>
              <a:t>（</a:t>
            </a:r>
            <a:r>
              <a:rPr lang="en-US" altLang="zh-TW" sz="1800" dirty="0"/>
              <a:t>2019</a:t>
            </a:r>
            <a:r>
              <a:rPr lang="zh-TW" altLang="en-US" sz="1800" dirty="0"/>
              <a:t>）</a:t>
            </a:r>
            <a:r>
              <a:rPr lang="en-US" altLang="zh-TW" sz="1800" dirty="0"/>
              <a:t>. Research on the Analysis of Marketing Strategy of Fitness Club by Content Analysis.</a:t>
            </a:r>
          </a:p>
          <a:p>
            <a:pPr marL="50800" indent="0">
              <a:buNone/>
            </a:pPr>
            <a:r>
              <a:rPr lang="en-US" altLang="zh-TW" sz="1800" dirty="0"/>
              <a:t>[11] Sheng-Cheng Chung.</a:t>
            </a:r>
            <a:r>
              <a:rPr lang="zh-TW" altLang="en-US" sz="1800" dirty="0"/>
              <a:t>（</a:t>
            </a:r>
            <a:r>
              <a:rPr lang="en-US" altLang="zh-TW" sz="1800" dirty="0"/>
              <a:t>2019</a:t>
            </a:r>
            <a:r>
              <a:rPr lang="zh-TW" altLang="en-US" sz="1800" dirty="0"/>
              <a:t>）</a:t>
            </a:r>
            <a:r>
              <a:rPr lang="en-US" altLang="zh-TW" sz="1800" dirty="0"/>
              <a:t>. A Study on the Development of Hydropower Industry by Content Analysis.</a:t>
            </a:r>
          </a:p>
          <a:p>
            <a:pPr marL="50800" indent="0">
              <a:buNone/>
            </a:pPr>
            <a:r>
              <a:rPr lang="en-US" altLang="zh-TW" sz="1800" dirty="0"/>
              <a:t>[12] </a:t>
            </a:r>
            <a:r>
              <a:rPr lang="zh-TW" altLang="en-US" sz="1800" dirty="0">
                <a:hlinkClick r:id="rId8"/>
              </a:rPr>
              <a:t>美國金融研究公司台積電全球地位文章</a:t>
            </a:r>
            <a:endParaRPr lang="zh-TW" altLang="en-US" sz="1800" dirty="0"/>
          </a:p>
          <a:p>
            <a:pPr marL="50800" indent="0">
              <a:buNone/>
            </a:pPr>
            <a:br>
              <a:rPr lang="en-US" altLang="zh-TW" sz="1800" dirty="0"/>
            </a:br>
            <a:endParaRPr lang="zh-TW" altLang="en-US" sz="1800" dirty="0"/>
          </a:p>
        </p:txBody>
      </p:sp>
    </p:spTree>
    <p:extLst>
      <p:ext uri="{BB962C8B-B14F-4D97-AF65-F5344CB8AC3E}">
        <p14:creationId xmlns:p14="http://schemas.microsoft.com/office/powerpoint/2010/main" val="2760620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p:txBody>
          <a:bodyPr/>
          <a:lstStyle/>
          <a:p>
            <a:pPr marL="50800" indent="0">
              <a:buNone/>
            </a:pPr>
            <a:r>
              <a:rPr lang="en-US" altLang="zh-TW" sz="1800" dirty="0"/>
              <a:t>[13] </a:t>
            </a:r>
            <a:r>
              <a:rPr lang="zh-TW" altLang="en-US" sz="1800" dirty="0">
                <a:hlinkClick r:id="rId2"/>
              </a:rPr>
              <a:t>爬蟲技術</a:t>
            </a:r>
            <a:endParaRPr lang="zh-TW" altLang="en-US" sz="1800" dirty="0"/>
          </a:p>
          <a:p>
            <a:pPr marL="50800" indent="0">
              <a:buNone/>
            </a:pPr>
            <a:r>
              <a:rPr lang="en-US" altLang="zh-TW" sz="1800" dirty="0"/>
              <a:t>[14] </a:t>
            </a:r>
            <a:r>
              <a:rPr lang="zh-TW" altLang="en-US" sz="1800" dirty="0"/>
              <a:t>张晔 孙光光 徐洪云 庞婷 曲潇洋</a:t>
            </a:r>
            <a:r>
              <a:rPr lang="en-US" altLang="zh-TW" sz="1800" dirty="0"/>
              <a:t>,</a:t>
            </a:r>
            <a:r>
              <a:rPr lang="zh-TW" altLang="en-US" sz="1800" dirty="0"/>
              <a:t>（</a:t>
            </a:r>
            <a:r>
              <a:rPr lang="en-US" altLang="zh-TW" sz="1800" dirty="0"/>
              <a:t>2020</a:t>
            </a:r>
            <a:r>
              <a:rPr lang="zh-TW" altLang="en-US" sz="1800" dirty="0"/>
              <a:t>）</a:t>
            </a:r>
            <a:r>
              <a:rPr lang="en-US" altLang="zh-TW" sz="1800" dirty="0"/>
              <a:t>. </a:t>
            </a:r>
            <a:r>
              <a:rPr lang="zh-TW" altLang="en-US" sz="1800" dirty="0"/>
              <a:t>国外科技网站反爬虫研究及数据获取对策研</a:t>
            </a:r>
          </a:p>
          <a:p>
            <a:pPr marL="50800" indent="0">
              <a:buNone/>
            </a:pPr>
            <a:r>
              <a:rPr lang="en-US" altLang="zh-TW" sz="1800" dirty="0"/>
              <a:t>[15] </a:t>
            </a:r>
            <a:r>
              <a:rPr lang="zh-TW" altLang="en-US" sz="1800" dirty="0">
                <a:hlinkClick r:id="rId3"/>
              </a:rPr>
              <a:t>從</a:t>
            </a:r>
            <a:r>
              <a:rPr lang="en-US" altLang="zh-TW" sz="1800" dirty="0">
                <a:hlinkClick r:id="rId3"/>
              </a:rPr>
              <a:t>word2vec</a:t>
            </a:r>
            <a:r>
              <a:rPr lang="zh-TW" altLang="en-US" sz="1800" dirty="0">
                <a:hlinkClick r:id="rId3"/>
              </a:rPr>
              <a:t>到情感分析</a:t>
            </a:r>
            <a:r>
              <a:rPr lang="en-US" altLang="zh-TW" sz="1800" u="sng" dirty="0">
                <a:hlinkClick r:id="rId3"/>
              </a:rPr>
              <a:t> </a:t>
            </a:r>
            <a:endParaRPr lang="en-US" altLang="zh-TW" sz="1800" u="sng" dirty="0"/>
          </a:p>
          <a:p>
            <a:pPr marL="50800" indent="0">
              <a:buNone/>
            </a:pPr>
            <a:r>
              <a:rPr lang="en-US" altLang="zh-TW" sz="1800" dirty="0"/>
              <a:t>[16] </a:t>
            </a:r>
            <a:r>
              <a:rPr lang="en-US" altLang="zh-TW" sz="1800" dirty="0">
                <a:hlinkClick r:id="rId4"/>
              </a:rPr>
              <a:t>word2vec</a:t>
            </a:r>
            <a:r>
              <a:rPr lang="zh-TW" altLang="en-US" sz="1800" dirty="0">
                <a:hlinkClick r:id="rId4"/>
              </a:rPr>
              <a:t>簡介</a:t>
            </a:r>
            <a:endParaRPr lang="zh-TW" altLang="en-US" sz="1800" dirty="0"/>
          </a:p>
          <a:p>
            <a:pPr marL="50800" indent="0">
              <a:buNone/>
            </a:pPr>
            <a:r>
              <a:rPr lang="en-US" altLang="zh-TW" sz="1800" dirty="0"/>
              <a:t>[17] </a:t>
            </a:r>
            <a:r>
              <a:rPr lang="en-US" altLang="zh-TW" sz="1800" dirty="0" err="1"/>
              <a:t>Es</a:t>
            </a:r>
            <a:r>
              <a:rPr lang="en-US" altLang="zh-TW" sz="1800" dirty="0"/>
              <a:t>, S.</a:t>
            </a:r>
            <a:r>
              <a:rPr lang="zh-TW" altLang="en-US" sz="1800" dirty="0"/>
              <a:t>（</a:t>
            </a:r>
            <a:r>
              <a:rPr lang="en-US" altLang="zh-TW" sz="1800" dirty="0"/>
              <a:t>2020</a:t>
            </a:r>
            <a:r>
              <a:rPr lang="zh-TW" altLang="en-US" sz="1800" dirty="0"/>
              <a:t>）</a:t>
            </a:r>
            <a:r>
              <a:rPr lang="en-US" altLang="zh-TW" sz="1800" dirty="0"/>
              <a:t>. Sentiment Analysis in Python: </a:t>
            </a:r>
            <a:r>
              <a:rPr lang="en-US" altLang="zh-TW" sz="1800" dirty="0" err="1"/>
              <a:t>TextBlob</a:t>
            </a:r>
            <a:r>
              <a:rPr lang="en-US" altLang="zh-TW" sz="1800" dirty="0"/>
              <a:t> vs. Vader Sentiment vs. Flair vs. Building It From Scratch. </a:t>
            </a:r>
          </a:p>
          <a:p>
            <a:pPr marL="50800" indent="0">
              <a:buNone/>
            </a:pPr>
            <a:r>
              <a:rPr lang="en-US" altLang="zh-TW" sz="1800" dirty="0"/>
              <a:t>[18] </a:t>
            </a:r>
            <a:r>
              <a:rPr lang="en-US" altLang="zh-TW" sz="1800" dirty="0" err="1"/>
              <a:t>Shihab</a:t>
            </a:r>
            <a:r>
              <a:rPr lang="en-US" altLang="zh-TW" sz="1800" dirty="0"/>
              <a:t> Elbagir and Jing Yang.</a:t>
            </a:r>
            <a:r>
              <a:rPr lang="zh-TW" altLang="en-US" sz="1800" dirty="0"/>
              <a:t>（</a:t>
            </a:r>
            <a:r>
              <a:rPr lang="en-US" altLang="zh-TW" sz="1800" dirty="0"/>
              <a:t>2019</a:t>
            </a:r>
            <a:r>
              <a:rPr lang="zh-TW" altLang="en-US" sz="1800" dirty="0"/>
              <a:t>）</a:t>
            </a:r>
            <a:r>
              <a:rPr lang="en-US" altLang="zh-TW" sz="1800" dirty="0"/>
              <a:t>. Twitter Sentiment Analysis Using Natural Language Toolkit and VADER Sentiment</a:t>
            </a:r>
          </a:p>
          <a:p>
            <a:pPr marL="50800" indent="0">
              <a:buNone/>
            </a:pPr>
            <a:r>
              <a:rPr lang="en-US" altLang="zh-TW" sz="1800" dirty="0"/>
              <a:t>[19] </a:t>
            </a:r>
            <a:r>
              <a:rPr lang="zh-TW" altLang="en-US" sz="1800" dirty="0">
                <a:hlinkClick r:id="rId5"/>
              </a:rPr>
              <a:t>資料探勘與文字探勘之比較</a:t>
            </a:r>
            <a:endParaRPr lang="zh-TW" altLang="en-US" sz="1800" dirty="0"/>
          </a:p>
          <a:p>
            <a:pPr marL="50800" indent="0">
              <a:buNone/>
            </a:pPr>
            <a:r>
              <a:rPr lang="en-US" altLang="zh-TW" sz="1800" dirty="0"/>
              <a:t>[20] Sung-Shun </a:t>
            </a:r>
            <a:r>
              <a:rPr lang="en-US" altLang="zh-TW" sz="1800" dirty="0" err="1"/>
              <a:t>Weng</a:t>
            </a:r>
            <a:r>
              <a:rPr lang="en-US" altLang="zh-TW" sz="1800" dirty="0"/>
              <a:t>.</a:t>
            </a:r>
            <a:r>
              <a:rPr lang="zh-TW" altLang="en-US" sz="1800" dirty="0"/>
              <a:t>（</a:t>
            </a:r>
            <a:r>
              <a:rPr lang="en-US" altLang="zh-TW" sz="1800" dirty="0"/>
              <a:t>2008</a:t>
            </a:r>
            <a:r>
              <a:rPr lang="zh-TW" altLang="en-US" sz="1800" dirty="0"/>
              <a:t>）</a:t>
            </a:r>
            <a:r>
              <a:rPr lang="en-US" altLang="zh-TW" sz="1800" dirty="0"/>
              <a:t>. Using Support Vector Machine and Text Mining For Stock Price Trends Prediction.</a:t>
            </a:r>
          </a:p>
          <a:p>
            <a:pPr marL="50800" indent="0">
              <a:buNone/>
            </a:pPr>
            <a:r>
              <a:rPr lang="en-US" altLang="zh-TW" sz="1800" dirty="0"/>
              <a:t>[21] Nielsen, A.</a:t>
            </a:r>
            <a:r>
              <a:rPr lang="zh-TW" altLang="en-US" sz="1800" dirty="0"/>
              <a:t>（</a:t>
            </a:r>
            <a:r>
              <a:rPr lang="en-US" altLang="zh-TW" sz="1800" dirty="0"/>
              <a:t>2020</a:t>
            </a:r>
            <a:r>
              <a:rPr lang="zh-TW" altLang="en-US" sz="1800" dirty="0"/>
              <a:t>）</a:t>
            </a:r>
            <a:r>
              <a:rPr lang="en-US" altLang="zh-TW" sz="1800" dirty="0"/>
              <a:t>. Practical Time Series Analysis: Prediction with Statistics &amp; Machine Learning, O’Reilly</a:t>
            </a:r>
          </a:p>
          <a:p>
            <a:pPr marL="50800" indent="0">
              <a:buNone/>
            </a:pPr>
            <a:r>
              <a:rPr lang="en-US" altLang="zh-TW" sz="1800" dirty="0"/>
              <a:t>[22] </a:t>
            </a:r>
            <a:r>
              <a:rPr lang="en-US" altLang="zh-TW" sz="1800" dirty="0" err="1"/>
              <a:t>Uhr</a:t>
            </a:r>
            <a:r>
              <a:rPr lang="en-US" altLang="zh-TW" sz="1800" dirty="0"/>
              <a:t>, P., J. </a:t>
            </a:r>
            <a:r>
              <a:rPr lang="en-US" altLang="zh-TW" sz="1800" dirty="0" err="1"/>
              <a:t>Zenkert</a:t>
            </a:r>
            <a:r>
              <a:rPr lang="en-US" altLang="zh-TW" sz="1800" dirty="0"/>
              <a:t>, and M. </a:t>
            </a:r>
            <a:r>
              <a:rPr lang="en-US" altLang="zh-TW" sz="1800" dirty="0" err="1"/>
              <a:t>Fathi</a:t>
            </a:r>
            <a:r>
              <a:rPr lang="en-US" altLang="zh-TW" sz="1800" dirty="0"/>
              <a:t>.</a:t>
            </a:r>
            <a:r>
              <a:rPr lang="zh-TW" altLang="en-US" sz="1800" dirty="0"/>
              <a:t>（</a:t>
            </a:r>
            <a:r>
              <a:rPr lang="en-US" altLang="zh-TW" sz="1800" dirty="0"/>
              <a:t>2014</a:t>
            </a:r>
            <a:r>
              <a:rPr lang="zh-TW" altLang="en-US" sz="1800" dirty="0"/>
              <a:t>）</a:t>
            </a:r>
            <a:r>
              <a:rPr lang="en-US" altLang="zh-TW" sz="1800" dirty="0"/>
              <a:t>. Sentiment Analysis in Financial Markets,’’ 2014 IEEE International Conference on Systems, Man and Cybernetics</a:t>
            </a:r>
            <a:r>
              <a:rPr lang="zh-TW" altLang="en-US" sz="1800" dirty="0"/>
              <a:t>（</a:t>
            </a:r>
            <a:r>
              <a:rPr lang="en-US" altLang="zh-TW" sz="1800" dirty="0"/>
              <a:t>SMC</a:t>
            </a:r>
            <a:r>
              <a:rPr lang="zh-TW" altLang="en-US" sz="1800" dirty="0"/>
              <a:t>）</a:t>
            </a:r>
            <a:r>
              <a:rPr lang="en-US" altLang="zh-TW" sz="1800" dirty="0"/>
              <a:t>: San Diego, CA, USA.</a:t>
            </a:r>
          </a:p>
          <a:p>
            <a:pPr marL="50800" indent="0">
              <a:buNone/>
            </a:pPr>
            <a:br>
              <a:rPr lang="en-US" altLang="zh-TW" sz="1800" dirty="0"/>
            </a:br>
            <a:endParaRPr lang="zh-TW" altLang="en-US" sz="1800" dirty="0"/>
          </a:p>
        </p:txBody>
      </p:sp>
    </p:spTree>
    <p:extLst>
      <p:ext uri="{BB962C8B-B14F-4D97-AF65-F5344CB8AC3E}">
        <p14:creationId xmlns:p14="http://schemas.microsoft.com/office/powerpoint/2010/main" val="3971164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p:txBody>
          <a:bodyPr/>
          <a:lstStyle/>
          <a:p>
            <a:pPr marL="50800" indent="0">
              <a:buNone/>
            </a:pPr>
            <a:r>
              <a:rPr lang="en-US" altLang="zh-TW" sz="1800" dirty="0"/>
              <a:t>[23] </a:t>
            </a:r>
            <a:r>
              <a:rPr lang="en-US" altLang="zh-TW" sz="1800" dirty="0" err="1"/>
              <a:t>Bhati</a:t>
            </a:r>
            <a:r>
              <a:rPr lang="en-US" altLang="zh-TW" sz="1800" dirty="0"/>
              <a:t>, R. G.</a:t>
            </a:r>
            <a:r>
              <a:rPr lang="zh-TW" altLang="en-US" sz="1800" dirty="0"/>
              <a:t>（</a:t>
            </a:r>
            <a:r>
              <a:rPr lang="en-US" altLang="zh-TW" sz="1800" dirty="0"/>
              <a:t>2020</a:t>
            </a:r>
            <a:r>
              <a:rPr lang="zh-TW" altLang="en-US" sz="1800" dirty="0"/>
              <a:t>）</a:t>
            </a:r>
            <a:r>
              <a:rPr lang="en-US" altLang="zh-TW" sz="1800" dirty="0"/>
              <a:t>. Sentiment Analysis: a Deep Survey on Methods and Approaches. Int’l Journal of Disaster Recovery and Business Continuity. Vol. 11, No. 1, pp. 503-51.</a:t>
            </a:r>
          </a:p>
          <a:p>
            <a:pPr marL="50800" indent="0">
              <a:buNone/>
            </a:pPr>
            <a:r>
              <a:rPr lang="en-US" altLang="zh-TW" sz="1800" dirty="0"/>
              <a:t>[24] </a:t>
            </a:r>
            <a:r>
              <a:rPr lang="en-US" altLang="zh-TW" sz="1800" dirty="0" err="1"/>
              <a:t>Bohmian</a:t>
            </a:r>
            <a:r>
              <a:rPr lang="en-US" altLang="zh-TW" sz="1800" dirty="0"/>
              <a:t>.</a:t>
            </a:r>
            <a:r>
              <a:rPr lang="zh-TW" altLang="en-US" sz="1800" dirty="0"/>
              <a:t>（</a:t>
            </a:r>
            <a:r>
              <a:rPr lang="en-US" altLang="zh-TW" sz="1800" dirty="0"/>
              <a:t>2020</a:t>
            </a:r>
            <a:r>
              <a:rPr lang="zh-TW" altLang="en-US" sz="1800" dirty="0"/>
              <a:t>）</a:t>
            </a:r>
            <a:r>
              <a:rPr lang="en-US" altLang="zh-TW" sz="1800" dirty="0"/>
              <a:t>. Sentiment Analysis of Stocks from Financial News Using Python.</a:t>
            </a:r>
          </a:p>
          <a:p>
            <a:pPr marL="50800" indent="0">
              <a:buNone/>
            </a:pPr>
            <a:r>
              <a:rPr lang="en-US" altLang="zh-TW" sz="1800" dirty="0"/>
              <a:t>[25] Briggs, J.</a:t>
            </a:r>
            <a:r>
              <a:rPr lang="zh-TW" altLang="en-US" sz="1800" dirty="0"/>
              <a:t>（</a:t>
            </a:r>
            <a:r>
              <a:rPr lang="en-US" altLang="zh-TW" sz="1800" dirty="0"/>
              <a:t>2020</a:t>
            </a:r>
            <a:r>
              <a:rPr lang="zh-TW" altLang="en-US" sz="1800" dirty="0"/>
              <a:t>）</a:t>
            </a:r>
            <a:r>
              <a:rPr lang="en-US" altLang="zh-TW" sz="1800" dirty="0"/>
              <a:t>. Sentiment Analysis for Stock Price Prediction: How we can predict stock price movement using Twitter.</a:t>
            </a:r>
          </a:p>
          <a:p>
            <a:pPr marL="50800" indent="0">
              <a:buNone/>
            </a:pPr>
            <a:r>
              <a:rPr lang="en-US" altLang="zh-TW" sz="1800" dirty="0"/>
              <a:t>[26] Lin Yu.</a:t>
            </a:r>
            <a:r>
              <a:rPr lang="zh-TW" altLang="en-US" sz="1800" dirty="0"/>
              <a:t>（</a:t>
            </a:r>
            <a:r>
              <a:rPr lang="en-US" altLang="zh-TW" sz="1800" dirty="0"/>
              <a:t>2020</a:t>
            </a:r>
            <a:r>
              <a:rPr lang="zh-TW" altLang="en-US" sz="1800" dirty="0"/>
              <a:t>）</a:t>
            </a:r>
            <a:r>
              <a:rPr lang="en-US" altLang="zh-TW" sz="1800" dirty="0"/>
              <a:t>. </a:t>
            </a:r>
            <a:r>
              <a:rPr lang="en-US" altLang="zh-TW" sz="1800" dirty="0" err="1"/>
              <a:t>Princing</a:t>
            </a:r>
            <a:r>
              <a:rPr lang="en-US" altLang="zh-TW" sz="1800" dirty="0"/>
              <a:t> Anomaly from the Text Sentiment in Social Community Forum.</a:t>
            </a:r>
          </a:p>
          <a:p>
            <a:pPr marL="50800" indent="0">
              <a:buNone/>
            </a:pPr>
            <a:r>
              <a:rPr lang="en-US" altLang="zh-TW" sz="1800" dirty="0"/>
              <a:t>[27] </a:t>
            </a:r>
            <a:r>
              <a:rPr lang="zh-TW" altLang="en-US" sz="1800" dirty="0"/>
              <a:t>莊凱翔</a:t>
            </a:r>
            <a:r>
              <a:rPr lang="en-US" altLang="zh-TW" sz="1800" dirty="0"/>
              <a:t>.</a:t>
            </a:r>
            <a:r>
              <a:rPr lang="zh-TW" altLang="en-US" sz="1800" dirty="0"/>
              <a:t>（</a:t>
            </a:r>
            <a:r>
              <a:rPr lang="en-US" altLang="zh-TW" sz="1800" dirty="0"/>
              <a:t>2018</a:t>
            </a:r>
            <a:r>
              <a:rPr lang="zh-TW" altLang="en-US" sz="1800" dirty="0"/>
              <a:t>）</a:t>
            </a:r>
            <a:r>
              <a:rPr lang="en-US" altLang="zh-TW" sz="1800" dirty="0"/>
              <a:t>. The prediction of trend toward stock price by text mining and sentiment analysis on social media: Using SVM and LDA Algorithm</a:t>
            </a:r>
          </a:p>
          <a:p>
            <a:endParaRPr lang="zh-TW" altLang="en-US" sz="1800" dirty="0"/>
          </a:p>
        </p:txBody>
      </p:sp>
    </p:spTree>
    <p:extLst>
      <p:ext uri="{BB962C8B-B14F-4D97-AF65-F5344CB8AC3E}">
        <p14:creationId xmlns:p14="http://schemas.microsoft.com/office/powerpoint/2010/main" val="69091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39;p6"/>
          <p:cNvSpPr/>
          <p:nvPr/>
        </p:nvSpPr>
        <p:spPr>
          <a:xfrm rot="10800000" flipH="1">
            <a:off x="1890056" y="2931067"/>
            <a:ext cx="8054153" cy="2088463"/>
          </a:xfrm>
          <a:custGeom>
            <a:avLst/>
            <a:gdLst/>
            <a:ahLst/>
            <a:cxnLst/>
            <a:rect l="l" t="t" r="r" b="b"/>
            <a:pathLst>
              <a:path w="8054153" h="2088463" extrusionOk="0">
                <a:moveTo>
                  <a:pt x="2531586" y="2088463"/>
                </a:moveTo>
                <a:cubicBezTo>
                  <a:pt x="3037316" y="2088463"/>
                  <a:pt x="3459261" y="1729735"/>
                  <a:pt x="3556845" y="1252853"/>
                </a:cubicBezTo>
                <a:lnTo>
                  <a:pt x="3576568" y="1057201"/>
                </a:lnTo>
                <a:lnTo>
                  <a:pt x="3581719" y="1057053"/>
                </a:lnTo>
                <a:cubicBezTo>
                  <a:pt x="3577075" y="894926"/>
                  <a:pt x="3660457" y="742960"/>
                  <a:pt x="3799696" y="659780"/>
                </a:cubicBezTo>
                <a:cubicBezTo>
                  <a:pt x="3938936" y="576599"/>
                  <a:pt x="4112268" y="575207"/>
                  <a:pt x="4252826" y="656139"/>
                </a:cubicBezTo>
                <a:cubicBezTo>
                  <a:pt x="4358245" y="716838"/>
                  <a:pt x="4432869" y="816729"/>
                  <a:pt x="4462732" y="931301"/>
                </a:cubicBezTo>
                <a:lnTo>
                  <a:pt x="4476195" y="1041943"/>
                </a:lnTo>
                <a:lnTo>
                  <a:pt x="4470200" y="1041943"/>
                </a:lnTo>
                <a:cubicBezTo>
                  <a:pt x="4470200" y="1619920"/>
                  <a:pt x="4938743" y="2088463"/>
                  <a:pt x="5516720" y="2088463"/>
                </a:cubicBezTo>
                <a:cubicBezTo>
                  <a:pt x="6022450" y="2088463"/>
                  <a:pt x="6444394" y="1729735"/>
                  <a:pt x="6541978" y="1252853"/>
                </a:cubicBezTo>
                <a:lnTo>
                  <a:pt x="6561715" y="1057069"/>
                </a:lnTo>
                <a:lnTo>
                  <a:pt x="6562276" y="1057053"/>
                </a:lnTo>
                <a:cubicBezTo>
                  <a:pt x="6557632" y="894926"/>
                  <a:pt x="6641014" y="742960"/>
                  <a:pt x="6780253" y="659780"/>
                </a:cubicBezTo>
                <a:cubicBezTo>
                  <a:pt x="6919493" y="576599"/>
                  <a:pt x="7092825" y="575207"/>
                  <a:pt x="7233383" y="656139"/>
                </a:cubicBezTo>
                <a:cubicBezTo>
                  <a:pt x="7373941" y="737071"/>
                  <a:pt x="7459753" y="887678"/>
                  <a:pt x="7457715" y="1049858"/>
                </a:cubicBezTo>
                <a:lnTo>
                  <a:pt x="8054071" y="1057351"/>
                </a:lnTo>
                <a:cubicBezTo>
                  <a:pt x="8058823" y="679185"/>
                  <a:pt x="7858729" y="328006"/>
                  <a:pt x="7530981" y="139291"/>
                </a:cubicBezTo>
                <a:cubicBezTo>
                  <a:pt x="7203233" y="-49424"/>
                  <a:pt x="6799062" y="-46177"/>
                  <a:pt x="6474389" y="147780"/>
                </a:cubicBezTo>
                <a:cubicBezTo>
                  <a:pt x="6230885" y="293248"/>
                  <a:pt x="6060644" y="528936"/>
                  <a:pt x="5995311" y="797175"/>
                </a:cubicBezTo>
                <a:lnTo>
                  <a:pt x="5969511" y="1041943"/>
                </a:lnTo>
                <a:lnTo>
                  <a:pt x="5966012" y="1041943"/>
                </a:lnTo>
                <a:cubicBezTo>
                  <a:pt x="5966012" y="1290080"/>
                  <a:pt x="5764857" y="1491235"/>
                  <a:pt x="5516720" y="1491235"/>
                </a:cubicBezTo>
                <a:cubicBezTo>
                  <a:pt x="5299600" y="1491235"/>
                  <a:pt x="5118451" y="1337226"/>
                  <a:pt x="5076556" y="1132491"/>
                </a:cubicBezTo>
                <a:lnTo>
                  <a:pt x="5068976" y="1057294"/>
                </a:lnTo>
                <a:lnTo>
                  <a:pt x="5073514" y="1057351"/>
                </a:lnTo>
                <a:cubicBezTo>
                  <a:pt x="5078266" y="679185"/>
                  <a:pt x="4878172" y="328006"/>
                  <a:pt x="4550424" y="139291"/>
                </a:cubicBezTo>
                <a:cubicBezTo>
                  <a:pt x="4222676" y="-49424"/>
                  <a:pt x="3818505" y="-46177"/>
                  <a:pt x="3493832" y="147780"/>
                </a:cubicBezTo>
                <a:cubicBezTo>
                  <a:pt x="3209743" y="317493"/>
                  <a:pt x="3025376" y="610005"/>
                  <a:pt x="2990976" y="933739"/>
                </a:cubicBezTo>
                <a:lnTo>
                  <a:pt x="2986803" y="1041943"/>
                </a:lnTo>
                <a:lnTo>
                  <a:pt x="2980878" y="1041943"/>
                </a:lnTo>
                <a:cubicBezTo>
                  <a:pt x="2980878" y="1290080"/>
                  <a:pt x="2779723" y="1491235"/>
                  <a:pt x="2531586" y="1491235"/>
                </a:cubicBezTo>
                <a:cubicBezTo>
                  <a:pt x="2314466" y="1491235"/>
                  <a:pt x="2133317" y="1337226"/>
                  <a:pt x="2091422" y="1132491"/>
                </a:cubicBezTo>
                <a:lnTo>
                  <a:pt x="2083842" y="1057294"/>
                </a:lnTo>
                <a:lnTo>
                  <a:pt x="2088381" y="1057351"/>
                </a:lnTo>
                <a:cubicBezTo>
                  <a:pt x="2093088" y="682761"/>
                  <a:pt x="1896775" y="334351"/>
                  <a:pt x="1573931" y="144321"/>
                </a:cubicBezTo>
                <a:cubicBezTo>
                  <a:pt x="1251087" y="-45710"/>
                  <a:pt x="851186" y="-48240"/>
                  <a:pt x="525963" y="137690"/>
                </a:cubicBezTo>
                <a:cubicBezTo>
                  <a:pt x="200739" y="323621"/>
                  <a:pt x="34" y="669518"/>
                  <a:pt x="0" y="1044138"/>
                </a:cubicBezTo>
                <a:lnTo>
                  <a:pt x="596402" y="1044191"/>
                </a:lnTo>
                <a:cubicBezTo>
                  <a:pt x="596416" y="883531"/>
                  <a:pt x="682491" y="735190"/>
                  <a:pt x="821967" y="655452"/>
                </a:cubicBezTo>
                <a:cubicBezTo>
                  <a:pt x="961441" y="575714"/>
                  <a:pt x="1132943" y="576800"/>
                  <a:pt x="1271398" y="658296"/>
                </a:cubicBezTo>
                <a:cubicBezTo>
                  <a:pt x="1375239" y="719419"/>
                  <a:pt x="1448557" y="818747"/>
                  <a:pt x="1477874" y="932364"/>
                </a:cubicBezTo>
                <a:lnTo>
                  <a:pt x="1491072" y="1041943"/>
                </a:lnTo>
                <a:lnTo>
                  <a:pt x="1485066" y="1041943"/>
                </a:lnTo>
                <a:cubicBezTo>
                  <a:pt x="1485066" y="1619920"/>
                  <a:pt x="1953609" y="2088463"/>
                  <a:pt x="2531586" y="2088463"/>
                </a:cubicBezTo>
                <a:close/>
              </a:path>
            </a:pathLst>
          </a:custGeom>
          <a:solidFill>
            <a:schemeClr val="bg1"/>
          </a:solidFill>
          <a:ln w="12700" cap="flat" cmpd="sng">
            <a:solidFill>
              <a:srgbClr val="D0D0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tx1">
                  <a:lumMod val="75000"/>
                  <a:lumOff val="25000"/>
                </a:schemeClr>
              </a:solidFill>
              <a:latin typeface="Malgun Gothic"/>
              <a:ea typeface="Malgun Gothic"/>
              <a:cs typeface="Malgun Gothic"/>
              <a:sym typeface="Malgun Gothic"/>
            </a:endParaRPr>
          </a:p>
        </p:txBody>
      </p:sp>
      <p:sp>
        <p:nvSpPr>
          <p:cNvPr id="6" name="投影片編號版面配置區 5"/>
          <p:cNvSpPr>
            <a:spLocks noGrp="1"/>
          </p:cNvSpPr>
          <p:nvPr>
            <p:ph type="sldNum" idx="10"/>
          </p:nvPr>
        </p:nvSpPr>
        <p:spPr>
          <a:xfrm>
            <a:off x="9460937" y="6456768"/>
            <a:ext cx="2743200" cy="365125"/>
          </a:xfrm>
        </p:spPr>
        <p:txBody>
          <a:bodyPr/>
          <a:lstStyle/>
          <a:p>
            <a:pPr lvl="0"/>
            <a:fld id="{00000000-1234-1234-1234-123412341234}" type="slidenum">
              <a:rPr lang="en-US" smtClean="0"/>
              <a:pPr lvl="0"/>
              <a:t>4</a:t>
            </a:fld>
            <a:endParaRPr lang="en-US"/>
          </a:p>
        </p:txBody>
      </p:sp>
      <p:grpSp>
        <p:nvGrpSpPr>
          <p:cNvPr id="13" name="Google Shape;240;p6"/>
          <p:cNvGrpSpPr/>
          <p:nvPr/>
        </p:nvGrpSpPr>
        <p:grpSpPr>
          <a:xfrm>
            <a:off x="7278791" y="3820306"/>
            <a:ext cx="279674" cy="309983"/>
            <a:chOff x="4006850" y="1601788"/>
            <a:chExt cx="322263" cy="357188"/>
          </a:xfrm>
        </p:grpSpPr>
        <p:sp>
          <p:nvSpPr>
            <p:cNvPr id="14" name="Google Shape;241;p6"/>
            <p:cNvSpPr/>
            <p:nvPr/>
          </p:nvSpPr>
          <p:spPr>
            <a:xfrm>
              <a:off x="4125913" y="1674813"/>
              <a:ext cx="141288" cy="109538"/>
            </a:xfrm>
            <a:custGeom>
              <a:avLst/>
              <a:gdLst/>
              <a:ahLst/>
              <a:cxnLst/>
              <a:rect l="l" t="t" r="r" b="b"/>
              <a:pathLst>
                <a:path w="1255" h="963" extrusionOk="0">
                  <a:moveTo>
                    <a:pt x="680" y="0"/>
                  </a:moveTo>
                  <a:lnTo>
                    <a:pt x="736" y="1"/>
                  </a:lnTo>
                  <a:lnTo>
                    <a:pt x="793" y="6"/>
                  </a:lnTo>
                  <a:lnTo>
                    <a:pt x="849" y="17"/>
                  </a:lnTo>
                  <a:lnTo>
                    <a:pt x="904" y="32"/>
                  </a:lnTo>
                  <a:lnTo>
                    <a:pt x="958" y="52"/>
                  </a:lnTo>
                  <a:lnTo>
                    <a:pt x="1010" y="77"/>
                  </a:lnTo>
                  <a:lnTo>
                    <a:pt x="1060" y="105"/>
                  </a:lnTo>
                  <a:lnTo>
                    <a:pt x="1107" y="140"/>
                  </a:lnTo>
                  <a:lnTo>
                    <a:pt x="1153" y="178"/>
                  </a:lnTo>
                  <a:lnTo>
                    <a:pt x="1195" y="221"/>
                  </a:lnTo>
                  <a:lnTo>
                    <a:pt x="1255" y="287"/>
                  </a:lnTo>
                  <a:lnTo>
                    <a:pt x="1116" y="413"/>
                  </a:lnTo>
                  <a:lnTo>
                    <a:pt x="1093" y="391"/>
                  </a:lnTo>
                  <a:lnTo>
                    <a:pt x="1070" y="375"/>
                  </a:lnTo>
                  <a:lnTo>
                    <a:pt x="1045" y="364"/>
                  </a:lnTo>
                  <a:lnTo>
                    <a:pt x="1021" y="357"/>
                  </a:lnTo>
                  <a:lnTo>
                    <a:pt x="997" y="354"/>
                  </a:lnTo>
                  <a:lnTo>
                    <a:pt x="974" y="354"/>
                  </a:lnTo>
                  <a:lnTo>
                    <a:pt x="952" y="356"/>
                  </a:lnTo>
                  <a:lnTo>
                    <a:pt x="930" y="361"/>
                  </a:lnTo>
                  <a:lnTo>
                    <a:pt x="911" y="367"/>
                  </a:lnTo>
                  <a:lnTo>
                    <a:pt x="894" y="373"/>
                  </a:lnTo>
                  <a:lnTo>
                    <a:pt x="878" y="380"/>
                  </a:lnTo>
                  <a:lnTo>
                    <a:pt x="866" y="386"/>
                  </a:lnTo>
                  <a:lnTo>
                    <a:pt x="857" y="391"/>
                  </a:lnTo>
                  <a:lnTo>
                    <a:pt x="851" y="395"/>
                  </a:lnTo>
                  <a:lnTo>
                    <a:pt x="849" y="396"/>
                  </a:lnTo>
                  <a:lnTo>
                    <a:pt x="699" y="532"/>
                  </a:lnTo>
                  <a:lnTo>
                    <a:pt x="676" y="556"/>
                  </a:lnTo>
                  <a:lnTo>
                    <a:pt x="657" y="581"/>
                  </a:lnTo>
                  <a:lnTo>
                    <a:pt x="645" y="605"/>
                  </a:lnTo>
                  <a:lnTo>
                    <a:pt x="638" y="631"/>
                  </a:lnTo>
                  <a:lnTo>
                    <a:pt x="635" y="654"/>
                  </a:lnTo>
                  <a:lnTo>
                    <a:pt x="635" y="677"/>
                  </a:lnTo>
                  <a:lnTo>
                    <a:pt x="638" y="700"/>
                  </a:lnTo>
                  <a:lnTo>
                    <a:pt x="643" y="720"/>
                  </a:lnTo>
                  <a:lnTo>
                    <a:pt x="650" y="739"/>
                  </a:lnTo>
                  <a:lnTo>
                    <a:pt x="657" y="757"/>
                  </a:lnTo>
                  <a:lnTo>
                    <a:pt x="666" y="771"/>
                  </a:lnTo>
                  <a:lnTo>
                    <a:pt x="673" y="783"/>
                  </a:lnTo>
                  <a:lnTo>
                    <a:pt x="679" y="792"/>
                  </a:lnTo>
                  <a:lnTo>
                    <a:pt x="684" y="799"/>
                  </a:lnTo>
                  <a:lnTo>
                    <a:pt x="686" y="802"/>
                  </a:lnTo>
                  <a:lnTo>
                    <a:pt x="505" y="963"/>
                  </a:lnTo>
                  <a:lnTo>
                    <a:pt x="0" y="400"/>
                  </a:lnTo>
                  <a:lnTo>
                    <a:pt x="255" y="170"/>
                  </a:lnTo>
                  <a:lnTo>
                    <a:pt x="302" y="133"/>
                  </a:lnTo>
                  <a:lnTo>
                    <a:pt x="352" y="99"/>
                  </a:lnTo>
                  <a:lnTo>
                    <a:pt x="403" y="71"/>
                  </a:lnTo>
                  <a:lnTo>
                    <a:pt x="457" y="46"/>
                  </a:lnTo>
                  <a:lnTo>
                    <a:pt x="511" y="28"/>
                  </a:lnTo>
                  <a:lnTo>
                    <a:pt x="567" y="13"/>
                  </a:lnTo>
                  <a:lnTo>
                    <a:pt x="623" y="4"/>
                  </a:lnTo>
                  <a:lnTo>
                    <a:pt x="680"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tx1">
                    <a:lumMod val="75000"/>
                    <a:lumOff val="25000"/>
                  </a:schemeClr>
                </a:solidFill>
                <a:latin typeface="Malgun Gothic"/>
                <a:ea typeface="Malgun Gothic"/>
                <a:cs typeface="Malgun Gothic"/>
                <a:sym typeface="Malgun Gothic"/>
              </a:endParaRPr>
            </a:p>
          </p:txBody>
        </p:sp>
        <p:sp>
          <p:nvSpPr>
            <p:cNvPr id="15" name="Google Shape;242;p6"/>
            <p:cNvSpPr/>
            <p:nvPr/>
          </p:nvSpPr>
          <p:spPr>
            <a:xfrm>
              <a:off x="4006850" y="1725613"/>
              <a:ext cx="234950" cy="233363"/>
            </a:xfrm>
            <a:custGeom>
              <a:avLst/>
              <a:gdLst/>
              <a:ahLst/>
              <a:cxnLst/>
              <a:rect l="l" t="t" r="r" b="b"/>
              <a:pathLst>
                <a:path w="2072" h="2058" extrusionOk="0">
                  <a:moveTo>
                    <a:pt x="992" y="0"/>
                  </a:moveTo>
                  <a:lnTo>
                    <a:pt x="2072" y="1204"/>
                  </a:lnTo>
                  <a:lnTo>
                    <a:pt x="1350" y="1852"/>
                  </a:lnTo>
                  <a:lnTo>
                    <a:pt x="1309" y="1886"/>
                  </a:lnTo>
                  <a:lnTo>
                    <a:pt x="1266" y="1916"/>
                  </a:lnTo>
                  <a:lnTo>
                    <a:pt x="1220" y="1945"/>
                  </a:lnTo>
                  <a:lnTo>
                    <a:pt x="1172" y="1970"/>
                  </a:lnTo>
                  <a:lnTo>
                    <a:pt x="1122" y="1993"/>
                  </a:lnTo>
                  <a:lnTo>
                    <a:pt x="1070" y="2011"/>
                  </a:lnTo>
                  <a:lnTo>
                    <a:pt x="1018" y="2027"/>
                  </a:lnTo>
                  <a:lnTo>
                    <a:pt x="964" y="2040"/>
                  </a:lnTo>
                  <a:lnTo>
                    <a:pt x="910" y="2050"/>
                  </a:lnTo>
                  <a:lnTo>
                    <a:pt x="856" y="2056"/>
                  </a:lnTo>
                  <a:lnTo>
                    <a:pt x="801" y="2058"/>
                  </a:lnTo>
                  <a:lnTo>
                    <a:pt x="747" y="2057"/>
                  </a:lnTo>
                  <a:lnTo>
                    <a:pt x="694" y="2052"/>
                  </a:lnTo>
                  <a:lnTo>
                    <a:pt x="642" y="2044"/>
                  </a:lnTo>
                  <a:lnTo>
                    <a:pt x="592" y="2032"/>
                  </a:lnTo>
                  <a:lnTo>
                    <a:pt x="542" y="2015"/>
                  </a:lnTo>
                  <a:lnTo>
                    <a:pt x="494" y="1995"/>
                  </a:lnTo>
                  <a:lnTo>
                    <a:pt x="449" y="1971"/>
                  </a:lnTo>
                  <a:lnTo>
                    <a:pt x="406" y="1943"/>
                  </a:lnTo>
                  <a:lnTo>
                    <a:pt x="367" y="1910"/>
                  </a:lnTo>
                  <a:lnTo>
                    <a:pt x="330" y="1874"/>
                  </a:lnTo>
                  <a:lnTo>
                    <a:pt x="138" y="1661"/>
                  </a:lnTo>
                  <a:lnTo>
                    <a:pt x="106" y="1620"/>
                  </a:lnTo>
                  <a:lnTo>
                    <a:pt x="77" y="1577"/>
                  </a:lnTo>
                  <a:lnTo>
                    <a:pt x="54" y="1532"/>
                  </a:lnTo>
                  <a:lnTo>
                    <a:pt x="35" y="1484"/>
                  </a:lnTo>
                  <a:lnTo>
                    <a:pt x="20" y="1435"/>
                  </a:lnTo>
                  <a:lnTo>
                    <a:pt x="9" y="1384"/>
                  </a:lnTo>
                  <a:lnTo>
                    <a:pt x="3" y="1331"/>
                  </a:lnTo>
                  <a:lnTo>
                    <a:pt x="0" y="1278"/>
                  </a:lnTo>
                  <a:lnTo>
                    <a:pt x="1" y="1225"/>
                  </a:lnTo>
                  <a:lnTo>
                    <a:pt x="6" y="1171"/>
                  </a:lnTo>
                  <a:lnTo>
                    <a:pt x="14" y="1117"/>
                  </a:lnTo>
                  <a:lnTo>
                    <a:pt x="26" y="1064"/>
                  </a:lnTo>
                  <a:lnTo>
                    <a:pt x="41" y="1011"/>
                  </a:lnTo>
                  <a:lnTo>
                    <a:pt x="60" y="959"/>
                  </a:lnTo>
                  <a:lnTo>
                    <a:pt x="81" y="908"/>
                  </a:lnTo>
                  <a:lnTo>
                    <a:pt x="106" y="860"/>
                  </a:lnTo>
                  <a:lnTo>
                    <a:pt x="133" y="813"/>
                  </a:lnTo>
                  <a:lnTo>
                    <a:pt x="164" y="768"/>
                  </a:lnTo>
                  <a:lnTo>
                    <a:pt x="197" y="725"/>
                  </a:lnTo>
                  <a:lnTo>
                    <a:pt x="232" y="685"/>
                  </a:lnTo>
                  <a:lnTo>
                    <a:pt x="270" y="649"/>
                  </a:lnTo>
                  <a:lnTo>
                    <a:pt x="992"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tx1">
                    <a:lumMod val="75000"/>
                    <a:lumOff val="25000"/>
                  </a:schemeClr>
                </a:solidFill>
                <a:latin typeface="Malgun Gothic"/>
                <a:ea typeface="Malgun Gothic"/>
                <a:cs typeface="Malgun Gothic"/>
                <a:sym typeface="Malgun Gothic"/>
              </a:endParaRPr>
            </a:p>
          </p:txBody>
        </p:sp>
        <p:sp>
          <p:nvSpPr>
            <p:cNvPr id="16" name="Google Shape;243;p6"/>
            <p:cNvSpPr/>
            <p:nvPr/>
          </p:nvSpPr>
          <p:spPr>
            <a:xfrm>
              <a:off x="4191000" y="1716088"/>
              <a:ext cx="111125" cy="141288"/>
            </a:xfrm>
            <a:custGeom>
              <a:avLst/>
              <a:gdLst/>
              <a:ahLst/>
              <a:cxnLst/>
              <a:rect l="l" t="t" r="r" b="b"/>
              <a:pathLst>
                <a:path w="984" h="1236" extrusionOk="0">
                  <a:moveTo>
                    <a:pt x="754" y="0"/>
                  </a:moveTo>
                  <a:lnTo>
                    <a:pt x="814" y="66"/>
                  </a:lnTo>
                  <a:lnTo>
                    <a:pt x="853" y="113"/>
                  </a:lnTo>
                  <a:lnTo>
                    <a:pt x="887" y="162"/>
                  </a:lnTo>
                  <a:lnTo>
                    <a:pt x="915" y="214"/>
                  </a:lnTo>
                  <a:lnTo>
                    <a:pt x="939" y="267"/>
                  </a:lnTo>
                  <a:lnTo>
                    <a:pt x="957" y="321"/>
                  </a:lnTo>
                  <a:lnTo>
                    <a:pt x="971" y="377"/>
                  </a:lnTo>
                  <a:lnTo>
                    <a:pt x="980" y="433"/>
                  </a:lnTo>
                  <a:lnTo>
                    <a:pt x="984" y="490"/>
                  </a:lnTo>
                  <a:lnTo>
                    <a:pt x="983" y="547"/>
                  </a:lnTo>
                  <a:lnTo>
                    <a:pt x="978" y="603"/>
                  </a:lnTo>
                  <a:lnTo>
                    <a:pt x="968" y="659"/>
                  </a:lnTo>
                  <a:lnTo>
                    <a:pt x="953" y="714"/>
                  </a:lnTo>
                  <a:lnTo>
                    <a:pt x="933" y="768"/>
                  </a:lnTo>
                  <a:lnTo>
                    <a:pt x="908" y="819"/>
                  </a:lnTo>
                  <a:lnTo>
                    <a:pt x="880" y="870"/>
                  </a:lnTo>
                  <a:lnTo>
                    <a:pt x="845" y="918"/>
                  </a:lnTo>
                  <a:lnTo>
                    <a:pt x="806" y="963"/>
                  </a:lnTo>
                  <a:lnTo>
                    <a:pt x="764" y="1006"/>
                  </a:lnTo>
                  <a:lnTo>
                    <a:pt x="507" y="1236"/>
                  </a:lnTo>
                  <a:lnTo>
                    <a:pt x="0" y="671"/>
                  </a:lnTo>
                  <a:lnTo>
                    <a:pt x="180" y="509"/>
                  </a:lnTo>
                  <a:lnTo>
                    <a:pt x="180" y="507"/>
                  </a:lnTo>
                  <a:lnTo>
                    <a:pt x="205" y="530"/>
                  </a:lnTo>
                  <a:lnTo>
                    <a:pt x="229" y="548"/>
                  </a:lnTo>
                  <a:lnTo>
                    <a:pt x="254" y="559"/>
                  </a:lnTo>
                  <a:lnTo>
                    <a:pt x="279" y="566"/>
                  </a:lnTo>
                  <a:lnTo>
                    <a:pt x="303" y="569"/>
                  </a:lnTo>
                  <a:lnTo>
                    <a:pt x="328" y="568"/>
                  </a:lnTo>
                  <a:lnTo>
                    <a:pt x="350" y="565"/>
                  </a:lnTo>
                  <a:lnTo>
                    <a:pt x="372" y="559"/>
                  </a:lnTo>
                  <a:lnTo>
                    <a:pt x="391" y="552"/>
                  </a:lnTo>
                  <a:lnTo>
                    <a:pt x="409" y="545"/>
                  </a:lnTo>
                  <a:lnTo>
                    <a:pt x="423" y="536"/>
                  </a:lnTo>
                  <a:lnTo>
                    <a:pt x="436" y="529"/>
                  </a:lnTo>
                  <a:lnTo>
                    <a:pt x="445" y="523"/>
                  </a:lnTo>
                  <a:lnTo>
                    <a:pt x="451" y="519"/>
                  </a:lnTo>
                  <a:lnTo>
                    <a:pt x="453" y="518"/>
                  </a:lnTo>
                  <a:lnTo>
                    <a:pt x="595" y="391"/>
                  </a:lnTo>
                  <a:lnTo>
                    <a:pt x="618" y="366"/>
                  </a:lnTo>
                  <a:lnTo>
                    <a:pt x="635" y="342"/>
                  </a:lnTo>
                  <a:lnTo>
                    <a:pt x="647" y="317"/>
                  </a:lnTo>
                  <a:lnTo>
                    <a:pt x="655" y="293"/>
                  </a:lnTo>
                  <a:lnTo>
                    <a:pt x="659" y="269"/>
                  </a:lnTo>
                  <a:lnTo>
                    <a:pt x="659" y="246"/>
                  </a:lnTo>
                  <a:lnTo>
                    <a:pt x="656" y="224"/>
                  </a:lnTo>
                  <a:lnTo>
                    <a:pt x="651" y="203"/>
                  </a:lnTo>
                  <a:lnTo>
                    <a:pt x="644" y="185"/>
                  </a:lnTo>
                  <a:lnTo>
                    <a:pt x="637" y="169"/>
                  </a:lnTo>
                  <a:lnTo>
                    <a:pt x="630" y="154"/>
                  </a:lnTo>
                  <a:lnTo>
                    <a:pt x="624" y="142"/>
                  </a:lnTo>
                  <a:lnTo>
                    <a:pt x="618" y="134"/>
                  </a:lnTo>
                  <a:lnTo>
                    <a:pt x="614" y="128"/>
                  </a:lnTo>
                  <a:lnTo>
                    <a:pt x="613" y="127"/>
                  </a:lnTo>
                  <a:lnTo>
                    <a:pt x="754"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tx1">
                    <a:lumMod val="75000"/>
                    <a:lumOff val="25000"/>
                  </a:schemeClr>
                </a:solidFill>
                <a:latin typeface="Malgun Gothic"/>
                <a:ea typeface="Malgun Gothic"/>
                <a:cs typeface="Malgun Gothic"/>
                <a:sym typeface="Malgun Gothic"/>
              </a:endParaRPr>
            </a:p>
          </p:txBody>
        </p:sp>
        <p:sp>
          <p:nvSpPr>
            <p:cNvPr id="17" name="Google Shape;244;p6"/>
            <p:cNvSpPr/>
            <p:nvPr/>
          </p:nvSpPr>
          <p:spPr>
            <a:xfrm>
              <a:off x="4267200" y="1601788"/>
              <a:ext cx="61913" cy="114300"/>
            </a:xfrm>
            <a:custGeom>
              <a:avLst/>
              <a:gdLst/>
              <a:ahLst/>
              <a:cxnLst/>
              <a:rect l="l" t="t" r="r" b="b"/>
              <a:pathLst>
                <a:path w="546" h="1016" extrusionOk="0">
                  <a:moveTo>
                    <a:pt x="309" y="0"/>
                  </a:moveTo>
                  <a:lnTo>
                    <a:pt x="351" y="3"/>
                  </a:lnTo>
                  <a:lnTo>
                    <a:pt x="396" y="11"/>
                  </a:lnTo>
                  <a:lnTo>
                    <a:pt x="442" y="23"/>
                  </a:lnTo>
                  <a:lnTo>
                    <a:pt x="490" y="39"/>
                  </a:lnTo>
                  <a:lnTo>
                    <a:pt x="538" y="60"/>
                  </a:lnTo>
                  <a:lnTo>
                    <a:pt x="544" y="64"/>
                  </a:lnTo>
                  <a:lnTo>
                    <a:pt x="546" y="72"/>
                  </a:lnTo>
                  <a:lnTo>
                    <a:pt x="545" y="81"/>
                  </a:lnTo>
                  <a:lnTo>
                    <a:pt x="540" y="91"/>
                  </a:lnTo>
                  <a:lnTo>
                    <a:pt x="532" y="102"/>
                  </a:lnTo>
                  <a:lnTo>
                    <a:pt x="521" y="113"/>
                  </a:lnTo>
                  <a:lnTo>
                    <a:pt x="510" y="120"/>
                  </a:lnTo>
                  <a:lnTo>
                    <a:pt x="499" y="125"/>
                  </a:lnTo>
                  <a:lnTo>
                    <a:pt x="489" y="127"/>
                  </a:lnTo>
                  <a:lnTo>
                    <a:pt x="480" y="125"/>
                  </a:lnTo>
                  <a:lnTo>
                    <a:pt x="432" y="105"/>
                  </a:lnTo>
                  <a:lnTo>
                    <a:pt x="386" y="89"/>
                  </a:lnTo>
                  <a:lnTo>
                    <a:pt x="344" y="79"/>
                  </a:lnTo>
                  <a:lnTo>
                    <a:pt x="305" y="72"/>
                  </a:lnTo>
                  <a:lnTo>
                    <a:pt x="268" y="68"/>
                  </a:lnTo>
                  <a:lnTo>
                    <a:pt x="235" y="68"/>
                  </a:lnTo>
                  <a:lnTo>
                    <a:pt x="205" y="70"/>
                  </a:lnTo>
                  <a:lnTo>
                    <a:pt x="178" y="75"/>
                  </a:lnTo>
                  <a:lnTo>
                    <a:pt x="155" y="82"/>
                  </a:lnTo>
                  <a:lnTo>
                    <a:pt x="136" y="90"/>
                  </a:lnTo>
                  <a:lnTo>
                    <a:pt x="119" y="100"/>
                  </a:lnTo>
                  <a:lnTo>
                    <a:pt x="107" y="111"/>
                  </a:lnTo>
                  <a:lnTo>
                    <a:pt x="96" y="126"/>
                  </a:lnTo>
                  <a:lnTo>
                    <a:pt x="88" y="145"/>
                  </a:lnTo>
                  <a:lnTo>
                    <a:pt x="83" y="167"/>
                  </a:lnTo>
                  <a:lnTo>
                    <a:pt x="82" y="191"/>
                  </a:lnTo>
                  <a:lnTo>
                    <a:pt x="85" y="218"/>
                  </a:lnTo>
                  <a:lnTo>
                    <a:pt x="93" y="247"/>
                  </a:lnTo>
                  <a:lnTo>
                    <a:pt x="105" y="278"/>
                  </a:lnTo>
                  <a:lnTo>
                    <a:pt x="124" y="310"/>
                  </a:lnTo>
                  <a:lnTo>
                    <a:pt x="149" y="343"/>
                  </a:lnTo>
                  <a:lnTo>
                    <a:pt x="180" y="377"/>
                  </a:lnTo>
                  <a:lnTo>
                    <a:pt x="219" y="411"/>
                  </a:lnTo>
                  <a:lnTo>
                    <a:pt x="262" y="449"/>
                  </a:lnTo>
                  <a:lnTo>
                    <a:pt x="298" y="486"/>
                  </a:lnTo>
                  <a:lnTo>
                    <a:pt x="330" y="523"/>
                  </a:lnTo>
                  <a:lnTo>
                    <a:pt x="353" y="559"/>
                  </a:lnTo>
                  <a:lnTo>
                    <a:pt x="372" y="594"/>
                  </a:lnTo>
                  <a:lnTo>
                    <a:pt x="383" y="630"/>
                  </a:lnTo>
                  <a:lnTo>
                    <a:pt x="389" y="665"/>
                  </a:lnTo>
                  <a:lnTo>
                    <a:pt x="388" y="699"/>
                  </a:lnTo>
                  <a:lnTo>
                    <a:pt x="381" y="733"/>
                  </a:lnTo>
                  <a:lnTo>
                    <a:pt x="368" y="766"/>
                  </a:lnTo>
                  <a:lnTo>
                    <a:pt x="347" y="799"/>
                  </a:lnTo>
                  <a:lnTo>
                    <a:pt x="326" y="828"/>
                  </a:lnTo>
                  <a:lnTo>
                    <a:pt x="302" y="856"/>
                  </a:lnTo>
                  <a:lnTo>
                    <a:pt x="278" y="880"/>
                  </a:lnTo>
                  <a:lnTo>
                    <a:pt x="253" y="904"/>
                  </a:lnTo>
                  <a:lnTo>
                    <a:pt x="227" y="924"/>
                  </a:lnTo>
                  <a:lnTo>
                    <a:pt x="202" y="944"/>
                  </a:lnTo>
                  <a:lnTo>
                    <a:pt x="177" y="960"/>
                  </a:lnTo>
                  <a:lnTo>
                    <a:pt x="154" y="974"/>
                  </a:lnTo>
                  <a:lnTo>
                    <a:pt x="132" y="986"/>
                  </a:lnTo>
                  <a:lnTo>
                    <a:pt x="114" y="996"/>
                  </a:lnTo>
                  <a:lnTo>
                    <a:pt x="98" y="1005"/>
                  </a:lnTo>
                  <a:lnTo>
                    <a:pt x="85" y="1011"/>
                  </a:lnTo>
                  <a:lnTo>
                    <a:pt x="76" y="1015"/>
                  </a:lnTo>
                  <a:lnTo>
                    <a:pt x="71" y="1016"/>
                  </a:lnTo>
                  <a:lnTo>
                    <a:pt x="0" y="939"/>
                  </a:lnTo>
                  <a:lnTo>
                    <a:pt x="5" y="932"/>
                  </a:lnTo>
                  <a:lnTo>
                    <a:pt x="14" y="927"/>
                  </a:lnTo>
                  <a:lnTo>
                    <a:pt x="28" y="923"/>
                  </a:lnTo>
                  <a:lnTo>
                    <a:pt x="42" y="919"/>
                  </a:lnTo>
                  <a:lnTo>
                    <a:pt x="57" y="916"/>
                  </a:lnTo>
                  <a:lnTo>
                    <a:pt x="72" y="913"/>
                  </a:lnTo>
                  <a:lnTo>
                    <a:pt x="85" y="911"/>
                  </a:lnTo>
                  <a:lnTo>
                    <a:pt x="94" y="910"/>
                  </a:lnTo>
                  <a:lnTo>
                    <a:pt x="134" y="895"/>
                  </a:lnTo>
                  <a:lnTo>
                    <a:pt x="169" y="879"/>
                  </a:lnTo>
                  <a:lnTo>
                    <a:pt x="199" y="862"/>
                  </a:lnTo>
                  <a:lnTo>
                    <a:pt x="223" y="846"/>
                  </a:lnTo>
                  <a:lnTo>
                    <a:pt x="242" y="829"/>
                  </a:lnTo>
                  <a:lnTo>
                    <a:pt x="258" y="815"/>
                  </a:lnTo>
                  <a:lnTo>
                    <a:pt x="269" y="802"/>
                  </a:lnTo>
                  <a:lnTo>
                    <a:pt x="277" y="792"/>
                  </a:lnTo>
                  <a:lnTo>
                    <a:pt x="281" y="786"/>
                  </a:lnTo>
                  <a:lnTo>
                    <a:pt x="282" y="784"/>
                  </a:lnTo>
                  <a:lnTo>
                    <a:pt x="289" y="773"/>
                  </a:lnTo>
                  <a:lnTo>
                    <a:pt x="295" y="761"/>
                  </a:lnTo>
                  <a:lnTo>
                    <a:pt x="301" y="748"/>
                  </a:lnTo>
                  <a:lnTo>
                    <a:pt x="306" y="734"/>
                  </a:lnTo>
                  <a:lnTo>
                    <a:pt x="309" y="717"/>
                  </a:lnTo>
                  <a:lnTo>
                    <a:pt x="310" y="700"/>
                  </a:lnTo>
                  <a:lnTo>
                    <a:pt x="308" y="681"/>
                  </a:lnTo>
                  <a:lnTo>
                    <a:pt x="302" y="660"/>
                  </a:lnTo>
                  <a:lnTo>
                    <a:pt x="295" y="639"/>
                  </a:lnTo>
                  <a:lnTo>
                    <a:pt x="283" y="616"/>
                  </a:lnTo>
                  <a:lnTo>
                    <a:pt x="268" y="590"/>
                  </a:lnTo>
                  <a:lnTo>
                    <a:pt x="248" y="564"/>
                  </a:lnTo>
                  <a:lnTo>
                    <a:pt x="222" y="535"/>
                  </a:lnTo>
                  <a:lnTo>
                    <a:pt x="192" y="505"/>
                  </a:lnTo>
                  <a:lnTo>
                    <a:pt x="155" y="473"/>
                  </a:lnTo>
                  <a:lnTo>
                    <a:pt x="118" y="441"/>
                  </a:lnTo>
                  <a:lnTo>
                    <a:pt x="87" y="407"/>
                  </a:lnTo>
                  <a:lnTo>
                    <a:pt x="60" y="373"/>
                  </a:lnTo>
                  <a:lnTo>
                    <a:pt x="39" y="340"/>
                  </a:lnTo>
                  <a:lnTo>
                    <a:pt x="24" y="306"/>
                  </a:lnTo>
                  <a:lnTo>
                    <a:pt x="12" y="272"/>
                  </a:lnTo>
                  <a:lnTo>
                    <a:pt x="7" y="239"/>
                  </a:lnTo>
                  <a:lnTo>
                    <a:pt x="8" y="206"/>
                  </a:lnTo>
                  <a:lnTo>
                    <a:pt x="14" y="175"/>
                  </a:lnTo>
                  <a:lnTo>
                    <a:pt x="27" y="144"/>
                  </a:lnTo>
                  <a:lnTo>
                    <a:pt x="44" y="115"/>
                  </a:lnTo>
                  <a:lnTo>
                    <a:pt x="67" y="86"/>
                  </a:lnTo>
                  <a:lnTo>
                    <a:pt x="94" y="62"/>
                  </a:lnTo>
                  <a:lnTo>
                    <a:pt x="123" y="41"/>
                  </a:lnTo>
                  <a:lnTo>
                    <a:pt x="156" y="25"/>
                  </a:lnTo>
                  <a:lnTo>
                    <a:pt x="190" y="13"/>
                  </a:lnTo>
                  <a:lnTo>
                    <a:pt x="227" y="4"/>
                  </a:lnTo>
                  <a:lnTo>
                    <a:pt x="267" y="0"/>
                  </a:lnTo>
                  <a:lnTo>
                    <a:pt x="309"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tx1">
                    <a:lumMod val="75000"/>
                    <a:lumOff val="25000"/>
                  </a:schemeClr>
                </a:solidFill>
                <a:latin typeface="Malgun Gothic"/>
                <a:ea typeface="Malgun Gothic"/>
                <a:cs typeface="Malgun Gothic"/>
                <a:sym typeface="Malgun Gothic"/>
              </a:endParaRPr>
            </a:p>
          </p:txBody>
        </p:sp>
        <p:sp>
          <p:nvSpPr>
            <p:cNvPr id="18" name="Google Shape;245;p6"/>
            <p:cNvSpPr/>
            <p:nvPr/>
          </p:nvSpPr>
          <p:spPr>
            <a:xfrm>
              <a:off x="4211638" y="1727200"/>
              <a:ext cx="41275" cy="39688"/>
            </a:xfrm>
            <a:custGeom>
              <a:avLst/>
              <a:gdLst/>
              <a:ahLst/>
              <a:cxnLst/>
              <a:rect l="l" t="t" r="r" b="b"/>
              <a:pathLst>
                <a:path w="366" h="351" extrusionOk="0">
                  <a:moveTo>
                    <a:pt x="263" y="0"/>
                  </a:moveTo>
                  <a:lnTo>
                    <a:pt x="283" y="3"/>
                  </a:lnTo>
                  <a:lnTo>
                    <a:pt x="303" y="11"/>
                  </a:lnTo>
                  <a:lnTo>
                    <a:pt x="322" y="22"/>
                  </a:lnTo>
                  <a:lnTo>
                    <a:pt x="338" y="37"/>
                  </a:lnTo>
                  <a:lnTo>
                    <a:pt x="350" y="54"/>
                  </a:lnTo>
                  <a:lnTo>
                    <a:pt x="360" y="75"/>
                  </a:lnTo>
                  <a:lnTo>
                    <a:pt x="365" y="95"/>
                  </a:lnTo>
                  <a:lnTo>
                    <a:pt x="366" y="115"/>
                  </a:lnTo>
                  <a:lnTo>
                    <a:pt x="363" y="136"/>
                  </a:lnTo>
                  <a:lnTo>
                    <a:pt x="356" y="156"/>
                  </a:lnTo>
                  <a:lnTo>
                    <a:pt x="344" y="175"/>
                  </a:lnTo>
                  <a:lnTo>
                    <a:pt x="330" y="191"/>
                  </a:lnTo>
                  <a:lnTo>
                    <a:pt x="182" y="323"/>
                  </a:lnTo>
                  <a:lnTo>
                    <a:pt x="164" y="336"/>
                  </a:lnTo>
                  <a:lnTo>
                    <a:pt x="145" y="346"/>
                  </a:lnTo>
                  <a:lnTo>
                    <a:pt x="124" y="351"/>
                  </a:lnTo>
                  <a:lnTo>
                    <a:pt x="103" y="351"/>
                  </a:lnTo>
                  <a:lnTo>
                    <a:pt x="83" y="348"/>
                  </a:lnTo>
                  <a:lnTo>
                    <a:pt x="63" y="340"/>
                  </a:lnTo>
                  <a:lnTo>
                    <a:pt x="44" y="330"/>
                  </a:lnTo>
                  <a:lnTo>
                    <a:pt x="28" y="315"/>
                  </a:lnTo>
                  <a:lnTo>
                    <a:pt x="15" y="297"/>
                  </a:lnTo>
                  <a:lnTo>
                    <a:pt x="6" y="277"/>
                  </a:lnTo>
                  <a:lnTo>
                    <a:pt x="1" y="257"/>
                  </a:lnTo>
                  <a:lnTo>
                    <a:pt x="0" y="236"/>
                  </a:lnTo>
                  <a:lnTo>
                    <a:pt x="3" y="215"/>
                  </a:lnTo>
                  <a:lnTo>
                    <a:pt x="10" y="196"/>
                  </a:lnTo>
                  <a:lnTo>
                    <a:pt x="22" y="178"/>
                  </a:lnTo>
                  <a:lnTo>
                    <a:pt x="37" y="161"/>
                  </a:lnTo>
                  <a:lnTo>
                    <a:pt x="183" y="29"/>
                  </a:lnTo>
                  <a:lnTo>
                    <a:pt x="202" y="16"/>
                  </a:lnTo>
                  <a:lnTo>
                    <a:pt x="221" y="7"/>
                  </a:lnTo>
                  <a:lnTo>
                    <a:pt x="241" y="1"/>
                  </a:lnTo>
                  <a:lnTo>
                    <a:pt x="263"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tx1">
                    <a:lumMod val="75000"/>
                    <a:lumOff val="25000"/>
                  </a:schemeClr>
                </a:solidFill>
                <a:latin typeface="Malgun Gothic"/>
                <a:ea typeface="Malgun Gothic"/>
                <a:cs typeface="Malgun Gothic"/>
                <a:sym typeface="Malgun Gothic"/>
              </a:endParaRPr>
            </a:p>
          </p:txBody>
        </p:sp>
      </p:grpSp>
      <p:grpSp>
        <p:nvGrpSpPr>
          <p:cNvPr id="19" name="Google Shape;246;p6"/>
          <p:cNvGrpSpPr/>
          <p:nvPr/>
        </p:nvGrpSpPr>
        <p:grpSpPr>
          <a:xfrm>
            <a:off x="8769422" y="3853526"/>
            <a:ext cx="286887" cy="253633"/>
            <a:chOff x="5435600" y="488950"/>
            <a:chExt cx="1725613" cy="1525587"/>
          </a:xfrm>
        </p:grpSpPr>
        <p:sp>
          <p:nvSpPr>
            <p:cNvPr id="20" name="Google Shape;247;p6"/>
            <p:cNvSpPr/>
            <p:nvPr/>
          </p:nvSpPr>
          <p:spPr>
            <a:xfrm>
              <a:off x="6029325" y="1050925"/>
              <a:ext cx="630238" cy="963612"/>
            </a:xfrm>
            <a:custGeom>
              <a:avLst/>
              <a:gdLst/>
              <a:ahLst/>
              <a:cxnLst/>
              <a:rect l="l" t="t" r="r" b="b"/>
              <a:pathLst>
                <a:path w="1587" h="2426" extrusionOk="0">
                  <a:moveTo>
                    <a:pt x="559" y="0"/>
                  </a:moveTo>
                  <a:lnTo>
                    <a:pt x="593" y="4"/>
                  </a:lnTo>
                  <a:lnTo>
                    <a:pt x="625" y="14"/>
                  </a:lnTo>
                  <a:lnTo>
                    <a:pt x="652" y="31"/>
                  </a:lnTo>
                  <a:lnTo>
                    <a:pt x="677" y="55"/>
                  </a:lnTo>
                  <a:lnTo>
                    <a:pt x="697" y="83"/>
                  </a:lnTo>
                  <a:lnTo>
                    <a:pt x="713" y="116"/>
                  </a:lnTo>
                  <a:lnTo>
                    <a:pt x="722" y="151"/>
                  </a:lnTo>
                  <a:lnTo>
                    <a:pt x="726" y="190"/>
                  </a:lnTo>
                  <a:lnTo>
                    <a:pt x="726" y="781"/>
                  </a:lnTo>
                  <a:lnTo>
                    <a:pt x="746" y="758"/>
                  </a:lnTo>
                  <a:lnTo>
                    <a:pt x="770" y="740"/>
                  </a:lnTo>
                  <a:lnTo>
                    <a:pt x="795" y="727"/>
                  </a:lnTo>
                  <a:lnTo>
                    <a:pt x="823" y="717"/>
                  </a:lnTo>
                  <a:lnTo>
                    <a:pt x="853" y="715"/>
                  </a:lnTo>
                  <a:lnTo>
                    <a:pt x="883" y="717"/>
                  </a:lnTo>
                  <a:lnTo>
                    <a:pt x="912" y="727"/>
                  </a:lnTo>
                  <a:lnTo>
                    <a:pt x="940" y="742"/>
                  </a:lnTo>
                  <a:lnTo>
                    <a:pt x="964" y="762"/>
                  </a:lnTo>
                  <a:lnTo>
                    <a:pt x="984" y="786"/>
                  </a:lnTo>
                  <a:lnTo>
                    <a:pt x="1000" y="814"/>
                  </a:lnTo>
                  <a:lnTo>
                    <a:pt x="1017" y="786"/>
                  </a:lnTo>
                  <a:lnTo>
                    <a:pt x="1037" y="762"/>
                  </a:lnTo>
                  <a:lnTo>
                    <a:pt x="1060" y="742"/>
                  </a:lnTo>
                  <a:lnTo>
                    <a:pt x="1087" y="727"/>
                  </a:lnTo>
                  <a:lnTo>
                    <a:pt x="1116" y="717"/>
                  </a:lnTo>
                  <a:lnTo>
                    <a:pt x="1147" y="715"/>
                  </a:lnTo>
                  <a:lnTo>
                    <a:pt x="1180" y="719"/>
                  </a:lnTo>
                  <a:lnTo>
                    <a:pt x="1212" y="729"/>
                  </a:lnTo>
                  <a:lnTo>
                    <a:pt x="1240" y="746"/>
                  </a:lnTo>
                  <a:lnTo>
                    <a:pt x="1265" y="770"/>
                  </a:lnTo>
                  <a:lnTo>
                    <a:pt x="1286" y="798"/>
                  </a:lnTo>
                  <a:lnTo>
                    <a:pt x="1301" y="831"/>
                  </a:lnTo>
                  <a:lnTo>
                    <a:pt x="1311" y="866"/>
                  </a:lnTo>
                  <a:lnTo>
                    <a:pt x="1314" y="905"/>
                  </a:lnTo>
                  <a:lnTo>
                    <a:pt x="1314" y="913"/>
                  </a:lnTo>
                  <a:lnTo>
                    <a:pt x="1332" y="885"/>
                  </a:lnTo>
                  <a:lnTo>
                    <a:pt x="1353" y="861"/>
                  </a:lnTo>
                  <a:lnTo>
                    <a:pt x="1380" y="844"/>
                  </a:lnTo>
                  <a:lnTo>
                    <a:pt x="1409" y="832"/>
                  </a:lnTo>
                  <a:lnTo>
                    <a:pt x="1441" y="828"/>
                  </a:lnTo>
                  <a:lnTo>
                    <a:pt x="1471" y="832"/>
                  </a:lnTo>
                  <a:lnTo>
                    <a:pt x="1499" y="841"/>
                  </a:lnTo>
                  <a:lnTo>
                    <a:pt x="1522" y="857"/>
                  </a:lnTo>
                  <a:lnTo>
                    <a:pt x="1545" y="877"/>
                  </a:lnTo>
                  <a:lnTo>
                    <a:pt x="1562" y="902"/>
                  </a:lnTo>
                  <a:lnTo>
                    <a:pt x="1577" y="930"/>
                  </a:lnTo>
                  <a:lnTo>
                    <a:pt x="1584" y="961"/>
                  </a:lnTo>
                  <a:lnTo>
                    <a:pt x="1587" y="996"/>
                  </a:lnTo>
                  <a:lnTo>
                    <a:pt x="1587" y="2060"/>
                  </a:lnTo>
                  <a:lnTo>
                    <a:pt x="1584" y="2113"/>
                  </a:lnTo>
                  <a:lnTo>
                    <a:pt x="1574" y="2166"/>
                  </a:lnTo>
                  <a:lnTo>
                    <a:pt x="1558" y="2213"/>
                  </a:lnTo>
                  <a:lnTo>
                    <a:pt x="1538" y="2258"/>
                  </a:lnTo>
                  <a:lnTo>
                    <a:pt x="1512" y="2299"/>
                  </a:lnTo>
                  <a:lnTo>
                    <a:pt x="1482" y="2336"/>
                  </a:lnTo>
                  <a:lnTo>
                    <a:pt x="1447" y="2366"/>
                  </a:lnTo>
                  <a:lnTo>
                    <a:pt x="1409" y="2392"/>
                  </a:lnTo>
                  <a:lnTo>
                    <a:pt x="1368" y="2410"/>
                  </a:lnTo>
                  <a:lnTo>
                    <a:pt x="1324" y="2422"/>
                  </a:lnTo>
                  <a:lnTo>
                    <a:pt x="1278" y="2426"/>
                  </a:lnTo>
                  <a:lnTo>
                    <a:pt x="699" y="2426"/>
                  </a:lnTo>
                  <a:lnTo>
                    <a:pt x="663" y="2422"/>
                  </a:lnTo>
                  <a:lnTo>
                    <a:pt x="629" y="2414"/>
                  </a:lnTo>
                  <a:lnTo>
                    <a:pt x="597" y="2399"/>
                  </a:lnTo>
                  <a:lnTo>
                    <a:pt x="568" y="2382"/>
                  </a:lnTo>
                  <a:lnTo>
                    <a:pt x="540" y="2360"/>
                  </a:lnTo>
                  <a:lnTo>
                    <a:pt x="514" y="2333"/>
                  </a:lnTo>
                  <a:lnTo>
                    <a:pt x="490" y="2306"/>
                  </a:lnTo>
                  <a:lnTo>
                    <a:pt x="469" y="2274"/>
                  </a:lnTo>
                  <a:lnTo>
                    <a:pt x="460" y="2261"/>
                  </a:lnTo>
                  <a:lnTo>
                    <a:pt x="450" y="2246"/>
                  </a:lnTo>
                  <a:lnTo>
                    <a:pt x="440" y="2231"/>
                  </a:lnTo>
                  <a:lnTo>
                    <a:pt x="429" y="2215"/>
                  </a:lnTo>
                  <a:lnTo>
                    <a:pt x="420" y="2200"/>
                  </a:lnTo>
                  <a:lnTo>
                    <a:pt x="413" y="2188"/>
                  </a:lnTo>
                  <a:lnTo>
                    <a:pt x="408" y="2180"/>
                  </a:lnTo>
                  <a:lnTo>
                    <a:pt x="407" y="2178"/>
                  </a:lnTo>
                  <a:lnTo>
                    <a:pt x="21" y="1376"/>
                  </a:lnTo>
                  <a:lnTo>
                    <a:pt x="9" y="1344"/>
                  </a:lnTo>
                  <a:lnTo>
                    <a:pt x="3" y="1311"/>
                  </a:lnTo>
                  <a:lnTo>
                    <a:pt x="0" y="1278"/>
                  </a:lnTo>
                  <a:lnTo>
                    <a:pt x="4" y="1246"/>
                  </a:lnTo>
                  <a:lnTo>
                    <a:pt x="12" y="1215"/>
                  </a:lnTo>
                  <a:lnTo>
                    <a:pt x="24" y="1186"/>
                  </a:lnTo>
                  <a:lnTo>
                    <a:pt x="41" y="1159"/>
                  </a:lnTo>
                  <a:lnTo>
                    <a:pt x="62" y="1136"/>
                  </a:lnTo>
                  <a:lnTo>
                    <a:pt x="87" y="1117"/>
                  </a:lnTo>
                  <a:lnTo>
                    <a:pt x="114" y="1104"/>
                  </a:lnTo>
                  <a:lnTo>
                    <a:pt x="140" y="1096"/>
                  </a:lnTo>
                  <a:lnTo>
                    <a:pt x="168" y="1093"/>
                  </a:lnTo>
                  <a:lnTo>
                    <a:pt x="197" y="1096"/>
                  </a:lnTo>
                  <a:lnTo>
                    <a:pt x="224" y="1105"/>
                  </a:lnTo>
                  <a:lnTo>
                    <a:pt x="251" y="1120"/>
                  </a:lnTo>
                  <a:lnTo>
                    <a:pt x="276" y="1138"/>
                  </a:lnTo>
                  <a:lnTo>
                    <a:pt x="297" y="1163"/>
                  </a:lnTo>
                  <a:lnTo>
                    <a:pt x="314" y="1192"/>
                  </a:lnTo>
                  <a:lnTo>
                    <a:pt x="392" y="1355"/>
                  </a:lnTo>
                  <a:lnTo>
                    <a:pt x="392" y="190"/>
                  </a:lnTo>
                  <a:lnTo>
                    <a:pt x="395" y="151"/>
                  </a:lnTo>
                  <a:lnTo>
                    <a:pt x="405" y="116"/>
                  </a:lnTo>
                  <a:lnTo>
                    <a:pt x="420" y="83"/>
                  </a:lnTo>
                  <a:lnTo>
                    <a:pt x="441" y="55"/>
                  </a:lnTo>
                  <a:lnTo>
                    <a:pt x="466" y="31"/>
                  </a:lnTo>
                  <a:lnTo>
                    <a:pt x="494" y="14"/>
                  </a:lnTo>
                  <a:lnTo>
                    <a:pt x="526" y="4"/>
                  </a:lnTo>
                  <a:lnTo>
                    <a:pt x="559"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tx1">
                    <a:lumMod val="75000"/>
                    <a:lumOff val="25000"/>
                  </a:schemeClr>
                </a:solidFill>
                <a:latin typeface="Malgun Gothic"/>
                <a:ea typeface="Malgun Gothic"/>
                <a:cs typeface="Malgun Gothic"/>
                <a:sym typeface="Malgun Gothic"/>
              </a:endParaRPr>
            </a:p>
          </p:txBody>
        </p:sp>
        <p:sp>
          <p:nvSpPr>
            <p:cNvPr id="21" name="Google Shape;248;p6"/>
            <p:cNvSpPr/>
            <p:nvPr/>
          </p:nvSpPr>
          <p:spPr>
            <a:xfrm>
              <a:off x="5435600" y="488950"/>
              <a:ext cx="1725613" cy="1219200"/>
            </a:xfrm>
            <a:custGeom>
              <a:avLst/>
              <a:gdLst/>
              <a:ahLst/>
              <a:cxnLst/>
              <a:rect l="l" t="t" r="r" b="b"/>
              <a:pathLst>
                <a:path w="4349" h="3070" extrusionOk="0">
                  <a:moveTo>
                    <a:pt x="4035" y="1405"/>
                  </a:moveTo>
                  <a:lnTo>
                    <a:pt x="4005" y="1409"/>
                  </a:lnTo>
                  <a:lnTo>
                    <a:pt x="3978" y="1418"/>
                  </a:lnTo>
                  <a:lnTo>
                    <a:pt x="3955" y="1434"/>
                  </a:lnTo>
                  <a:lnTo>
                    <a:pt x="3935" y="1454"/>
                  </a:lnTo>
                  <a:lnTo>
                    <a:pt x="3920" y="1476"/>
                  </a:lnTo>
                  <a:lnTo>
                    <a:pt x="3911" y="1504"/>
                  </a:lnTo>
                  <a:lnTo>
                    <a:pt x="3907" y="1533"/>
                  </a:lnTo>
                  <a:lnTo>
                    <a:pt x="3911" y="1562"/>
                  </a:lnTo>
                  <a:lnTo>
                    <a:pt x="3920" y="1590"/>
                  </a:lnTo>
                  <a:lnTo>
                    <a:pt x="3935" y="1612"/>
                  </a:lnTo>
                  <a:lnTo>
                    <a:pt x="3955" y="1632"/>
                  </a:lnTo>
                  <a:lnTo>
                    <a:pt x="3978" y="1648"/>
                  </a:lnTo>
                  <a:lnTo>
                    <a:pt x="4005" y="1657"/>
                  </a:lnTo>
                  <a:lnTo>
                    <a:pt x="4035" y="1661"/>
                  </a:lnTo>
                  <a:lnTo>
                    <a:pt x="4064" y="1657"/>
                  </a:lnTo>
                  <a:lnTo>
                    <a:pt x="4091" y="1648"/>
                  </a:lnTo>
                  <a:lnTo>
                    <a:pt x="4114" y="1632"/>
                  </a:lnTo>
                  <a:lnTo>
                    <a:pt x="4134" y="1612"/>
                  </a:lnTo>
                  <a:lnTo>
                    <a:pt x="4150" y="1590"/>
                  </a:lnTo>
                  <a:lnTo>
                    <a:pt x="4159" y="1562"/>
                  </a:lnTo>
                  <a:lnTo>
                    <a:pt x="4162" y="1533"/>
                  </a:lnTo>
                  <a:lnTo>
                    <a:pt x="4159" y="1504"/>
                  </a:lnTo>
                  <a:lnTo>
                    <a:pt x="4150" y="1476"/>
                  </a:lnTo>
                  <a:lnTo>
                    <a:pt x="4134" y="1454"/>
                  </a:lnTo>
                  <a:lnTo>
                    <a:pt x="4114" y="1434"/>
                  </a:lnTo>
                  <a:lnTo>
                    <a:pt x="4091" y="1418"/>
                  </a:lnTo>
                  <a:lnTo>
                    <a:pt x="4064" y="1409"/>
                  </a:lnTo>
                  <a:lnTo>
                    <a:pt x="4035" y="1405"/>
                  </a:lnTo>
                  <a:close/>
                  <a:moveTo>
                    <a:pt x="261" y="0"/>
                  </a:moveTo>
                  <a:lnTo>
                    <a:pt x="4087" y="0"/>
                  </a:lnTo>
                  <a:lnTo>
                    <a:pt x="4129" y="4"/>
                  </a:lnTo>
                  <a:lnTo>
                    <a:pt x="4170" y="13"/>
                  </a:lnTo>
                  <a:lnTo>
                    <a:pt x="4207" y="29"/>
                  </a:lnTo>
                  <a:lnTo>
                    <a:pt x="4241" y="50"/>
                  </a:lnTo>
                  <a:lnTo>
                    <a:pt x="4273" y="77"/>
                  </a:lnTo>
                  <a:lnTo>
                    <a:pt x="4298" y="107"/>
                  </a:lnTo>
                  <a:lnTo>
                    <a:pt x="4320" y="141"/>
                  </a:lnTo>
                  <a:lnTo>
                    <a:pt x="4336" y="180"/>
                  </a:lnTo>
                  <a:lnTo>
                    <a:pt x="4345" y="219"/>
                  </a:lnTo>
                  <a:lnTo>
                    <a:pt x="4349" y="261"/>
                  </a:lnTo>
                  <a:lnTo>
                    <a:pt x="4349" y="2809"/>
                  </a:lnTo>
                  <a:lnTo>
                    <a:pt x="4345" y="2851"/>
                  </a:lnTo>
                  <a:lnTo>
                    <a:pt x="4336" y="2892"/>
                  </a:lnTo>
                  <a:lnTo>
                    <a:pt x="4320" y="2929"/>
                  </a:lnTo>
                  <a:lnTo>
                    <a:pt x="4298" y="2963"/>
                  </a:lnTo>
                  <a:lnTo>
                    <a:pt x="4273" y="2994"/>
                  </a:lnTo>
                  <a:lnTo>
                    <a:pt x="4241" y="3020"/>
                  </a:lnTo>
                  <a:lnTo>
                    <a:pt x="4207" y="3041"/>
                  </a:lnTo>
                  <a:lnTo>
                    <a:pt x="4170" y="3057"/>
                  </a:lnTo>
                  <a:lnTo>
                    <a:pt x="4129" y="3067"/>
                  </a:lnTo>
                  <a:lnTo>
                    <a:pt x="4087" y="3070"/>
                  </a:lnTo>
                  <a:lnTo>
                    <a:pt x="3334" y="3070"/>
                  </a:lnTo>
                  <a:lnTo>
                    <a:pt x="3331" y="3070"/>
                  </a:lnTo>
                  <a:lnTo>
                    <a:pt x="3325" y="3070"/>
                  </a:lnTo>
                  <a:lnTo>
                    <a:pt x="3314" y="3069"/>
                  </a:lnTo>
                  <a:lnTo>
                    <a:pt x="3301" y="3066"/>
                  </a:lnTo>
                  <a:lnTo>
                    <a:pt x="3288" y="3062"/>
                  </a:lnTo>
                  <a:lnTo>
                    <a:pt x="3273" y="3057"/>
                  </a:lnTo>
                  <a:lnTo>
                    <a:pt x="3261" y="3048"/>
                  </a:lnTo>
                  <a:lnTo>
                    <a:pt x="3251" y="3037"/>
                  </a:lnTo>
                  <a:lnTo>
                    <a:pt x="3243" y="3023"/>
                  </a:lnTo>
                  <a:lnTo>
                    <a:pt x="3240" y="3004"/>
                  </a:lnTo>
                  <a:lnTo>
                    <a:pt x="3240" y="2912"/>
                  </a:lnTo>
                  <a:lnTo>
                    <a:pt x="3243" y="2892"/>
                  </a:lnTo>
                  <a:lnTo>
                    <a:pt x="3250" y="2876"/>
                  </a:lnTo>
                  <a:lnTo>
                    <a:pt x="3260" y="2864"/>
                  </a:lnTo>
                  <a:lnTo>
                    <a:pt x="3272" y="2856"/>
                  </a:lnTo>
                  <a:lnTo>
                    <a:pt x="3285" y="2851"/>
                  </a:lnTo>
                  <a:lnTo>
                    <a:pt x="3298" y="2847"/>
                  </a:lnTo>
                  <a:lnTo>
                    <a:pt x="3310" y="2846"/>
                  </a:lnTo>
                  <a:lnTo>
                    <a:pt x="3319" y="2846"/>
                  </a:lnTo>
                  <a:lnTo>
                    <a:pt x="3326" y="2846"/>
                  </a:lnTo>
                  <a:lnTo>
                    <a:pt x="3329" y="2846"/>
                  </a:lnTo>
                  <a:lnTo>
                    <a:pt x="3767" y="2846"/>
                  </a:lnTo>
                  <a:lnTo>
                    <a:pt x="3787" y="2843"/>
                  </a:lnTo>
                  <a:lnTo>
                    <a:pt x="3804" y="2834"/>
                  </a:lnTo>
                  <a:lnTo>
                    <a:pt x="3817" y="2821"/>
                  </a:lnTo>
                  <a:lnTo>
                    <a:pt x="3827" y="2804"/>
                  </a:lnTo>
                  <a:lnTo>
                    <a:pt x="3830" y="2784"/>
                  </a:lnTo>
                  <a:lnTo>
                    <a:pt x="3830" y="286"/>
                  </a:lnTo>
                  <a:lnTo>
                    <a:pt x="3827" y="268"/>
                  </a:lnTo>
                  <a:lnTo>
                    <a:pt x="3817" y="251"/>
                  </a:lnTo>
                  <a:lnTo>
                    <a:pt x="3804" y="238"/>
                  </a:lnTo>
                  <a:lnTo>
                    <a:pt x="3787" y="228"/>
                  </a:lnTo>
                  <a:lnTo>
                    <a:pt x="3767" y="224"/>
                  </a:lnTo>
                  <a:lnTo>
                    <a:pt x="477" y="224"/>
                  </a:lnTo>
                  <a:lnTo>
                    <a:pt x="457" y="228"/>
                  </a:lnTo>
                  <a:lnTo>
                    <a:pt x="440" y="238"/>
                  </a:lnTo>
                  <a:lnTo>
                    <a:pt x="425" y="251"/>
                  </a:lnTo>
                  <a:lnTo>
                    <a:pt x="417" y="268"/>
                  </a:lnTo>
                  <a:lnTo>
                    <a:pt x="413" y="286"/>
                  </a:lnTo>
                  <a:lnTo>
                    <a:pt x="413" y="2784"/>
                  </a:lnTo>
                  <a:lnTo>
                    <a:pt x="417" y="2804"/>
                  </a:lnTo>
                  <a:lnTo>
                    <a:pt x="425" y="2821"/>
                  </a:lnTo>
                  <a:lnTo>
                    <a:pt x="440" y="2834"/>
                  </a:lnTo>
                  <a:lnTo>
                    <a:pt x="457" y="2843"/>
                  </a:lnTo>
                  <a:lnTo>
                    <a:pt x="477" y="2846"/>
                  </a:lnTo>
                  <a:lnTo>
                    <a:pt x="1310" y="2846"/>
                  </a:lnTo>
                  <a:lnTo>
                    <a:pt x="1312" y="2846"/>
                  </a:lnTo>
                  <a:lnTo>
                    <a:pt x="1322" y="2846"/>
                  </a:lnTo>
                  <a:lnTo>
                    <a:pt x="1334" y="2847"/>
                  </a:lnTo>
                  <a:lnTo>
                    <a:pt x="1348" y="2851"/>
                  </a:lnTo>
                  <a:lnTo>
                    <a:pt x="1363" y="2858"/>
                  </a:lnTo>
                  <a:lnTo>
                    <a:pt x="1376" y="2868"/>
                  </a:lnTo>
                  <a:lnTo>
                    <a:pt x="1386" y="2883"/>
                  </a:lnTo>
                  <a:lnTo>
                    <a:pt x="1389" y="2888"/>
                  </a:lnTo>
                  <a:lnTo>
                    <a:pt x="1394" y="2897"/>
                  </a:lnTo>
                  <a:lnTo>
                    <a:pt x="1402" y="2912"/>
                  </a:lnTo>
                  <a:lnTo>
                    <a:pt x="1412" y="2930"/>
                  </a:lnTo>
                  <a:lnTo>
                    <a:pt x="1421" y="2949"/>
                  </a:lnTo>
                  <a:lnTo>
                    <a:pt x="1430" y="2968"/>
                  </a:lnTo>
                  <a:lnTo>
                    <a:pt x="1439" y="2988"/>
                  </a:lnTo>
                  <a:lnTo>
                    <a:pt x="1447" y="3005"/>
                  </a:lnTo>
                  <a:lnTo>
                    <a:pt x="1452" y="3019"/>
                  </a:lnTo>
                  <a:lnTo>
                    <a:pt x="1454" y="3034"/>
                  </a:lnTo>
                  <a:lnTo>
                    <a:pt x="1451" y="3046"/>
                  </a:lnTo>
                  <a:lnTo>
                    <a:pt x="1445" y="3056"/>
                  </a:lnTo>
                  <a:lnTo>
                    <a:pt x="1435" y="3062"/>
                  </a:lnTo>
                  <a:lnTo>
                    <a:pt x="1425" y="3066"/>
                  </a:lnTo>
                  <a:lnTo>
                    <a:pt x="1414" y="3069"/>
                  </a:lnTo>
                  <a:lnTo>
                    <a:pt x="1406" y="3070"/>
                  </a:lnTo>
                  <a:lnTo>
                    <a:pt x="1400" y="3070"/>
                  </a:lnTo>
                  <a:lnTo>
                    <a:pt x="1397" y="3070"/>
                  </a:lnTo>
                  <a:lnTo>
                    <a:pt x="261" y="3070"/>
                  </a:lnTo>
                  <a:lnTo>
                    <a:pt x="219" y="3067"/>
                  </a:lnTo>
                  <a:lnTo>
                    <a:pt x="180" y="3057"/>
                  </a:lnTo>
                  <a:lnTo>
                    <a:pt x="141" y="3041"/>
                  </a:lnTo>
                  <a:lnTo>
                    <a:pt x="107" y="3020"/>
                  </a:lnTo>
                  <a:lnTo>
                    <a:pt x="77" y="2994"/>
                  </a:lnTo>
                  <a:lnTo>
                    <a:pt x="50" y="2963"/>
                  </a:lnTo>
                  <a:lnTo>
                    <a:pt x="29" y="2929"/>
                  </a:lnTo>
                  <a:lnTo>
                    <a:pt x="13" y="2892"/>
                  </a:lnTo>
                  <a:lnTo>
                    <a:pt x="4" y="2851"/>
                  </a:lnTo>
                  <a:lnTo>
                    <a:pt x="0" y="2809"/>
                  </a:lnTo>
                  <a:lnTo>
                    <a:pt x="0" y="261"/>
                  </a:lnTo>
                  <a:lnTo>
                    <a:pt x="4" y="219"/>
                  </a:lnTo>
                  <a:lnTo>
                    <a:pt x="13" y="180"/>
                  </a:lnTo>
                  <a:lnTo>
                    <a:pt x="29" y="141"/>
                  </a:lnTo>
                  <a:lnTo>
                    <a:pt x="50" y="107"/>
                  </a:lnTo>
                  <a:lnTo>
                    <a:pt x="77" y="77"/>
                  </a:lnTo>
                  <a:lnTo>
                    <a:pt x="107" y="50"/>
                  </a:lnTo>
                  <a:lnTo>
                    <a:pt x="141" y="29"/>
                  </a:lnTo>
                  <a:lnTo>
                    <a:pt x="180" y="13"/>
                  </a:lnTo>
                  <a:lnTo>
                    <a:pt x="219" y="4"/>
                  </a:lnTo>
                  <a:lnTo>
                    <a:pt x="261"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tx1">
                    <a:lumMod val="75000"/>
                    <a:lumOff val="25000"/>
                  </a:schemeClr>
                </a:solidFill>
                <a:latin typeface="Malgun Gothic"/>
                <a:ea typeface="Malgun Gothic"/>
                <a:cs typeface="Malgun Gothic"/>
                <a:sym typeface="Malgun Gothic"/>
              </a:endParaRPr>
            </a:p>
          </p:txBody>
        </p:sp>
      </p:grpSp>
      <p:sp>
        <p:nvSpPr>
          <p:cNvPr id="22" name="Google Shape;249;p6"/>
          <p:cNvSpPr/>
          <p:nvPr/>
        </p:nvSpPr>
        <p:spPr>
          <a:xfrm>
            <a:off x="4263213" y="3875930"/>
            <a:ext cx="286888" cy="215994"/>
          </a:xfrm>
          <a:custGeom>
            <a:avLst/>
            <a:gdLst/>
            <a:ahLst/>
            <a:cxnLst/>
            <a:rect l="l" t="t" r="r" b="b"/>
            <a:pathLst>
              <a:path w="3466" h="2604" extrusionOk="0">
                <a:moveTo>
                  <a:pt x="162" y="2278"/>
                </a:moveTo>
                <a:lnTo>
                  <a:pt x="1300" y="2278"/>
                </a:lnTo>
                <a:lnTo>
                  <a:pt x="1302" y="2304"/>
                </a:lnTo>
                <a:lnTo>
                  <a:pt x="1311" y="2326"/>
                </a:lnTo>
                <a:lnTo>
                  <a:pt x="1324" y="2347"/>
                </a:lnTo>
                <a:lnTo>
                  <a:pt x="1340" y="2364"/>
                </a:lnTo>
                <a:lnTo>
                  <a:pt x="1360" y="2377"/>
                </a:lnTo>
                <a:lnTo>
                  <a:pt x="1383" y="2384"/>
                </a:lnTo>
                <a:lnTo>
                  <a:pt x="1408" y="2387"/>
                </a:lnTo>
                <a:lnTo>
                  <a:pt x="2058" y="2387"/>
                </a:lnTo>
                <a:lnTo>
                  <a:pt x="2082" y="2384"/>
                </a:lnTo>
                <a:lnTo>
                  <a:pt x="2106" y="2377"/>
                </a:lnTo>
                <a:lnTo>
                  <a:pt x="2126" y="2364"/>
                </a:lnTo>
                <a:lnTo>
                  <a:pt x="2142" y="2347"/>
                </a:lnTo>
                <a:lnTo>
                  <a:pt x="2155" y="2326"/>
                </a:lnTo>
                <a:lnTo>
                  <a:pt x="2163" y="2304"/>
                </a:lnTo>
                <a:lnTo>
                  <a:pt x="2166" y="2278"/>
                </a:lnTo>
                <a:lnTo>
                  <a:pt x="3303" y="2278"/>
                </a:lnTo>
                <a:lnTo>
                  <a:pt x="3335" y="2282"/>
                </a:lnTo>
                <a:lnTo>
                  <a:pt x="3366" y="2291"/>
                </a:lnTo>
                <a:lnTo>
                  <a:pt x="3394" y="2306"/>
                </a:lnTo>
                <a:lnTo>
                  <a:pt x="3419" y="2326"/>
                </a:lnTo>
                <a:lnTo>
                  <a:pt x="3438" y="2350"/>
                </a:lnTo>
                <a:lnTo>
                  <a:pt x="3453" y="2378"/>
                </a:lnTo>
                <a:lnTo>
                  <a:pt x="3462" y="2409"/>
                </a:lnTo>
                <a:lnTo>
                  <a:pt x="3466" y="2441"/>
                </a:lnTo>
                <a:lnTo>
                  <a:pt x="3462" y="2474"/>
                </a:lnTo>
                <a:lnTo>
                  <a:pt x="3453" y="2505"/>
                </a:lnTo>
                <a:lnTo>
                  <a:pt x="3438" y="2533"/>
                </a:lnTo>
                <a:lnTo>
                  <a:pt x="3419" y="2556"/>
                </a:lnTo>
                <a:lnTo>
                  <a:pt x="3394" y="2576"/>
                </a:lnTo>
                <a:lnTo>
                  <a:pt x="3366" y="2591"/>
                </a:lnTo>
                <a:lnTo>
                  <a:pt x="3335" y="2601"/>
                </a:lnTo>
                <a:lnTo>
                  <a:pt x="3303" y="2604"/>
                </a:lnTo>
                <a:lnTo>
                  <a:pt x="162" y="2604"/>
                </a:lnTo>
                <a:lnTo>
                  <a:pt x="130" y="2601"/>
                </a:lnTo>
                <a:lnTo>
                  <a:pt x="99" y="2591"/>
                </a:lnTo>
                <a:lnTo>
                  <a:pt x="71" y="2576"/>
                </a:lnTo>
                <a:lnTo>
                  <a:pt x="48" y="2556"/>
                </a:lnTo>
                <a:lnTo>
                  <a:pt x="28" y="2533"/>
                </a:lnTo>
                <a:lnTo>
                  <a:pt x="13" y="2505"/>
                </a:lnTo>
                <a:lnTo>
                  <a:pt x="3" y="2474"/>
                </a:lnTo>
                <a:lnTo>
                  <a:pt x="0" y="2441"/>
                </a:lnTo>
                <a:lnTo>
                  <a:pt x="3" y="2409"/>
                </a:lnTo>
                <a:lnTo>
                  <a:pt x="13" y="2378"/>
                </a:lnTo>
                <a:lnTo>
                  <a:pt x="28" y="2350"/>
                </a:lnTo>
                <a:lnTo>
                  <a:pt x="48" y="2326"/>
                </a:lnTo>
                <a:lnTo>
                  <a:pt x="71" y="2306"/>
                </a:lnTo>
                <a:lnTo>
                  <a:pt x="99" y="2291"/>
                </a:lnTo>
                <a:lnTo>
                  <a:pt x="130" y="2282"/>
                </a:lnTo>
                <a:lnTo>
                  <a:pt x="162" y="2278"/>
                </a:lnTo>
                <a:close/>
                <a:moveTo>
                  <a:pt x="324" y="217"/>
                </a:moveTo>
                <a:lnTo>
                  <a:pt x="300" y="220"/>
                </a:lnTo>
                <a:lnTo>
                  <a:pt x="277" y="229"/>
                </a:lnTo>
                <a:lnTo>
                  <a:pt x="257" y="240"/>
                </a:lnTo>
                <a:lnTo>
                  <a:pt x="240" y="257"/>
                </a:lnTo>
                <a:lnTo>
                  <a:pt x="228" y="278"/>
                </a:lnTo>
                <a:lnTo>
                  <a:pt x="220" y="300"/>
                </a:lnTo>
                <a:lnTo>
                  <a:pt x="217" y="325"/>
                </a:lnTo>
                <a:lnTo>
                  <a:pt x="217" y="1737"/>
                </a:lnTo>
                <a:lnTo>
                  <a:pt x="220" y="1761"/>
                </a:lnTo>
                <a:lnTo>
                  <a:pt x="228" y="1784"/>
                </a:lnTo>
                <a:lnTo>
                  <a:pt x="240" y="1804"/>
                </a:lnTo>
                <a:lnTo>
                  <a:pt x="257" y="1821"/>
                </a:lnTo>
                <a:lnTo>
                  <a:pt x="277" y="1834"/>
                </a:lnTo>
                <a:lnTo>
                  <a:pt x="300" y="1842"/>
                </a:lnTo>
                <a:lnTo>
                  <a:pt x="324" y="1844"/>
                </a:lnTo>
                <a:lnTo>
                  <a:pt x="3140" y="1844"/>
                </a:lnTo>
                <a:lnTo>
                  <a:pt x="3166" y="1842"/>
                </a:lnTo>
                <a:lnTo>
                  <a:pt x="3188" y="1834"/>
                </a:lnTo>
                <a:lnTo>
                  <a:pt x="3209" y="1821"/>
                </a:lnTo>
                <a:lnTo>
                  <a:pt x="3226" y="1804"/>
                </a:lnTo>
                <a:lnTo>
                  <a:pt x="3238" y="1784"/>
                </a:lnTo>
                <a:lnTo>
                  <a:pt x="3246" y="1761"/>
                </a:lnTo>
                <a:lnTo>
                  <a:pt x="3249" y="1737"/>
                </a:lnTo>
                <a:lnTo>
                  <a:pt x="3249" y="325"/>
                </a:lnTo>
                <a:lnTo>
                  <a:pt x="3246" y="300"/>
                </a:lnTo>
                <a:lnTo>
                  <a:pt x="3238" y="278"/>
                </a:lnTo>
                <a:lnTo>
                  <a:pt x="3226" y="257"/>
                </a:lnTo>
                <a:lnTo>
                  <a:pt x="3209" y="240"/>
                </a:lnTo>
                <a:lnTo>
                  <a:pt x="3188" y="229"/>
                </a:lnTo>
                <a:lnTo>
                  <a:pt x="3166" y="220"/>
                </a:lnTo>
                <a:lnTo>
                  <a:pt x="3140" y="217"/>
                </a:lnTo>
                <a:lnTo>
                  <a:pt x="324" y="217"/>
                </a:lnTo>
                <a:close/>
                <a:moveTo>
                  <a:pt x="324" y="0"/>
                </a:moveTo>
                <a:lnTo>
                  <a:pt x="3140" y="0"/>
                </a:lnTo>
                <a:lnTo>
                  <a:pt x="3185" y="3"/>
                </a:lnTo>
                <a:lnTo>
                  <a:pt x="3227" y="12"/>
                </a:lnTo>
                <a:lnTo>
                  <a:pt x="3267" y="26"/>
                </a:lnTo>
                <a:lnTo>
                  <a:pt x="3305" y="45"/>
                </a:lnTo>
                <a:lnTo>
                  <a:pt x="3340" y="67"/>
                </a:lnTo>
                <a:lnTo>
                  <a:pt x="3371" y="95"/>
                </a:lnTo>
                <a:lnTo>
                  <a:pt x="3398" y="126"/>
                </a:lnTo>
                <a:lnTo>
                  <a:pt x="3422" y="161"/>
                </a:lnTo>
                <a:lnTo>
                  <a:pt x="3440" y="199"/>
                </a:lnTo>
                <a:lnTo>
                  <a:pt x="3455" y="238"/>
                </a:lnTo>
                <a:lnTo>
                  <a:pt x="3463" y="281"/>
                </a:lnTo>
                <a:lnTo>
                  <a:pt x="3466" y="325"/>
                </a:lnTo>
                <a:lnTo>
                  <a:pt x="3466" y="1737"/>
                </a:lnTo>
                <a:lnTo>
                  <a:pt x="3463" y="1780"/>
                </a:lnTo>
                <a:lnTo>
                  <a:pt x="3455" y="1822"/>
                </a:lnTo>
                <a:lnTo>
                  <a:pt x="3440" y="1863"/>
                </a:lnTo>
                <a:lnTo>
                  <a:pt x="3422" y="1900"/>
                </a:lnTo>
                <a:lnTo>
                  <a:pt x="3398" y="1935"/>
                </a:lnTo>
                <a:lnTo>
                  <a:pt x="3371" y="1966"/>
                </a:lnTo>
                <a:lnTo>
                  <a:pt x="3340" y="1994"/>
                </a:lnTo>
                <a:lnTo>
                  <a:pt x="3305" y="2017"/>
                </a:lnTo>
                <a:lnTo>
                  <a:pt x="3267" y="2036"/>
                </a:lnTo>
                <a:lnTo>
                  <a:pt x="3227" y="2050"/>
                </a:lnTo>
                <a:lnTo>
                  <a:pt x="3185" y="2058"/>
                </a:lnTo>
                <a:lnTo>
                  <a:pt x="3140" y="2061"/>
                </a:lnTo>
                <a:lnTo>
                  <a:pt x="324" y="2061"/>
                </a:lnTo>
                <a:lnTo>
                  <a:pt x="281" y="2058"/>
                </a:lnTo>
                <a:lnTo>
                  <a:pt x="239" y="2050"/>
                </a:lnTo>
                <a:lnTo>
                  <a:pt x="198" y="2036"/>
                </a:lnTo>
                <a:lnTo>
                  <a:pt x="161" y="2017"/>
                </a:lnTo>
                <a:lnTo>
                  <a:pt x="127" y="1994"/>
                </a:lnTo>
                <a:lnTo>
                  <a:pt x="95" y="1966"/>
                </a:lnTo>
                <a:lnTo>
                  <a:pt x="68" y="1935"/>
                </a:lnTo>
                <a:lnTo>
                  <a:pt x="45" y="1900"/>
                </a:lnTo>
                <a:lnTo>
                  <a:pt x="26" y="1863"/>
                </a:lnTo>
                <a:lnTo>
                  <a:pt x="12" y="1822"/>
                </a:lnTo>
                <a:lnTo>
                  <a:pt x="3" y="1780"/>
                </a:lnTo>
                <a:lnTo>
                  <a:pt x="0" y="1737"/>
                </a:lnTo>
                <a:lnTo>
                  <a:pt x="0" y="325"/>
                </a:lnTo>
                <a:lnTo>
                  <a:pt x="3" y="281"/>
                </a:lnTo>
                <a:lnTo>
                  <a:pt x="12" y="238"/>
                </a:lnTo>
                <a:lnTo>
                  <a:pt x="26" y="199"/>
                </a:lnTo>
                <a:lnTo>
                  <a:pt x="45" y="161"/>
                </a:lnTo>
                <a:lnTo>
                  <a:pt x="68" y="126"/>
                </a:lnTo>
                <a:lnTo>
                  <a:pt x="95" y="95"/>
                </a:lnTo>
                <a:lnTo>
                  <a:pt x="127" y="67"/>
                </a:lnTo>
                <a:lnTo>
                  <a:pt x="161" y="45"/>
                </a:lnTo>
                <a:lnTo>
                  <a:pt x="198" y="26"/>
                </a:lnTo>
                <a:lnTo>
                  <a:pt x="239" y="12"/>
                </a:lnTo>
                <a:lnTo>
                  <a:pt x="281" y="3"/>
                </a:lnTo>
                <a:lnTo>
                  <a:pt x="324"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tx1">
                  <a:lumMod val="75000"/>
                  <a:lumOff val="25000"/>
                </a:schemeClr>
              </a:solidFill>
              <a:latin typeface="Malgun Gothic"/>
              <a:ea typeface="Malgun Gothic"/>
              <a:cs typeface="Malgun Gothic"/>
              <a:sym typeface="Malgun Gothic"/>
            </a:endParaRPr>
          </a:p>
        </p:txBody>
      </p:sp>
      <p:sp>
        <p:nvSpPr>
          <p:cNvPr id="23" name="Google Shape;250;p6"/>
          <p:cNvSpPr/>
          <p:nvPr/>
        </p:nvSpPr>
        <p:spPr>
          <a:xfrm>
            <a:off x="2787014" y="3804885"/>
            <a:ext cx="287178" cy="251985"/>
          </a:xfrm>
          <a:custGeom>
            <a:avLst/>
            <a:gdLst/>
            <a:ahLst/>
            <a:cxnLst/>
            <a:rect l="l" t="t" r="r" b="b"/>
            <a:pathLst>
              <a:path w="3261" h="2864" extrusionOk="0">
                <a:moveTo>
                  <a:pt x="2634" y="2237"/>
                </a:moveTo>
                <a:lnTo>
                  <a:pt x="2634" y="2488"/>
                </a:lnTo>
                <a:lnTo>
                  <a:pt x="2885" y="2488"/>
                </a:lnTo>
                <a:lnTo>
                  <a:pt x="2885" y="2237"/>
                </a:lnTo>
                <a:lnTo>
                  <a:pt x="2634" y="2237"/>
                </a:lnTo>
                <a:close/>
                <a:moveTo>
                  <a:pt x="752" y="2237"/>
                </a:moveTo>
                <a:lnTo>
                  <a:pt x="752" y="2488"/>
                </a:lnTo>
                <a:lnTo>
                  <a:pt x="2509" y="2488"/>
                </a:lnTo>
                <a:lnTo>
                  <a:pt x="2509" y="2237"/>
                </a:lnTo>
                <a:lnTo>
                  <a:pt x="752" y="2237"/>
                </a:lnTo>
                <a:close/>
                <a:moveTo>
                  <a:pt x="376" y="2237"/>
                </a:moveTo>
                <a:lnTo>
                  <a:pt x="376" y="2488"/>
                </a:lnTo>
                <a:lnTo>
                  <a:pt x="627" y="2488"/>
                </a:lnTo>
                <a:lnTo>
                  <a:pt x="627" y="2237"/>
                </a:lnTo>
                <a:lnTo>
                  <a:pt x="376" y="2237"/>
                </a:lnTo>
                <a:close/>
                <a:moveTo>
                  <a:pt x="2383" y="1862"/>
                </a:moveTo>
                <a:lnTo>
                  <a:pt x="2383" y="2113"/>
                </a:lnTo>
                <a:lnTo>
                  <a:pt x="2634" y="2113"/>
                </a:lnTo>
                <a:lnTo>
                  <a:pt x="2634" y="1862"/>
                </a:lnTo>
                <a:lnTo>
                  <a:pt x="2383" y="1862"/>
                </a:lnTo>
                <a:close/>
                <a:moveTo>
                  <a:pt x="2007" y="1862"/>
                </a:moveTo>
                <a:lnTo>
                  <a:pt x="2007" y="2113"/>
                </a:lnTo>
                <a:lnTo>
                  <a:pt x="2258" y="2113"/>
                </a:lnTo>
                <a:lnTo>
                  <a:pt x="2258" y="1862"/>
                </a:lnTo>
                <a:lnTo>
                  <a:pt x="2007" y="1862"/>
                </a:lnTo>
                <a:close/>
                <a:moveTo>
                  <a:pt x="1631" y="1862"/>
                </a:moveTo>
                <a:lnTo>
                  <a:pt x="1631" y="2113"/>
                </a:lnTo>
                <a:lnTo>
                  <a:pt x="1882" y="2113"/>
                </a:lnTo>
                <a:lnTo>
                  <a:pt x="1882" y="1862"/>
                </a:lnTo>
                <a:lnTo>
                  <a:pt x="1631" y="1862"/>
                </a:lnTo>
                <a:close/>
                <a:moveTo>
                  <a:pt x="1255" y="1862"/>
                </a:moveTo>
                <a:lnTo>
                  <a:pt x="1255" y="2113"/>
                </a:lnTo>
                <a:lnTo>
                  <a:pt x="1506" y="2113"/>
                </a:lnTo>
                <a:lnTo>
                  <a:pt x="1506" y="1862"/>
                </a:lnTo>
                <a:lnTo>
                  <a:pt x="1255" y="1862"/>
                </a:lnTo>
                <a:close/>
                <a:moveTo>
                  <a:pt x="878" y="1862"/>
                </a:moveTo>
                <a:lnTo>
                  <a:pt x="878" y="2113"/>
                </a:lnTo>
                <a:lnTo>
                  <a:pt x="1130" y="2113"/>
                </a:lnTo>
                <a:lnTo>
                  <a:pt x="1130" y="1862"/>
                </a:lnTo>
                <a:lnTo>
                  <a:pt x="878" y="1862"/>
                </a:lnTo>
                <a:close/>
                <a:moveTo>
                  <a:pt x="502" y="1862"/>
                </a:moveTo>
                <a:lnTo>
                  <a:pt x="502" y="2113"/>
                </a:lnTo>
                <a:lnTo>
                  <a:pt x="752" y="2113"/>
                </a:lnTo>
                <a:lnTo>
                  <a:pt x="752" y="1862"/>
                </a:lnTo>
                <a:lnTo>
                  <a:pt x="502" y="1862"/>
                </a:lnTo>
                <a:close/>
                <a:moveTo>
                  <a:pt x="2258" y="1486"/>
                </a:moveTo>
                <a:lnTo>
                  <a:pt x="2258" y="1736"/>
                </a:lnTo>
                <a:lnTo>
                  <a:pt x="2509" y="1736"/>
                </a:lnTo>
                <a:lnTo>
                  <a:pt x="2509" y="1486"/>
                </a:lnTo>
                <a:lnTo>
                  <a:pt x="2258" y="1486"/>
                </a:lnTo>
                <a:close/>
                <a:moveTo>
                  <a:pt x="1882" y="1486"/>
                </a:moveTo>
                <a:lnTo>
                  <a:pt x="1882" y="1736"/>
                </a:lnTo>
                <a:lnTo>
                  <a:pt x="2133" y="1736"/>
                </a:lnTo>
                <a:lnTo>
                  <a:pt x="2133" y="1486"/>
                </a:lnTo>
                <a:lnTo>
                  <a:pt x="1882" y="1486"/>
                </a:lnTo>
                <a:close/>
                <a:moveTo>
                  <a:pt x="1506" y="1486"/>
                </a:moveTo>
                <a:lnTo>
                  <a:pt x="1506" y="1736"/>
                </a:lnTo>
                <a:lnTo>
                  <a:pt x="1757" y="1736"/>
                </a:lnTo>
                <a:lnTo>
                  <a:pt x="1757" y="1486"/>
                </a:lnTo>
                <a:lnTo>
                  <a:pt x="1506" y="1486"/>
                </a:lnTo>
                <a:close/>
                <a:moveTo>
                  <a:pt x="1130" y="1486"/>
                </a:moveTo>
                <a:lnTo>
                  <a:pt x="1130" y="1736"/>
                </a:lnTo>
                <a:lnTo>
                  <a:pt x="1380" y="1736"/>
                </a:lnTo>
                <a:lnTo>
                  <a:pt x="1380" y="1486"/>
                </a:lnTo>
                <a:lnTo>
                  <a:pt x="1130" y="1486"/>
                </a:lnTo>
                <a:close/>
                <a:moveTo>
                  <a:pt x="752" y="1486"/>
                </a:moveTo>
                <a:lnTo>
                  <a:pt x="752" y="1736"/>
                </a:lnTo>
                <a:lnTo>
                  <a:pt x="1003" y="1736"/>
                </a:lnTo>
                <a:lnTo>
                  <a:pt x="1003" y="1486"/>
                </a:lnTo>
                <a:lnTo>
                  <a:pt x="752" y="1486"/>
                </a:lnTo>
                <a:close/>
                <a:moveTo>
                  <a:pt x="376" y="1486"/>
                </a:moveTo>
                <a:lnTo>
                  <a:pt x="376" y="1736"/>
                </a:lnTo>
                <a:lnTo>
                  <a:pt x="627" y="1736"/>
                </a:lnTo>
                <a:lnTo>
                  <a:pt x="627" y="1486"/>
                </a:lnTo>
                <a:lnTo>
                  <a:pt x="376" y="1486"/>
                </a:lnTo>
                <a:close/>
                <a:moveTo>
                  <a:pt x="2634" y="1485"/>
                </a:moveTo>
                <a:lnTo>
                  <a:pt x="2634" y="1736"/>
                </a:lnTo>
                <a:lnTo>
                  <a:pt x="2885" y="1736"/>
                </a:lnTo>
                <a:lnTo>
                  <a:pt x="2885" y="1485"/>
                </a:lnTo>
                <a:lnTo>
                  <a:pt x="2634" y="1485"/>
                </a:lnTo>
                <a:close/>
                <a:moveTo>
                  <a:pt x="2509" y="0"/>
                </a:moveTo>
                <a:lnTo>
                  <a:pt x="2533" y="2"/>
                </a:lnTo>
                <a:lnTo>
                  <a:pt x="2556" y="10"/>
                </a:lnTo>
                <a:lnTo>
                  <a:pt x="2576" y="23"/>
                </a:lnTo>
                <a:lnTo>
                  <a:pt x="2592" y="39"/>
                </a:lnTo>
                <a:lnTo>
                  <a:pt x="2605" y="59"/>
                </a:lnTo>
                <a:lnTo>
                  <a:pt x="2613" y="82"/>
                </a:lnTo>
                <a:lnTo>
                  <a:pt x="2616" y="106"/>
                </a:lnTo>
                <a:lnTo>
                  <a:pt x="2614" y="168"/>
                </a:lnTo>
                <a:lnTo>
                  <a:pt x="2610" y="226"/>
                </a:lnTo>
                <a:lnTo>
                  <a:pt x="2603" y="279"/>
                </a:lnTo>
                <a:lnTo>
                  <a:pt x="2594" y="328"/>
                </a:lnTo>
                <a:lnTo>
                  <a:pt x="2582" y="373"/>
                </a:lnTo>
                <a:lnTo>
                  <a:pt x="2568" y="413"/>
                </a:lnTo>
                <a:lnTo>
                  <a:pt x="2551" y="452"/>
                </a:lnTo>
                <a:lnTo>
                  <a:pt x="2534" y="485"/>
                </a:lnTo>
                <a:lnTo>
                  <a:pt x="2514" y="516"/>
                </a:lnTo>
                <a:lnTo>
                  <a:pt x="2493" y="543"/>
                </a:lnTo>
                <a:lnTo>
                  <a:pt x="2470" y="569"/>
                </a:lnTo>
                <a:lnTo>
                  <a:pt x="2446" y="591"/>
                </a:lnTo>
                <a:lnTo>
                  <a:pt x="2420" y="610"/>
                </a:lnTo>
                <a:lnTo>
                  <a:pt x="2394" y="627"/>
                </a:lnTo>
                <a:lnTo>
                  <a:pt x="2368" y="642"/>
                </a:lnTo>
                <a:lnTo>
                  <a:pt x="2340" y="655"/>
                </a:lnTo>
                <a:lnTo>
                  <a:pt x="2311" y="667"/>
                </a:lnTo>
                <a:lnTo>
                  <a:pt x="2283" y="676"/>
                </a:lnTo>
                <a:lnTo>
                  <a:pt x="2254" y="685"/>
                </a:lnTo>
                <a:lnTo>
                  <a:pt x="2225" y="692"/>
                </a:lnTo>
                <a:lnTo>
                  <a:pt x="2195" y="699"/>
                </a:lnTo>
                <a:lnTo>
                  <a:pt x="2167" y="704"/>
                </a:lnTo>
                <a:lnTo>
                  <a:pt x="2139" y="709"/>
                </a:lnTo>
                <a:lnTo>
                  <a:pt x="2111" y="713"/>
                </a:lnTo>
                <a:lnTo>
                  <a:pt x="2084" y="717"/>
                </a:lnTo>
                <a:lnTo>
                  <a:pt x="2050" y="721"/>
                </a:lnTo>
                <a:lnTo>
                  <a:pt x="2018" y="726"/>
                </a:lnTo>
                <a:lnTo>
                  <a:pt x="1988" y="731"/>
                </a:lnTo>
                <a:lnTo>
                  <a:pt x="1958" y="737"/>
                </a:lnTo>
                <a:lnTo>
                  <a:pt x="1931" y="744"/>
                </a:lnTo>
                <a:lnTo>
                  <a:pt x="1906" y="752"/>
                </a:lnTo>
                <a:lnTo>
                  <a:pt x="1882" y="761"/>
                </a:lnTo>
                <a:lnTo>
                  <a:pt x="1860" y="773"/>
                </a:lnTo>
                <a:lnTo>
                  <a:pt x="1839" y="786"/>
                </a:lnTo>
                <a:lnTo>
                  <a:pt x="1820" y="803"/>
                </a:lnTo>
                <a:lnTo>
                  <a:pt x="1803" y="822"/>
                </a:lnTo>
                <a:lnTo>
                  <a:pt x="1788" y="844"/>
                </a:lnTo>
                <a:lnTo>
                  <a:pt x="1775" y="870"/>
                </a:lnTo>
                <a:lnTo>
                  <a:pt x="1764" y="898"/>
                </a:lnTo>
                <a:lnTo>
                  <a:pt x="1755" y="931"/>
                </a:lnTo>
                <a:lnTo>
                  <a:pt x="1747" y="969"/>
                </a:lnTo>
                <a:lnTo>
                  <a:pt x="1742" y="1011"/>
                </a:lnTo>
                <a:lnTo>
                  <a:pt x="1739" y="1057"/>
                </a:lnTo>
                <a:lnTo>
                  <a:pt x="1738" y="1109"/>
                </a:lnTo>
                <a:lnTo>
                  <a:pt x="2885" y="1109"/>
                </a:lnTo>
                <a:lnTo>
                  <a:pt x="2933" y="1112"/>
                </a:lnTo>
                <a:lnTo>
                  <a:pt x="2978" y="1121"/>
                </a:lnTo>
                <a:lnTo>
                  <a:pt x="3021" y="1135"/>
                </a:lnTo>
                <a:lnTo>
                  <a:pt x="3062" y="1153"/>
                </a:lnTo>
                <a:lnTo>
                  <a:pt x="3100" y="1176"/>
                </a:lnTo>
                <a:lnTo>
                  <a:pt x="3135" y="1205"/>
                </a:lnTo>
                <a:lnTo>
                  <a:pt x="3167" y="1236"/>
                </a:lnTo>
                <a:lnTo>
                  <a:pt x="3194" y="1270"/>
                </a:lnTo>
                <a:lnTo>
                  <a:pt x="3217" y="1308"/>
                </a:lnTo>
                <a:lnTo>
                  <a:pt x="3236" y="1350"/>
                </a:lnTo>
                <a:lnTo>
                  <a:pt x="3250" y="1393"/>
                </a:lnTo>
                <a:lnTo>
                  <a:pt x="3258" y="1438"/>
                </a:lnTo>
                <a:lnTo>
                  <a:pt x="3261" y="1486"/>
                </a:lnTo>
                <a:lnTo>
                  <a:pt x="3261" y="2488"/>
                </a:lnTo>
                <a:lnTo>
                  <a:pt x="3258" y="2535"/>
                </a:lnTo>
                <a:lnTo>
                  <a:pt x="3250" y="2580"/>
                </a:lnTo>
                <a:lnTo>
                  <a:pt x="3236" y="2624"/>
                </a:lnTo>
                <a:lnTo>
                  <a:pt x="3217" y="2665"/>
                </a:lnTo>
                <a:lnTo>
                  <a:pt x="3194" y="2702"/>
                </a:lnTo>
                <a:lnTo>
                  <a:pt x="3167" y="2738"/>
                </a:lnTo>
                <a:lnTo>
                  <a:pt x="3135" y="2769"/>
                </a:lnTo>
                <a:lnTo>
                  <a:pt x="3100" y="2796"/>
                </a:lnTo>
                <a:lnTo>
                  <a:pt x="3062" y="2820"/>
                </a:lnTo>
                <a:lnTo>
                  <a:pt x="3021" y="2838"/>
                </a:lnTo>
                <a:lnTo>
                  <a:pt x="2978" y="2853"/>
                </a:lnTo>
                <a:lnTo>
                  <a:pt x="2933" y="2861"/>
                </a:lnTo>
                <a:lnTo>
                  <a:pt x="2885" y="2864"/>
                </a:lnTo>
                <a:lnTo>
                  <a:pt x="376" y="2864"/>
                </a:lnTo>
                <a:lnTo>
                  <a:pt x="329" y="2861"/>
                </a:lnTo>
                <a:lnTo>
                  <a:pt x="283" y="2853"/>
                </a:lnTo>
                <a:lnTo>
                  <a:pt x="240" y="2838"/>
                </a:lnTo>
                <a:lnTo>
                  <a:pt x="200" y="2820"/>
                </a:lnTo>
                <a:lnTo>
                  <a:pt x="161" y="2796"/>
                </a:lnTo>
                <a:lnTo>
                  <a:pt x="126" y="2769"/>
                </a:lnTo>
                <a:lnTo>
                  <a:pt x="95" y="2738"/>
                </a:lnTo>
                <a:lnTo>
                  <a:pt x="68" y="2702"/>
                </a:lnTo>
                <a:lnTo>
                  <a:pt x="44" y="2665"/>
                </a:lnTo>
                <a:lnTo>
                  <a:pt x="25" y="2624"/>
                </a:lnTo>
                <a:lnTo>
                  <a:pt x="11" y="2580"/>
                </a:lnTo>
                <a:lnTo>
                  <a:pt x="3" y="2535"/>
                </a:lnTo>
                <a:lnTo>
                  <a:pt x="0" y="2488"/>
                </a:lnTo>
                <a:lnTo>
                  <a:pt x="0" y="1486"/>
                </a:lnTo>
                <a:lnTo>
                  <a:pt x="3" y="1438"/>
                </a:lnTo>
                <a:lnTo>
                  <a:pt x="11" y="1393"/>
                </a:lnTo>
                <a:lnTo>
                  <a:pt x="25" y="1350"/>
                </a:lnTo>
                <a:lnTo>
                  <a:pt x="44" y="1308"/>
                </a:lnTo>
                <a:lnTo>
                  <a:pt x="68" y="1270"/>
                </a:lnTo>
                <a:lnTo>
                  <a:pt x="95" y="1236"/>
                </a:lnTo>
                <a:lnTo>
                  <a:pt x="126" y="1205"/>
                </a:lnTo>
                <a:lnTo>
                  <a:pt x="161" y="1176"/>
                </a:lnTo>
                <a:lnTo>
                  <a:pt x="200" y="1153"/>
                </a:lnTo>
                <a:lnTo>
                  <a:pt x="240" y="1135"/>
                </a:lnTo>
                <a:lnTo>
                  <a:pt x="283" y="1121"/>
                </a:lnTo>
                <a:lnTo>
                  <a:pt x="329" y="1112"/>
                </a:lnTo>
                <a:lnTo>
                  <a:pt x="376" y="1109"/>
                </a:lnTo>
                <a:lnTo>
                  <a:pt x="1524" y="1109"/>
                </a:lnTo>
                <a:lnTo>
                  <a:pt x="1526" y="1048"/>
                </a:lnTo>
                <a:lnTo>
                  <a:pt x="1530" y="991"/>
                </a:lnTo>
                <a:lnTo>
                  <a:pt x="1537" y="938"/>
                </a:lnTo>
                <a:lnTo>
                  <a:pt x="1546" y="890"/>
                </a:lnTo>
                <a:lnTo>
                  <a:pt x="1558" y="846"/>
                </a:lnTo>
                <a:lnTo>
                  <a:pt x="1572" y="805"/>
                </a:lnTo>
                <a:lnTo>
                  <a:pt x="1587" y="768"/>
                </a:lnTo>
                <a:lnTo>
                  <a:pt x="1606" y="735"/>
                </a:lnTo>
                <a:lnTo>
                  <a:pt x="1625" y="704"/>
                </a:lnTo>
                <a:lnTo>
                  <a:pt x="1646" y="676"/>
                </a:lnTo>
                <a:lnTo>
                  <a:pt x="1669" y="652"/>
                </a:lnTo>
                <a:lnTo>
                  <a:pt x="1693" y="630"/>
                </a:lnTo>
                <a:lnTo>
                  <a:pt x="1717" y="611"/>
                </a:lnTo>
                <a:lnTo>
                  <a:pt x="1744" y="594"/>
                </a:lnTo>
                <a:lnTo>
                  <a:pt x="1771" y="579"/>
                </a:lnTo>
                <a:lnTo>
                  <a:pt x="1798" y="565"/>
                </a:lnTo>
                <a:lnTo>
                  <a:pt x="1826" y="554"/>
                </a:lnTo>
                <a:lnTo>
                  <a:pt x="1855" y="544"/>
                </a:lnTo>
                <a:lnTo>
                  <a:pt x="1884" y="536"/>
                </a:lnTo>
                <a:lnTo>
                  <a:pt x="1913" y="529"/>
                </a:lnTo>
                <a:lnTo>
                  <a:pt x="1941" y="523"/>
                </a:lnTo>
                <a:lnTo>
                  <a:pt x="1971" y="518"/>
                </a:lnTo>
                <a:lnTo>
                  <a:pt x="1999" y="513"/>
                </a:lnTo>
                <a:lnTo>
                  <a:pt x="2026" y="509"/>
                </a:lnTo>
                <a:lnTo>
                  <a:pt x="2053" y="506"/>
                </a:lnTo>
                <a:lnTo>
                  <a:pt x="2087" y="501"/>
                </a:lnTo>
                <a:lnTo>
                  <a:pt x="2119" y="496"/>
                </a:lnTo>
                <a:lnTo>
                  <a:pt x="2150" y="491"/>
                </a:lnTo>
                <a:lnTo>
                  <a:pt x="2179" y="485"/>
                </a:lnTo>
                <a:lnTo>
                  <a:pt x="2207" y="478"/>
                </a:lnTo>
                <a:lnTo>
                  <a:pt x="2233" y="470"/>
                </a:lnTo>
                <a:lnTo>
                  <a:pt x="2257" y="460"/>
                </a:lnTo>
                <a:lnTo>
                  <a:pt x="2279" y="448"/>
                </a:lnTo>
                <a:lnTo>
                  <a:pt x="2299" y="433"/>
                </a:lnTo>
                <a:lnTo>
                  <a:pt x="2319" y="417"/>
                </a:lnTo>
                <a:lnTo>
                  <a:pt x="2336" y="398"/>
                </a:lnTo>
                <a:lnTo>
                  <a:pt x="2351" y="376"/>
                </a:lnTo>
                <a:lnTo>
                  <a:pt x="2365" y="350"/>
                </a:lnTo>
                <a:lnTo>
                  <a:pt x="2376" y="321"/>
                </a:lnTo>
                <a:lnTo>
                  <a:pt x="2385" y="286"/>
                </a:lnTo>
                <a:lnTo>
                  <a:pt x="2393" y="249"/>
                </a:lnTo>
                <a:lnTo>
                  <a:pt x="2398" y="207"/>
                </a:lnTo>
                <a:lnTo>
                  <a:pt x="2401" y="159"/>
                </a:lnTo>
                <a:lnTo>
                  <a:pt x="2402" y="106"/>
                </a:lnTo>
                <a:lnTo>
                  <a:pt x="2405" y="82"/>
                </a:lnTo>
                <a:lnTo>
                  <a:pt x="2413" y="59"/>
                </a:lnTo>
                <a:lnTo>
                  <a:pt x="2425" y="39"/>
                </a:lnTo>
                <a:lnTo>
                  <a:pt x="2443" y="23"/>
                </a:lnTo>
                <a:lnTo>
                  <a:pt x="2462" y="10"/>
                </a:lnTo>
                <a:lnTo>
                  <a:pt x="2485" y="2"/>
                </a:lnTo>
                <a:lnTo>
                  <a:pt x="2509"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tx1">
                  <a:lumMod val="75000"/>
                  <a:lumOff val="25000"/>
                </a:schemeClr>
              </a:solidFill>
              <a:latin typeface="Malgun Gothic"/>
              <a:ea typeface="Malgun Gothic"/>
              <a:cs typeface="Malgun Gothic"/>
              <a:sym typeface="Malgun Gothic"/>
            </a:endParaRPr>
          </a:p>
        </p:txBody>
      </p:sp>
      <p:sp>
        <p:nvSpPr>
          <p:cNvPr id="24" name="Google Shape;251;p6"/>
          <p:cNvSpPr/>
          <p:nvPr/>
        </p:nvSpPr>
        <p:spPr>
          <a:xfrm>
            <a:off x="5775466" y="3838627"/>
            <a:ext cx="302483" cy="302483"/>
          </a:xfrm>
          <a:custGeom>
            <a:avLst/>
            <a:gdLst/>
            <a:ahLst/>
            <a:cxnLst/>
            <a:rect l="l" t="t" r="r" b="b"/>
            <a:pathLst>
              <a:path w="3521" h="3520" extrusionOk="0">
                <a:moveTo>
                  <a:pt x="3076" y="688"/>
                </a:moveTo>
                <a:lnTo>
                  <a:pt x="3060" y="688"/>
                </a:lnTo>
                <a:lnTo>
                  <a:pt x="3044" y="694"/>
                </a:lnTo>
                <a:lnTo>
                  <a:pt x="3028" y="704"/>
                </a:lnTo>
                <a:lnTo>
                  <a:pt x="2776" y="956"/>
                </a:lnTo>
                <a:lnTo>
                  <a:pt x="2765" y="971"/>
                </a:lnTo>
                <a:lnTo>
                  <a:pt x="2761" y="987"/>
                </a:lnTo>
                <a:lnTo>
                  <a:pt x="2761" y="1004"/>
                </a:lnTo>
                <a:lnTo>
                  <a:pt x="2765" y="1020"/>
                </a:lnTo>
                <a:lnTo>
                  <a:pt x="2776" y="1036"/>
                </a:lnTo>
                <a:lnTo>
                  <a:pt x="2846" y="1104"/>
                </a:lnTo>
                <a:lnTo>
                  <a:pt x="2860" y="1115"/>
                </a:lnTo>
                <a:lnTo>
                  <a:pt x="2876" y="1120"/>
                </a:lnTo>
                <a:lnTo>
                  <a:pt x="2894" y="1120"/>
                </a:lnTo>
                <a:lnTo>
                  <a:pt x="2910" y="1115"/>
                </a:lnTo>
                <a:lnTo>
                  <a:pt x="2925" y="1104"/>
                </a:lnTo>
                <a:lnTo>
                  <a:pt x="3177" y="852"/>
                </a:lnTo>
                <a:lnTo>
                  <a:pt x="3187" y="838"/>
                </a:lnTo>
                <a:lnTo>
                  <a:pt x="3192" y="822"/>
                </a:lnTo>
                <a:lnTo>
                  <a:pt x="3192" y="804"/>
                </a:lnTo>
                <a:lnTo>
                  <a:pt x="3187" y="788"/>
                </a:lnTo>
                <a:lnTo>
                  <a:pt x="3177" y="773"/>
                </a:lnTo>
                <a:lnTo>
                  <a:pt x="3108" y="704"/>
                </a:lnTo>
                <a:lnTo>
                  <a:pt x="3094" y="694"/>
                </a:lnTo>
                <a:lnTo>
                  <a:pt x="3076" y="688"/>
                </a:lnTo>
                <a:close/>
                <a:moveTo>
                  <a:pt x="1944" y="509"/>
                </a:moveTo>
                <a:lnTo>
                  <a:pt x="1962" y="509"/>
                </a:lnTo>
                <a:lnTo>
                  <a:pt x="1978" y="514"/>
                </a:lnTo>
                <a:lnTo>
                  <a:pt x="1992" y="524"/>
                </a:lnTo>
                <a:lnTo>
                  <a:pt x="2996" y="1528"/>
                </a:lnTo>
                <a:lnTo>
                  <a:pt x="3006" y="1542"/>
                </a:lnTo>
                <a:lnTo>
                  <a:pt x="3011" y="1558"/>
                </a:lnTo>
                <a:lnTo>
                  <a:pt x="3011" y="1575"/>
                </a:lnTo>
                <a:lnTo>
                  <a:pt x="3006" y="1592"/>
                </a:lnTo>
                <a:lnTo>
                  <a:pt x="2996" y="1607"/>
                </a:lnTo>
                <a:lnTo>
                  <a:pt x="1098" y="3503"/>
                </a:lnTo>
                <a:lnTo>
                  <a:pt x="1084" y="3514"/>
                </a:lnTo>
                <a:lnTo>
                  <a:pt x="1068" y="3520"/>
                </a:lnTo>
                <a:lnTo>
                  <a:pt x="1050" y="3520"/>
                </a:lnTo>
                <a:lnTo>
                  <a:pt x="1034" y="3514"/>
                </a:lnTo>
                <a:lnTo>
                  <a:pt x="1019" y="3503"/>
                </a:lnTo>
                <a:lnTo>
                  <a:pt x="16" y="2501"/>
                </a:lnTo>
                <a:lnTo>
                  <a:pt x="5" y="2487"/>
                </a:lnTo>
                <a:lnTo>
                  <a:pt x="0" y="2469"/>
                </a:lnTo>
                <a:lnTo>
                  <a:pt x="0" y="2453"/>
                </a:lnTo>
                <a:lnTo>
                  <a:pt x="5" y="2436"/>
                </a:lnTo>
                <a:lnTo>
                  <a:pt x="16" y="2422"/>
                </a:lnTo>
                <a:lnTo>
                  <a:pt x="1914" y="524"/>
                </a:lnTo>
                <a:lnTo>
                  <a:pt x="1928" y="514"/>
                </a:lnTo>
                <a:lnTo>
                  <a:pt x="1944" y="509"/>
                </a:lnTo>
                <a:close/>
                <a:moveTo>
                  <a:pt x="2699" y="328"/>
                </a:moveTo>
                <a:lnTo>
                  <a:pt x="2682" y="333"/>
                </a:lnTo>
                <a:lnTo>
                  <a:pt x="2668" y="344"/>
                </a:lnTo>
                <a:lnTo>
                  <a:pt x="2416" y="595"/>
                </a:lnTo>
                <a:lnTo>
                  <a:pt x="2405" y="610"/>
                </a:lnTo>
                <a:lnTo>
                  <a:pt x="2401" y="626"/>
                </a:lnTo>
                <a:lnTo>
                  <a:pt x="2401" y="644"/>
                </a:lnTo>
                <a:lnTo>
                  <a:pt x="2405" y="660"/>
                </a:lnTo>
                <a:lnTo>
                  <a:pt x="2416" y="674"/>
                </a:lnTo>
                <a:lnTo>
                  <a:pt x="2485" y="744"/>
                </a:lnTo>
                <a:lnTo>
                  <a:pt x="2499" y="754"/>
                </a:lnTo>
                <a:lnTo>
                  <a:pt x="2516" y="759"/>
                </a:lnTo>
                <a:lnTo>
                  <a:pt x="2533" y="759"/>
                </a:lnTo>
                <a:lnTo>
                  <a:pt x="2549" y="754"/>
                </a:lnTo>
                <a:lnTo>
                  <a:pt x="2565" y="744"/>
                </a:lnTo>
                <a:lnTo>
                  <a:pt x="2817" y="492"/>
                </a:lnTo>
                <a:lnTo>
                  <a:pt x="2826" y="477"/>
                </a:lnTo>
                <a:lnTo>
                  <a:pt x="2832" y="461"/>
                </a:lnTo>
                <a:lnTo>
                  <a:pt x="2832" y="444"/>
                </a:lnTo>
                <a:lnTo>
                  <a:pt x="2826" y="428"/>
                </a:lnTo>
                <a:lnTo>
                  <a:pt x="2817" y="412"/>
                </a:lnTo>
                <a:lnTo>
                  <a:pt x="2747" y="344"/>
                </a:lnTo>
                <a:lnTo>
                  <a:pt x="2732" y="333"/>
                </a:lnTo>
                <a:lnTo>
                  <a:pt x="2716" y="328"/>
                </a:lnTo>
                <a:lnTo>
                  <a:pt x="2699" y="328"/>
                </a:lnTo>
                <a:close/>
                <a:moveTo>
                  <a:pt x="2736" y="0"/>
                </a:moveTo>
                <a:lnTo>
                  <a:pt x="2752" y="0"/>
                </a:lnTo>
                <a:lnTo>
                  <a:pt x="2770" y="4"/>
                </a:lnTo>
                <a:lnTo>
                  <a:pt x="2784" y="15"/>
                </a:lnTo>
                <a:lnTo>
                  <a:pt x="3505" y="736"/>
                </a:lnTo>
                <a:lnTo>
                  <a:pt x="3516" y="751"/>
                </a:lnTo>
                <a:lnTo>
                  <a:pt x="3521" y="767"/>
                </a:lnTo>
                <a:lnTo>
                  <a:pt x="3521" y="784"/>
                </a:lnTo>
                <a:lnTo>
                  <a:pt x="3516" y="801"/>
                </a:lnTo>
                <a:lnTo>
                  <a:pt x="3505" y="815"/>
                </a:lnTo>
                <a:lnTo>
                  <a:pt x="2994" y="1327"/>
                </a:lnTo>
                <a:lnTo>
                  <a:pt x="2979" y="1337"/>
                </a:lnTo>
                <a:lnTo>
                  <a:pt x="2963" y="1342"/>
                </a:lnTo>
                <a:lnTo>
                  <a:pt x="2946" y="1342"/>
                </a:lnTo>
                <a:lnTo>
                  <a:pt x="2930" y="1337"/>
                </a:lnTo>
                <a:lnTo>
                  <a:pt x="2914" y="1327"/>
                </a:lnTo>
                <a:lnTo>
                  <a:pt x="2193" y="606"/>
                </a:lnTo>
                <a:lnTo>
                  <a:pt x="2183" y="590"/>
                </a:lnTo>
                <a:lnTo>
                  <a:pt x="2178" y="574"/>
                </a:lnTo>
                <a:lnTo>
                  <a:pt x="2178" y="557"/>
                </a:lnTo>
                <a:lnTo>
                  <a:pt x="2183" y="540"/>
                </a:lnTo>
                <a:lnTo>
                  <a:pt x="2193" y="526"/>
                </a:lnTo>
                <a:lnTo>
                  <a:pt x="2705" y="15"/>
                </a:lnTo>
                <a:lnTo>
                  <a:pt x="2719" y="4"/>
                </a:lnTo>
                <a:lnTo>
                  <a:pt x="2736" y="0"/>
                </a:lnTo>
                <a:close/>
              </a:path>
            </a:pathLst>
          </a:custGeom>
          <a:solidFill>
            <a:srgbClr val="ED7D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tx1">
                  <a:lumMod val="75000"/>
                  <a:lumOff val="25000"/>
                </a:schemeClr>
              </a:solidFill>
              <a:latin typeface="Malgun Gothic"/>
              <a:ea typeface="Malgun Gothic"/>
              <a:cs typeface="Malgun Gothic"/>
              <a:sym typeface="Malgun Gothic"/>
            </a:endParaRPr>
          </a:p>
        </p:txBody>
      </p:sp>
      <p:sp>
        <p:nvSpPr>
          <p:cNvPr id="25" name="Google Shape;252;p6"/>
          <p:cNvSpPr/>
          <p:nvPr/>
        </p:nvSpPr>
        <p:spPr>
          <a:xfrm>
            <a:off x="1472617" y="1566826"/>
            <a:ext cx="2899442"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zh-TW" altLang="en-US" sz="28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一、爬蟲</a:t>
            </a:r>
            <a:endParaRPr sz="2800" b="1"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26" name="Google Shape;253;p6"/>
          <p:cNvSpPr/>
          <p:nvPr/>
        </p:nvSpPr>
        <p:spPr>
          <a:xfrm>
            <a:off x="7387421" y="1566824"/>
            <a:ext cx="3441835"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zh-TW" altLang="en-US" sz="28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五、金融情緒字典</a:t>
            </a:r>
            <a:endParaRPr sz="2800"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27" name="Google Shape;254;p6"/>
          <p:cNvSpPr/>
          <p:nvPr/>
        </p:nvSpPr>
        <p:spPr>
          <a:xfrm>
            <a:off x="4605292" y="1582566"/>
            <a:ext cx="2899442"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zh-TW" altLang="en-US" sz="28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三、撿詞</a:t>
            </a:r>
            <a:endParaRPr sz="2800"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sp>
        <p:nvSpPr>
          <p:cNvPr id="29" name="Google Shape;256;p6"/>
          <p:cNvSpPr/>
          <p:nvPr/>
        </p:nvSpPr>
        <p:spPr>
          <a:xfrm>
            <a:off x="6221009" y="5646919"/>
            <a:ext cx="4052629" cy="73862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altLang="en-US" sz="28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四、正負向標記</a:t>
            </a:r>
            <a:endParaRPr sz="2800"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cxnSp>
        <p:nvCxnSpPr>
          <p:cNvPr id="30" name="Google Shape;257;p6"/>
          <p:cNvCxnSpPr/>
          <p:nvPr/>
        </p:nvCxnSpPr>
        <p:spPr>
          <a:xfrm flipH="1">
            <a:off x="2899954" y="2493008"/>
            <a:ext cx="1854" cy="788837"/>
          </a:xfrm>
          <a:prstGeom prst="straightConnector1">
            <a:avLst/>
          </a:prstGeom>
          <a:noFill/>
          <a:ln w="25400" cap="flat" cmpd="sng">
            <a:solidFill>
              <a:srgbClr val="ED7D31"/>
            </a:solidFill>
            <a:prstDash val="solid"/>
            <a:miter lim="800000"/>
            <a:headEnd type="oval" w="med" len="med"/>
            <a:tailEnd type="oval" w="med" len="med"/>
          </a:ln>
        </p:spPr>
      </p:cxnSp>
      <p:cxnSp>
        <p:nvCxnSpPr>
          <p:cNvPr id="31" name="Google Shape;258;p6"/>
          <p:cNvCxnSpPr/>
          <p:nvPr/>
        </p:nvCxnSpPr>
        <p:spPr>
          <a:xfrm>
            <a:off x="4440989" y="4831087"/>
            <a:ext cx="0" cy="684000"/>
          </a:xfrm>
          <a:prstGeom prst="straightConnector1">
            <a:avLst/>
          </a:prstGeom>
          <a:noFill/>
          <a:ln w="25400" cap="flat" cmpd="sng">
            <a:solidFill>
              <a:srgbClr val="ED7D31"/>
            </a:solidFill>
            <a:prstDash val="solid"/>
            <a:miter lim="800000"/>
            <a:headEnd type="oval" w="med" len="med"/>
            <a:tailEnd type="oval" w="med" len="med"/>
          </a:ln>
        </p:spPr>
      </p:cxnSp>
      <p:cxnSp>
        <p:nvCxnSpPr>
          <p:cNvPr id="32" name="Google Shape;259;p6"/>
          <p:cNvCxnSpPr/>
          <p:nvPr/>
        </p:nvCxnSpPr>
        <p:spPr>
          <a:xfrm>
            <a:off x="5916002" y="2537273"/>
            <a:ext cx="1472" cy="733505"/>
          </a:xfrm>
          <a:prstGeom prst="straightConnector1">
            <a:avLst/>
          </a:prstGeom>
          <a:noFill/>
          <a:ln w="25400" cap="flat" cmpd="sng">
            <a:solidFill>
              <a:srgbClr val="ED7D31"/>
            </a:solidFill>
            <a:prstDash val="solid"/>
            <a:miter lim="800000"/>
            <a:headEnd type="oval" w="med" len="med"/>
            <a:tailEnd type="oval" w="med" len="med"/>
          </a:ln>
        </p:spPr>
      </p:cxnSp>
      <p:cxnSp>
        <p:nvCxnSpPr>
          <p:cNvPr id="33" name="Google Shape;260;p6"/>
          <p:cNvCxnSpPr/>
          <p:nvPr/>
        </p:nvCxnSpPr>
        <p:spPr>
          <a:xfrm>
            <a:off x="7387421" y="4831087"/>
            <a:ext cx="0" cy="684000"/>
          </a:xfrm>
          <a:prstGeom prst="straightConnector1">
            <a:avLst/>
          </a:prstGeom>
          <a:noFill/>
          <a:ln w="25400" cap="flat" cmpd="sng">
            <a:solidFill>
              <a:srgbClr val="ED7D31"/>
            </a:solidFill>
            <a:prstDash val="solid"/>
            <a:miter lim="800000"/>
            <a:headEnd type="oval" w="med" len="med"/>
            <a:tailEnd type="oval" w="med" len="med"/>
          </a:ln>
        </p:spPr>
      </p:cxnSp>
      <p:sp>
        <p:nvSpPr>
          <p:cNvPr id="35" name="Google Shape;239;p6"/>
          <p:cNvSpPr/>
          <p:nvPr/>
        </p:nvSpPr>
        <p:spPr>
          <a:xfrm flipH="1">
            <a:off x="1885479" y="2912391"/>
            <a:ext cx="8054153" cy="2088463"/>
          </a:xfrm>
          <a:custGeom>
            <a:avLst/>
            <a:gdLst/>
            <a:ahLst/>
            <a:cxnLst/>
            <a:rect l="l" t="t" r="r" b="b"/>
            <a:pathLst>
              <a:path w="8054153" h="2088463" extrusionOk="0">
                <a:moveTo>
                  <a:pt x="2531586" y="2088463"/>
                </a:moveTo>
                <a:cubicBezTo>
                  <a:pt x="3037316" y="2088463"/>
                  <a:pt x="3459261" y="1729735"/>
                  <a:pt x="3556845" y="1252853"/>
                </a:cubicBezTo>
                <a:lnTo>
                  <a:pt x="3576568" y="1057201"/>
                </a:lnTo>
                <a:lnTo>
                  <a:pt x="3581719" y="1057053"/>
                </a:lnTo>
                <a:cubicBezTo>
                  <a:pt x="3577075" y="894926"/>
                  <a:pt x="3660457" y="742960"/>
                  <a:pt x="3799696" y="659780"/>
                </a:cubicBezTo>
                <a:cubicBezTo>
                  <a:pt x="3938936" y="576599"/>
                  <a:pt x="4112268" y="575207"/>
                  <a:pt x="4252826" y="656139"/>
                </a:cubicBezTo>
                <a:cubicBezTo>
                  <a:pt x="4358245" y="716838"/>
                  <a:pt x="4432869" y="816729"/>
                  <a:pt x="4462732" y="931301"/>
                </a:cubicBezTo>
                <a:lnTo>
                  <a:pt x="4476195" y="1041943"/>
                </a:lnTo>
                <a:lnTo>
                  <a:pt x="4470200" y="1041943"/>
                </a:lnTo>
                <a:cubicBezTo>
                  <a:pt x="4470200" y="1619920"/>
                  <a:pt x="4938743" y="2088463"/>
                  <a:pt x="5516720" y="2088463"/>
                </a:cubicBezTo>
                <a:cubicBezTo>
                  <a:pt x="6022450" y="2088463"/>
                  <a:pt x="6444394" y="1729735"/>
                  <a:pt x="6541978" y="1252853"/>
                </a:cubicBezTo>
                <a:lnTo>
                  <a:pt x="6561715" y="1057069"/>
                </a:lnTo>
                <a:lnTo>
                  <a:pt x="6562276" y="1057053"/>
                </a:lnTo>
                <a:cubicBezTo>
                  <a:pt x="6557632" y="894926"/>
                  <a:pt x="6641014" y="742960"/>
                  <a:pt x="6780253" y="659780"/>
                </a:cubicBezTo>
                <a:cubicBezTo>
                  <a:pt x="6919493" y="576599"/>
                  <a:pt x="7092825" y="575207"/>
                  <a:pt x="7233383" y="656139"/>
                </a:cubicBezTo>
                <a:cubicBezTo>
                  <a:pt x="7373941" y="737071"/>
                  <a:pt x="7459753" y="887678"/>
                  <a:pt x="7457715" y="1049858"/>
                </a:cubicBezTo>
                <a:lnTo>
                  <a:pt x="8054071" y="1057351"/>
                </a:lnTo>
                <a:cubicBezTo>
                  <a:pt x="8058823" y="679185"/>
                  <a:pt x="7858729" y="328006"/>
                  <a:pt x="7530981" y="139291"/>
                </a:cubicBezTo>
                <a:cubicBezTo>
                  <a:pt x="7203233" y="-49424"/>
                  <a:pt x="6799062" y="-46177"/>
                  <a:pt x="6474389" y="147780"/>
                </a:cubicBezTo>
                <a:cubicBezTo>
                  <a:pt x="6230885" y="293248"/>
                  <a:pt x="6060644" y="528936"/>
                  <a:pt x="5995311" y="797175"/>
                </a:cubicBezTo>
                <a:lnTo>
                  <a:pt x="5969511" y="1041943"/>
                </a:lnTo>
                <a:lnTo>
                  <a:pt x="5966012" y="1041943"/>
                </a:lnTo>
                <a:cubicBezTo>
                  <a:pt x="5966012" y="1290080"/>
                  <a:pt x="5764857" y="1491235"/>
                  <a:pt x="5516720" y="1491235"/>
                </a:cubicBezTo>
                <a:cubicBezTo>
                  <a:pt x="5299600" y="1491235"/>
                  <a:pt x="5118451" y="1337226"/>
                  <a:pt x="5076556" y="1132491"/>
                </a:cubicBezTo>
                <a:lnTo>
                  <a:pt x="5068976" y="1057294"/>
                </a:lnTo>
                <a:lnTo>
                  <a:pt x="5073514" y="1057351"/>
                </a:lnTo>
                <a:cubicBezTo>
                  <a:pt x="5078266" y="679185"/>
                  <a:pt x="4878172" y="328006"/>
                  <a:pt x="4550424" y="139291"/>
                </a:cubicBezTo>
                <a:cubicBezTo>
                  <a:pt x="4222676" y="-49424"/>
                  <a:pt x="3818505" y="-46177"/>
                  <a:pt x="3493832" y="147780"/>
                </a:cubicBezTo>
                <a:cubicBezTo>
                  <a:pt x="3209743" y="317493"/>
                  <a:pt x="3025376" y="610005"/>
                  <a:pt x="2990976" y="933739"/>
                </a:cubicBezTo>
                <a:lnTo>
                  <a:pt x="2986803" y="1041943"/>
                </a:lnTo>
                <a:lnTo>
                  <a:pt x="2980878" y="1041943"/>
                </a:lnTo>
                <a:cubicBezTo>
                  <a:pt x="2980878" y="1290080"/>
                  <a:pt x="2779723" y="1491235"/>
                  <a:pt x="2531586" y="1491235"/>
                </a:cubicBezTo>
                <a:cubicBezTo>
                  <a:pt x="2314466" y="1491235"/>
                  <a:pt x="2133317" y="1337226"/>
                  <a:pt x="2091422" y="1132491"/>
                </a:cubicBezTo>
                <a:lnTo>
                  <a:pt x="2083842" y="1057294"/>
                </a:lnTo>
                <a:lnTo>
                  <a:pt x="2088381" y="1057351"/>
                </a:lnTo>
                <a:cubicBezTo>
                  <a:pt x="2093088" y="682761"/>
                  <a:pt x="1896775" y="334351"/>
                  <a:pt x="1573931" y="144321"/>
                </a:cubicBezTo>
                <a:cubicBezTo>
                  <a:pt x="1251087" y="-45710"/>
                  <a:pt x="851186" y="-48240"/>
                  <a:pt x="525963" y="137690"/>
                </a:cubicBezTo>
                <a:cubicBezTo>
                  <a:pt x="200739" y="323621"/>
                  <a:pt x="34" y="669518"/>
                  <a:pt x="0" y="1044138"/>
                </a:cubicBezTo>
                <a:lnTo>
                  <a:pt x="596402" y="1044191"/>
                </a:lnTo>
                <a:cubicBezTo>
                  <a:pt x="596416" y="883531"/>
                  <a:pt x="682491" y="735190"/>
                  <a:pt x="821967" y="655452"/>
                </a:cubicBezTo>
                <a:cubicBezTo>
                  <a:pt x="961441" y="575714"/>
                  <a:pt x="1132943" y="576800"/>
                  <a:pt x="1271398" y="658296"/>
                </a:cubicBezTo>
                <a:cubicBezTo>
                  <a:pt x="1375239" y="719419"/>
                  <a:pt x="1448557" y="818747"/>
                  <a:pt x="1477874" y="932364"/>
                </a:cubicBezTo>
                <a:lnTo>
                  <a:pt x="1491072" y="1041943"/>
                </a:lnTo>
                <a:lnTo>
                  <a:pt x="1485066" y="1041943"/>
                </a:lnTo>
                <a:cubicBezTo>
                  <a:pt x="1485066" y="1619920"/>
                  <a:pt x="1953609" y="2088463"/>
                  <a:pt x="2531586" y="2088463"/>
                </a:cubicBezTo>
                <a:close/>
              </a:path>
            </a:pathLst>
          </a:custGeom>
          <a:solidFill>
            <a:schemeClr val="accent2"/>
          </a:solidFill>
          <a:ln w="12700" cap="flat" cmpd="sng">
            <a:solidFill>
              <a:srgbClr val="D0D0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tx1">
                  <a:lumMod val="75000"/>
                  <a:lumOff val="25000"/>
                </a:schemeClr>
              </a:solidFill>
              <a:latin typeface="Malgun Gothic"/>
              <a:ea typeface="Malgun Gothic"/>
              <a:cs typeface="Malgun Gothic"/>
              <a:sym typeface="Malgun Gothic"/>
            </a:endParaRPr>
          </a:p>
        </p:txBody>
      </p:sp>
      <p:cxnSp>
        <p:nvCxnSpPr>
          <p:cNvPr id="36" name="Google Shape;259;p6"/>
          <p:cNvCxnSpPr/>
          <p:nvPr/>
        </p:nvCxnSpPr>
        <p:spPr>
          <a:xfrm>
            <a:off x="8933719" y="2544849"/>
            <a:ext cx="1275" cy="746992"/>
          </a:xfrm>
          <a:prstGeom prst="straightConnector1">
            <a:avLst/>
          </a:prstGeom>
          <a:noFill/>
          <a:ln w="25400" cap="flat" cmpd="sng">
            <a:solidFill>
              <a:srgbClr val="ED7D31"/>
            </a:solidFill>
            <a:prstDash val="solid"/>
            <a:miter lim="800000"/>
            <a:headEnd type="oval" w="med" len="med"/>
            <a:tailEnd type="oval" w="med" len="med"/>
          </a:ln>
        </p:spPr>
      </p:cxnSp>
      <p:sp>
        <p:nvSpPr>
          <p:cNvPr id="38" name="Google Shape;255;p6"/>
          <p:cNvSpPr/>
          <p:nvPr/>
        </p:nvSpPr>
        <p:spPr>
          <a:xfrm>
            <a:off x="1047877" y="5662910"/>
            <a:ext cx="4052629" cy="738623"/>
          </a:xfrm>
          <a:prstGeom prst="rect">
            <a:avLst/>
          </a:prstGeom>
          <a:noFill/>
          <a:ln>
            <a:noFill/>
          </a:ln>
        </p:spPr>
        <p:txBody>
          <a:bodyPr spcFirstLastPara="1" wrap="square" lIns="91425" tIns="45700" rIns="91425" bIns="45700" anchor="t" anchorCtr="0">
            <a:spAutoFit/>
          </a:bodyPr>
          <a:lstStyle/>
          <a:p>
            <a:pPr marL="0" marR="0" lvl="0" indent="0" algn="r" rtl="0">
              <a:lnSpc>
                <a:spcPct val="150000"/>
              </a:lnSpc>
              <a:spcBef>
                <a:spcPts val="0"/>
              </a:spcBef>
              <a:spcAft>
                <a:spcPts val="0"/>
              </a:spcAft>
              <a:buNone/>
            </a:pPr>
            <a:r>
              <a:rPr lang="zh-TW" altLang="en-US" sz="2800" b="1"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rPr>
              <a:t>二、斷詞</a:t>
            </a:r>
            <a:endParaRPr sz="2800" dirty="0">
              <a:solidFill>
                <a:schemeClr val="tx1">
                  <a:lumMod val="75000"/>
                  <a:lumOff val="25000"/>
                </a:schemeClr>
              </a:solidFill>
              <a:latin typeface="微軟正黑體" panose="020B0604030504040204" pitchFamily="34" charset="-120"/>
              <a:ea typeface="微軟正黑體" panose="020B0604030504040204" pitchFamily="34" charset="-120"/>
              <a:cs typeface="Malgun Gothic"/>
              <a:sym typeface="Malgun Gothic"/>
            </a:endParaRPr>
          </a:p>
        </p:txBody>
      </p:sp>
    </p:spTree>
    <p:extLst>
      <p:ext uri="{BB962C8B-B14F-4D97-AF65-F5344CB8AC3E}">
        <p14:creationId xmlns:p14="http://schemas.microsoft.com/office/powerpoint/2010/main" val="2966062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idx="10"/>
          </p:nvPr>
        </p:nvSpPr>
        <p:spPr>
          <a:xfrm>
            <a:off x="9460937" y="6456768"/>
            <a:ext cx="2743200" cy="365125"/>
          </a:xfrm>
        </p:spPr>
        <p:txBody>
          <a:bodyPr/>
          <a:lstStyle/>
          <a:p>
            <a:pPr lvl="0"/>
            <a:fld id="{00000000-1234-1234-1234-123412341234}" type="slidenum">
              <a:rPr lang="en-US" smtClean="0"/>
              <a:pPr lvl="0"/>
              <a:t>5</a:t>
            </a:fld>
            <a:endParaRPr lang="en-US"/>
          </a:p>
        </p:txBody>
      </p:sp>
      <p:grpSp>
        <p:nvGrpSpPr>
          <p:cNvPr id="5" name="Google Shape;362;p13"/>
          <p:cNvGrpSpPr/>
          <p:nvPr/>
        </p:nvGrpSpPr>
        <p:grpSpPr>
          <a:xfrm>
            <a:off x="567557" y="1495234"/>
            <a:ext cx="4987322" cy="1265711"/>
            <a:chOff x="1279352" y="1074080"/>
            <a:chExt cx="4987322" cy="1265711"/>
          </a:xfrm>
        </p:grpSpPr>
        <p:grpSp>
          <p:nvGrpSpPr>
            <p:cNvPr id="6" name="Google Shape;363;p13"/>
            <p:cNvGrpSpPr/>
            <p:nvPr/>
          </p:nvGrpSpPr>
          <p:grpSpPr>
            <a:xfrm>
              <a:off x="1279352" y="1074080"/>
              <a:ext cx="4987322" cy="569731"/>
              <a:chOff x="3469607" y="1095577"/>
              <a:chExt cx="4987322" cy="569731"/>
            </a:xfrm>
          </p:grpSpPr>
          <p:sp>
            <p:nvSpPr>
              <p:cNvPr id="20" name="Google Shape;364;p13"/>
              <p:cNvSpPr txBox="1"/>
              <p:nvPr/>
            </p:nvSpPr>
            <p:spPr>
              <a:xfrm>
                <a:off x="3469607" y="1095577"/>
                <a:ext cx="4987322"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使用爬蟲套件進行資料蒐集</a:t>
                </a:r>
                <a:endParaRPr sz="2400" b="1" dirty="0">
                  <a:solidFill>
                    <a:srgbClr val="963E08"/>
                  </a:solidFill>
                  <a:latin typeface="微軟正黑體" panose="020B0604030504040204" pitchFamily="34" charset="-120"/>
                  <a:ea typeface="微軟正黑體" panose="020B0604030504040204" pitchFamily="34" charset="-120"/>
                  <a:cs typeface="Noto Sans Medium"/>
                  <a:sym typeface="Noto Sans Medium"/>
                </a:endParaRPr>
              </a:p>
            </p:txBody>
          </p:sp>
          <p:cxnSp>
            <p:nvCxnSpPr>
              <p:cNvPr id="21" name="Google Shape;365;p13"/>
              <p:cNvCxnSpPr/>
              <p:nvPr/>
            </p:nvCxnSpPr>
            <p:spPr>
              <a:xfrm flipH="1">
                <a:off x="3469607" y="1665307"/>
                <a:ext cx="3600000" cy="1"/>
              </a:xfrm>
              <a:prstGeom prst="straightConnector1">
                <a:avLst/>
              </a:prstGeom>
              <a:noFill/>
              <a:ln w="28575" cap="rnd" cmpd="sng">
                <a:solidFill>
                  <a:srgbClr val="B9815F"/>
                </a:solidFill>
                <a:prstDash val="solid"/>
                <a:miter lim="800000"/>
                <a:headEnd type="none" w="sm" len="sm"/>
                <a:tailEnd type="none" w="sm" len="sm"/>
              </a:ln>
            </p:spPr>
          </p:cxnSp>
        </p:grpSp>
        <p:sp>
          <p:nvSpPr>
            <p:cNvPr id="15" name="Google Shape;368;p13"/>
            <p:cNvSpPr txBox="1"/>
            <p:nvPr/>
          </p:nvSpPr>
          <p:spPr>
            <a:xfrm>
              <a:off x="1433418" y="1878167"/>
              <a:ext cx="2538168" cy="461624"/>
            </a:xfrm>
            <a:prstGeom prst="rect">
              <a:avLst/>
            </a:prstGeom>
            <a:noFill/>
            <a:ln>
              <a:noFill/>
            </a:ln>
          </p:spPr>
          <p:txBody>
            <a:bodyPr spcFirstLastPara="1" wrap="square" lIns="91425" tIns="45700" rIns="91425" bIns="45700" anchor="t" anchorCtr="0">
              <a:spAutoFit/>
            </a:bodyPr>
            <a:lstStyle/>
            <a:p>
              <a:pPr lvl="0" algn="just"/>
              <a:r>
                <a:rPr lang="en-US" altLang="zh-TW"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Beautiful Soup</a:t>
              </a:r>
              <a:endParaRPr dirty="0">
                <a:latin typeface="微軟正黑體" panose="020B0604030504040204" pitchFamily="34" charset="-120"/>
                <a:ea typeface="微軟正黑體" panose="020B0604030504040204" pitchFamily="34" charset="-120"/>
              </a:endParaRPr>
            </a:p>
          </p:txBody>
        </p:sp>
      </p:grpSp>
      <p:pic>
        <p:nvPicPr>
          <p:cNvPr id="56" name="Google Shape;548;p19"/>
          <p:cNvPicPr preferRelativeResize="0"/>
          <p:nvPr/>
        </p:nvPicPr>
        <p:blipFill rotWithShape="1">
          <a:blip r:embed="rId2">
            <a:alphaModFix/>
          </a:blip>
          <a:srcRect r="25234"/>
          <a:stretch/>
        </p:blipFill>
        <p:spPr>
          <a:xfrm>
            <a:off x="3737902" y="2299062"/>
            <a:ext cx="7675159" cy="4180938"/>
          </a:xfrm>
          <a:prstGeom prst="roundRect">
            <a:avLst>
              <a:gd name="adj" fmla="val 3212"/>
            </a:avLst>
          </a:prstGeom>
          <a:noFill/>
          <a:ln>
            <a:noFill/>
          </a:ln>
          <a:effectLst>
            <a:outerShdw blurRad="292100" dist="139700" dir="2700000" algn="tl" rotWithShape="0">
              <a:srgbClr val="333333">
                <a:alpha val="64705"/>
              </a:srgbClr>
            </a:outerShdw>
          </a:effectLst>
        </p:spPr>
      </p:pic>
      <p:sp>
        <p:nvSpPr>
          <p:cNvPr id="58" name="Google Shape;550;p19"/>
          <p:cNvSpPr txBox="1"/>
          <p:nvPr/>
        </p:nvSpPr>
        <p:spPr>
          <a:xfrm>
            <a:off x="480796" y="5559390"/>
            <a:ext cx="3038111" cy="646290"/>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台積電</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一年</a:t>
            </a:r>
            <a:r>
              <a:rPr 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的社群文章</a:t>
            </a:r>
            <a:endPar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endParaRPr>
          </a:p>
          <a:p>
            <a:pPr lvl="0" algn="ct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a:t>
            </a:r>
            <a:r>
              <a:rPr lang="zh-TW"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2021/3/27-2022/3/27</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a:t>
            </a:r>
            <a:r>
              <a:rPr lang="zh-TW" altLang="en-US" sz="1800" dirty="0"/>
              <a:t> ▶</a:t>
            </a:r>
            <a:endPar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endParaRPr>
          </a:p>
        </p:txBody>
      </p:sp>
    </p:spTree>
    <p:extLst>
      <p:ext uri="{BB962C8B-B14F-4D97-AF65-F5344CB8AC3E}">
        <p14:creationId xmlns:p14="http://schemas.microsoft.com/office/powerpoint/2010/main" val="418117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AE3C674-B1DE-44A6-B708-6549AAD3D11E}"/>
              </a:ext>
            </a:extLst>
          </p:cNvPr>
          <p:cNvSpPr/>
          <p:nvPr/>
        </p:nvSpPr>
        <p:spPr>
          <a:xfrm>
            <a:off x="491319" y="1125867"/>
            <a:ext cx="9922863" cy="5586320"/>
          </a:xfrm>
          <a:prstGeom prst="rect">
            <a:avLst/>
          </a:prstGeom>
          <a:ln w="38100">
            <a:solidFill>
              <a:srgbClr val="D8D8D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 name="投影片編號版面配置區 2"/>
          <p:cNvSpPr>
            <a:spLocks noGrp="1"/>
          </p:cNvSpPr>
          <p:nvPr>
            <p:ph type="sldNum" idx="10"/>
          </p:nvPr>
        </p:nvSpPr>
        <p:spPr>
          <a:xfrm>
            <a:off x="9460937" y="6456768"/>
            <a:ext cx="2743200" cy="365125"/>
          </a:xfrm>
        </p:spPr>
        <p:txBody>
          <a:bodyPr/>
          <a:lstStyle/>
          <a:p>
            <a:pPr lvl="0"/>
            <a:fld id="{00000000-1234-1234-1234-123412341234}" type="slidenum">
              <a:rPr lang="en-US" smtClean="0"/>
              <a:pPr lvl="0"/>
              <a:t>6</a:t>
            </a:fld>
            <a:endParaRPr lang="en-US" dirty="0"/>
          </a:p>
        </p:txBody>
      </p:sp>
      <p:pic>
        <p:nvPicPr>
          <p:cNvPr id="1027" name="Picture 3" descr="https://lh4.googleusercontent.com/7IkCAvfhIuurLrqUwaRQvnBhlNsmqHPi0ztdFAG-iC_YvfXksVa57eFaeGb5N2YrOxc-YUUW-XtOjvNsrqfgZFKhQsgrbHlQadO_OnYbZ7hh_DN5RK4ubpFR0s-ccUkfWL_WhU51OjkN8zIdysWIBuIkUVbGExa_5I9_GaR8LZuiuDXYbPwwfToBXaOVZw">
            <a:extLst>
              <a:ext uri="{FF2B5EF4-FFF2-40B4-BE49-F238E27FC236}">
                <a16:creationId xmlns:a16="http://schemas.microsoft.com/office/drawing/2014/main" id="{1462FBEA-EE12-492B-B4EB-4A76D9F88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378" y="1159856"/>
            <a:ext cx="9518743" cy="5518341"/>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64A8F723-E554-4B8F-89A3-35BFF41D3135}"/>
              </a:ext>
            </a:extLst>
          </p:cNvPr>
          <p:cNvSpPr/>
          <p:nvPr/>
        </p:nvSpPr>
        <p:spPr>
          <a:xfrm>
            <a:off x="491317" y="1125868"/>
            <a:ext cx="3879515" cy="1799740"/>
          </a:xfrm>
          <a:prstGeom prst="rect">
            <a:avLst/>
          </a:prstGeom>
          <a:ln w="38100">
            <a:solidFill>
              <a:srgbClr val="D8D8D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aphicFrame>
        <p:nvGraphicFramePr>
          <p:cNvPr id="2" name="表格 1">
            <a:extLst>
              <a:ext uri="{FF2B5EF4-FFF2-40B4-BE49-F238E27FC236}">
                <a16:creationId xmlns:a16="http://schemas.microsoft.com/office/drawing/2014/main" id="{282F0F22-4D4D-495C-BBD3-5A5072E58EC6}"/>
              </a:ext>
            </a:extLst>
          </p:cNvPr>
          <p:cNvGraphicFramePr>
            <a:graphicFrameLocks noGrp="1"/>
          </p:cNvGraphicFramePr>
          <p:nvPr>
            <p:extLst>
              <p:ext uri="{D42A27DB-BD31-4B8C-83A1-F6EECF244321}">
                <p14:modId xmlns:p14="http://schemas.microsoft.com/office/powerpoint/2010/main" val="3356950564"/>
              </p:ext>
            </p:extLst>
          </p:nvPr>
        </p:nvGraphicFramePr>
        <p:xfrm>
          <a:off x="557819" y="1177360"/>
          <a:ext cx="3749656" cy="1710448"/>
        </p:xfrm>
        <a:graphic>
          <a:graphicData uri="http://schemas.openxmlformats.org/drawingml/2006/table">
            <a:tbl>
              <a:tblPr/>
              <a:tblGrid>
                <a:gridCol w="877789">
                  <a:extLst>
                    <a:ext uri="{9D8B030D-6E8A-4147-A177-3AD203B41FA5}">
                      <a16:colId xmlns:a16="http://schemas.microsoft.com/office/drawing/2014/main" val="1015060684"/>
                    </a:ext>
                  </a:extLst>
                </a:gridCol>
                <a:gridCol w="799624">
                  <a:extLst>
                    <a:ext uri="{9D8B030D-6E8A-4147-A177-3AD203B41FA5}">
                      <a16:colId xmlns:a16="http://schemas.microsoft.com/office/drawing/2014/main" val="3648690222"/>
                    </a:ext>
                  </a:extLst>
                </a:gridCol>
                <a:gridCol w="901160">
                  <a:extLst>
                    <a:ext uri="{9D8B030D-6E8A-4147-A177-3AD203B41FA5}">
                      <a16:colId xmlns:a16="http://schemas.microsoft.com/office/drawing/2014/main" val="4160435264"/>
                    </a:ext>
                  </a:extLst>
                </a:gridCol>
                <a:gridCol w="1171083">
                  <a:extLst>
                    <a:ext uri="{9D8B030D-6E8A-4147-A177-3AD203B41FA5}">
                      <a16:colId xmlns:a16="http://schemas.microsoft.com/office/drawing/2014/main" val="3341523847"/>
                    </a:ext>
                  </a:extLst>
                </a:gridCol>
              </a:tblGrid>
              <a:tr h="352304">
                <a:tc gridSpan="3">
                  <a:txBody>
                    <a:bodyPr/>
                    <a:lstStyle/>
                    <a:p>
                      <a:pPr algn="ctr" rtl="0" fontAlgn="ctr">
                        <a:spcBef>
                          <a:spcPts val="0"/>
                        </a:spcBef>
                        <a:spcAft>
                          <a:spcPts val="0"/>
                        </a:spcAft>
                      </a:pPr>
                      <a:r>
                        <a:rPr lang="zh-TW" altLang="en-US" sz="1600" b="1" i="0" u="none" strike="noStrike" dirty="0">
                          <a:solidFill>
                            <a:srgbClr val="000000"/>
                          </a:solidFill>
                          <a:effectLst/>
                          <a:latin typeface="微軟正黑體" panose="020B0604030504040204" pitchFamily="34" charset="-120"/>
                          <a:ea typeface="微軟正黑體" panose="020B0604030504040204" pitchFamily="34" charset="-120"/>
                        </a:rPr>
                        <a:t>資料天數</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tc>
                  <a:txBody>
                    <a:bodyPr/>
                    <a:lstStyle/>
                    <a:p>
                      <a:pPr algn="ctr" rtl="0" fontAlgn="ctr">
                        <a:spcBef>
                          <a:spcPts val="0"/>
                        </a:spcBef>
                        <a:spcAft>
                          <a:spcPts val="0"/>
                        </a:spcAft>
                      </a:pPr>
                      <a:r>
                        <a:rPr lang="zh-TW" altLang="en-US" sz="1600" b="1" i="0" u="none" strike="noStrike">
                          <a:solidFill>
                            <a:srgbClr val="000000"/>
                          </a:solidFill>
                          <a:effectLst/>
                          <a:latin typeface="微軟正黑體" panose="020B0604030504040204" pitchFamily="34" charset="-120"/>
                          <a:ea typeface="微軟正黑體" panose="020B0604030504040204" pitchFamily="34" charset="-120"/>
                        </a:rPr>
                        <a:t>文章篇數</a:t>
                      </a:r>
                      <a:endParaRPr lang="zh-TW" altLang="en-US" sz="1800" b="1">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6702280"/>
                  </a:ext>
                </a:extLst>
              </a:tr>
              <a:tr h="352304">
                <a:tc gridSpan="3">
                  <a:txBody>
                    <a:bodyPr/>
                    <a:lstStyle/>
                    <a:p>
                      <a:pPr algn="ctr" rtl="0" fontAlgn="ctr">
                        <a:spcBef>
                          <a:spcPts val="0"/>
                        </a:spcBef>
                        <a:spcAft>
                          <a:spcPts val="0"/>
                        </a:spcAft>
                      </a:pPr>
                      <a:r>
                        <a:rPr lang="en-US" altLang="zh-TW" sz="1600" b="1" i="0" u="none" strike="noStrike" dirty="0">
                          <a:solidFill>
                            <a:srgbClr val="000000"/>
                          </a:solidFill>
                          <a:effectLst/>
                          <a:latin typeface="微軟正黑體" panose="020B0604030504040204" pitchFamily="34" charset="-120"/>
                          <a:ea typeface="微軟正黑體" panose="020B0604030504040204" pitchFamily="34" charset="-120"/>
                        </a:rPr>
                        <a:t>366</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tc>
                  <a:txBody>
                    <a:bodyPr/>
                    <a:lstStyle/>
                    <a:p>
                      <a:pPr algn="ctr" rtl="0" fontAlgn="ctr">
                        <a:spcBef>
                          <a:spcPts val="0"/>
                        </a:spcBef>
                        <a:spcAft>
                          <a:spcPts val="0"/>
                        </a:spcAft>
                      </a:pPr>
                      <a:r>
                        <a:rPr lang="en-US" altLang="zh-TW" sz="1600" b="1" i="0" u="none" strike="noStrike" dirty="0">
                          <a:solidFill>
                            <a:srgbClr val="000000"/>
                          </a:solidFill>
                          <a:effectLst/>
                          <a:latin typeface="微軟正黑體" panose="020B0604030504040204" pitchFamily="34" charset="-120"/>
                          <a:ea typeface="微軟正黑體" panose="020B0604030504040204" pitchFamily="34" charset="-120"/>
                        </a:rPr>
                        <a:t>67941</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2589683"/>
                  </a:ext>
                </a:extLst>
              </a:tr>
              <a:tr h="311461">
                <a:tc rowSpan="3">
                  <a:txBody>
                    <a:bodyPr/>
                    <a:lstStyle/>
                    <a:p>
                      <a:pPr algn="ctr" rtl="0" fontAlgn="ctr">
                        <a:spcBef>
                          <a:spcPts val="0"/>
                        </a:spcBef>
                        <a:spcAft>
                          <a:spcPts val="0"/>
                        </a:spcAft>
                      </a:pPr>
                      <a:r>
                        <a:rPr lang="en-US" altLang="zh-TW" sz="1600" b="1" i="0" u="none" strike="noStrike" dirty="0">
                          <a:solidFill>
                            <a:srgbClr val="000000"/>
                          </a:solidFill>
                          <a:effectLst/>
                          <a:latin typeface="微軟正黑體" panose="020B0604030504040204" pitchFamily="34" charset="-120"/>
                          <a:ea typeface="微軟正黑體" panose="020B0604030504040204" pitchFamily="34" charset="-120"/>
                        </a:rPr>
                        <a:t>244</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spcBef>
                          <a:spcPts val="0"/>
                        </a:spcBef>
                        <a:spcAft>
                          <a:spcPts val="0"/>
                        </a:spcAft>
                      </a:pPr>
                      <a:r>
                        <a:rPr lang="zh-TW" altLang="en-US" sz="1600" b="1" i="0" u="none" strike="noStrike" dirty="0">
                          <a:solidFill>
                            <a:srgbClr val="000000"/>
                          </a:solidFill>
                          <a:effectLst/>
                          <a:latin typeface="微軟正黑體" panose="020B0604030504040204" pitchFamily="34" charset="-120"/>
                          <a:ea typeface="微軟正黑體" panose="020B0604030504040204" pitchFamily="34" charset="-120"/>
                        </a:rPr>
                        <a:t>上漲</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EE3DA"/>
                    </a:solidFill>
                  </a:tcPr>
                </a:tc>
                <a:tc>
                  <a:txBody>
                    <a:bodyPr/>
                    <a:lstStyle/>
                    <a:p>
                      <a:pPr algn="ctr" rtl="0" fontAlgn="ctr">
                        <a:spcBef>
                          <a:spcPts val="0"/>
                        </a:spcBef>
                        <a:spcAft>
                          <a:spcPts val="0"/>
                        </a:spcAft>
                      </a:pPr>
                      <a:r>
                        <a:rPr lang="en-US" altLang="zh-TW" sz="1600" b="1" i="0" u="none" strike="noStrike" dirty="0">
                          <a:solidFill>
                            <a:srgbClr val="000000"/>
                          </a:solidFill>
                          <a:effectLst/>
                          <a:latin typeface="微軟正黑體" panose="020B0604030504040204" pitchFamily="34" charset="-120"/>
                          <a:ea typeface="微軟正黑體" panose="020B0604030504040204" pitchFamily="34" charset="-120"/>
                        </a:rPr>
                        <a:t>105</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EE3DA"/>
                    </a:solidFill>
                  </a:tcPr>
                </a:tc>
                <a:tc rowSpan="3">
                  <a:txBody>
                    <a:bodyPr/>
                    <a:lstStyle/>
                    <a:p>
                      <a:pPr algn="ctr" rtl="0" fontAlgn="ctr">
                        <a:spcBef>
                          <a:spcPts val="0"/>
                        </a:spcBef>
                        <a:spcAft>
                          <a:spcPts val="0"/>
                        </a:spcAft>
                      </a:pPr>
                      <a:r>
                        <a:rPr lang="en-US" altLang="zh-TW" sz="1600" b="1" i="0" u="none" strike="noStrike" dirty="0">
                          <a:solidFill>
                            <a:srgbClr val="000000"/>
                          </a:solidFill>
                          <a:effectLst/>
                          <a:latin typeface="微軟正黑體" panose="020B0604030504040204" pitchFamily="34" charset="-120"/>
                          <a:ea typeface="微軟正黑體" panose="020B0604030504040204" pitchFamily="34" charset="-120"/>
                        </a:rPr>
                        <a:t>57798</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6426612"/>
                  </a:ext>
                </a:extLst>
              </a:tr>
              <a:tr h="311461">
                <a:tc vMerge="1">
                  <a:txBody>
                    <a:bodyPr/>
                    <a:lstStyle/>
                    <a:p>
                      <a:endParaRPr lang="zh-TW" altLang="en-US"/>
                    </a:p>
                  </a:txBody>
                  <a:tcPr/>
                </a:tc>
                <a:tc>
                  <a:txBody>
                    <a:bodyPr/>
                    <a:lstStyle/>
                    <a:p>
                      <a:pPr algn="ctr" rtl="0" fontAlgn="ctr">
                        <a:spcBef>
                          <a:spcPts val="0"/>
                        </a:spcBef>
                        <a:spcAft>
                          <a:spcPts val="0"/>
                        </a:spcAft>
                      </a:pPr>
                      <a:r>
                        <a:rPr lang="zh-TW" altLang="en-US" sz="1600" b="1" i="0" u="none" strike="noStrike" dirty="0">
                          <a:solidFill>
                            <a:srgbClr val="000000"/>
                          </a:solidFill>
                          <a:effectLst/>
                          <a:latin typeface="微軟正黑體" panose="020B0604030504040204" pitchFamily="34" charset="-120"/>
                          <a:ea typeface="微軟正黑體" panose="020B0604030504040204" pitchFamily="34" charset="-120"/>
                        </a:rPr>
                        <a:t>下跌</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spcBef>
                          <a:spcPts val="0"/>
                        </a:spcBef>
                        <a:spcAft>
                          <a:spcPts val="0"/>
                        </a:spcAft>
                      </a:pPr>
                      <a:r>
                        <a:rPr lang="en-US" altLang="zh-TW" sz="1600" b="1" i="0" u="none" strike="noStrike" dirty="0">
                          <a:solidFill>
                            <a:srgbClr val="000000"/>
                          </a:solidFill>
                          <a:effectLst/>
                          <a:latin typeface="微軟正黑體" panose="020B0604030504040204" pitchFamily="34" charset="-120"/>
                          <a:ea typeface="微軟正黑體" panose="020B0604030504040204" pitchFamily="34" charset="-120"/>
                        </a:rPr>
                        <a:t>120</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vMerge="1">
                  <a:txBody>
                    <a:bodyPr/>
                    <a:lstStyle/>
                    <a:p>
                      <a:endParaRPr lang="zh-TW" altLang="en-US"/>
                    </a:p>
                  </a:txBody>
                  <a:tcPr/>
                </a:tc>
                <a:extLst>
                  <a:ext uri="{0D108BD9-81ED-4DB2-BD59-A6C34878D82A}">
                    <a16:rowId xmlns:a16="http://schemas.microsoft.com/office/drawing/2014/main" val="4029903222"/>
                  </a:ext>
                </a:extLst>
              </a:tr>
              <a:tr h="311461">
                <a:tc vMerge="1">
                  <a:txBody>
                    <a:bodyPr/>
                    <a:lstStyle/>
                    <a:p>
                      <a:endParaRPr lang="zh-TW" altLang="en-US"/>
                    </a:p>
                  </a:txBody>
                  <a:tcPr/>
                </a:tc>
                <a:tc>
                  <a:txBody>
                    <a:bodyPr/>
                    <a:lstStyle/>
                    <a:p>
                      <a:pPr algn="ctr" rtl="0" fontAlgn="ctr">
                        <a:spcBef>
                          <a:spcPts val="0"/>
                        </a:spcBef>
                        <a:spcAft>
                          <a:spcPts val="0"/>
                        </a:spcAft>
                      </a:pPr>
                      <a:r>
                        <a:rPr lang="zh-TW" altLang="en-US" sz="1600" b="1" i="0" u="none" strike="noStrike" dirty="0">
                          <a:solidFill>
                            <a:srgbClr val="000000"/>
                          </a:solidFill>
                          <a:effectLst/>
                          <a:latin typeface="微軟正黑體" panose="020B0604030504040204" pitchFamily="34" charset="-120"/>
                          <a:ea typeface="微軟正黑體" panose="020B0604030504040204" pitchFamily="34" charset="-120"/>
                        </a:rPr>
                        <a:t>平盤</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spcBef>
                          <a:spcPts val="0"/>
                        </a:spcBef>
                        <a:spcAft>
                          <a:spcPts val="0"/>
                        </a:spcAft>
                      </a:pPr>
                      <a:r>
                        <a:rPr lang="en-US" altLang="zh-TW" sz="1600" b="1" i="0" u="none" strike="noStrike" dirty="0">
                          <a:solidFill>
                            <a:srgbClr val="000000"/>
                          </a:solidFill>
                          <a:effectLst/>
                          <a:latin typeface="微軟正黑體" panose="020B0604030504040204" pitchFamily="34" charset="-120"/>
                          <a:ea typeface="微軟正黑體" panose="020B0604030504040204" pitchFamily="34" charset="-120"/>
                        </a:rPr>
                        <a:t>19</a:t>
                      </a:r>
                      <a:endParaRPr lang="zh-TW" altLang="en-US" sz="1800" b="1" dirty="0">
                        <a:effectLst/>
                        <a:latin typeface="微軟正黑體" panose="020B0604030504040204" pitchFamily="34" charset="-120"/>
                        <a:ea typeface="微軟正黑體" panose="020B0604030504040204" pitchFamily="34" charset="-120"/>
                      </a:endParaRPr>
                    </a:p>
                  </a:txBody>
                  <a:tcPr marL="25400" marR="254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TW" altLang="en-US"/>
                    </a:p>
                  </a:txBody>
                  <a:tcPr/>
                </a:tc>
                <a:extLst>
                  <a:ext uri="{0D108BD9-81ED-4DB2-BD59-A6C34878D82A}">
                    <a16:rowId xmlns:a16="http://schemas.microsoft.com/office/drawing/2014/main" val="1516564785"/>
                  </a:ext>
                </a:extLst>
              </a:tr>
            </a:tbl>
          </a:graphicData>
        </a:graphic>
      </p:graphicFrame>
    </p:spTree>
    <p:extLst>
      <p:ext uri="{BB962C8B-B14F-4D97-AF65-F5344CB8AC3E}">
        <p14:creationId xmlns:p14="http://schemas.microsoft.com/office/powerpoint/2010/main" val="176622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idx="10"/>
          </p:nvPr>
        </p:nvSpPr>
        <p:spPr>
          <a:xfrm>
            <a:off x="9460937" y="6456768"/>
            <a:ext cx="2743200" cy="365125"/>
          </a:xfrm>
        </p:spPr>
        <p:txBody>
          <a:bodyPr/>
          <a:lstStyle/>
          <a:p>
            <a:pPr lvl="0"/>
            <a:fld id="{00000000-1234-1234-1234-123412341234}" type="slidenum">
              <a:rPr lang="en-US" smtClean="0"/>
              <a:pPr lvl="0"/>
              <a:t>7</a:t>
            </a:fld>
            <a:endParaRPr lang="en-US"/>
          </a:p>
        </p:txBody>
      </p:sp>
      <p:sp>
        <p:nvSpPr>
          <p:cNvPr id="8" name="Google Shape;465;p16"/>
          <p:cNvSpPr txBox="1"/>
          <p:nvPr/>
        </p:nvSpPr>
        <p:spPr>
          <a:xfrm>
            <a:off x="104504" y="1086543"/>
            <a:ext cx="1561554" cy="64629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b="1" dirty="0">
                <a:solidFill>
                  <a:srgbClr val="955937"/>
                </a:solidFill>
                <a:latin typeface="微軟正黑體" panose="020B0604030504040204" pitchFamily="34" charset="-120"/>
                <a:ea typeface="微軟正黑體" panose="020B0604030504040204" pitchFamily="34" charset="-120"/>
                <a:cs typeface="Noto Sans Medium"/>
                <a:sym typeface="Noto Sans Medium"/>
              </a:rPr>
              <a:t>文章範例</a:t>
            </a:r>
            <a:endParaRPr sz="2400" b="1" dirty="0">
              <a:solidFill>
                <a:srgbClr val="955937"/>
              </a:solidFill>
              <a:latin typeface="微軟正黑體" panose="020B0604030504040204" pitchFamily="34" charset="-120"/>
              <a:ea typeface="微軟正黑體" panose="020B0604030504040204" pitchFamily="34" charset="-120"/>
              <a:cs typeface="Noto Sans Medium"/>
              <a:sym typeface="Noto Sans Medium"/>
            </a:endParaRPr>
          </a:p>
        </p:txBody>
      </p:sp>
      <p:grpSp>
        <p:nvGrpSpPr>
          <p:cNvPr id="26" name="群組 25"/>
          <p:cNvGrpSpPr/>
          <p:nvPr/>
        </p:nvGrpSpPr>
        <p:grpSpPr>
          <a:xfrm>
            <a:off x="5864504" y="2839251"/>
            <a:ext cx="5925450" cy="3079545"/>
            <a:chOff x="5864504" y="2920272"/>
            <a:chExt cx="5925450" cy="3556960"/>
          </a:xfrm>
        </p:grpSpPr>
        <p:sp>
          <p:nvSpPr>
            <p:cNvPr id="10" name="Google Shape;468;p16"/>
            <p:cNvSpPr txBox="1"/>
            <p:nvPr/>
          </p:nvSpPr>
          <p:spPr>
            <a:xfrm>
              <a:off x="6245954" y="2920272"/>
              <a:ext cx="1452748" cy="74648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b="1" dirty="0">
                  <a:solidFill>
                    <a:srgbClr val="955937"/>
                  </a:solidFill>
                  <a:latin typeface="微軟正黑體" panose="020B0604030504040204" pitchFamily="34" charset="-120"/>
                  <a:ea typeface="微軟正黑體" panose="020B0604030504040204" pitchFamily="34" charset="-120"/>
                  <a:cs typeface="Noto Sans Medium"/>
                  <a:sym typeface="Noto Sans Medium"/>
                </a:rPr>
                <a:t>斷詞範例</a:t>
              </a:r>
              <a:endParaRPr sz="2400" b="1" dirty="0">
                <a:solidFill>
                  <a:srgbClr val="955937"/>
                </a:solidFill>
                <a:latin typeface="微軟正黑體" panose="020B0604030504040204" pitchFamily="34" charset="-120"/>
                <a:ea typeface="微軟正黑體" panose="020B0604030504040204" pitchFamily="34" charset="-120"/>
                <a:cs typeface="Noto Sans Medium"/>
                <a:sym typeface="Noto Sans Medium"/>
              </a:endParaRPr>
            </a:p>
          </p:txBody>
        </p:sp>
        <p:cxnSp>
          <p:nvCxnSpPr>
            <p:cNvPr id="11" name="Google Shape;469;p16"/>
            <p:cNvCxnSpPr>
              <a:stCxn id="6" idx="3"/>
              <a:endCxn id="15" idx="1"/>
            </p:cNvCxnSpPr>
            <p:nvPr/>
          </p:nvCxnSpPr>
          <p:spPr>
            <a:xfrm>
              <a:off x="5864504" y="3198404"/>
              <a:ext cx="381450" cy="1823493"/>
            </a:xfrm>
            <a:prstGeom prst="curvedConnector3">
              <a:avLst>
                <a:gd name="adj1" fmla="val 50000"/>
              </a:avLst>
            </a:prstGeom>
            <a:noFill/>
            <a:ln w="38100" cap="flat" cmpd="sng">
              <a:solidFill>
                <a:srgbClr val="963E08"/>
              </a:solidFill>
              <a:prstDash val="solid"/>
              <a:miter lim="800000"/>
              <a:headEnd type="none" w="sm" len="sm"/>
              <a:tailEnd type="triangle" w="med" len="med"/>
            </a:ln>
          </p:spPr>
        </p:cxnSp>
        <p:sp>
          <p:nvSpPr>
            <p:cNvPr id="15" name="Google Shape;458;p16"/>
            <p:cNvSpPr/>
            <p:nvPr/>
          </p:nvSpPr>
          <p:spPr>
            <a:xfrm>
              <a:off x="6245954" y="3566562"/>
              <a:ext cx="5544000" cy="2910670"/>
            </a:xfrm>
            <a:prstGeom prst="roundRect">
              <a:avLst>
                <a:gd name="adj" fmla="val 10839"/>
              </a:avLst>
            </a:prstGeom>
            <a:solidFill>
              <a:srgbClr val="FAC5A4"/>
            </a:solidFill>
            <a:ln>
              <a:noFill/>
            </a:ln>
          </p:spPr>
          <p:txBody>
            <a:bodyPr spcFirstLastPara="1" wrap="square" lIns="91425" tIns="45700" rIns="91425" bIns="45700" anchor="ctr" anchorCtr="0">
              <a:noAutofit/>
            </a:bodyPr>
            <a:lstStyle/>
            <a:p>
              <a:pPr lvl="0">
                <a:lnSpc>
                  <a:spcPct val="150000"/>
                </a:lnSpc>
              </a:pP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意外</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倒</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賣單</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加堆</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買單</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沒</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人</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掛</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假單</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掛</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倒</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意思</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期指</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高</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過</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才</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繼續</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攻</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夠</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強</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過</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今天</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期指</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破</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還好</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關鍵</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需要</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時間</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整理</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上面</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缺口</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回補</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看</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太</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壞</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a:t>
              </a:r>
              <a:endParaRPr lang="zh-TW" altLang="en-US" sz="1800" dirty="0">
                <a:latin typeface="微軟正黑體" panose="020B0604030504040204" pitchFamily="34" charset="-120"/>
                <a:ea typeface="微軟正黑體" panose="020B0604030504040204" pitchFamily="34" charset="-120"/>
              </a:endParaRPr>
            </a:p>
          </p:txBody>
        </p:sp>
      </p:grpSp>
      <p:grpSp>
        <p:nvGrpSpPr>
          <p:cNvPr id="21" name="Google Shape;457;p16"/>
          <p:cNvGrpSpPr/>
          <p:nvPr/>
        </p:nvGrpSpPr>
        <p:grpSpPr>
          <a:xfrm>
            <a:off x="104504" y="1723251"/>
            <a:ext cx="5760000" cy="2736000"/>
            <a:chOff x="550538" y="2142067"/>
            <a:chExt cx="4819512" cy="1963155"/>
          </a:xfrm>
        </p:grpSpPr>
        <p:sp>
          <p:nvSpPr>
            <p:cNvPr id="22" name="Google Shape;458;p16"/>
            <p:cNvSpPr/>
            <p:nvPr/>
          </p:nvSpPr>
          <p:spPr>
            <a:xfrm>
              <a:off x="550538" y="2142067"/>
              <a:ext cx="4819512" cy="1963155"/>
            </a:xfrm>
            <a:prstGeom prst="roundRect">
              <a:avLst>
                <a:gd name="adj" fmla="val 10839"/>
              </a:avLst>
            </a:prstGeom>
            <a:solidFill>
              <a:srgbClr val="FAC5A4"/>
            </a:solidFill>
            <a:ln>
              <a:noFill/>
            </a:ln>
          </p:spPr>
          <p:txBody>
            <a:bodyPr spcFirstLastPara="1" wrap="square" lIns="91425" tIns="45700" rIns="91425" bIns="45700" anchor="ctr" anchorCtr="0">
              <a:noAutofit/>
            </a:bodyPr>
            <a:lstStyle/>
            <a:p>
              <a:pPr lvl="0" algn="just">
                <a:lnSpc>
                  <a:spcPct val="150000"/>
                </a:lnSpc>
              </a:pP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沒意外會再倒一波，</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636</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賣單加堆，</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635</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買單沒人掛，連假單都不掛，就是要倒了的意思。期指</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17747--</a:t>
              </a:r>
              <a:endParaRPr lang="zh-TW" altLang="en-US" sz="1800" dirty="0">
                <a:solidFill>
                  <a:srgbClr val="955937"/>
                </a:solidFill>
                <a:latin typeface="微軟正黑體" panose="020B0604030504040204" pitchFamily="34" charset="-120"/>
                <a:ea typeface="微軟正黑體" panose="020B0604030504040204" pitchFamily="34" charset="-120"/>
              </a:endParaRPr>
            </a:p>
            <a:p>
              <a:pPr lvl="0" algn="just">
                <a:lnSpc>
                  <a:spcPct val="150000"/>
                </a:lnSpc>
              </a:pP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17824</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高要過才會繼續攻，</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2330</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不夠強</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637</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要過，今天期指</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17702</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不破也算還好，關鍵需要</a:t>
              </a:r>
              <a:r>
                <a:rPr lang="en-US" altLang="zh-TW"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5-8</a:t>
              </a:r>
              <a:r>
                <a:rPr lang="zh-TW" altLang="en-US" sz="18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天時間整理，上面還有缺口要回補也不要看太壞</a:t>
              </a:r>
            </a:p>
          </p:txBody>
        </p:sp>
        <p:sp>
          <p:nvSpPr>
            <p:cNvPr id="23" name="Google Shape;459;p16"/>
            <p:cNvSpPr/>
            <p:nvPr/>
          </p:nvSpPr>
          <p:spPr>
            <a:xfrm>
              <a:off x="873169" y="2204153"/>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5" name="Google Shape;457;p16"/>
          <p:cNvGrpSpPr/>
          <p:nvPr/>
        </p:nvGrpSpPr>
        <p:grpSpPr>
          <a:xfrm>
            <a:off x="104504" y="1611740"/>
            <a:ext cx="5760000" cy="2836312"/>
            <a:chOff x="453918" y="2204153"/>
            <a:chExt cx="5289161" cy="2235623"/>
          </a:xfrm>
        </p:grpSpPr>
        <p:sp>
          <p:nvSpPr>
            <p:cNvPr id="6" name="Google Shape;458;p16"/>
            <p:cNvSpPr/>
            <p:nvPr/>
          </p:nvSpPr>
          <p:spPr>
            <a:xfrm>
              <a:off x="453918" y="2283220"/>
              <a:ext cx="5289161" cy="2156556"/>
            </a:xfrm>
            <a:prstGeom prst="roundRect">
              <a:avLst>
                <a:gd name="adj" fmla="val 10839"/>
              </a:avLst>
            </a:prstGeom>
            <a:solidFill>
              <a:srgbClr val="FAC5A4"/>
            </a:solidFill>
            <a:ln>
              <a:noFill/>
            </a:ln>
          </p:spPr>
          <p:txBody>
            <a:bodyPr spcFirstLastPara="1" wrap="square" lIns="91425" tIns="45700" rIns="91425" bIns="45700" anchor="ctr" anchorCtr="0">
              <a:noAutofit/>
            </a:bodyPr>
            <a:lstStyle/>
            <a:p>
              <a:pPr lvl="0" algn="just">
                <a:lnSpc>
                  <a:spcPct val="150000"/>
                </a:lnSpc>
              </a:pP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沒</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意外</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會再</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倒</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一波，</a:t>
              </a:r>
              <a:r>
                <a:rPr lang="en-US" altLang="zh-TW"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636</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賣單加堆</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a:t>
              </a:r>
              <a:r>
                <a:rPr lang="en-US" altLang="zh-TW"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635</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買單沒人掛</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，連</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假單</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都不</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掛</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，就是要</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倒</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了的</a:t>
              </a:r>
              <a:r>
                <a:rPr lang="zh-TW" altLang="en-US" sz="1800" dirty="0">
                  <a:solidFill>
                    <a:srgbClr val="963E08"/>
                  </a:solidFill>
                  <a:latin typeface="微軟正黑體" panose="020B0604030504040204" pitchFamily="34" charset="-120"/>
                  <a:ea typeface="微軟正黑體" panose="020B0604030504040204" pitchFamily="34" charset="-120"/>
                  <a:cs typeface="Noto Sans Medium"/>
                  <a:sym typeface="Noto Sans Medium"/>
                </a:rPr>
                <a:t>意思</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期指</a:t>
              </a:r>
              <a:r>
                <a:rPr lang="en-US" altLang="zh-TW"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17747--</a:t>
              </a:r>
              <a:endParaRPr lang="zh-TW" altLang="en-US" sz="1800" dirty="0">
                <a:latin typeface="微軟正黑體" panose="020B0604030504040204" pitchFamily="34" charset="-120"/>
                <a:ea typeface="微軟正黑體" panose="020B0604030504040204" pitchFamily="34" charset="-120"/>
              </a:endParaRPr>
            </a:p>
            <a:p>
              <a:pPr lvl="0" algn="just">
                <a:lnSpc>
                  <a:spcPct val="150000"/>
                </a:lnSpc>
              </a:pPr>
              <a:r>
                <a:rPr lang="en-US" altLang="zh-TW"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17824</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高</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要</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過才</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會</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繼續攻</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a:t>
              </a:r>
              <a:r>
                <a:rPr lang="en-US" altLang="zh-TW"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2330</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不</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夠強</a:t>
              </a:r>
              <a:r>
                <a:rPr lang="zh-TW" altLang="en-US" sz="1800" dirty="0">
                  <a:solidFill>
                    <a:srgbClr val="963E08"/>
                  </a:solidFill>
                  <a:latin typeface="微軟正黑體" panose="020B0604030504040204" pitchFamily="34" charset="-120"/>
                  <a:ea typeface="微軟正黑體" panose="020B0604030504040204" pitchFamily="34" charset="-120"/>
                  <a:cs typeface="Noto Sans Medium"/>
                  <a:sym typeface="Noto Sans Medium"/>
                </a:rPr>
                <a:t>，</a:t>
              </a:r>
              <a:r>
                <a:rPr lang="en-US" altLang="zh-TW"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637</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要</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過</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a:t>
              </a:r>
              <a:endParaRPr lang="en-US" altLang="zh-TW" sz="1800" dirty="0">
                <a:solidFill>
                  <a:srgbClr val="B9815F"/>
                </a:solidFill>
                <a:latin typeface="微軟正黑體" panose="020B0604030504040204" pitchFamily="34" charset="-120"/>
                <a:ea typeface="微軟正黑體" panose="020B0604030504040204" pitchFamily="34" charset="-120"/>
                <a:cs typeface="Noto Sans Medium"/>
                <a:sym typeface="Noto Sans Medium"/>
              </a:endParaRPr>
            </a:p>
            <a:p>
              <a:pPr lvl="0" algn="just">
                <a:lnSpc>
                  <a:spcPct val="150000"/>
                </a:lnSpc>
              </a:pP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今天期指</a:t>
              </a:r>
              <a:r>
                <a:rPr lang="en-US" altLang="zh-TW"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17702</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不</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破</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也算</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還好</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關鍵需要</a:t>
              </a:r>
              <a:r>
                <a:rPr lang="en-US" altLang="zh-TW"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5-8</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天</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時間整理</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上面</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還有</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缺口</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要</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回補</a:t>
              </a:r>
              <a:r>
                <a:rPr lang="zh-TW" altLang="en-US" sz="1800" dirty="0">
                  <a:solidFill>
                    <a:srgbClr val="B9815F"/>
                  </a:solidFill>
                  <a:latin typeface="微軟正黑體" panose="020B0604030504040204" pitchFamily="34" charset="-120"/>
                  <a:ea typeface="微軟正黑體" panose="020B0604030504040204" pitchFamily="34" charset="-120"/>
                  <a:cs typeface="Noto Sans Medium"/>
                  <a:sym typeface="Noto Sans Medium"/>
                </a:rPr>
                <a:t>也不要</a:t>
              </a:r>
              <a:r>
                <a:rPr lang="zh-TW" altLang="en-US" sz="1800" b="1" dirty="0">
                  <a:solidFill>
                    <a:srgbClr val="963E08"/>
                  </a:solidFill>
                  <a:latin typeface="微軟正黑體" panose="020B0604030504040204" pitchFamily="34" charset="-120"/>
                  <a:ea typeface="微軟正黑體" panose="020B0604030504040204" pitchFamily="34" charset="-120"/>
                  <a:cs typeface="Noto Sans Medium"/>
                  <a:sym typeface="Noto Sans Medium"/>
                </a:rPr>
                <a:t>看太壞</a:t>
              </a:r>
            </a:p>
          </p:txBody>
        </p:sp>
        <p:sp>
          <p:nvSpPr>
            <p:cNvPr id="7" name="Google Shape;459;p16"/>
            <p:cNvSpPr/>
            <p:nvPr/>
          </p:nvSpPr>
          <p:spPr>
            <a:xfrm>
              <a:off x="873169" y="2204153"/>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167609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idx="1"/>
          </p:nvPr>
        </p:nvSpPr>
        <p:spPr/>
        <p:txBody>
          <a:bodyPr/>
          <a:lstStyle/>
          <a:p>
            <a:endParaRPr lang="zh-TW" altLang="en-US" dirty="0"/>
          </a:p>
        </p:txBody>
      </p:sp>
      <p:sp>
        <p:nvSpPr>
          <p:cNvPr id="3" name="投影片編號版面配置區 2"/>
          <p:cNvSpPr>
            <a:spLocks noGrp="1"/>
          </p:cNvSpPr>
          <p:nvPr>
            <p:ph type="sldNum" idx="10"/>
          </p:nvPr>
        </p:nvSpPr>
        <p:spPr/>
        <p:txBody>
          <a:bodyPr/>
          <a:lstStyle/>
          <a:p>
            <a:pPr lvl="0"/>
            <a:fld id="{00000000-1234-1234-1234-123412341234}" type="slidenum">
              <a:rPr lang="en-US" smtClean="0"/>
              <a:pPr lvl="0"/>
              <a:t>8</a:t>
            </a:fld>
            <a:endParaRPr lang="en-US"/>
          </a:p>
        </p:txBody>
      </p:sp>
      <p:sp>
        <p:nvSpPr>
          <p:cNvPr id="17" name="Google Shape;465;p16"/>
          <p:cNvSpPr txBox="1"/>
          <p:nvPr/>
        </p:nvSpPr>
        <p:spPr>
          <a:xfrm>
            <a:off x="885281" y="1287058"/>
            <a:ext cx="1561554" cy="64629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b="1" dirty="0">
                <a:solidFill>
                  <a:srgbClr val="955937"/>
                </a:solidFill>
                <a:latin typeface="微軟正黑體" panose="020B0604030504040204" pitchFamily="34" charset="-120"/>
                <a:ea typeface="微軟正黑體" panose="020B0604030504040204" pitchFamily="34" charset="-120"/>
                <a:cs typeface="Noto Sans Medium"/>
                <a:sym typeface="Noto Sans Medium"/>
              </a:rPr>
              <a:t>斷詞範例</a:t>
            </a:r>
            <a:endParaRPr sz="2400" b="1" dirty="0">
              <a:solidFill>
                <a:srgbClr val="955937"/>
              </a:solidFill>
              <a:latin typeface="微軟正黑體" panose="020B0604030504040204" pitchFamily="34" charset="-120"/>
              <a:ea typeface="微軟正黑體" panose="020B0604030504040204" pitchFamily="34" charset="-120"/>
              <a:cs typeface="Noto Sans Medium"/>
              <a:sym typeface="Noto Sans Medium"/>
            </a:endParaRPr>
          </a:p>
        </p:txBody>
      </p:sp>
      <p:grpSp>
        <p:nvGrpSpPr>
          <p:cNvPr id="18" name="群組 17"/>
          <p:cNvGrpSpPr/>
          <p:nvPr/>
        </p:nvGrpSpPr>
        <p:grpSpPr>
          <a:xfrm>
            <a:off x="6610349" y="2687713"/>
            <a:ext cx="4531497" cy="2950438"/>
            <a:chOff x="5274611" y="2908186"/>
            <a:chExt cx="2439033" cy="2776754"/>
          </a:xfrm>
        </p:grpSpPr>
        <p:sp>
          <p:nvSpPr>
            <p:cNvPr id="19" name="Google Shape;468;p16"/>
            <p:cNvSpPr txBox="1"/>
            <p:nvPr/>
          </p:nvSpPr>
          <p:spPr>
            <a:xfrm>
              <a:off x="6260896" y="2908186"/>
              <a:ext cx="1452748" cy="60824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b="1" dirty="0">
                  <a:solidFill>
                    <a:srgbClr val="955937"/>
                  </a:solidFill>
                  <a:latin typeface="微軟正黑體" panose="020B0604030504040204" pitchFamily="34" charset="-120"/>
                  <a:ea typeface="微軟正黑體" panose="020B0604030504040204" pitchFamily="34" charset="-120"/>
                  <a:cs typeface="Noto Sans Medium"/>
                  <a:sym typeface="Noto Sans Medium"/>
                </a:rPr>
                <a:t>撿詞</a:t>
              </a:r>
              <a:r>
                <a:rPr lang="zh-TW" sz="2400" b="1" dirty="0">
                  <a:solidFill>
                    <a:srgbClr val="955937"/>
                  </a:solidFill>
                  <a:latin typeface="微軟正黑體" panose="020B0604030504040204" pitchFamily="34" charset="-120"/>
                  <a:ea typeface="微軟正黑體" panose="020B0604030504040204" pitchFamily="34" charset="-120"/>
                  <a:cs typeface="Noto Sans Medium"/>
                  <a:sym typeface="Noto Sans Medium"/>
                </a:rPr>
                <a:t>範例</a:t>
              </a:r>
              <a:endParaRPr sz="2400" b="1" dirty="0">
                <a:solidFill>
                  <a:srgbClr val="955937"/>
                </a:solidFill>
                <a:latin typeface="微軟正黑體" panose="020B0604030504040204" pitchFamily="34" charset="-120"/>
                <a:ea typeface="微軟正黑體" panose="020B0604030504040204" pitchFamily="34" charset="-120"/>
                <a:cs typeface="Noto Sans Medium"/>
                <a:sym typeface="Noto Sans Medium"/>
              </a:endParaRPr>
            </a:p>
          </p:txBody>
        </p:sp>
        <p:cxnSp>
          <p:nvCxnSpPr>
            <p:cNvPr id="20" name="Google Shape;469;p16"/>
            <p:cNvCxnSpPr>
              <a:cxnSpLocks/>
              <a:stCxn id="23" idx="3"/>
              <a:endCxn id="21" idx="1"/>
            </p:cNvCxnSpPr>
            <p:nvPr/>
          </p:nvCxnSpPr>
          <p:spPr>
            <a:xfrm>
              <a:off x="5274611" y="3362686"/>
              <a:ext cx="807926" cy="1384074"/>
            </a:xfrm>
            <a:prstGeom prst="curvedConnector3">
              <a:avLst>
                <a:gd name="adj1" fmla="val 50000"/>
              </a:avLst>
            </a:prstGeom>
            <a:noFill/>
            <a:ln w="38100" cap="flat" cmpd="sng">
              <a:solidFill>
                <a:srgbClr val="963E08"/>
              </a:solidFill>
              <a:prstDash val="solid"/>
              <a:miter lim="800000"/>
              <a:headEnd type="none" w="sm" len="sm"/>
              <a:tailEnd type="triangle" w="med" len="med"/>
            </a:ln>
          </p:spPr>
        </p:cxnSp>
        <p:sp>
          <p:nvSpPr>
            <p:cNvPr id="21" name="Google Shape;458;p16"/>
            <p:cNvSpPr/>
            <p:nvPr/>
          </p:nvSpPr>
          <p:spPr>
            <a:xfrm>
              <a:off x="6082537" y="3808580"/>
              <a:ext cx="1452748" cy="1876360"/>
            </a:xfrm>
            <a:prstGeom prst="roundRect">
              <a:avLst>
                <a:gd name="adj" fmla="val 10839"/>
              </a:avLst>
            </a:prstGeom>
            <a:solidFill>
              <a:srgbClr val="FAC5A4"/>
            </a:solidFill>
            <a:ln>
              <a:noFill/>
            </a:ln>
          </p:spPr>
          <p:txBody>
            <a:bodyPr spcFirstLastPara="1" wrap="square" lIns="91425" tIns="45700" rIns="91425" bIns="45700" anchor="ctr" anchorCtr="0">
              <a:noAutofit/>
            </a:bodyPr>
            <a:lstStyle/>
            <a:p>
              <a:pPr marL="342900" lvl="0" indent="-342900" algn="ctr">
                <a:lnSpc>
                  <a:spcPct val="150000"/>
                </a:lnSpc>
                <a:buFont typeface="Wingdings" panose="05000000000000000000" pitchFamily="2" charset="2"/>
                <a:buChar char="Ø"/>
              </a:pPr>
              <a:r>
                <a:rPr lang="zh-TW" altLang="en-US" sz="2400" dirty="0">
                  <a:latin typeface="微軟正黑體" panose="020B0604030504040204" pitchFamily="34" charset="-120"/>
                  <a:ea typeface="微軟正黑體" panose="020B0604030504040204" pitchFamily="34" charset="-120"/>
                </a:rPr>
                <a:t>烏俄戰爭</a:t>
              </a:r>
              <a:endParaRPr lang="en-US" altLang="zh-TW" sz="2400" dirty="0">
                <a:latin typeface="微軟正黑體" panose="020B0604030504040204" pitchFamily="34" charset="-120"/>
                <a:ea typeface="微軟正黑體" panose="020B0604030504040204" pitchFamily="34" charset="-120"/>
              </a:endParaRPr>
            </a:p>
            <a:p>
              <a:pPr marL="342900" lvl="0" indent="-342900" algn="ctr">
                <a:lnSpc>
                  <a:spcPct val="150000"/>
                </a:lnSpc>
                <a:buFont typeface="Wingdings" panose="05000000000000000000" pitchFamily="2" charset="2"/>
                <a:buChar char="Ø"/>
              </a:pPr>
              <a:r>
                <a:rPr lang="zh-TW" altLang="en-US" sz="2400" dirty="0">
                  <a:latin typeface="微軟正黑體" panose="020B0604030504040204" pitchFamily="34" charset="-120"/>
                  <a:ea typeface="微軟正黑體" panose="020B0604030504040204" pitchFamily="34" charset="-120"/>
                </a:rPr>
                <a:t>貨櫃三雄</a:t>
              </a:r>
              <a:endParaRPr lang="en-US" altLang="zh-TW" sz="2400" dirty="0">
                <a:latin typeface="微軟正黑體" panose="020B0604030504040204" pitchFamily="34" charset="-120"/>
                <a:ea typeface="微軟正黑體" panose="020B0604030504040204" pitchFamily="34" charset="-120"/>
              </a:endParaRPr>
            </a:p>
            <a:p>
              <a:pPr marL="342900" lvl="0" indent="-342900" algn="ctr">
                <a:lnSpc>
                  <a:spcPct val="150000"/>
                </a:lnSpc>
                <a:buFont typeface="Wingdings" panose="05000000000000000000" pitchFamily="2" charset="2"/>
                <a:buChar char="Ø"/>
              </a:pPr>
              <a:r>
                <a:rPr lang="zh-TW" altLang="en-US" sz="2400" dirty="0">
                  <a:latin typeface="微軟正黑體" panose="020B0604030504040204" pitchFamily="34" charset="-120"/>
                  <a:ea typeface="微軟正黑體" panose="020B0604030504040204" pitchFamily="34" charset="-120"/>
                </a:rPr>
                <a:t>新冠肺炎</a:t>
              </a:r>
              <a:endParaRPr lang="en-US" altLang="zh-TW" sz="2400" dirty="0">
                <a:latin typeface="微軟正黑體" panose="020B0604030504040204" pitchFamily="34" charset="-120"/>
                <a:ea typeface="微軟正黑體" panose="020B0604030504040204" pitchFamily="34" charset="-120"/>
              </a:endParaRPr>
            </a:p>
          </p:txBody>
        </p:sp>
      </p:grpSp>
      <p:sp>
        <p:nvSpPr>
          <p:cNvPr id="23" name="Google Shape;458;p16"/>
          <p:cNvSpPr/>
          <p:nvPr/>
        </p:nvSpPr>
        <p:spPr>
          <a:xfrm>
            <a:off x="885281" y="2343149"/>
            <a:ext cx="5725069" cy="1654985"/>
          </a:xfrm>
          <a:prstGeom prst="roundRect">
            <a:avLst>
              <a:gd name="adj" fmla="val 10839"/>
            </a:avLst>
          </a:prstGeom>
          <a:solidFill>
            <a:srgbClr val="FAC5A4"/>
          </a:solidFill>
          <a:ln>
            <a:noFill/>
          </a:ln>
        </p:spPr>
        <p:txBody>
          <a:bodyPr spcFirstLastPara="1" wrap="square" lIns="91425" tIns="45700" rIns="91425" bIns="45700" anchor="ctr" anchorCtr="0">
            <a:noAutofit/>
          </a:bodyPr>
          <a:lstStyle/>
          <a:p>
            <a:pPr lvl="0">
              <a:lnSpc>
                <a:spcPct val="150000"/>
              </a:lnSpc>
            </a:pPr>
            <a:r>
              <a:rPr lang="en-US" altLang="zh-TW"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a:t>
            </a:r>
            <a:r>
              <a:rPr lang="zh-TW" altLang="en-US"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烏</a:t>
            </a:r>
            <a:r>
              <a:rPr lang="en-US" altLang="zh-TW"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俄</a:t>
            </a:r>
            <a:r>
              <a:rPr lang="en-US" altLang="zh-TW"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戰爭</a:t>
            </a:r>
            <a:r>
              <a:rPr lang="en-US" altLang="zh-TW"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貨櫃</a:t>
            </a:r>
            <a:r>
              <a:rPr lang="en-US" altLang="zh-TW"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三 </a:t>
            </a:r>
            <a:r>
              <a:rPr lang="en-US" altLang="zh-TW"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雄</a:t>
            </a:r>
            <a:r>
              <a:rPr lang="en-US" altLang="zh-TW"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新 </a:t>
            </a:r>
            <a:r>
              <a:rPr lang="en-US" altLang="zh-TW"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冠</a:t>
            </a:r>
            <a:r>
              <a:rPr lang="en-US" altLang="zh-TW"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 ‘</a:t>
            </a:r>
            <a:r>
              <a:rPr lang="zh-TW" altLang="en-US"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肺炎</a:t>
            </a:r>
            <a:r>
              <a:rPr lang="en-US" altLang="zh-TW" sz="2400" dirty="0">
                <a:solidFill>
                  <a:srgbClr val="955937"/>
                </a:solidFill>
                <a:latin typeface="微軟正黑體" panose="020B0604030504040204" pitchFamily="34" charset="-120"/>
                <a:ea typeface="微軟正黑體" panose="020B0604030504040204" pitchFamily="34" charset="-120"/>
                <a:cs typeface="Noto Sans Medium"/>
                <a:sym typeface="Noto Sans Medium"/>
              </a:rPr>
              <a:t>'</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1814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idx="10"/>
          </p:nvPr>
        </p:nvSpPr>
        <p:spPr/>
        <p:txBody>
          <a:bodyPr/>
          <a:lstStyle/>
          <a:p>
            <a:pPr lvl="0"/>
            <a:fld id="{00000000-1234-1234-1234-123412341234}" type="slidenum">
              <a:rPr lang="en-US" smtClean="0"/>
              <a:pPr lvl="0"/>
              <a:t>9</a:t>
            </a:fld>
            <a:endParaRPr lang="en-US"/>
          </a:p>
        </p:txBody>
      </p:sp>
      <p:pic>
        <p:nvPicPr>
          <p:cNvPr id="5" name="Google Shape;583;p21"/>
          <p:cNvPicPr preferRelativeResize="0"/>
          <p:nvPr/>
        </p:nvPicPr>
        <p:blipFill rotWithShape="1">
          <a:blip r:embed="rId2">
            <a:alphaModFix/>
          </a:blip>
          <a:srcRect t="14197" b="14567"/>
          <a:stretch/>
        </p:blipFill>
        <p:spPr>
          <a:xfrm>
            <a:off x="879894" y="1069676"/>
            <a:ext cx="7791240" cy="5634995"/>
          </a:xfrm>
          <a:prstGeom prst="rect">
            <a:avLst/>
          </a:prstGeom>
          <a:noFill/>
          <a:ln>
            <a:noFill/>
          </a:ln>
          <a:effectLst>
            <a:outerShdw blurRad="292100" dist="139700" dir="2700000" algn="tl" rotWithShape="0">
              <a:srgbClr val="333333">
                <a:alpha val="64705"/>
              </a:srgbClr>
            </a:outerShdw>
          </a:effectLst>
        </p:spPr>
      </p:pic>
      <p:sp>
        <p:nvSpPr>
          <p:cNvPr id="6" name="Google Shape;585;p21"/>
          <p:cNvSpPr txBox="1"/>
          <p:nvPr/>
        </p:nvSpPr>
        <p:spPr>
          <a:xfrm>
            <a:off x="9023047" y="3086771"/>
            <a:ext cx="2035116" cy="1200288"/>
          </a:xfrm>
          <a:prstGeom prst="rect">
            <a:avLst/>
          </a:prstGeom>
          <a:noFill/>
          <a:ln>
            <a:noFill/>
          </a:ln>
        </p:spPr>
        <p:txBody>
          <a:bodyPr spcFirstLastPara="1" wrap="square" lIns="91425" tIns="45700" rIns="91425" bIns="45700" anchor="t" anchorCtr="0">
            <a:spAutoFit/>
          </a:bodyPr>
          <a:lstStyle/>
          <a:p>
            <a:pPr marL="0" marR="0" lvl="0" indent="0" rtl="0">
              <a:lnSpc>
                <a:spcPct val="150000"/>
              </a:lnSpc>
              <a:spcBef>
                <a:spcPts val="0"/>
              </a:spcBef>
              <a:spcAft>
                <a:spcPts val="0"/>
              </a:spcAft>
              <a:buNone/>
            </a:pPr>
            <a:r>
              <a:rPr lang="zh-TW" sz="2400" b="1" dirty="0">
                <a:solidFill>
                  <a:srgbClr val="955937"/>
                </a:solidFill>
                <a:latin typeface="微軟正黑體" panose="020B0604030504040204" pitchFamily="34" charset="-120"/>
                <a:ea typeface="微軟正黑體" panose="020B0604030504040204" pitchFamily="34" charset="-120"/>
                <a:cs typeface="Noto Sans Medium"/>
                <a:sym typeface="Noto Sans Medium"/>
              </a:rPr>
              <a:t>已人工撿回</a:t>
            </a:r>
            <a:r>
              <a:rPr lang="en-US" altLang="zh-TW" sz="2400" b="1" dirty="0">
                <a:solidFill>
                  <a:srgbClr val="955937"/>
                </a:solidFill>
                <a:latin typeface="微軟正黑體" panose="020B0604030504040204" pitchFamily="34" charset="-120"/>
                <a:ea typeface="微軟正黑體" panose="020B0604030504040204" pitchFamily="34" charset="-120"/>
                <a:cs typeface="Noto Sans Medium"/>
                <a:sym typeface="Noto Sans Medium"/>
              </a:rPr>
              <a:t>26</a:t>
            </a:r>
            <a:r>
              <a:rPr lang="zh-TW" sz="2400" b="1" dirty="0">
                <a:solidFill>
                  <a:srgbClr val="955937"/>
                </a:solidFill>
                <a:latin typeface="微軟正黑體" panose="020B0604030504040204" pitchFamily="34" charset="-120"/>
                <a:ea typeface="微軟正黑體" panose="020B0604030504040204" pitchFamily="34" charset="-120"/>
                <a:cs typeface="Noto Sans Medium"/>
                <a:sym typeface="Noto Sans Medium"/>
              </a:rPr>
              <a:t>1個字詞</a:t>
            </a:r>
            <a:endParaRPr sz="2400" b="1" dirty="0">
              <a:solidFill>
                <a:srgbClr val="955937"/>
              </a:solidFill>
              <a:latin typeface="微軟正黑體" panose="020B0604030504040204" pitchFamily="34" charset="-120"/>
              <a:ea typeface="微軟正黑體" panose="020B0604030504040204" pitchFamily="34" charset="-120"/>
              <a:cs typeface="Noto Sans Medium"/>
              <a:sym typeface="Noto Sans Medium"/>
            </a:endParaRPr>
          </a:p>
        </p:txBody>
      </p:sp>
    </p:spTree>
    <p:extLst>
      <p:ext uri="{BB962C8B-B14F-4D97-AF65-F5344CB8AC3E}">
        <p14:creationId xmlns:p14="http://schemas.microsoft.com/office/powerpoint/2010/main" val="2379665183"/>
      </p:ext>
    </p:extLst>
  </p:cSld>
  <p:clrMapOvr>
    <a:masterClrMapping/>
  </p:clrMapOvr>
</p:sld>
</file>

<file path=ppt/theme/theme1.xml><?xml version="1.0" encoding="utf-8"?>
<a:theme xmlns:a="http://schemas.openxmlformats.org/drawingml/2006/main" name="1_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TotalTime>
  <Words>2033</Words>
  <Application>Microsoft Office PowerPoint</Application>
  <PresentationFormat>寬螢幕</PresentationFormat>
  <Paragraphs>359</Paragraphs>
  <Slides>34</Slides>
  <Notes>6</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34</vt:i4>
      </vt:variant>
    </vt:vector>
  </HeadingPairs>
  <TitlesOfParts>
    <vt:vector size="41" baseType="lpstr">
      <vt:lpstr>Malgun Gothic</vt:lpstr>
      <vt:lpstr>Microsoft JhengHei</vt:lpstr>
      <vt:lpstr>Microsoft JhengHei</vt:lpstr>
      <vt:lpstr>Arial</vt:lpstr>
      <vt:lpstr>Calibri</vt:lpstr>
      <vt:lpstr>Wingdings</vt:lpstr>
      <vt:lpstr>1_Office 테마</vt:lpstr>
      <vt:lpstr>PowerPoint 簡報</vt:lpstr>
      <vt:lpstr>PowerPoint 簡報</vt:lpstr>
      <vt:lpstr>研究動機</vt:lpstr>
      <vt:lpstr>PowerPoint 簡報</vt:lpstr>
      <vt:lpstr>PowerPoint 簡報</vt:lpstr>
      <vt:lpstr>PowerPoint 簡報</vt:lpstr>
      <vt:lpstr>PowerPoint 簡報</vt:lpstr>
      <vt:lpstr>PowerPoint 簡報</vt:lpstr>
      <vt:lpstr>PowerPoint 簡報</vt:lpstr>
      <vt:lpstr>PowerPoint 簡報</vt:lpstr>
      <vt:lpstr>PowerPoint 簡報</vt:lpstr>
      <vt:lpstr>正向字詞文字雲</vt:lpstr>
      <vt:lpstr>負向字詞文字雲</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總結</vt:lpstr>
      <vt:lpstr>總結</vt:lpstr>
      <vt:lpstr>建議及未來展望</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계정</dc:creator>
  <cp:lastModifiedBy>劭其 廖</cp:lastModifiedBy>
  <cp:revision>184</cp:revision>
  <dcterms:created xsi:type="dcterms:W3CDTF">2022-11-13T05:15:54Z</dcterms:created>
  <dcterms:modified xsi:type="dcterms:W3CDTF">2022-12-27T02:52:44Z</dcterms:modified>
</cp:coreProperties>
</file>