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68C"/>
    <a:srgbClr val="4E4C4C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8580" autoAdjust="0"/>
  </p:normalViewPr>
  <p:slideViewPr>
    <p:cSldViewPr snapToGrid="0">
      <p:cViewPr varScale="1">
        <p:scale>
          <a:sx n="46" d="100"/>
          <a:sy n="46" d="100"/>
        </p:scale>
        <p:origin x="13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0DA0-9605-4287-B4E6-E534E437C2AD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AE52C-F182-4813-9570-EDEB0AAF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E52C-F182-4813-9570-EDEB0AAF3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4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4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252-A9E2-4B4A-AF86-1B3DE9E769F3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7188" y="819150"/>
            <a:ext cx="2304000" cy="18000"/>
          </a:xfrm>
          <a:prstGeom prst="rect">
            <a:avLst/>
          </a:prstGeom>
          <a:solidFill>
            <a:srgbClr val="4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5826" y="2548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個案</a:t>
            </a:r>
            <a:r>
              <a:rPr lang="zh-CN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架構</a:t>
            </a:r>
            <a:endParaRPr lang="zh-TW" altLang="en-US" sz="3200" b="1" dirty="0">
              <a:solidFill>
                <a:srgbClr val="4E4C4C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AE0A60-4E94-6D4F-9663-DD120477EB84}"/>
              </a:ext>
            </a:extLst>
          </p:cNvPr>
          <p:cNvSpPr/>
          <p:nvPr/>
        </p:nvSpPr>
        <p:spPr>
          <a:xfrm>
            <a:off x="4610215" y="1155789"/>
            <a:ext cx="4841957" cy="601184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在社會變動快速與企業競爭的環境下，</a:t>
            </a:r>
            <a:endParaRPr kumimoji="1"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新創公司做出了主導邏輯轉變的經營策略</a:t>
            </a:r>
            <a:endParaRPr kumimoji="1" lang="zh-TW" altLang="en-US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3863D0-3BD4-3B43-8CCB-B476A5FD50DA}"/>
              </a:ext>
            </a:extLst>
          </p:cNvPr>
          <p:cNvSpPr/>
          <p:nvPr/>
        </p:nvSpPr>
        <p:spPr>
          <a:xfrm>
            <a:off x="2711967" y="1155100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現象觀察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62BA96-855F-CC45-B1CE-D4876A92E501}"/>
              </a:ext>
            </a:extLst>
          </p:cNvPr>
          <p:cNvSpPr/>
          <p:nvPr/>
        </p:nvSpPr>
        <p:spPr>
          <a:xfrm>
            <a:off x="4610215" y="4084887"/>
            <a:ext cx="4841957" cy="604800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</a:t>
            </a:r>
            <a:r>
              <a:rPr kumimoji="1" lang="zh-CN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科技如何</a:t>
            </a:r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在思維轉變的情況之下</a:t>
            </a:r>
            <a:endParaRPr kumimoji="1"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快速且精準地走向顧客導向以發展出相關服務</a:t>
            </a:r>
            <a:r>
              <a:rPr kumimoji="1" lang="zh-CN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F8597D-5B69-A048-BA18-CB4654D12A99}"/>
              </a:ext>
            </a:extLst>
          </p:cNvPr>
          <p:cNvSpPr/>
          <p:nvPr/>
        </p:nvSpPr>
        <p:spPr>
          <a:xfrm>
            <a:off x="2711967" y="4084197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分析單元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7ED3AD-5293-3847-8350-6AA0E53B16EA}"/>
              </a:ext>
            </a:extLst>
          </p:cNvPr>
          <p:cNvSpPr/>
          <p:nvPr/>
        </p:nvSpPr>
        <p:spPr>
          <a:xfrm>
            <a:off x="4610215" y="5534732"/>
            <a:ext cx="4841957" cy="612000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藝文社會企業商業模式、資源拼湊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A05B09-2E3F-CA40-B680-2410B5FDDF5B}"/>
              </a:ext>
            </a:extLst>
          </p:cNvPr>
          <p:cNvSpPr/>
          <p:nvPr/>
        </p:nvSpPr>
        <p:spPr>
          <a:xfrm>
            <a:off x="2711967" y="5537171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91C947-FC3C-B24E-90F7-F95667339F4F}"/>
              </a:ext>
            </a:extLst>
          </p:cNvPr>
          <p:cNvSpPr/>
          <p:nvPr/>
        </p:nvSpPr>
        <p:spPr>
          <a:xfrm>
            <a:off x="4610214" y="2631914"/>
            <a:ext cx="4841959" cy="612029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新創的主導邏輯轉變 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以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</a:t>
            </a:r>
            <a:r>
              <a:rPr kumimoji="1" lang="zh-CN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科技的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XXX</a:t>
            </a:r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平台為例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4A99C5-E9CA-FE40-B6A2-1ADCD001FEB7}"/>
              </a:ext>
            </a:extLst>
          </p:cNvPr>
          <p:cNvSpPr/>
          <p:nvPr/>
        </p:nvSpPr>
        <p:spPr>
          <a:xfrm>
            <a:off x="2711967" y="2631224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個案主題</a:t>
            </a:r>
          </a:p>
        </p:txBody>
      </p:sp>
      <p:sp>
        <p:nvSpPr>
          <p:cNvPr id="4" name="向下箭號 3">
            <a:extLst>
              <a:ext uri="{FF2B5EF4-FFF2-40B4-BE49-F238E27FC236}">
                <a16:creationId xmlns:a16="http://schemas.microsoft.com/office/drawing/2014/main" id="{95BAF79B-574C-CC4C-8FFE-B9737D5C8E81}"/>
              </a:ext>
            </a:extLst>
          </p:cNvPr>
          <p:cNvSpPr/>
          <p:nvPr/>
        </p:nvSpPr>
        <p:spPr>
          <a:xfrm>
            <a:off x="5706316" y="1939112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向下箭號 26">
            <a:extLst>
              <a:ext uri="{FF2B5EF4-FFF2-40B4-BE49-F238E27FC236}">
                <a16:creationId xmlns:a16="http://schemas.microsoft.com/office/drawing/2014/main" id="{D04CBD32-63BD-0441-AAED-6356B8B67DD6}"/>
              </a:ext>
            </a:extLst>
          </p:cNvPr>
          <p:cNvSpPr/>
          <p:nvPr/>
        </p:nvSpPr>
        <p:spPr>
          <a:xfrm>
            <a:off x="5706316" y="4845058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向下箭號 27">
            <a:extLst>
              <a:ext uri="{FF2B5EF4-FFF2-40B4-BE49-F238E27FC236}">
                <a16:creationId xmlns:a16="http://schemas.microsoft.com/office/drawing/2014/main" id="{E48B685F-74F4-994B-AE7A-A9D33FB86868}"/>
              </a:ext>
            </a:extLst>
          </p:cNvPr>
          <p:cNvSpPr/>
          <p:nvPr/>
        </p:nvSpPr>
        <p:spPr>
          <a:xfrm>
            <a:off x="5706316" y="3388886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8DED28-6689-8E45-A697-73B3A70E4B9D}"/>
              </a:ext>
            </a:extLst>
          </p:cNvPr>
          <p:cNvGrpSpPr/>
          <p:nvPr/>
        </p:nvGrpSpPr>
        <p:grpSpPr>
          <a:xfrm>
            <a:off x="11140813" y="5943777"/>
            <a:ext cx="833022" cy="833022"/>
            <a:chOff x="11140813" y="5943777"/>
            <a:chExt cx="833022" cy="83302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9C7C60A-283E-FD48-9AF0-BD0EBBDFCE04}"/>
                </a:ext>
              </a:extLst>
            </p:cNvPr>
            <p:cNvSpPr/>
            <p:nvPr/>
          </p:nvSpPr>
          <p:spPr>
            <a:xfrm>
              <a:off x="11227446" y="6030410"/>
              <a:ext cx="659757" cy="6597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01</a:t>
              </a:r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CE6A30F6-EC37-E640-ACE7-2A85B5EC2580}"/>
                </a:ext>
              </a:extLst>
            </p:cNvPr>
            <p:cNvSpPr/>
            <p:nvPr/>
          </p:nvSpPr>
          <p:spPr>
            <a:xfrm>
              <a:off x="11140813" y="5943777"/>
              <a:ext cx="833022" cy="833022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75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77</Words>
  <Application>Microsoft Office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Adobe 繁黑體 Std B</vt:lpstr>
      <vt:lpstr>Microsoft JhengHei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M11209202</cp:lastModifiedBy>
  <cp:revision>724</cp:revision>
  <dcterms:created xsi:type="dcterms:W3CDTF">2018-05-09T08:40:58Z</dcterms:created>
  <dcterms:modified xsi:type="dcterms:W3CDTF">2025-03-20T06:58:28Z</dcterms:modified>
</cp:coreProperties>
</file>