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63069-BA86-4A0E-85BC-F145D63F9565}" type="doc">
      <dgm:prSet loTypeId="urn:microsoft.com/office/officeart/2008/layout/SquareAccent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B691AFB7-AB86-483A-B4C1-5470BA8D1E45}">
      <dgm:prSet phldrT="[文字]"/>
      <dgm:spPr/>
      <dgm:t>
        <a:bodyPr/>
        <a:lstStyle/>
        <a:p>
          <a:pPr algn="ctr"/>
          <a:r>
            <a:rPr lang="zh-TW" altLang="en-US" b="1" dirty="0"/>
            <a:t>真實世界</a:t>
          </a:r>
        </a:p>
      </dgm:t>
    </dgm:pt>
    <dgm:pt modelId="{4851F74B-1C77-41A4-B225-4AA1D33CF955}" type="parTrans" cxnId="{1E57692E-F7AC-42E5-B0B4-2FCADE57B2CA}">
      <dgm:prSet/>
      <dgm:spPr/>
      <dgm:t>
        <a:bodyPr/>
        <a:lstStyle/>
        <a:p>
          <a:endParaRPr lang="zh-TW" altLang="en-US"/>
        </a:p>
      </dgm:t>
    </dgm:pt>
    <dgm:pt modelId="{0262DDC4-F8E0-406B-AD9D-D4522B3E48C8}" type="sibTrans" cxnId="{1E57692E-F7AC-42E5-B0B4-2FCADE57B2CA}">
      <dgm:prSet/>
      <dgm:spPr/>
      <dgm:t>
        <a:bodyPr/>
        <a:lstStyle/>
        <a:p>
          <a:endParaRPr lang="zh-TW" altLang="en-US"/>
        </a:p>
      </dgm:t>
    </dgm:pt>
    <dgm:pt modelId="{3D2A6009-07EF-4977-BBA9-DEBF5E107163}">
      <dgm:prSet phldrT="[文字]"/>
      <dgm:spPr/>
      <dgm:t>
        <a:bodyPr/>
        <a:lstStyle/>
        <a:p>
          <a:r>
            <a:rPr lang="zh-TW" altLang="en-US" dirty="0"/>
            <a:t>標籤指標</a:t>
          </a:r>
        </a:p>
      </dgm:t>
    </dgm:pt>
    <dgm:pt modelId="{CAB8415F-549D-44A8-BBD3-68B7685E5D81}" type="parTrans" cxnId="{BE57D5B3-1AB1-4CD1-9C98-60ED896F2262}">
      <dgm:prSet/>
      <dgm:spPr/>
      <dgm:t>
        <a:bodyPr/>
        <a:lstStyle/>
        <a:p>
          <a:endParaRPr lang="zh-TW" altLang="en-US"/>
        </a:p>
      </dgm:t>
    </dgm:pt>
    <dgm:pt modelId="{7D7BC164-4A15-47FF-9BCB-F1C773962D93}" type="sibTrans" cxnId="{BE57D5B3-1AB1-4CD1-9C98-60ED896F2262}">
      <dgm:prSet/>
      <dgm:spPr/>
      <dgm:t>
        <a:bodyPr/>
        <a:lstStyle/>
        <a:p>
          <a:endParaRPr lang="zh-TW" altLang="en-US"/>
        </a:p>
      </dgm:t>
    </dgm:pt>
    <dgm:pt modelId="{CE626934-36CE-40FB-8CDF-9B79464FCB90}">
      <dgm:prSet phldrT="[文字]"/>
      <dgm:spPr/>
      <dgm:t>
        <a:bodyPr/>
        <a:lstStyle/>
        <a:p>
          <a:pPr algn="ctr"/>
          <a:r>
            <a:rPr lang="zh-TW" altLang="en-US" b="1" dirty="0"/>
            <a:t>管理系統</a:t>
          </a:r>
        </a:p>
      </dgm:t>
    </dgm:pt>
    <dgm:pt modelId="{53C96CA3-10EF-4F41-BA61-E3AB740D61E7}" type="parTrans" cxnId="{20FE827B-5B80-44EE-91BA-A424EB292C33}">
      <dgm:prSet/>
      <dgm:spPr/>
      <dgm:t>
        <a:bodyPr/>
        <a:lstStyle/>
        <a:p>
          <a:endParaRPr lang="zh-TW" altLang="en-US"/>
        </a:p>
      </dgm:t>
    </dgm:pt>
    <dgm:pt modelId="{F3BBB6C1-2F13-42C7-AA57-0FC7895BC343}" type="sibTrans" cxnId="{20FE827B-5B80-44EE-91BA-A424EB292C33}">
      <dgm:prSet/>
      <dgm:spPr/>
      <dgm:t>
        <a:bodyPr/>
        <a:lstStyle/>
        <a:p>
          <a:endParaRPr lang="zh-TW" altLang="en-US"/>
        </a:p>
      </dgm:t>
    </dgm:pt>
    <dgm:pt modelId="{8E08E720-74E2-46A0-9B81-F98408FE30BA}">
      <dgm:prSet phldrT="[文字]"/>
      <dgm:spPr/>
      <dgm:t>
        <a:bodyPr/>
        <a:lstStyle/>
        <a:p>
          <a:r>
            <a:rPr lang="zh-TW" altLang="en-US" dirty="0"/>
            <a:t>順序指標</a:t>
          </a:r>
        </a:p>
      </dgm:t>
    </dgm:pt>
    <dgm:pt modelId="{96DD7048-97CF-4D1D-8AD7-54CAB4C3878C}" type="parTrans" cxnId="{2DCB7F41-0C93-49AE-8DE2-057112EAE128}">
      <dgm:prSet/>
      <dgm:spPr/>
      <dgm:t>
        <a:bodyPr/>
        <a:lstStyle/>
        <a:p>
          <a:endParaRPr lang="zh-TW" altLang="en-US"/>
        </a:p>
      </dgm:t>
    </dgm:pt>
    <dgm:pt modelId="{C8F7E679-B85B-4798-BA7B-A187EA0A4C55}" type="sibTrans" cxnId="{2DCB7F41-0C93-49AE-8DE2-057112EAE128}">
      <dgm:prSet/>
      <dgm:spPr/>
      <dgm:t>
        <a:bodyPr/>
        <a:lstStyle/>
        <a:p>
          <a:endParaRPr lang="zh-TW" altLang="en-US"/>
        </a:p>
      </dgm:t>
    </dgm:pt>
    <dgm:pt modelId="{7A163CEC-9963-4F5C-97D6-255182EFB969}">
      <dgm:prSet phldrT="[文字]"/>
      <dgm:spPr/>
      <dgm:t>
        <a:bodyPr/>
        <a:lstStyle/>
        <a:p>
          <a:r>
            <a:rPr lang="zh-TW" altLang="en-US" dirty="0"/>
            <a:t>間隔指標</a:t>
          </a:r>
        </a:p>
      </dgm:t>
    </dgm:pt>
    <dgm:pt modelId="{10F71A93-D601-40D2-BECF-CA57B72D1066}" type="parTrans" cxnId="{52FDF4E6-969C-469C-9E54-370941E62E28}">
      <dgm:prSet/>
      <dgm:spPr/>
      <dgm:t>
        <a:bodyPr/>
        <a:lstStyle/>
        <a:p>
          <a:endParaRPr lang="zh-TW" altLang="en-US"/>
        </a:p>
      </dgm:t>
    </dgm:pt>
    <dgm:pt modelId="{E0B17DE7-492C-471A-94DA-DAE3E6ABA0EB}" type="sibTrans" cxnId="{52FDF4E6-969C-469C-9E54-370941E62E28}">
      <dgm:prSet/>
      <dgm:spPr/>
      <dgm:t>
        <a:bodyPr/>
        <a:lstStyle/>
        <a:p>
          <a:endParaRPr lang="zh-TW" altLang="en-US"/>
        </a:p>
      </dgm:t>
    </dgm:pt>
    <dgm:pt modelId="{2561B228-78B0-4018-83C9-9F0702A2FAC4}">
      <dgm:prSet phldrT="[文字]"/>
      <dgm:spPr/>
      <dgm:t>
        <a:bodyPr/>
        <a:lstStyle/>
        <a:p>
          <a:r>
            <a:rPr lang="zh-TW" altLang="en-US" dirty="0"/>
            <a:t>比例指標</a:t>
          </a:r>
        </a:p>
      </dgm:t>
    </dgm:pt>
    <dgm:pt modelId="{CFEAC275-B5AF-4737-8C99-6E341074BBE9}" type="parTrans" cxnId="{4FA17AA7-10C9-4286-97AF-82E35259AA00}">
      <dgm:prSet/>
      <dgm:spPr/>
      <dgm:t>
        <a:bodyPr/>
        <a:lstStyle/>
        <a:p>
          <a:endParaRPr lang="zh-TW" altLang="en-US"/>
        </a:p>
      </dgm:t>
    </dgm:pt>
    <dgm:pt modelId="{4550F8E4-F6B9-40CA-AEF0-ED67A46FBF7A}" type="sibTrans" cxnId="{4FA17AA7-10C9-4286-97AF-82E35259AA00}">
      <dgm:prSet/>
      <dgm:spPr/>
      <dgm:t>
        <a:bodyPr/>
        <a:lstStyle/>
        <a:p>
          <a:endParaRPr lang="zh-TW" altLang="en-US"/>
        </a:p>
      </dgm:t>
    </dgm:pt>
    <dgm:pt modelId="{D05EAAC6-21CA-46AC-95FE-FE6489F3EEEF}">
      <dgm:prSet phldrT="[文字]"/>
      <dgm:spPr/>
      <dgm:t>
        <a:bodyPr/>
        <a:lstStyle/>
        <a:p>
          <a:r>
            <a:rPr lang="zh-TW" altLang="en-US" dirty="0"/>
            <a:t>其他指標</a:t>
          </a:r>
        </a:p>
      </dgm:t>
    </dgm:pt>
    <dgm:pt modelId="{47392930-B98C-465D-8AFA-911DEC7F9D33}" type="parTrans" cxnId="{50000F7C-609E-4776-9FBA-6558ABF6AC82}">
      <dgm:prSet/>
      <dgm:spPr/>
      <dgm:t>
        <a:bodyPr/>
        <a:lstStyle/>
        <a:p>
          <a:endParaRPr lang="zh-TW" altLang="en-US"/>
        </a:p>
      </dgm:t>
    </dgm:pt>
    <dgm:pt modelId="{892D334F-23BC-4819-98E7-0212652ED6EB}" type="sibTrans" cxnId="{50000F7C-609E-4776-9FBA-6558ABF6AC82}">
      <dgm:prSet/>
      <dgm:spPr/>
      <dgm:t>
        <a:bodyPr/>
        <a:lstStyle/>
        <a:p>
          <a:endParaRPr lang="zh-TW" altLang="en-US"/>
        </a:p>
      </dgm:t>
    </dgm:pt>
    <dgm:pt modelId="{36B88611-E329-4581-A93D-AA391B237E0F}">
      <dgm:prSet phldrT="[文字]"/>
      <dgm:spPr/>
      <dgm:t>
        <a:bodyPr/>
        <a:lstStyle/>
        <a:p>
          <a:pPr algn="ctr"/>
          <a:r>
            <a:rPr lang="zh-TW" altLang="en-US" b="1" dirty="0"/>
            <a:t>量化績效指標系統</a:t>
          </a:r>
        </a:p>
      </dgm:t>
    </dgm:pt>
    <dgm:pt modelId="{0607E492-3B59-4099-9DEA-21484CA9FB70}" type="parTrans" cxnId="{1AE79910-D38B-4A16-A138-ABACDABD2063}">
      <dgm:prSet/>
      <dgm:spPr/>
      <dgm:t>
        <a:bodyPr/>
        <a:lstStyle/>
        <a:p>
          <a:endParaRPr lang="zh-TW" altLang="en-US"/>
        </a:p>
      </dgm:t>
    </dgm:pt>
    <dgm:pt modelId="{3DB35E68-E16D-4795-AA36-0FCA29664308}" type="sibTrans" cxnId="{1AE79910-D38B-4A16-A138-ABACDABD2063}">
      <dgm:prSet/>
      <dgm:spPr/>
      <dgm:t>
        <a:bodyPr/>
        <a:lstStyle/>
        <a:p>
          <a:endParaRPr lang="zh-TW" altLang="en-US"/>
        </a:p>
      </dgm:t>
    </dgm:pt>
    <dgm:pt modelId="{B9CAFCC8-EB73-4192-975C-00B72137C878}">
      <dgm:prSet phldrT="[文字]"/>
      <dgm:spPr/>
      <dgm:t>
        <a:bodyPr/>
        <a:lstStyle/>
        <a:p>
          <a:pPr algn="ctr"/>
          <a:r>
            <a:rPr lang="zh-TW" altLang="en-US" b="1" dirty="0"/>
            <a:t>組織行為</a:t>
          </a:r>
        </a:p>
      </dgm:t>
    </dgm:pt>
    <dgm:pt modelId="{C2A3A9D3-9AAC-4D9C-AC81-9D7E60951C8E}" type="parTrans" cxnId="{85623E56-7823-400D-AF49-036B6B652A35}">
      <dgm:prSet/>
      <dgm:spPr/>
      <dgm:t>
        <a:bodyPr/>
        <a:lstStyle/>
        <a:p>
          <a:endParaRPr lang="zh-TW" altLang="en-US"/>
        </a:p>
      </dgm:t>
    </dgm:pt>
    <dgm:pt modelId="{6451E20A-A61C-409A-9A5E-ADE1B767E6CF}" type="sibTrans" cxnId="{85623E56-7823-400D-AF49-036B6B652A35}">
      <dgm:prSet/>
      <dgm:spPr/>
      <dgm:t>
        <a:bodyPr/>
        <a:lstStyle/>
        <a:p>
          <a:endParaRPr lang="zh-TW" altLang="en-US"/>
        </a:p>
      </dgm:t>
    </dgm:pt>
    <dgm:pt modelId="{D3E55A79-893F-4792-B8B9-360E637721AC}" type="pres">
      <dgm:prSet presAssocID="{C9F63069-BA86-4A0E-85BC-F145D63F9565}" presName="layout" presStyleCnt="0">
        <dgm:presLayoutVars>
          <dgm:chMax/>
          <dgm:chPref/>
          <dgm:dir/>
          <dgm:resizeHandles/>
        </dgm:presLayoutVars>
      </dgm:prSet>
      <dgm:spPr/>
    </dgm:pt>
    <dgm:pt modelId="{3E77A1FB-CBC5-434C-84AE-3B947492CC5C}" type="pres">
      <dgm:prSet presAssocID="{B691AFB7-AB86-483A-B4C1-5470BA8D1E45}" presName="root" presStyleCnt="0">
        <dgm:presLayoutVars>
          <dgm:chMax/>
          <dgm:chPref/>
        </dgm:presLayoutVars>
      </dgm:prSet>
      <dgm:spPr/>
    </dgm:pt>
    <dgm:pt modelId="{BBC4A3F2-6E41-4B28-8D3B-CA21F78B5051}" type="pres">
      <dgm:prSet presAssocID="{B691AFB7-AB86-483A-B4C1-5470BA8D1E45}" presName="rootComposite" presStyleCnt="0">
        <dgm:presLayoutVars/>
      </dgm:prSet>
      <dgm:spPr/>
    </dgm:pt>
    <dgm:pt modelId="{E2F8459D-4603-4CF7-89F7-F9FF9F5DCB3D}" type="pres">
      <dgm:prSet presAssocID="{B691AFB7-AB86-483A-B4C1-5470BA8D1E45}" presName="ParentAccent" presStyleLbl="alignNode1" presStyleIdx="0" presStyleCnt="4"/>
      <dgm:spPr/>
    </dgm:pt>
    <dgm:pt modelId="{C8395807-B188-461A-B56C-EBEA78FE905A}" type="pres">
      <dgm:prSet presAssocID="{B691AFB7-AB86-483A-B4C1-5470BA8D1E45}" presName="ParentSmallAccent" presStyleLbl="fgAcc1" presStyleIdx="0" presStyleCnt="4"/>
      <dgm:spPr/>
    </dgm:pt>
    <dgm:pt modelId="{525B8E0C-9732-421F-8B99-5F9640E712AE}" type="pres">
      <dgm:prSet presAssocID="{B691AFB7-AB86-483A-B4C1-5470BA8D1E45}" presName="Parent" presStyleLbl="revTx" presStyleIdx="0" presStyleCnt="9">
        <dgm:presLayoutVars>
          <dgm:chMax/>
          <dgm:chPref val="4"/>
          <dgm:bulletEnabled val="1"/>
        </dgm:presLayoutVars>
      </dgm:prSet>
      <dgm:spPr/>
    </dgm:pt>
    <dgm:pt modelId="{BAACC933-22E8-4FD1-90FF-093ADF273C96}" type="pres">
      <dgm:prSet presAssocID="{B691AFB7-AB86-483A-B4C1-5470BA8D1E45}" presName="childShape" presStyleCnt="0">
        <dgm:presLayoutVars>
          <dgm:chMax val="0"/>
          <dgm:chPref val="0"/>
        </dgm:presLayoutVars>
      </dgm:prSet>
      <dgm:spPr/>
    </dgm:pt>
    <dgm:pt modelId="{8514972B-32B3-4A64-856F-F25051B26FB3}" type="pres">
      <dgm:prSet presAssocID="{36B88611-E329-4581-A93D-AA391B237E0F}" presName="root" presStyleCnt="0">
        <dgm:presLayoutVars>
          <dgm:chMax/>
          <dgm:chPref/>
        </dgm:presLayoutVars>
      </dgm:prSet>
      <dgm:spPr/>
    </dgm:pt>
    <dgm:pt modelId="{3D1125F2-F0E1-413E-AC5A-AB605DE09ABD}" type="pres">
      <dgm:prSet presAssocID="{36B88611-E329-4581-A93D-AA391B237E0F}" presName="rootComposite" presStyleCnt="0">
        <dgm:presLayoutVars/>
      </dgm:prSet>
      <dgm:spPr/>
    </dgm:pt>
    <dgm:pt modelId="{46073901-565B-4735-849A-458CE993A993}" type="pres">
      <dgm:prSet presAssocID="{36B88611-E329-4581-A93D-AA391B237E0F}" presName="ParentAccent" presStyleLbl="alignNode1" presStyleIdx="1" presStyleCnt="4"/>
      <dgm:spPr/>
    </dgm:pt>
    <dgm:pt modelId="{4E84C7FB-7753-4D85-A07B-1610D95F6CC4}" type="pres">
      <dgm:prSet presAssocID="{36B88611-E329-4581-A93D-AA391B237E0F}" presName="ParentSmallAccent" presStyleLbl="fgAcc1" presStyleIdx="1" presStyleCnt="4"/>
      <dgm:spPr/>
    </dgm:pt>
    <dgm:pt modelId="{269ABEB2-CB69-4EA9-A86E-A89EC5B89787}" type="pres">
      <dgm:prSet presAssocID="{36B88611-E329-4581-A93D-AA391B237E0F}" presName="Parent" presStyleLbl="revTx" presStyleIdx="1" presStyleCnt="9">
        <dgm:presLayoutVars>
          <dgm:chMax/>
          <dgm:chPref val="4"/>
          <dgm:bulletEnabled val="1"/>
        </dgm:presLayoutVars>
      </dgm:prSet>
      <dgm:spPr/>
    </dgm:pt>
    <dgm:pt modelId="{EEDEF1A0-0EA7-4E3A-9844-EA34BE3AB9A0}" type="pres">
      <dgm:prSet presAssocID="{36B88611-E329-4581-A93D-AA391B237E0F}" presName="childShape" presStyleCnt="0">
        <dgm:presLayoutVars>
          <dgm:chMax val="0"/>
          <dgm:chPref val="0"/>
        </dgm:presLayoutVars>
      </dgm:prSet>
      <dgm:spPr/>
    </dgm:pt>
    <dgm:pt modelId="{D41C3FE9-A678-401D-AF39-307A916BE2CC}" type="pres">
      <dgm:prSet presAssocID="{3D2A6009-07EF-4977-BBA9-DEBF5E107163}" presName="childComposite" presStyleCnt="0">
        <dgm:presLayoutVars>
          <dgm:chMax val="0"/>
          <dgm:chPref val="0"/>
        </dgm:presLayoutVars>
      </dgm:prSet>
      <dgm:spPr/>
    </dgm:pt>
    <dgm:pt modelId="{3373A561-4AED-4D94-BC8A-C9D7F4766ECF}" type="pres">
      <dgm:prSet presAssocID="{3D2A6009-07EF-4977-BBA9-DEBF5E107163}" presName="ChildAccent" presStyleLbl="solidFgAcc1" presStyleIdx="0" presStyleCnt="5"/>
      <dgm:spPr/>
    </dgm:pt>
    <dgm:pt modelId="{74B5C352-A466-410A-A05B-7FEA117753E4}" type="pres">
      <dgm:prSet presAssocID="{3D2A6009-07EF-4977-BBA9-DEBF5E107163}" presName="Child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BA20B4E9-E407-48F0-BEB5-D9BF1936235C}" type="pres">
      <dgm:prSet presAssocID="{8E08E720-74E2-46A0-9B81-F98408FE30BA}" presName="childComposite" presStyleCnt="0">
        <dgm:presLayoutVars>
          <dgm:chMax val="0"/>
          <dgm:chPref val="0"/>
        </dgm:presLayoutVars>
      </dgm:prSet>
      <dgm:spPr/>
    </dgm:pt>
    <dgm:pt modelId="{1C03D32A-41F6-436A-B8AC-0B88A017F558}" type="pres">
      <dgm:prSet presAssocID="{8E08E720-74E2-46A0-9B81-F98408FE30BA}" presName="ChildAccent" presStyleLbl="solidFgAcc1" presStyleIdx="1" presStyleCnt="5"/>
      <dgm:spPr/>
    </dgm:pt>
    <dgm:pt modelId="{14262924-F868-4C35-B500-B5781A7631BB}" type="pres">
      <dgm:prSet presAssocID="{8E08E720-74E2-46A0-9B81-F98408FE30BA}" presName="Child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CB6FDD82-AEB4-4256-A00E-5C91BDE1D6A2}" type="pres">
      <dgm:prSet presAssocID="{7A163CEC-9963-4F5C-97D6-255182EFB969}" presName="childComposite" presStyleCnt="0">
        <dgm:presLayoutVars>
          <dgm:chMax val="0"/>
          <dgm:chPref val="0"/>
        </dgm:presLayoutVars>
      </dgm:prSet>
      <dgm:spPr/>
    </dgm:pt>
    <dgm:pt modelId="{EED1394F-B38A-4D95-9481-E480251BE874}" type="pres">
      <dgm:prSet presAssocID="{7A163CEC-9963-4F5C-97D6-255182EFB969}" presName="ChildAccent" presStyleLbl="solidFgAcc1" presStyleIdx="2" presStyleCnt="5"/>
      <dgm:spPr/>
    </dgm:pt>
    <dgm:pt modelId="{B8CE5C14-C939-4BE2-95DB-F9C5E60DF976}" type="pres">
      <dgm:prSet presAssocID="{7A163CEC-9963-4F5C-97D6-255182EFB969}" presName="Child" presStyleLbl="revTx" presStyleIdx="4" presStyleCnt="9">
        <dgm:presLayoutVars>
          <dgm:chMax val="0"/>
          <dgm:chPref val="0"/>
          <dgm:bulletEnabled val="1"/>
        </dgm:presLayoutVars>
      </dgm:prSet>
      <dgm:spPr/>
    </dgm:pt>
    <dgm:pt modelId="{9DEC4F7A-7AB4-490D-AF57-91C979035B74}" type="pres">
      <dgm:prSet presAssocID="{2561B228-78B0-4018-83C9-9F0702A2FAC4}" presName="childComposite" presStyleCnt="0">
        <dgm:presLayoutVars>
          <dgm:chMax val="0"/>
          <dgm:chPref val="0"/>
        </dgm:presLayoutVars>
      </dgm:prSet>
      <dgm:spPr/>
    </dgm:pt>
    <dgm:pt modelId="{A7E5FAFE-6BDB-40A4-AE85-5F412B29CAA5}" type="pres">
      <dgm:prSet presAssocID="{2561B228-78B0-4018-83C9-9F0702A2FAC4}" presName="ChildAccent" presStyleLbl="solidFgAcc1" presStyleIdx="3" presStyleCnt="5"/>
      <dgm:spPr/>
    </dgm:pt>
    <dgm:pt modelId="{158755FF-3708-425E-A3F8-791ED1903C10}" type="pres">
      <dgm:prSet presAssocID="{2561B228-78B0-4018-83C9-9F0702A2FAC4}" presName="Child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16C26AF0-8AF0-4413-A8D8-2CFC2A00ECF0}" type="pres">
      <dgm:prSet presAssocID="{D05EAAC6-21CA-46AC-95FE-FE6489F3EEEF}" presName="childComposite" presStyleCnt="0">
        <dgm:presLayoutVars>
          <dgm:chMax val="0"/>
          <dgm:chPref val="0"/>
        </dgm:presLayoutVars>
      </dgm:prSet>
      <dgm:spPr/>
    </dgm:pt>
    <dgm:pt modelId="{0AB9C3C2-E579-4530-B765-479DF3643397}" type="pres">
      <dgm:prSet presAssocID="{D05EAAC6-21CA-46AC-95FE-FE6489F3EEEF}" presName="ChildAccent" presStyleLbl="solidFgAcc1" presStyleIdx="4" presStyleCnt="5"/>
      <dgm:spPr/>
    </dgm:pt>
    <dgm:pt modelId="{8308D285-BC7D-401D-91F3-82399322E898}" type="pres">
      <dgm:prSet presAssocID="{D05EAAC6-21CA-46AC-95FE-FE6489F3EEEF}" presName="Child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9EE675E1-C704-4455-B24A-CEF1C0F7F660}" type="pres">
      <dgm:prSet presAssocID="{CE626934-36CE-40FB-8CDF-9B79464FCB90}" presName="root" presStyleCnt="0">
        <dgm:presLayoutVars>
          <dgm:chMax/>
          <dgm:chPref/>
        </dgm:presLayoutVars>
      </dgm:prSet>
      <dgm:spPr/>
    </dgm:pt>
    <dgm:pt modelId="{E1614E00-E598-4CAE-B8D8-F8611EA26CE0}" type="pres">
      <dgm:prSet presAssocID="{CE626934-36CE-40FB-8CDF-9B79464FCB90}" presName="rootComposite" presStyleCnt="0">
        <dgm:presLayoutVars/>
      </dgm:prSet>
      <dgm:spPr/>
    </dgm:pt>
    <dgm:pt modelId="{C30DB3B7-4C84-4F5B-9270-457AECF33D93}" type="pres">
      <dgm:prSet presAssocID="{CE626934-36CE-40FB-8CDF-9B79464FCB90}" presName="ParentAccent" presStyleLbl="alignNode1" presStyleIdx="2" presStyleCnt="4"/>
      <dgm:spPr/>
    </dgm:pt>
    <dgm:pt modelId="{FA41D84E-017E-4798-A2CD-703E1501B380}" type="pres">
      <dgm:prSet presAssocID="{CE626934-36CE-40FB-8CDF-9B79464FCB90}" presName="ParentSmallAccent" presStyleLbl="fgAcc1" presStyleIdx="2" presStyleCnt="4"/>
      <dgm:spPr/>
    </dgm:pt>
    <dgm:pt modelId="{1807A621-E17A-4B7C-9DF7-28FE43733AFD}" type="pres">
      <dgm:prSet presAssocID="{CE626934-36CE-40FB-8CDF-9B79464FCB90}" presName="Parent" presStyleLbl="revTx" presStyleIdx="7" presStyleCnt="9">
        <dgm:presLayoutVars>
          <dgm:chMax/>
          <dgm:chPref val="4"/>
          <dgm:bulletEnabled val="1"/>
        </dgm:presLayoutVars>
      </dgm:prSet>
      <dgm:spPr/>
    </dgm:pt>
    <dgm:pt modelId="{32B6A34A-0195-4DB4-8A74-31E6AB8E9E50}" type="pres">
      <dgm:prSet presAssocID="{CE626934-36CE-40FB-8CDF-9B79464FCB90}" presName="childShape" presStyleCnt="0">
        <dgm:presLayoutVars>
          <dgm:chMax val="0"/>
          <dgm:chPref val="0"/>
        </dgm:presLayoutVars>
      </dgm:prSet>
      <dgm:spPr/>
    </dgm:pt>
    <dgm:pt modelId="{C753DC95-2AA4-4E22-B15C-FF039C1FC79F}" type="pres">
      <dgm:prSet presAssocID="{B9CAFCC8-EB73-4192-975C-00B72137C878}" presName="root" presStyleCnt="0">
        <dgm:presLayoutVars>
          <dgm:chMax/>
          <dgm:chPref/>
        </dgm:presLayoutVars>
      </dgm:prSet>
      <dgm:spPr/>
    </dgm:pt>
    <dgm:pt modelId="{FF9B798D-CC9F-499E-A593-B31AC14F6020}" type="pres">
      <dgm:prSet presAssocID="{B9CAFCC8-EB73-4192-975C-00B72137C878}" presName="rootComposite" presStyleCnt="0">
        <dgm:presLayoutVars/>
      </dgm:prSet>
      <dgm:spPr/>
    </dgm:pt>
    <dgm:pt modelId="{6B94088F-90AC-4CD8-BB97-6A06C588DDAC}" type="pres">
      <dgm:prSet presAssocID="{B9CAFCC8-EB73-4192-975C-00B72137C878}" presName="ParentAccent" presStyleLbl="alignNode1" presStyleIdx="3" presStyleCnt="4"/>
      <dgm:spPr/>
    </dgm:pt>
    <dgm:pt modelId="{65965ED3-A5FB-4609-B5D3-5DFD1ED0D5D2}" type="pres">
      <dgm:prSet presAssocID="{B9CAFCC8-EB73-4192-975C-00B72137C878}" presName="ParentSmallAccent" presStyleLbl="fgAcc1" presStyleIdx="3" presStyleCnt="4"/>
      <dgm:spPr/>
    </dgm:pt>
    <dgm:pt modelId="{DB601012-463E-4D84-9833-E3857FB28736}" type="pres">
      <dgm:prSet presAssocID="{B9CAFCC8-EB73-4192-975C-00B72137C878}" presName="Parent" presStyleLbl="revTx" presStyleIdx="8" presStyleCnt="9">
        <dgm:presLayoutVars>
          <dgm:chMax/>
          <dgm:chPref val="4"/>
          <dgm:bulletEnabled val="1"/>
        </dgm:presLayoutVars>
      </dgm:prSet>
      <dgm:spPr/>
    </dgm:pt>
    <dgm:pt modelId="{9AD4716E-E436-4622-BB7D-AA19465574A6}" type="pres">
      <dgm:prSet presAssocID="{B9CAFCC8-EB73-4192-975C-00B72137C878}" presName="childShape" presStyleCnt="0">
        <dgm:presLayoutVars>
          <dgm:chMax val="0"/>
          <dgm:chPref val="0"/>
        </dgm:presLayoutVars>
      </dgm:prSet>
      <dgm:spPr/>
    </dgm:pt>
  </dgm:ptLst>
  <dgm:cxnLst>
    <dgm:cxn modelId="{EB4B230E-50FC-45C7-B2CE-9AE4D271E375}" type="presOf" srcId="{D05EAAC6-21CA-46AC-95FE-FE6489F3EEEF}" destId="{8308D285-BC7D-401D-91F3-82399322E898}" srcOrd="0" destOrd="0" presId="urn:microsoft.com/office/officeart/2008/layout/SquareAccentList"/>
    <dgm:cxn modelId="{1AE79910-D38B-4A16-A138-ABACDABD2063}" srcId="{C9F63069-BA86-4A0E-85BC-F145D63F9565}" destId="{36B88611-E329-4581-A93D-AA391B237E0F}" srcOrd="1" destOrd="0" parTransId="{0607E492-3B59-4099-9DEA-21484CA9FB70}" sibTransId="{3DB35E68-E16D-4795-AA36-0FCA29664308}"/>
    <dgm:cxn modelId="{5739E51D-75C5-48B6-BB81-E84D2FB56144}" type="presOf" srcId="{C9F63069-BA86-4A0E-85BC-F145D63F9565}" destId="{D3E55A79-893F-4792-B8B9-360E637721AC}" srcOrd="0" destOrd="0" presId="urn:microsoft.com/office/officeart/2008/layout/SquareAccentList"/>
    <dgm:cxn modelId="{1E57692E-F7AC-42E5-B0B4-2FCADE57B2CA}" srcId="{C9F63069-BA86-4A0E-85BC-F145D63F9565}" destId="{B691AFB7-AB86-483A-B4C1-5470BA8D1E45}" srcOrd="0" destOrd="0" parTransId="{4851F74B-1C77-41A4-B225-4AA1D33CF955}" sibTransId="{0262DDC4-F8E0-406B-AD9D-D4522B3E48C8}"/>
    <dgm:cxn modelId="{2DCB7F41-0C93-49AE-8DE2-057112EAE128}" srcId="{36B88611-E329-4581-A93D-AA391B237E0F}" destId="{8E08E720-74E2-46A0-9B81-F98408FE30BA}" srcOrd="1" destOrd="0" parTransId="{96DD7048-97CF-4D1D-8AD7-54CAB4C3878C}" sibTransId="{C8F7E679-B85B-4798-BA7B-A187EA0A4C55}"/>
    <dgm:cxn modelId="{34787467-3887-447C-A057-9DB5B85F7117}" type="presOf" srcId="{B691AFB7-AB86-483A-B4C1-5470BA8D1E45}" destId="{525B8E0C-9732-421F-8B99-5F9640E712AE}" srcOrd="0" destOrd="0" presId="urn:microsoft.com/office/officeart/2008/layout/SquareAccentList"/>
    <dgm:cxn modelId="{8099D94D-531C-4F9B-B0B4-A7B42B9EFD27}" type="presOf" srcId="{8E08E720-74E2-46A0-9B81-F98408FE30BA}" destId="{14262924-F868-4C35-B500-B5781A7631BB}" srcOrd="0" destOrd="0" presId="urn:microsoft.com/office/officeart/2008/layout/SquareAccentList"/>
    <dgm:cxn modelId="{85623E56-7823-400D-AF49-036B6B652A35}" srcId="{C9F63069-BA86-4A0E-85BC-F145D63F9565}" destId="{B9CAFCC8-EB73-4192-975C-00B72137C878}" srcOrd="3" destOrd="0" parTransId="{C2A3A9D3-9AAC-4D9C-AC81-9D7E60951C8E}" sibTransId="{6451E20A-A61C-409A-9A5E-ADE1B767E6CF}"/>
    <dgm:cxn modelId="{20FE827B-5B80-44EE-91BA-A424EB292C33}" srcId="{C9F63069-BA86-4A0E-85BC-F145D63F9565}" destId="{CE626934-36CE-40FB-8CDF-9B79464FCB90}" srcOrd="2" destOrd="0" parTransId="{53C96CA3-10EF-4F41-BA61-E3AB740D61E7}" sibTransId="{F3BBB6C1-2F13-42C7-AA57-0FC7895BC343}"/>
    <dgm:cxn modelId="{50000F7C-609E-4776-9FBA-6558ABF6AC82}" srcId="{36B88611-E329-4581-A93D-AA391B237E0F}" destId="{D05EAAC6-21CA-46AC-95FE-FE6489F3EEEF}" srcOrd="4" destOrd="0" parTransId="{47392930-B98C-465D-8AFA-911DEC7F9D33}" sibTransId="{892D334F-23BC-4819-98E7-0212652ED6EB}"/>
    <dgm:cxn modelId="{881D4E99-F986-4FDF-AAF6-67195C0BEFE1}" type="presOf" srcId="{B9CAFCC8-EB73-4192-975C-00B72137C878}" destId="{DB601012-463E-4D84-9833-E3857FB28736}" srcOrd="0" destOrd="0" presId="urn:microsoft.com/office/officeart/2008/layout/SquareAccentList"/>
    <dgm:cxn modelId="{64ED74A0-DBCB-4AC4-BE30-2F0CFD6586B3}" type="presOf" srcId="{7A163CEC-9963-4F5C-97D6-255182EFB969}" destId="{B8CE5C14-C939-4BE2-95DB-F9C5E60DF976}" srcOrd="0" destOrd="0" presId="urn:microsoft.com/office/officeart/2008/layout/SquareAccentList"/>
    <dgm:cxn modelId="{361E4EA2-1DFD-460A-B4AD-AAABF45826F0}" type="presOf" srcId="{3D2A6009-07EF-4977-BBA9-DEBF5E107163}" destId="{74B5C352-A466-410A-A05B-7FEA117753E4}" srcOrd="0" destOrd="0" presId="urn:microsoft.com/office/officeart/2008/layout/SquareAccentList"/>
    <dgm:cxn modelId="{4FA17AA7-10C9-4286-97AF-82E35259AA00}" srcId="{36B88611-E329-4581-A93D-AA391B237E0F}" destId="{2561B228-78B0-4018-83C9-9F0702A2FAC4}" srcOrd="3" destOrd="0" parTransId="{CFEAC275-B5AF-4737-8C99-6E341074BBE9}" sibTransId="{4550F8E4-F6B9-40CA-AEF0-ED67A46FBF7A}"/>
    <dgm:cxn modelId="{BE57D5B3-1AB1-4CD1-9C98-60ED896F2262}" srcId="{36B88611-E329-4581-A93D-AA391B237E0F}" destId="{3D2A6009-07EF-4977-BBA9-DEBF5E107163}" srcOrd="0" destOrd="0" parTransId="{CAB8415F-549D-44A8-BBD3-68B7685E5D81}" sibTransId="{7D7BC164-4A15-47FF-9BCB-F1C773962D93}"/>
    <dgm:cxn modelId="{A6F1EFC8-0181-439D-B587-572723156B14}" type="presOf" srcId="{CE626934-36CE-40FB-8CDF-9B79464FCB90}" destId="{1807A621-E17A-4B7C-9DF7-28FE43733AFD}" srcOrd="0" destOrd="0" presId="urn:microsoft.com/office/officeart/2008/layout/SquareAccentList"/>
    <dgm:cxn modelId="{F4E06FC9-C314-4251-9CCE-0E6257563638}" type="presOf" srcId="{2561B228-78B0-4018-83C9-9F0702A2FAC4}" destId="{158755FF-3708-425E-A3F8-791ED1903C10}" srcOrd="0" destOrd="0" presId="urn:microsoft.com/office/officeart/2008/layout/SquareAccentList"/>
    <dgm:cxn modelId="{52FDF4E6-969C-469C-9E54-370941E62E28}" srcId="{36B88611-E329-4581-A93D-AA391B237E0F}" destId="{7A163CEC-9963-4F5C-97D6-255182EFB969}" srcOrd="2" destOrd="0" parTransId="{10F71A93-D601-40D2-BECF-CA57B72D1066}" sibTransId="{E0B17DE7-492C-471A-94DA-DAE3E6ABA0EB}"/>
    <dgm:cxn modelId="{B820D3FE-1B65-4516-B9CF-6FFA66EBB880}" type="presOf" srcId="{36B88611-E329-4581-A93D-AA391B237E0F}" destId="{269ABEB2-CB69-4EA9-A86E-A89EC5B89787}" srcOrd="0" destOrd="0" presId="urn:microsoft.com/office/officeart/2008/layout/SquareAccentList"/>
    <dgm:cxn modelId="{A022752A-21AB-4680-A39A-1557EA7F8298}" type="presParOf" srcId="{D3E55A79-893F-4792-B8B9-360E637721AC}" destId="{3E77A1FB-CBC5-434C-84AE-3B947492CC5C}" srcOrd="0" destOrd="0" presId="urn:microsoft.com/office/officeart/2008/layout/SquareAccentList"/>
    <dgm:cxn modelId="{832AE42F-1302-48FF-BFDD-6A2D65A07C3D}" type="presParOf" srcId="{3E77A1FB-CBC5-434C-84AE-3B947492CC5C}" destId="{BBC4A3F2-6E41-4B28-8D3B-CA21F78B5051}" srcOrd="0" destOrd="0" presId="urn:microsoft.com/office/officeart/2008/layout/SquareAccentList"/>
    <dgm:cxn modelId="{99123961-5134-48BB-88F8-DB0BED8F31C8}" type="presParOf" srcId="{BBC4A3F2-6E41-4B28-8D3B-CA21F78B5051}" destId="{E2F8459D-4603-4CF7-89F7-F9FF9F5DCB3D}" srcOrd="0" destOrd="0" presId="urn:microsoft.com/office/officeart/2008/layout/SquareAccentList"/>
    <dgm:cxn modelId="{46D1CA0D-CFB8-41B0-90F6-44CFFC8AA65D}" type="presParOf" srcId="{BBC4A3F2-6E41-4B28-8D3B-CA21F78B5051}" destId="{C8395807-B188-461A-B56C-EBEA78FE905A}" srcOrd="1" destOrd="0" presId="urn:microsoft.com/office/officeart/2008/layout/SquareAccentList"/>
    <dgm:cxn modelId="{2EDBF4E4-B8EA-4241-B588-8FC35E1B7A34}" type="presParOf" srcId="{BBC4A3F2-6E41-4B28-8D3B-CA21F78B5051}" destId="{525B8E0C-9732-421F-8B99-5F9640E712AE}" srcOrd="2" destOrd="0" presId="urn:microsoft.com/office/officeart/2008/layout/SquareAccentList"/>
    <dgm:cxn modelId="{17AA50BA-02B2-433C-B9CF-3CAEDC559ED9}" type="presParOf" srcId="{3E77A1FB-CBC5-434C-84AE-3B947492CC5C}" destId="{BAACC933-22E8-4FD1-90FF-093ADF273C96}" srcOrd="1" destOrd="0" presId="urn:microsoft.com/office/officeart/2008/layout/SquareAccentList"/>
    <dgm:cxn modelId="{F5894998-0420-4932-8F60-E21AA2E47973}" type="presParOf" srcId="{D3E55A79-893F-4792-B8B9-360E637721AC}" destId="{8514972B-32B3-4A64-856F-F25051B26FB3}" srcOrd="1" destOrd="0" presId="urn:microsoft.com/office/officeart/2008/layout/SquareAccentList"/>
    <dgm:cxn modelId="{B262681C-9E4E-4E28-9E94-F148C8E22D79}" type="presParOf" srcId="{8514972B-32B3-4A64-856F-F25051B26FB3}" destId="{3D1125F2-F0E1-413E-AC5A-AB605DE09ABD}" srcOrd="0" destOrd="0" presId="urn:microsoft.com/office/officeart/2008/layout/SquareAccentList"/>
    <dgm:cxn modelId="{A73E9077-C2F6-4C34-ABB6-AF353D4F5ECE}" type="presParOf" srcId="{3D1125F2-F0E1-413E-AC5A-AB605DE09ABD}" destId="{46073901-565B-4735-849A-458CE993A993}" srcOrd="0" destOrd="0" presId="urn:microsoft.com/office/officeart/2008/layout/SquareAccentList"/>
    <dgm:cxn modelId="{A78B2538-7EBA-44A7-8A3F-74C45976FDE2}" type="presParOf" srcId="{3D1125F2-F0E1-413E-AC5A-AB605DE09ABD}" destId="{4E84C7FB-7753-4D85-A07B-1610D95F6CC4}" srcOrd="1" destOrd="0" presId="urn:microsoft.com/office/officeart/2008/layout/SquareAccentList"/>
    <dgm:cxn modelId="{2EB5373B-1757-45E9-9743-9D7A2CD213C7}" type="presParOf" srcId="{3D1125F2-F0E1-413E-AC5A-AB605DE09ABD}" destId="{269ABEB2-CB69-4EA9-A86E-A89EC5B89787}" srcOrd="2" destOrd="0" presId="urn:microsoft.com/office/officeart/2008/layout/SquareAccentList"/>
    <dgm:cxn modelId="{9F71886E-CFEC-491C-B17D-D1DB41EEED2C}" type="presParOf" srcId="{8514972B-32B3-4A64-856F-F25051B26FB3}" destId="{EEDEF1A0-0EA7-4E3A-9844-EA34BE3AB9A0}" srcOrd="1" destOrd="0" presId="urn:microsoft.com/office/officeart/2008/layout/SquareAccentList"/>
    <dgm:cxn modelId="{1A587B88-447A-4D4B-B4D6-E94728EDCF96}" type="presParOf" srcId="{EEDEF1A0-0EA7-4E3A-9844-EA34BE3AB9A0}" destId="{D41C3FE9-A678-401D-AF39-307A916BE2CC}" srcOrd="0" destOrd="0" presId="urn:microsoft.com/office/officeart/2008/layout/SquareAccentList"/>
    <dgm:cxn modelId="{2E40227B-6D7A-4BD3-8BAC-00099FA109EE}" type="presParOf" srcId="{D41C3FE9-A678-401D-AF39-307A916BE2CC}" destId="{3373A561-4AED-4D94-BC8A-C9D7F4766ECF}" srcOrd="0" destOrd="0" presId="urn:microsoft.com/office/officeart/2008/layout/SquareAccentList"/>
    <dgm:cxn modelId="{54316060-8AAB-4BE5-A9F3-CC34CCD90838}" type="presParOf" srcId="{D41C3FE9-A678-401D-AF39-307A916BE2CC}" destId="{74B5C352-A466-410A-A05B-7FEA117753E4}" srcOrd="1" destOrd="0" presId="urn:microsoft.com/office/officeart/2008/layout/SquareAccentList"/>
    <dgm:cxn modelId="{9DAD6DE0-DF3C-4A66-BCA1-4279D0226B38}" type="presParOf" srcId="{EEDEF1A0-0EA7-4E3A-9844-EA34BE3AB9A0}" destId="{BA20B4E9-E407-48F0-BEB5-D9BF1936235C}" srcOrd="1" destOrd="0" presId="urn:microsoft.com/office/officeart/2008/layout/SquareAccentList"/>
    <dgm:cxn modelId="{A76253E0-CE6F-4706-AF8C-4B18AB759D79}" type="presParOf" srcId="{BA20B4E9-E407-48F0-BEB5-D9BF1936235C}" destId="{1C03D32A-41F6-436A-B8AC-0B88A017F558}" srcOrd="0" destOrd="0" presId="urn:microsoft.com/office/officeart/2008/layout/SquareAccentList"/>
    <dgm:cxn modelId="{BD0CB1C9-791B-42BD-BCB5-8B20AC92C079}" type="presParOf" srcId="{BA20B4E9-E407-48F0-BEB5-D9BF1936235C}" destId="{14262924-F868-4C35-B500-B5781A7631BB}" srcOrd="1" destOrd="0" presId="urn:microsoft.com/office/officeart/2008/layout/SquareAccentList"/>
    <dgm:cxn modelId="{2FF2335A-5478-47BB-99BC-3EDF12604978}" type="presParOf" srcId="{EEDEF1A0-0EA7-4E3A-9844-EA34BE3AB9A0}" destId="{CB6FDD82-AEB4-4256-A00E-5C91BDE1D6A2}" srcOrd="2" destOrd="0" presId="urn:microsoft.com/office/officeart/2008/layout/SquareAccentList"/>
    <dgm:cxn modelId="{C6D1E4C9-DF23-4D1A-AE10-E4A4C035D82F}" type="presParOf" srcId="{CB6FDD82-AEB4-4256-A00E-5C91BDE1D6A2}" destId="{EED1394F-B38A-4D95-9481-E480251BE874}" srcOrd="0" destOrd="0" presId="urn:microsoft.com/office/officeart/2008/layout/SquareAccentList"/>
    <dgm:cxn modelId="{A3877904-BEB6-4449-95F8-0F56E68BFAA3}" type="presParOf" srcId="{CB6FDD82-AEB4-4256-A00E-5C91BDE1D6A2}" destId="{B8CE5C14-C939-4BE2-95DB-F9C5E60DF976}" srcOrd="1" destOrd="0" presId="urn:microsoft.com/office/officeart/2008/layout/SquareAccentList"/>
    <dgm:cxn modelId="{10E37CEA-32D4-4F32-878C-66644DE4997A}" type="presParOf" srcId="{EEDEF1A0-0EA7-4E3A-9844-EA34BE3AB9A0}" destId="{9DEC4F7A-7AB4-490D-AF57-91C979035B74}" srcOrd="3" destOrd="0" presId="urn:microsoft.com/office/officeart/2008/layout/SquareAccentList"/>
    <dgm:cxn modelId="{3D654FE1-A3ED-47F7-8EDE-0A370D121016}" type="presParOf" srcId="{9DEC4F7A-7AB4-490D-AF57-91C979035B74}" destId="{A7E5FAFE-6BDB-40A4-AE85-5F412B29CAA5}" srcOrd="0" destOrd="0" presId="urn:microsoft.com/office/officeart/2008/layout/SquareAccentList"/>
    <dgm:cxn modelId="{5566652D-17E9-4CB8-8FE8-89EB38BFAF33}" type="presParOf" srcId="{9DEC4F7A-7AB4-490D-AF57-91C979035B74}" destId="{158755FF-3708-425E-A3F8-791ED1903C10}" srcOrd="1" destOrd="0" presId="urn:microsoft.com/office/officeart/2008/layout/SquareAccentList"/>
    <dgm:cxn modelId="{FFFD8540-CC7B-42FF-9F11-F7352C5BA2B0}" type="presParOf" srcId="{EEDEF1A0-0EA7-4E3A-9844-EA34BE3AB9A0}" destId="{16C26AF0-8AF0-4413-A8D8-2CFC2A00ECF0}" srcOrd="4" destOrd="0" presId="urn:microsoft.com/office/officeart/2008/layout/SquareAccentList"/>
    <dgm:cxn modelId="{5B593742-E112-4659-BCED-9E6637FEC012}" type="presParOf" srcId="{16C26AF0-8AF0-4413-A8D8-2CFC2A00ECF0}" destId="{0AB9C3C2-E579-4530-B765-479DF3643397}" srcOrd="0" destOrd="0" presId="urn:microsoft.com/office/officeart/2008/layout/SquareAccentList"/>
    <dgm:cxn modelId="{E55239B4-C04A-41AD-9AFD-24568E38C78D}" type="presParOf" srcId="{16C26AF0-8AF0-4413-A8D8-2CFC2A00ECF0}" destId="{8308D285-BC7D-401D-91F3-82399322E898}" srcOrd="1" destOrd="0" presId="urn:microsoft.com/office/officeart/2008/layout/SquareAccentList"/>
    <dgm:cxn modelId="{85270381-E054-4301-98A6-54091DA3A9AD}" type="presParOf" srcId="{D3E55A79-893F-4792-B8B9-360E637721AC}" destId="{9EE675E1-C704-4455-B24A-CEF1C0F7F660}" srcOrd="2" destOrd="0" presId="urn:microsoft.com/office/officeart/2008/layout/SquareAccentList"/>
    <dgm:cxn modelId="{89344AE7-7AE2-48A4-AC90-A22331DA9A0A}" type="presParOf" srcId="{9EE675E1-C704-4455-B24A-CEF1C0F7F660}" destId="{E1614E00-E598-4CAE-B8D8-F8611EA26CE0}" srcOrd="0" destOrd="0" presId="urn:microsoft.com/office/officeart/2008/layout/SquareAccentList"/>
    <dgm:cxn modelId="{CD978310-3303-4C85-A835-11C8290E1647}" type="presParOf" srcId="{E1614E00-E598-4CAE-B8D8-F8611EA26CE0}" destId="{C30DB3B7-4C84-4F5B-9270-457AECF33D93}" srcOrd="0" destOrd="0" presId="urn:microsoft.com/office/officeart/2008/layout/SquareAccentList"/>
    <dgm:cxn modelId="{F6F0A99C-7B1B-4B85-9928-0A5B53EF4D43}" type="presParOf" srcId="{E1614E00-E598-4CAE-B8D8-F8611EA26CE0}" destId="{FA41D84E-017E-4798-A2CD-703E1501B380}" srcOrd="1" destOrd="0" presId="urn:microsoft.com/office/officeart/2008/layout/SquareAccentList"/>
    <dgm:cxn modelId="{995D58EC-860C-4D40-88B3-56F98D9C2CA7}" type="presParOf" srcId="{E1614E00-E598-4CAE-B8D8-F8611EA26CE0}" destId="{1807A621-E17A-4B7C-9DF7-28FE43733AFD}" srcOrd="2" destOrd="0" presId="urn:microsoft.com/office/officeart/2008/layout/SquareAccentList"/>
    <dgm:cxn modelId="{635D5329-B41A-4326-BFF6-2140DDF7F380}" type="presParOf" srcId="{9EE675E1-C704-4455-B24A-CEF1C0F7F660}" destId="{32B6A34A-0195-4DB4-8A74-31E6AB8E9E50}" srcOrd="1" destOrd="0" presId="urn:microsoft.com/office/officeart/2008/layout/SquareAccentList"/>
    <dgm:cxn modelId="{CCA2D1E3-0C2D-467E-A748-85FA2E8F29AA}" type="presParOf" srcId="{D3E55A79-893F-4792-B8B9-360E637721AC}" destId="{C753DC95-2AA4-4E22-B15C-FF039C1FC79F}" srcOrd="3" destOrd="0" presId="urn:microsoft.com/office/officeart/2008/layout/SquareAccentList"/>
    <dgm:cxn modelId="{D3E79BAB-A36E-468C-A3AA-8CCAAEB2F969}" type="presParOf" srcId="{C753DC95-2AA4-4E22-B15C-FF039C1FC79F}" destId="{FF9B798D-CC9F-499E-A593-B31AC14F6020}" srcOrd="0" destOrd="0" presId="urn:microsoft.com/office/officeart/2008/layout/SquareAccentList"/>
    <dgm:cxn modelId="{46A04299-7786-4C75-9A89-D1AF0014B494}" type="presParOf" srcId="{FF9B798D-CC9F-499E-A593-B31AC14F6020}" destId="{6B94088F-90AC-4CD8-BB97-6A06C588DDAC}" srcOrd="0" destOrd="0" presId="urn:microsoft.com/office/officeart/2008/layout/SquareAccentList"/>
    <dgm:cxn modelId="{7680D3F6-9904-43B5-BB7B-A122DB705323}" type="presParOf" srcId="{FF9B798D-CC9F-499E-A593-B31AC14F6020}" destId="{65965ED3-A5FB-4609-B5D3-5DFD1ED0D5D2}" srcOrd="1" destOrd="0" presId="urn:microsoft.com/office/officeart/2008/layout/SquareAccentList"/>
    <dgm:cxn modelId="{230EC2BE-B552-45D2-AE71-094256074DD1}" type="presParOf" srcId="{FF9B798D-CC9F-499E-A593-B31AC14F6020}" destId="{DB601012-463E-4D84-9833-E3857FB28736}" srcOrd="2" destOrd="0" presId="urn:microsoft.com/office/officeart/2008/layout/SquareAccentList"/>
    <dgm:cxn modelId="{15DD24EA-7DB0-4119-884B-5460FC0867B1}" type="presParOf" srcId="{C753DC95-2AA4-4E22-B15C-FF039C1FC79F}" destId="{9AD4716E-E436-4622-BB7D-AA19465574A6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8459D-4603-4CF7-89F7-F9FF9F5DCB3D}">
      <dsp:nvSpPr>
        <dsp:cNvPr id="0" name=""/>
        <dsp:cNvSpPr/>
      </dsp:nvSpPr>
      <dsp:spPr>
        <a:xfrm>
          <a:off x="3034" y="413618"/>
          <a:ext cx="1957091" cy="2302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395807-B188-461A-B56C-EBEA78FE905A}">
      <dsp:nvSpPr>
        <dsp:cNvPr id="0" name=""/>
        <dsp:cNvSpPr/>
      </dsp:nvSpPr>
      <dsp:spPr>
        <a:xfrm>
          <a:off x="3034" y="500089"/>
          <a:ext cx="143775" cy="14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B8E0C-9732-421F-8B99-5F9640E712AE}">
      <dsp:nvSpPr>
        <dsp:cNvPr id="0" name=""/>
        <dsp:cNvSpPr/>
      </dsp:nvSpPr>
      <dsp:spPr>
        <a:xfrm>
          <a:off x="3034" y="0"/>
          <a:ext cx="1957091" cy="413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真實世界</a:t>
          </a:r>
        </a:p>
      </dsp:txBody>
      <dsp:txXfrm>
        <a:off x="3034" y="0"/>
        <a:ext cx="1957091" cy="413618"/>
      </dsp:txXfrm>
    </dsp:sp>
    <dsp:sp modelId="{46073901-565B-4735-849A-458CE993A993}">
      <dsp:nvSpPr>
        <dsp:cNvPr id="0" name=""/>
        <dsp:cNvSpPr/>
      </dsp:nvSpPr>
      <dsp:spPr>
        <a:xfrm>
          <a:off x="2057980" y="413618"/>
          <a:ext cx="1957091" cy="230246"/>
        </a:xfrm>
        <a:prstGeom prst="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E84C7FB-7753-4D85-A07B-1610D95F6CC4}">
      <dsp:nvSpPr>
        <dsp:cNvPr id="0" name=""/>
        <dsp:cNvSpPr/>
      </dsp:nvSpPr>
      <dsp:spPr>
        <a:xfrm>
          <a:off x="2057980" y="500089"/>
          <a:ext cx="143775" cy="14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ABEB2-CB69-4EA9-A86E-A89EC5B89787}">
      <dsp:nvSpPr>
        <dsp:cNvPr id="0" name=""/>
        <dsp:cNvSpPr/>
      </dsp:nvSpPr>
      <dsp:spPr>
        <a:xfrm>
          <a:off x="2057980" y="0"/>
          <a:ext cx="1957091" cy="413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量化績效指標系統</a:t>
          </a:r>
        </a:p>
      </dsp:txBody>
      <dsp:txXfrm>
        <a:off x="2057980" y="0"/>
        <a:ext cx="1957091" cy="413618"/>
      </dsp:txXfrm>
    </dsp:sp>
    <dsp:sp modelId="{3373A561-4AED-4D94-BC8A-C9D7F4766ECF}">
      <dsp:nvSpPr>
        <dsp:cNvPr id="0" name=""/>
        <dsp:cNvSpPr/>
      </dsp:nvSpPr>
      <dsp:spPr>
        <a:xfrm>
          <a:off x="2057980" y="835225"/>
          <a:ext cx="143771" cy="1437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4B5C352-A466-410A-A05B-7FEA117753E4}">
      <dsp:nvSpPr>
        <dsp:cNvPr id="0" name=""/>
        <dsp:cNvSpPr/>
      </dsp:nvSpPr>
      <dsp:spPr>
        <a:xfrm>
          <a:off x="2194977" y="739545"/>
          <a:ext cx="1820095" cy="335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標籤指標</a:t>
          </a:r>
        </a:p>
      </dsp:txBody>
      <dsp:txXfrm>
        <a:off x="2194977" y="739545"/>
        <a:ext cx="1820095" cy="335131"/>
      </dsp:txXfrm>
    </dsp:sp>
    <dsp:sp modelId="{1C03D32A-41F6-436A-B8AC-0B88A017F558}">
      <dsp:nvSpPr>
        <dsp:cNvPr id="0" name=""/>
        <dsp:cNvSpPr/>
      </dsp:nvSpPr>
      <dsp:spPr>
        <a:xfrm>
          <a:off x="2057980" y="1170356"/>
          <a:ext cx="143771" cy="1437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4262924-F868-4C35-B500-B5781A7631BB}">
      <dsp:nvSpPr>
        <dsp:cNvPr id="0" name=""/>
        <dsp:cNvSpPr/>
      </dsp:nvSpPr>
      <dsp:spPr>
        <a:xfrm>
          <a:off x="2194977" y="1074676"/>
          <a:ext cx="1820095" cy="335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順序指標</a:t>
          </a:r>
        </a:p>
      </dsp:txBody>
      <dsp:txXfrm>
        <a:off x="2194977" y="1074676"/>
        <a:ext cx="1820095" cy="335131"/>
      </dsp:txXfrm>
    </dsp:sp>
    <dsp:sp modelId="{EED1394F-B38A-4D95-9481-E480251BE874}">
      <dsp:nvSpPr>
        <dsp:cNvPr id="0" name=""/>
        <dsp:cNvSpPr/>
      </dsp:nvSpPr>
      <dsp:spPr>
        <a:xfrm>
          <a:off x="2057980" y="1505488"/>
          <a:ext cx="143771" cy="1437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8CE5C14-C939-4BE2-95DB-F9C5E60DF976}">
      <dsp:nvSpPr>
        <dsp:cNvPr id="0" name=""/>
        <dsp:cNvSpPr/>
      </dsp:nvSpPr>
      <dsp:spPr>
        <a:xfrm>
          <a:off x="2194977" y="1409808"/>
          <a:ext cx="1820095" cy="335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間隔指標</a:t>
          </a:r>
        </a:p>
      </dsp:txBody>
      <dsp:txXfrm>
        <a:off x="2194977" y="1409808"/>
        <a:ext cx="1820095" cy="335131"/>
      </dsp:txXfrm>
    </dsp:sp>
    <dsp:sp modelId="{A7E5FAFE-6BDB-40A4-AE85-5F412B29CAA5}">
      <dsp:nvSpPr>
        <dsp:cNvPr id="0" name=""/>
        <dsp:cNvSpPr/>
      </dsp:nvSpPr>
      <dsp:spPr>
        <a:xfrm>
          <a:off x="2057980" y="1840620"/>
          <a:ext cx="143771" cy="1437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58755FF-3708-425E-A3F8-791ED1903C10}">
      <dsp:nvSpPr>
        <dsp:cNvPr id="0" name=""/>
        <dsp:cNvSpPr/>
      </dsp:nvSpPr>
      <dsp:spPr>
        <a:xfrm>
          <a:off x="2194977" y="1744940"/>
          <a:ext cx="1820095" cy="335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比例指標</a:t>
          </a:r>
        </a:p>
      </dsp:txBody>
      <dsp:txXfrm>
        <a:off x="2194977" y="1744940"/>
        <a:ext cx="1820095" cy="335131"/>
      </dsp:txXfrm>
    </dsp:sp>
    <dsp:sp modelId="{0AB9C3C2-E579-4530-B765-479DF3643397}">
      <dsp:nvSpPr>
        <dsp:cNvPr id="0" name=""/>
        <dsp:cNvSpPr/>
      </dsp:nvSpPr>
      <dsp:spPr>
        <a:xfrm>
          <a:off x="2057980" y="2175751"/>
          <a:ext cx="143771" cy="14377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308D285-BC7D-401D-91F3-82399322E898}">
      <dsp:nvSpPr>
        <dsp:cNvPr id="0" name=""/>
        <dsp:cNvSpPr/>
      </dsp:nvSpPr>
      <dsp:spPr>
        <a:xfrm>
          <a:off x="2194977" y="2080071"/>
          <a:ext cx="1820095" cy="335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100" kern="1200" dirty="0"/>
            <a:t>其他指標</a:t>
          </a:r>
        </a:p>
      </dsp:txBody>
      <dsp:txXfrm>
        <a:off x="2194977" y="2080071"/>
        <a:ext cx="1820095" cy="335131"/>
      </dsp:txXfrm>
    </dsp:sp>
    <dsp:sp modelId="{C30DB3B7-4C84-4F5B-9270-457AECF33D93}">
      <dsp:nvSpPr>
        <dsp:cNvPr id="0" name=""/>
        <dsp:cNvSpPr/>
      </dsp:nvSpPr>
      <dsp:spPr>
        <a:xfrm>
          <a:off x="4112927" y="413618"/>
          <a:ext cx="1957091" cy="230246"/>
        </a:xfrm>
        <a:prstGeom prst="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A41D84E-017E-4798-A2CD-703E1501B380}">
      <dsp:nvSpPr>
        <dsp:cNvPr id="0" name=""/>
        <dsp:cNvSpPr/>
      </dsp:nvSpPr>
      <dsp:spPr>
        <a:xfrm>
          <a:off x="4112927" y="500089"/>
          <a:ext cx="143775" cy="14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7A621-E17A-4B7C-9DF7-28FE43733AFD}">
      <dsp:nvSpPr>
        <dsp:cNvPr id="0" name=""/>
        <dsp:cNvSpPr/>
      </dsp:nvSpPr>
      <dsp:spPr>
        <a:xfrm>
          <a:off x="4112927" y="0"/>
          <a:ext cx="1957091" cy="413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管理系統</a:t>
          </a:r>
        </a:p>
      </dsp:txBody>
      <dsp:txXfrm>
        <a:off x="4112927" y="0"/>
        <a:ext cx="1957091" cy="413618"/>
      </dsp:txXfrm>
    </dsp:sp>
    <dsp:sp modelId="{6B94088F-90AC-4CD8-BB97-6A06C588DDAC}">
      <dsp:nvSpPr>
        <dsp:cNvPr id="0" name=""/>
        <dsp:cNvSpPr/>
      </dsp:nvSpPr>
      <dsp:spPr>
        <a:xfrm>
          <a:off x="6167873" y="413618"/>
          <a:ext cx="1957091" cy="230246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965ED3-A5FB-4609-B5D3-5DFD1ED0D5D2}">
      <dsp:nvSpPr>
        <dsp:cNvPr id="0" name=""/>
        <dsp:cNvSpPr/>
      </dsp:nvSpPr>
      <dsp:spPr>
        <a:xfrm>
          <a:off x="6167873" y="500089"/>
          <a:ext cx="143775" cy="14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01012-463E-4D84-9833-E3857FB28736}">
      <dsp:nvSpPr>
        <dsp:cNvPr id="0" name=""/>
        <dsp:cNvSpPr/>
      </dsp:nvSpPr>
      <dsp:spPr>
        <a:xfrm>
          <a:off x="6167873" y="0"/>
          <a:ext cx="1957091" cy="413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/>
            <a:t>組織行為</a:t>
          </a:r>
        </a:p>
      </dsp:txBody>
      <dsp:txXfrm>
        <a:off x="6167873" y="0"/>
        <a:ext cx="1957091" cy="413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98778-4828-38C1-6D9E-D2463E1EA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A1CC67-69C6-C3AD-78AF-7C639CCD2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6FD4BD-91E7-2D83-046B-6F5A6A04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0E68-7E1E-4674-8718-8306C05FFE1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E515FF-F2B8-6288-50D6-73DD4077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AA08B6-DD32-434D-89F7-D2CB558E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E2C-C60B-4216-ABD3-27EE3D8D0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00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94357-C8E8-C890-0DA3-9B152A4E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3CADAC-03BE-5365-9128-2C6392A64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B0DFB9-319C-A33C-D406-5629437A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0E68-7E1E-4674-8718-8306C05FFE1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3A2515-D5BA-D6A2-E27B-732F5144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9E71F6-4ABA-5EDD-ECE4-4DB5BC88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E2C-C60B-4216-ABD3-27EE3D8D0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87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30DBB6-C2E9-B76D-A3A7-1FD92EC14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995D7B-6FCE-DFB4-5082-240956C6D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4160E5-C6FD-2BDC-FC9F-6B50DD71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0E68-7E1E-4674-8718-8306C05FFE1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6880B-0361-748B-8F4D-BA7A3E6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D1F52A-D58C-5A98-6B3F-A0C32B15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E2C-C60B-4216-ABD3-27EE3D8D0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37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E9E70-A4F5-0D71-D03F-52BE2A95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E0B211-A1A0-26FE-84D0-D57D4F23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B97C0A-A1EB-25ED-7D81-4ACFFE07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0E68-7E1E-4674-8718-8306C05FFE1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975814-1610-B8F1-FD08-6C7225FB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689D41-BBF6-390D-9649-D08D0E5B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E2C-C60B-4216-ABD3-27EE3D8D0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36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D95A3-E1B2-25DE-DC05-DD29002B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ADF0CB-269E-E2F4-205E-993A4209E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BDBCA5-2FA0-F28A-D98B-83B1F372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0E68-7E1E-4674-8718-8306C05FFE1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664450-B823-D92A-78A6-11011A55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D8E1A9-6DC1-A053-22CB-EA9F6128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E2C-C60B-4216-ABD3-27EE3D8D0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62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9B3BF-AC14-6F59-8079-38ECC938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9BAADA-F0B4-B1B5-3D42-8C7ADA13A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397B59-A46F-37A6-B7AE-A09787A6D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DBA5B8-8202-77C4-435F-BE670613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0E68-7E1E-4674-8718-8306C05FFE1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F8AEF5-C13D-4AAA-9736-938ADCBD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B8266D-FD93-0A31-FF1B-F7037B50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E2C-C60B-4216-ABD3-27EE3D8D0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58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F8858-3BE1-F76C-F9D2-427EBCF6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283B62-1121-9492-E1A3-457D4A791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0062A3-4609-7F6E-9668-9DB5C7EF3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DAD3BA-9438-9B45-0135-21F1DAF31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4CDAEC-C4C6-CB56-EB8A-482F5AF39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77B727-8F71-5AF4-14D2-914BC93B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0E68-7E1E-4674-8718-8306C05FFE1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56DEE5-9D30-106D-4E4B-CD0401FA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51497D-615F-2A0C-3FA6-4DB0180D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E2C-C60B-4216-ABD3-27EE3D8D0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43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13767-C5D4-91EB-0FD4-23A53826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6AF018-3106-1966-876B-0B4A4380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0E68-7E1E-4674-8718-8306C05FFE1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C5A9770-6867-99B9-BF2C-D232A07E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2B61AE-B337-FF0A-81B7-7CFAEF76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E2C-C60B-4216-ABD3-27EE3D8D0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5DC16D-599D-E23F-2E16-BCCBF9B7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0E68-7E1E-4674-8718-8306C05FFE1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47676B8-3592-01CC-4791-E0D05DE9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7B3AA4-0BB0-C30C-AEC7-76F8DF0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E2C-C60B-4216-ABD3-27EE3D8D0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24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02FD0-790F-735F-DC1D-891A695D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9A246E-01F1-6BA9-FCFA-786065616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65397B-5D96-52CB-874A-3F92B85A3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297CAC-BB32-ADCB-CD42-54604E7A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0E68-7E1E-4674-8718-8306C05FFE1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76F9-54B6-96B2-4B7B-C19724AF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90D4C8-A90E-A7C5-372A-22B1C7BF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E2C-C60B-4216-ABD3-27EE3D8D0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95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D41348-1C9B-919B-CC34-97F94F72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F7C3DB-79AF-B8FC-7B27-91395E0DB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F9FD72-7388-5C0D-1797-1901D5FE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DA461B-EB79-61B1-0E66-5D6E38CC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10E68-7E1E-4674-8718-8306C05FFE1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23C873-0417-456C-C66E-1D063B4D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77649A-500F-B7B7-E705-BB793A8D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2E2C-C60B-4216-ABD3-27EE3D8D0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42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7F38FC-3684-E879-8D21-8858E157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79D7DC-C925-EECB-59E5-19DB95213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5FAB0C-4E02-E376-872E-00C0F18F8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510E68-7E1E-4674-8718-8306C05FFE1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413835-5171-F9BD-F58B-6D38F43DE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3920AE-D2AA-48E7-5B70-DCCD97920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72E2C-C60B-4216-ABD3-27EE3D8D0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64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75472-0C09-23C4-774F-8E3D55D9B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678C4D-5DF9-55FF-893B-2758946E4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9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35366D0-52EF-4504-0301-A13666B4BE81}"/>
              </a:ext>
            </a:extLst>
          </p:cNvPr>
          <p:cNvGrpSpPr/>
          <p:nvPr/>
        </p:nvGrpSpPr>
        <p:grpSpPr>
          <a:xfrm>
            <a:off x="1364908" y="326570"/>
            <a:ext cx="9648795" cy="5691116"/>
            <a:chOff x="1364908" y="326570"/>
            <a:chExt cx="9648795" cy="5691116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E1B4182-7024-BD13-247C-B3708FE861AA}"/>
                </a:ext>
              </a:extLst>
            </p:cNvPr>
            <p:cNvSpPr txBox="1"/>
            <p:nvPr/>
          </p:nvSpPr>
          <p:spPr>
            <a:xfrm>
              <a:off x="1364908" y="326570"/>
              <a:ext cx="96487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量化指標的缺陷</a:t>
              </a:r>
              <a:endPara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endParaRPr lang="en-US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量化指標不代表真實世界，但卻會影響組織行為，因為人們可以「做數字」。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例如企業以當季業績做為績效指標時，人們便會犧牲長期利益，以換取當季指標的最佳化。</a:t>
              </a:r>
            </a:p>
          </p:txBody>
        </p: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D7557FA-3E71-B399-6FF9-AB58ED50EB69}"/>
                </a:ext>
              </a:extLst>
            </p:cNvPr>
            <p:cNvGrpSpPr/>
            <p:nvPr/>
          </p:nvGrpSpPr>
          <p:grpSpPr>
            <a:xfrm>
              <a:off x="2125305" y="2007291"/>
              <a:ext cx="8128000" cy="4010395"/>
              <a:chOff x="2125306" y="1848670"/>
              <a:chExt cx="8128000" cy="4010395"/>
            </a:xfrm>
          </p:grpSpPr>
          <p:graphicFrame>
            <p:nvGraphicFramePr>
              <p:cNvPr id="2" name="資料庫圖表 1">
                <a:extLst>
                  <a:ext uri="{FF2B5EF4-FFF2-40B4-BE49-F238E27FC236}">
                    <a16:creationId xmlns:a16="http://schemas.microsoft.com/office/drawing/2014/main" id="{44D46526-A0D9-7971-A230-E788FDC576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15982910"/>
                  </p:ext>
                </p:extLst>
              </p:nvPr>
            </p:nvGraphicFramePr>
            <p:xfrm>
              <a:off x="2125306" y="1848670"/>
              <a:ext cx="8128000" cy="352576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4" name="箭號: 左-右雙向 3">
                <a:extLst>
                  <a:ext uri="{FF2B5EF4-FFF2-40B4-BE49-F238E27FC236}">
                    <a16:creationId xmlns:a16="http://schemas.microsoft.com/office/drawing/2014/main" id="{D5387F5E-556E-695C-2C35-453027D1DDCE}"/>
                  </a:ext>
                </a:extLst>
              </p:cNvPr>
              <p:cNvSpPr/>
              <p:nvPr/>
            </p:nvSpPr>
            <p:spPr>
              <a:xfrm>
                <a:off x="2219648" y="5374433"/>
                <a:ext cx="7939314" cy="484632"/>
              </a:xfrm>
              <a:prstGeom prst="left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數字與管理偏誤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761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77</Words>
  <Application>Microsoft Office PowerPoint</Application>
  <PresentationFormat>寬螢幕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標楷體</vt:lpstr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190498 lily</dc:creator>
  <cp:lastModifiedBy>190498 lily</cp:lastModifiedBy>
  <cp:revision>2</cp:revision>
  <dcterms:created xsi:type="dcterms:W3CDTF">2024-03-20T01:20:03Z</dcterms:created>
  <dcterms:modified xsi:type="dcterms:W3CDTF">2024-03-20T01:39:18Z</dcterms:modified>
</cp:coreProperties>
</file>