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794" r:id="rId2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1B1D-EE5A-438E-A519-41A29D9003FE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2D0E1-733A-4D3F-9217-9F13EFCD9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BA1A-F069-4B96-84EA-E4236C6D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9B2EE-F7E9-4946-A0E2-29C8A5B1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773BB-B4E5-43C9-9673-4C231499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E6C6B-79B6-476F-B9C2-94A1327B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CA925-4C0B-4582-9B4E-5390883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EAC6A-35A4-46DE-B2E9-4B3C173D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3C3CED-0909-4FCC-A797-CA29E15C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D6373-7B1E-44AC-9B23-B9FBB8A3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78142-8F0E-4FAC-A774-425CE5B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09692-6E54-4245-83A7-68087D8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A1516B-66C1-4125-A0FE-3DD5211A0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AEAEE9-BDC4-44A5-8D79-5BF34083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9AE09-4FB9-46E4-8B13-43547E20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D7B83-CE11-4C25-9391-75948B0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8B8128-546A-4F27-A0CE-5544281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45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45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2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104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84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127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219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5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4F275-86DF-4571-90A5-A2AD0FB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E44E-A6ED-42C9-856F-89A24353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47B36-1F75-4B61-AC7E-7966782C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2058-B4A7-482B-BD81-5F32BBB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AA315-0C42-454C-80F7-FEB52AC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8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4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59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959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828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495800" y="21336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495800" y="42672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20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20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5189-8FC5-442E-A33A-DECA9079B1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0411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133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3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F9D72-AB89-4436-91FA-D005585D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588FB-81A0-4958-984B-44EE1EFA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9CA19-AF69-4055-BFB0-E5D8E689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4138F-9A0C-4A9C-A5F4-BB82DF52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04FFC-37F6-4A5D-8022-78C58968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FD09C-CDBF-4C78-AB07-50CDB5D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50E4C-A6BA-4A5D-8EF0-C97567AB9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18F6AD-1E84-4476-9AF3-B615BA4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75964-8C16-466F-A302-438DA458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3D43D-2C5F-44C2-94FC-85F7AC9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D57D7A-3151-40E4-8EDA-C0E2451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5F3C0-9CE6-416A-8757-614C950D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BF52B9-365D-4D4C-9DE2-3CBB532C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EB51B5-7DDC-480C-ACBF-0D630E0BC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467385-1952-41F9-91D9-1EA2FD403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A8F007-0506-4B93-BA62-574A56B9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9370C6-B8C0-4317-9A6A-C706A83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AAF3E0-4E43-452A-9673-053643A1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53E030-F3E6-49B6-9C1B-4056DCBE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F3257-5582-4ED2-B94D-EA34A9C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D2B9DE-187A-4D4E-B193-BFCD6FF8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1BE442-6A42-45CE-BB5D-628FC20C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2FC2C0-E50A-4E17-B23F-29DBB3E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B8CA77-7665-4609-8ECA-A20E5A87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DEDE6C-A9AF-4D9F-BD80-F3B562C5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24EC9-E2B4-4BFF-969A-08528440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30A39-7A38-47AD-B7FE-F8AA2E2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303C3-F6F3-440E-9BEB-D5882EAD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E0B2F8-708A-47AF-90DF-0F3CE73B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9CAC5B-B0F0-478B-AEB4-E97A1E2E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B8B23-27D1-4692-824D-54E5D11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363EB-85C1-442F-9E35-55D87DA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EF9DF-2EC2-4D80-9DBF-C8E9A5C1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D44FA0-4526-4FA8-9E71-509974FC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21C51-B09E-4A83-89B7-FBFEE406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361FC-62D4-4342-8C5F-2F8B66EF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72F13E-6E3B-411E-BB72-D9141673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81413-A005-4B8B-95CA-555F920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D7555A-0B08-4D6E-9DA7-3F291CF0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594B36-734B-4536-B0A7-8AD9F6E0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20EC0-07C1-4E2C-8843-F5805F9E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C3D12-CF3E-4950-B824-DC11E9EBD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91D47-1819-44AB-98E6-89D1746C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0"/>
            <a:ext cx="531812" cy="65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8686800" y="76200"/>
            <a:ext cx="3810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 eaLnBrk="1" fontAlgn="ctr" hangingPunct="1">
              <a:defRPr/>
            </a:pPr>
            <a:fld id="{4D914B76-33F8-4731-81B2-9A0BF6479FF3}" type="slidenum">
              <a:rPr lang="en-US" altLang="zh-TW" sz="1000" b="0" smtClean="0">
                <a:latin typeface="Times New Roman" charset="0"/>
              </a:rPr>
              <a:pPr algn="ctr" eaLnBrk="1" fontAlgn="ctr" hangingPunct="1">
                <a:defRPr/>
              </a:pPr>
              <a:t>‹#›</a:t>
            </a:fld>
            <a:endParaRPr lang="en-US" altLang="zh-TW" sz="1000" b="0">
              <a:latin typeface="Times New Roman" charset="0"/>
            </a:endParaRPr>
          </a:p>
        </p:txBody>
      </p:sp>
      <p:sp>
        <p:nvSpPr>
          <p:cNvPr id="1032" name="Rectangle 9"/>
          <p:cNvSpPr>
            <a:spLocks noChangeArrowheads="1"/>
          </p:cNvSpPr>
          <p:nvPr userDrawn="1"/>
        </p:nvSpPr>
        <p:spPr bwMode="auto">
          <a:xfrm>
            <a:off x="8001000" y="76200"/>
            <a:ext cx="6858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 eaLnBrk="1" fontAlgn="ctr" hangingPunct="1">
              <a:defRPr/>
            </a:pPr>
            <a:r>
              <a:rPr lang="en-US" altLang="zh-TW" sz="1000" b="0" dirty="0">
                <a:latin typeface="Times New Roman" charset="0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41034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A8718-8FB5-8AF0-68C8-A6CEDA2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結合</a:t>
            </a:r>
            <a:r>
              <a:rPr lang="zh-TW" altLang="en-US" sz="3200" b="1" dirty="0">
                <a:solidFill>
                  <a:srgbClr val="FF0000"/>
                </a:solidFill>
              </a:rPr>
              <a:t>商業分析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網頁設計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色彩學</a:t>
            </a:r>
            <a:r>
              <a:rPr lang="zh-TW" altLang="en-US" sz="3200" b="1" dirty="0"/>
              <a:t>應用於</a:t>
            </a:r>
            <a:r>
              <a:rPr lang="zh-TW" altLang="en-US" sz="3200" b="1" dirty="0">
                <a:solidFill>
                  <a:schemeClr val="accent1"/>
                </a:solidFill>
              </a:rPr>
              <a:t>流行時尚要素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4C566-A52C-B09D-3500-062705B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160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/>
              <a:t>本報告以產業分析與資料調查為前提，透過問卷設計與問卷調查法找出</a:t>
            </a:r>
            <a:r>
              <a:rPr lang="en-US" altLang="zh-TW" dirty="0"/>
              <a:t>2024</a:t>
            </a:r>
            <a:r>
              <a:rPr lang="zh-TW" altLang="en-US" dirty="0"/>
              <a:t>流行時尚要素趨勢，聚焦在流行時尚單品的種類與大眾喜好、接受程度等，並對報告中的時尚單品影像，統一以色彩管理技術設定影像資訊</a:t>
            </a:r>
            <a:r>
              <a:rPr lang="en-US" altLang="zh-TW" dirty="0"/>
              <a:t>(gamma/gamut/white point)</a:t>
            </a:r>
            <a:r>
              <a:rPr lang="zh-TW" altLang="en-US" dirty="0"/>
              <a:t>，將所收集的各類時尚代表要素製作</a:t>
            </a:r>
            <a:r>
              <a:rPr lang="en-US" altLang="zh-TW" dirty="0"/>
              <a:t>ICC</a:t>
            </a:r>
            <a:r>
              <a:rPr lang="zh-TW" altLang="en-US" dirty="0"/>
              <a:t>色彩品質管理，並投過前端網頁技術表現各種組合變化。</a:t>
            </a:r>
          </a:p>
        </p:txBody>
      </p:sp>
      <p:pic>
        <p:nvPicPr>
          <p:cNvPr id="17" name="Picture 2" descr="印T,印衣服一件,印衣服推薦,印衣服圖案,自備衣服印刷,高雄衣服印刷">
            <a:extLst>
              <a:ext uri="{FF2B5EF4-FFF2-40B4-BE49-F238E27FC236}">
                <a16:creationId xmlns:a16="http://schemas.microsoft.com/office/drawing/2014/main" id="{4717E87B-F8AB-5B59-8079-E58508AA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30" y="4442658"/>
            <a:ext cx="1711606" cy="1121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DE9BC297-B247-1993-A2A1-59642137AC8C}"/>
              </a:ext>
            </a:extLst>
          </p:cNvPr>
          <p:cNvGrpSpPr/>
          <p:nvPr/>
        </p:nvGrpSpPr>
        <p:grpSpPr>
          <a:xfrm>
            <a:off x="876515" y="3832167"/>
            <a:ext cx="7378758" cy="2687684"/>
            <a:chOff x="1663330" y="1941679"/>
            <a:chExt cx="5672937" cy="239354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81CD1A6-90B3-78B3-D4F4-7485AC5FDE3B}"/>
                </a:ext>
              </a:extLst>
            </p:cNvPr>
            <p:cNvSpPr txBox="1"/>
            <p:nvPr/>
          </p:nvSpPr>
          <p:spPr>
            <a:xfrm>
              <a:off x="1663330" y="2215055"/>
              <a:ext cx="1268169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Image without ICC</a:t>
              </a:r>
              <a:endParaRPr kumimoji="1" lang="zh-TW" altLang="en-US" sz="1400" kern="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向右箭號 23">
              <a:extLst>
                <a:ext uri="{FF2B5EF4-FFF2-40B4-BE49-F238E27FC236}">
                  <a16:creationId xmlns:a16="http://schemas.microsoft.com/office/drawing/2014/main" id="{5E6BB9CF-C0E2-CAAF-AABF-216BDF5F7169}"/>
                </a:ext>
              </a:extLst>
            </p:cNvPr>
            <p:cNvSpPr/>
            <p:nvPr/>
          </p:nvSpPr>
          <p:spPr>
            <a:xfrm>
              <a:off x="3176845" y="2841780"/>
              <a:ext cx="495055" cy="225025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D17B4C8-286E-AD1A-3DA6-7486F4948312}"/>
                </a:ext>
              </a:extLst>
            </p:cNvPr>
            <p:cNvSpPr txBox="1"/>
            <p:nvPr/>
          </p:nvSpPr>
          <p:spPr>
            <a:xfrm>
              <a:off x="1672719" y="1941679"/>
              <a:ext cx="2027358" cy="24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Input data (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相機、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PC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、網路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)</a:t>
              </a:r>
              <a:endParaRPr kumimoji="1" lang="zh-TW" altLang="en-US" sz="1400" b="1" kern="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22" name="Picture 8" descr="「icc profile」的圖片搜尋結果">
              <a:extLst>
                <a:ext uri="{FF2B5EF4-FFF2-40B4-BE49-F238E27FC236}">
                  <a16:creationId xmlns:a16="http://schemas.microsoft.com/office/drawing/2014/main" id="{38827407-9A87-E5A0-3487-1A6EA87E8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7125" y="2706765"/>
              <a:ext cx="495055" cy="495055"/>
            </a:xfrm>
            <a:prstGeom prst="rect">
              <a:avLst/>
            </a:prstGeom>
            <a:noFill/>
          </p:spPr>
        </p:pic>
        <p:sp>
          <p:nvSpPr>
            <p:cNvPr id="23" name="十字形 22">
              <a:extLst>
                <a:ext uri="{FF2B5EF4-FFF2-40B4-BE49-F238E27FC236}">
                  <a16:creationId xmlns:a16="http://schemas.microsoft.com/office/drawing/2014/main" id="{B37C5CAE-8E77-352F-5BB4-2BAA79C4AF35}"/>
                </a:ext>
              </a:extLst>
            </p:cNvPr>
            <p:cNvSpPr/>
            <p:nvPr/>
          </p:nvSpPr>
          <p:spPr>
            <a:xfrm>
              <a:off x="5337085" y="2841780"/>
              <a:ext cx="225024" cy="225025"/>
            </a:xfrm>
            <a:prstGeom prst="plus">
              <a:avLst>
                <a:gd name="adj" fmla="val 37827"/>
              </a:avLst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606064A-9CB4-D90D-1064-3140F7A1EB69}"/>
                </a:ext>
              </a:extLst>
            </p:cNvPr>
            <p:cNvSpPr txBox="1"/>
            <p:nvPr/>
          </p:nvSpPr>
          <p:spPr>
            <a:xfrm>
              <a:off x="5387271" y="2391730"/>
              <a:ext cx="1119945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指定 </a:t>
              </a:r>
              <a:r>
                <a:rPr kumimoji="1" lang="en-US" altLang="zh-TW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Icc profile</a:t>
              </a:r>
              <a:endParaRPr kumimoji="1" lang="zh-TW" altLang="en-US" sz="1400" kern="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D54942-EAA2-5A31-987C-4CABE87386B8}"/>
                </a:ext>
              </a:extLst>
            </p:cNvPr>
            <p:cNvSpPr txBox="1"/>
            <p:nvPr/>
          </p:nvSpPr>
          <p:spPr>
            <a:xfrm>
              <a:off x="5742130" y="1941680"/>
              <a:ext cx="1594137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Output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data(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網頁相片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)</a:t>
              </a:r>
              <a:endParaRPr kumimoji="1" lang="zh-TW" altLang="en-US" sz="1400" b="1" kern="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24D585-EB8E-CA49-D897-A6C3886E81E7}"/>
                </a:ext>
              </a:extLst>
            </p:cNvPr>
            <p:cNvSpPr txBox="1"/>
            <p:nvPr/>
          </p:nvSpPr>
          <p:spPr>
            <a:xfrm>
              <a:off x="3716905" y="2076695"/>
              <a:ext cx="1620180" cy="40866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PCS</a:t>
              </a:r>
              <a:r>
                <a:rPr kumimoji="1" lang="zh-TW" altLang="en-US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 色彩空間</a:t>
              </a:r>
              <a:endParaRPr kumimoji="1" lang="en-US" altLang="zh-TW" sz="1400" b="1" kern="0" dirty="0">
                <a:solidFill>
                  <a:srgbClr val="FF00FF"/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CIE</a:t>
              </a:r>
              <a:r>
                <a:rPr kumimoji="1" lang="zh-TW" altLang="en-US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LAB/CIE XYZ</a:t>
              </a:r>
              <a:endParaRPr kumimoji="1" lang="zh-TW" altLang="en-US" sz="1400" b="1" kern="0" dirty="0">
                <a:solidFill>
                  <a:srgbClr val="FF00FF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60D2E03-5C83-7940-5358-B4129DD6353B}"/>
                </a:ext>
              </a:extLst>
            </p:cNvPr>
            <p:cNvSpPr txBox="1"/>
            <p:nvPr/>
          </p:nvSpPr>
          <p:spPr>
            <a:xfrm>
              <a:off x="3581890" y="4056915"/>
              <a:ext cx="2025224" cy="2783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kern="0" dirty="0" err="1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icc</a:t>
              </a:r>
              <a:r>
                <a:rPr kumimoji="1" lang="zh-TW" altLang="en-US" sz="1600" b="1" kern="0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色彩管理模組</a:t>
              </a:r>
              <a:endParaRPr kumimoji="1" lang="en-US" altLang="zh-TW" sz="1600" b="1" kern="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上彎箭號 38">
              <a:extLst>
                <a:ext uri="{FF2B5EF4-FFF2-40B4-BE49-F238E27FC236}">
                  <a16:creationId xmlns:a16="http://schemas.microsoft.com/office/drawing/2014/main" id="{23D8B778-7A16-1F30-0A8F-5BD54C33636C}"/>
                </a:ext>
              </a:extLst>
            </p:cNvPr>
            <p:cNvSpPr/>
            <p:nvPr/>
          </p:nvSpPr>
          <p:spPr>
            <a:xfrm rot="5400000">
              <a:off x="2738046" y="3730630"/>
              <a:ext cx="360040" cy="832593"/>
            </a:xfrm>
            <a:prstGeom prst="bentUpArrow">
              <a:avLst>
                <a:gd name="adj1" fmla="val 23958"/>
                <a:gd name="adj2" fmla="val 31093"/>
                <a:gd name="adj3" fmla="val 25000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9" name="上彎箭號 40">
              <a:extLst>
                <a:ext uri="{FF2B5EF4-FFF2-40B4-BE49-F238E27FC236}">
                  <a16:creationId xmlns:a16="http://schemas.microsoft.com/office/drawing/2014/main" id="{7D40C6B7-5C66-C36C-D216-009EB4B1FAAC}"/>
                </a:ext>
              </a:extLst>
            </p:cNvPr>
            <p:cNvSpPr/>
            <p:nvPr/>
          </p:nvSpPr>
          <p:spPr>
            <a:xfrm rot="16200000" flipH="1">
              <a:off x="6023412" y="3730629"/>
              <a:ext cx="360040" cy="832593"/>
            </a:xfrm>
            <a:prstGeom prst="bentUpArrow">
              <a:avLst>
                <a:gd name="adj1" fmla="val 23958"/>
                <a:gd name="adj2" fmla="val 31093"/>
                <a:gd name="adj3" fmla="val 25000"/>
              </a:avLst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0" name="向右箭號 33">
              <a:extLst>
                <a:ext uri="{FF2B5EF4-FFF2-40B4-BE49-F238E27FC236}">
                  <a16:creationId xmlns:a16="http://schemas.microsoft.com/office/drawing/2014/main" id="{75F903AE-059D-D1C8-8946-5BA99D7CCB75}"/>
                </a:ext>
              </a:extLst>
            </p:cNvPr>
            <p:cNvSpPr/>
            <p:nvPr/>
          </p:nvSpPr>
          <p:spPr>
            <a:xfrm>
              <a:off x="6214296" y="2830636"/>
              <a:ext cx="495055" cy="225025"/>
            </a:xfrm>
            <a:prstGeom prst="rightArrow">
              <a:avLst/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pic>
        <p:nvPicPr>
          <p:cNvPr id="31" name="Picture 2" descr="印T,印衣服一件,印衣服推薦,印衣服圖案,自備衣服印刷,高雄衣服印刷">
            <a:extLst>
              <a:ext uri="{FF2B5EF4-FFF2-40B4-BE49-F238E27FC236}">
                <a16:creationId xmlns:a16="http://schemas.microsoft.com/office/drawing/2014/main" id="{FF07F3EF-6169-7B8D-9F2E-ABC7AE02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5" y="4621624"/>
            <a:ext cx="1711606" cy="1121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4725818-0782-B068-2FA1-BC07E489C61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63" y="4621624"/>
            <a:ext cx="1171273" cy="1121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31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A8718-8FB5-8AF0-68C8-A6CEDA2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結合</a:t>
            </a:r>
            <a:r>
              <a:rPr lang="zh-TW" altLang="en-US" sz="3200" b="1" dirty="0">
                <a:solidFill>
                  <a:srgbClr val="FF0000"/>
                </a:solidFill>
              </a:rPr>
              <a:t>商業分析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網頁設計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色彩學</a:t>
            </a:r>
            <a:r>
              <a:rPr lang="zh-TW" altLang="en-US" sz="3200" b="1" dirty="0"/>
              <a:t>應用於</a:t>
            </a:r>
            <a:r>
              <a:rPr lang="zh-TW" altLang="en-US" sz="3200" b="1" dirty="0">
                <a:solidFill>
                  <a:schemeClr val="accent1"/>
                </a:solidFill>
              </a:rPr>
              <a:t>流行時尚要素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4C566-A52C-B09D-3500-062705B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關鍵字：流行時尚、商業問卷分析、網頁設計、色彩管理模組、影像編輯</a:t>
            </a:r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sz="2000" b="1" dirty="0"/>
              <a:t>蘇暐智－</a:t>
            </a:r>
            <a:r>
              <a:rPr lang="zh-TW" altLang="en-US" sz="2000" dirty="0"/>
              <a:t>影像品質校正技術，依據代表性流行服裝影像，加入</a:t>
            </a:r>
            <a:r>
              <a:rPr lang="en-US" altLang="zh-TW" sz="2000" dirty="0"/>
              <a:t>ICC</a:t>
            </a:r>
            <a:r>
              <a:rPr lang="zh-TW" altLang="en-US" sz="2000" dirty="0"/>
              <a:t>色彩管理技術，插入</a:t>
            </a:r>
            <a:r>
              <a:rPr lang="en-US" altLang="zh-TW" sz="2000" dirty="0"/>
              <a:t>gamma/gamut/white point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黃雅婄－</a:t>
            </a:r>
            <a:r>
              <a:rPr lang="zh-TW" altLang="en-US" sz="2000" dirty="0"/>
              <a:t>流行要素與資訊蒐集、問卷設計與分析、商業分析、研究結論等。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b="1" dirty="0"/>
              <a:t>羅巧筠－</a:t>
            </a:r>
            <a:r>
              <a:rPr lang="zh-TW" altLang="en-US" sz="2000" dirty="0"/>
              <a:t>網頁ＵＩ設計、前端網頁撰寫、網站部署。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24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241</Words>
  <Application>Microsoft Office PowerPoint</Application>
  <PresentationFormat>如螢幕大小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Gill Sans MT</vt:lpstr>
      <vt:lpstr>Times New Roman</vt:lpstr>
      <vt:lpstr>Office 佈景主題</vt:lpstr>
      <vt:lpstr>預設簡報設計</vt:lpstr>
      <vt:lpstr>結合商業分析與網頁設計與色彩學應用於流行時尚要素</vt:lpstr>
      <vt:lpstr>結合商業分析與網頁設計與色彩學應用於流行時尚要素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su</dc:creator>
  <cp:lastModifiedBy>M11209102</cp:lastModifiedBy>
  <cp:revision>34</cp:revision>
  <dcterms:created xsi:type="dcterms:W3CDTF">2024-04-16T05:45:14Z</dcterms:created>
  <dcterms:modified xsi:type="dcterms:W3CDTF">2024-04-16T09:10:44Z</dcterms:modified>
</cp:coreProperties>
</file>