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3326-AEDF-1B8F-3901-00C64F91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663C7B-CBA5-CE6D-A298-CB009B30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8E119-CAD4-C99C-C250-85777736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44F28-0EC8-D4D5-85D6-6EAD2D3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B655D-5DB0-2D3A-E1EA-E77E41D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6F52B-1C73-109A-DB1B-215B33CD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978911-5C8F-EFAC-3656-6923EC03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09C71-A57A-6DEF-333D-1F58104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05388-D46A-29A0-4568-CF99540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319F8-753A-F262-6327-CA1A0B0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534C2C-6BF8-D11E-1C43-13D564869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220C56-110A-E2E3-8571-159364F8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20BA0-07B0-D446-E21E-2DC14B1B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BA173-EC6E-0A92-0276-9614D99F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13100-CC1B-88F1-2C53-F120A88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C0818-4478-4C01-0575-B1ED946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31EBB-FB11-5E48-BF8A-01E3B8A5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AD122-4A31-59DD-D4A3-5BAED889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22AF8-B497-98C2-8F0C-54275A8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170FC-E5B3-AEB8-43D3-442200D7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EE405-5A16-EA40-F5B3-83287FA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34AA7-37F1-2160-99EF-DB6F7B69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D227D-05BA-1FFB-894A-958FC8A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AEFFA-267C-AF18-B307-C538A05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5D29C-AF8E-EBE7-A330-9CE83402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972E7-0CC3-9D35-BC9E-65CEDB75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C40EC-3DBC-6C50-BED5-25E8E4FF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2CB318-7EDB-DC26-5786-3800AC810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5CF8B5-CE50-E26E-4D06-969E8BB0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AF0D0-0250-37BD-9DEF-B58344BE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9537E-8613-2211-AF93-2DCD9CC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F6397-86A4-A99E-60F9-512B9703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C8F237-CF22-881E-0D08-55A122C8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2A73C-3D20-160A-E4EC-BDE665EC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3DCEA3-985D-75FA-C5AE-3BAE7B2B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12C24A-8A84-3E8F-E1E1-1B0F314A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DB2C8-14C3-3AB6-F7F2-B591555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91E2F5-1458-95F3-942E-2DBDCD35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5B7C65-256B-57C3-2984-4C34680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9881-1547-AD9F-F306-44EDD3A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E6B7DD-D814-B7F9-CEA0-FC416E43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C6F352-559C-A8E3-451C-E39FF1D1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58E2A4-0DAB-0251-FB7B-7D25A2C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3B1715-457A-6F1C-9690-82E2FE4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2DAAF1-228D-BFFF-0E71-70FD9F4C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D82D36-E28C-95EF-230A-2513E14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0BEC4-F71D-F58F-9FB1-F994466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E72F3-CA38-AD67-820D-9CDA4B7A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3B13B9-1D3E-79B7-796F-6F6579E4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824E5-98CE-5F4D-1178-DEAF43A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FA7B4A-37A1-40AD-CF0B-D46B4DAB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91E02-02FE-55BA-257F-BB85B36E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FEC1E-62E6-0BD5-7170-41EAB15B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8BF7A1-6823-8988-491F-F278AE70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32B4D4-5F39-DDE7-E324-9E76BD9D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32E5C-E58C-5A51-3205-A862B87C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7730F-1D70-237D-EC27-BC6C246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AF7E3-55CF-FA49-B86F-9FB46D6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0717BB-DB5D-A766-6BAC-13637FD3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AE4A4-7900-2065-A79B-F5EB9579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53F1D-C11E-53A5-1CCB-88C4658A4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54FE6-24C6-4DC4-9635-88231CF56E65}" type="datetimeFigureOut">
              <a:rPr lang="zh-TW" altLang="en-US" smtClean="0"/>
              <a:t>2024/3/7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6CDD1-6AFF-EBA2-8618-D77C324C2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8C102-1614-F781-C632-DB454B32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A5A2-A421-6D09-2C3A-E1860AD1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82DA37-5061-C605-897A-E9A09C899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40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5A054BB-6CA3-4C46-C1AB-0F07E1643856}"/>
              </a:ext>
            </a:extLst>
          </p:cNvPr>
          <p:cNvGrpSpPr/>
          <p:nvPr/>
        </p:nvGrpSpPr>
        <p:grpSpPr>
          <a:xfrm>
            <a:off x="615821" y="1097902"/>
            <a:ext cx="9610529" cy="4761722"/>
            <a:chOff x="615821" y="1097902"/>
            <a:chExt cx="9610529" cy="4761722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A6167AD-6799-280A-68C6-F204AEA23937}"/>
                </a:ext>
              </a:extLst>
            </p:cNvPr>
            <p:cNvSpPr/>
            <p:nvPr/>
          </p:nvSpPr>
          <p:spPr>
            <a:xfrm>
              <a:off x="615821" y="4477139"/>
              <a:ext cx="3303036" cy="1382485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Interaction effects:</a:t>
              </a:r>
            </a:p>
            <a:p>
              <a:pPr algn="ctr"/>
              <a:r>
                <a:rPr lang="zh-TW" altLang="en-US" dirty="0"/>
                <a:t>互動效果、調節效果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AFF0BA0-2198-6D3D-8C39-532476C1375E}"/>
                </a:ext>
              </a:extLst>
            </p:cNvPr>
            <p:cNvGrpSpPr/>
            <p:nvPr/>
          </p:nvGrpSpPr>
          <p:grpSpPr>
            <a:xfrm>
              <a:off x="1147666" y="1097902"/>
              <a:ext cx="9078684" cy="4555671"/>
              <a:chOff x="1147666" y="1097902"/>
              <a:chExt cx="9078684" cy="455567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6D4555-3E84-4641-5429-3A894F3B9BC5}"/>
                  </a:ext>
                </a:extLst>
              </p:cNvPr>
              <p:cNvSpPr/>
              <p:nvPr/>
            </p:nvSpPr>
            <p:spPr>
              <a:xfrm>
                <a:off x="1642188" y="1097902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X</a:t>
                </a:r>
                <a:r>
                  <a:rPr lang="zh-TW" altLang="en-US" dirty="0"/>
                  <a:t>自變數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DDD010F-0137-686D-F5AE-0DCF6DE6FA44}"/>
                  </a:ext>
                </a:extLst>
              </p:cNvPr>
              <p:cNvSpPr/>
              <p:nvPr/>
            </p:nvSpPr>
            <p:spPr>
              <a:xfrm>
                <a:off x="4856585" y="5168381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zh-TW" altLang="en-US" dirty="0"/>
                  <a:t>調節變數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CC643E-9957-9FD1-BCC1-1211DB7C1436}"/>
                  </a:ext>
                </a:extLst>
              </p:cNvPr>
              <p:cNvSpPr/>
              <p:nvPr/>
            </p:nvSpPr>
            <p:spPr>
              <a:xfrm>
                <a:off x="7920133" y="1097902"/>
                <a:ext cx="1915885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Y</a:t>
                </a:r>
                <a:r>
                  <a:rPr lang="zh-TW" altLang="en-US" dirty="0"/>
                  <a:t>依變數、因變數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3DD84F-8FD6-CDD6-470D-4299C880B6A1}"/>
                  </a:ext>
                </a:extLst>
              </p:cNvPr>
              <p:cNvSpPr/>
              <p:nvPr/>
            </p:nvSpPr>
            <p:spPr>
              <a:xfrm>
                <a:off x="1147666" y="1844351"/>
                <a:ext cx="2696547" cy="131561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IV:four-day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Working week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5376FD-EF69-B2FF-B3C3-291BEB159C8D}"/>
                  </a:ext>
                </a:extLst>
              </p:cNvPr>
              <p:cNvSpPr/>
              <p:nvPr/>
            </p:nvSpPr>
            <p:spPr>
              <a:xfrm>
                <a:off x="7529803" y="1844351"/>
                <a:ext cx="2696547" cy="131561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DV:productivity</a:t>
                </a:r>
                <a:r>
                  <a:rPr lang="zh-TW" altLang="en-US" dirty="0"/>
                  <a:t>生產力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D9ED21-6370-39AD-EAEE-8A4A76B6993B}"/>
                  </a:ext>
                </a:extLst>
              </p:cNvPr>
              <p:cNvSpPr/>
              <p:nvPr/>
            </p:nvSpPr>
            <p:spPr>
              <a:xfrm>
                <a:off x="3610948" y="3429000"/>
                <a:ext cx="4198776" cy="109168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MV:</a:t>
                </a:r>
                <a:r>
                  <a:rPr lang="zh-TW" altLang="en-US" dirty="0"/>
                  <a:t>年齡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青壯年、老年、壯年</a:t>
                </a:r>
                <a:r>
                  <a:rPr lang="en-US" altLang="zh-TW" dirty="0"/>
                  <a:t>…?)</a:t>
                </a:r>
                <a:endParaRPr lang="zh-TW" altLang="en-US" dirty="0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FA4C20A-210B-DF0D-98EB-94FC624E2BD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3844213" y="2502159"/>
                <a:ext cx="3685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B909309-8C4B-36F9-13F0-25EA236A84B5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687008" y="2647951"/>
                <a:ext cx="23328" cy="781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82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554D2FDB-5683-D511-B6EE-440CEC0A5DCE}"/>
              </a:ext>
            </a:extLst>
          </p:cNvPr>
          <p:cNvGrpSpPr/>
          <p:nvPr/>
        </p:nvGrpSpPr>
        <p:grpSpPr>
          <a:xfrm>
            <a:off x="1147665" y="1097902"/>
            <a:ext cx="9078683" cy="5012871"/>
            <a:chOff x="1147665" y="1097902"/>
            <a:chExt cx="9078683" cy="50128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7680C31-0AC0-507C-0CB6-B35A7E4BEC42}"/>
                </a:ext>
              </a:extLst>
            </p:cNvPr>
            <p:cNvGrpSpPr/>
            <p:nvPr/>
          </p:nvGrpSpPr>
          <p:grpSpPr>
            <a:xfrm>
              <a:off x="1147666" y="1097902"/>
              <a:ext cx="9078682" cy="5012871"/>
              <a:chOff x="1147666" y="1097902"/>
              <a:chExt cx="9078682" cy="5012871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83E5EEDB-9039-B6A3-3052-3238A394191B}"/>
                  </a:ext>
                </a:extLst>
              </p:cNvPr>
              <p:cNvSpPr/>
              <p:nvPr/>
            </p:nvSpPr>
            <p:spPr>
              <a:xfrm>
                <a:off x="4226765" y="4506689"/>
                <a:ext cx="3303036" cy="1382485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MV:workers</a:t>
                </a:r>
                <a:r>
                  <a:rPr lang="en-US" altLang="zh-TW" dirty="0"/>
                  <a:t>’ age</a:t>
                </a:r>
                <a:endParaRPr lang="zh-TW" altLang="en-US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A8DEE54-BB5B-45F5-51A1-61CFBA41BBFC}"/>
                  </a:ext>
                </a:extLst>
              </p:cNvPr>
              <p:cNvGrpSpPr/>
              <p:nvPr/>
            </p:nvGrpSpPr>
            <p:grpSpPr>
              <a:xfrm>
                <a:off x="1147666" y="1097902"/>
                <a:ext cx="9078682" cy="5012871"/>
                <a:chOff x="1147666" y="1097902"/>
                <a:chExt cx="9078682" cy="501287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FD8278D-8153-6D70-8424-F1B0D2D94CFC}"/>
                    </a:ext>
                  </a:extLst>
                </p:cNvPr>
                <p:cNvSpPr/>
                <p:nvPr/>
              </p:nvSpPr>
              <p:spPr>
                <a:xfrm>
                  <a:off x="1642188" y="1097902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控制變數</a:t>
                  </a:r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35A6C03-48EA-6A13-76CC-9411418DF364}"/>
                    </a:ext>
                  </a:extLst>
                </p:cNvPr>
                <p:cNvSpPr/>
                <p:nvPr/>
              </p:nvSpPr>
              <p:spPr>
                <a:xfrm>
                  <a:off x="7049279" y="5625581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干擾變數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0544385-22E8-08FA-34F1-7C8E57063ED8}"/>
                    </a:ext>
                  </a:extLst>
                </p:cNvPr>
                <p:cNvSpPr/>
                <p:nvPr/>
              </p:nvSpPr>
              <p:spPr>
                <a:xfrm>
                  <a:off x="1147666" y="1844351"/>
                  <a:ext cx="2696547" cy="1315616"/>
                </a:xfrm>
                <a:prstGeom prst="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CV:weather</a:t>
                  </a:r>
                  <a:endParaRPr lang="en-US" altLang="zh-TW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F5DF8C5-742E-0BC9-237D-C36B4B8C81F7}"/>
                    </a:ext>
                  </a:extLst>
                </p:cNvPr>
                <p:cNvSpPr/>
                <p:nvPr/>
              </p:nvSpPr>
              <p:spPr>
                <a:xfrm>
                  <a:off x="7529801" y="2889379"/>
                  <a:ext cx="2696547" cy="131561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DV:productivity</a:t>
                  </a:r>
                  <a:r>
                    <a:rPr lang="zh-TW" altLang="en-US" dirty="0"/>
                    <a:t>生產力</a:t>
                  </a:r>
                </a:p>
              </p:txBody>
            </p: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8B839F20-78A3-9225-C3E7-CC7D1B2662E6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3844213" y="2502159"/>
                  <a:ext cx="3685588" cy="1045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4717F8-C91E-E6C8-D350-23EC388DD2DA}"/>
                </a:ext>
              </a:extLst>
            </p:cNvPr>
            <p:cNvSpPr/>
            <p:nvPr/>
          </p:nvSpPr>
          <p:spPr>
            <a:xfrm>
              <a:off x="1147665" y="3698034"/>
              <a:ext cx="2696547" cy="131561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IV:four-day</a:t>
              </a:r>
              <a:endParaRPr lang="en-US" altLang="zh-TW" dirty="0"/>
            </a:p>
            <a:p>
              <a:pPr algn="ctr"/>
              <a:r>
                <a:rPr lang="en-US" altLang="zh-TW" dirty="0"/>
                <a:t>Working week</a:t>
              </a:r>
              <a:endParaRPr lang="zh-TW" altLang="en-US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064410A-884C-E959-410C-9E31819C990A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3844212" y="3698034"/>
              <a:ext cx="3657600" cy="65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7FB01A5-402D-F77E-FC54-97F6FD58F565}"/>
              </a:ext>
            </a:extLst>
          </p:cNvPr>
          <p:cNvGrpSpPr/>
          <p:nvPr/>
        </p:nvGrpSpPr>
        <p:grpSpPr>
          <a:xfrm>
            <a:off x="1716833" y="466531"/>
            <a:ext cx="6867330" cy="4100802"/>
            <a:chOff x="1716833" y="466531"/>
            <a:chExt cx="6867330" cy="41008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6F9796C-461D-F88F-889A-BC5DEF203CD1}"/>
                </a:ext>
              </a:extLst>
            </p:cNvPr>
            <p:cNvSpPr/>
            <p:nvPr/>
          </p:nvSpPr>
          <p:spPr>
            <a:xfrm>
              <a:off x="5980922" y="466531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中介變數的圖例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1B3C78B-47DC-D165-755E-A12608E858A6}"/>
                </a:ext>
              </a:extLst>
            </p:cNvPr>
            <p:cNvGrpSpPr/>
            <p:nvPr/>
          </p:nvGrpSpPr>
          <p:grpSpPr>
            <a:xfrm>
              <a:off x="1716833" y="1525554"/>
              <a:ext cx="5833399" cy="3041779"/>
              <a:chOff x="1716833" y="1525554"/>
              <a:chExt cx="5833399" cy="3041779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900F2DD4-DC51-A146-3BCB-312784F18AF1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4E5ED8B-F65C-8492-1FD7-1E55354BB69D}"/>
                  </a:ext>
                </a:extLst>
              </p:cNvPr>
              <p:cNvSpPr/>
              <p:nvPr/>
            </p:nvSpPr>
            <p:spPr>
              <a:xfrm>
                <a:off x="6309260" y="3429000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5C638A5-B062-419F-523E-624F74513A93}"/>
                  </a:ext>
                </a:extLst>
              </p:cNvPr>
              <p:cNvSpPr/>
              <p:nvPr/>
            </p:nvSpPr>
            <p:spPr>
              <a:xfrm>
                <a:off x="3921967" y="1525554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Z</a:t>
                </a:r>
                <a:endParaRPr lang="zh-TW" altLang="en-US" sz="4800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F72F9156-F8A6-8DC8-4D22-727EFFB2922A}"/>
                  </a:ext>
                </a:extLst>
              </p:cNvPr>
              <p:cNvCxnSpPr>
                <a:stCxn id="3" idx="7"/>
              </p:cNvCxnSpPr>
              <p:nvPr/>
            </p:nvCxnSpPr>
            <p:spPr>
              <a:xfrm flipV="1">
                <a:off x="2776069" y="2500604"/>
                <a:ext cx="1245425" cy="1150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4E1CAF2B-C963-4B2D-5EAD-9A2EE405E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C08FDA04-E844-3BF7-BFC3-C06EC3315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730" y="2499121"/>
                <a:ext cx="1228530" cy="1152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75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00CED-373D-A600-7BFE-5D7AE0B4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642BB6E6-6E3F-2B3E-EFA2-E3F09A0436BB}"/>
              </a:ext>
            </a:extLst>
          </p:cNvPr>
          <p:cNvGrpSpPr/>
          <p:nvPr/>
        </p:nvGrpSpPr>
        <p:grpSpPr>
          <a:xfrm>
            <a:off x="1548882" y="2323323"/>
            <a:ext cx="5579705" cy="2346647"/>
            <a:chOff x="1716833" y="2220686"/>
            <a:chExt cx="5579705" cy="234664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AA6C7A6-8352-812E-8AAF-E48762213E7F}"/>
                </a:ext>
              </a:extLst>
            </p:cNvPr>
            <p:cNvSpPr/>
            <p:nvPr/>
          </p:nvSpPr>
          <p:spPr>
            <a:xfrm>
              <a:off x="3205064" y="2220686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無中介效果的圖例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B191E2-6481-BCD9-050A-F4461DA28A63}"/>
                </a:ext>
              </a:extLst>
            </p:cNvPr>
            <p:cNvGrpSpPr/>
            <p:nvPr/>
          </p:nvGrpSpPr>
          <p:grpSpPr>
            <a:xfrm>
              <a:off x="1716833" y="3494311"/>
              <a:ext cx="5579705" cy="1073022"/>
              <a:chOff x="1716833" y="3494311"/>
              <a:chExt cx="5579705" cy="1073022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FC050221-1117-985E-9D4A-98EA9CE4D6C7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868F1D83-847C-BD01-50ED-B5A0E585A547}"/>
                  </a:ext>
                </a:extLst>
              </p:cNvPr>
              <p:cNvSpPr/>
              <p:nvPr/>
            </p:nvSpPr>
            <p:spPr>
              <a:xfrm>
                <a:off x="6055566" y="3494311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C09F7B0E-E5DC-6D37-934F-09547AB69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655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9ED0-EF8E-3E61-EABA-BBD7DBC9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5C32A38-E1AE-A192-2366-D936D5FC0811}"/>
              </a:ext>
            </a:extLst>
          </p:cNvPr>
          <p:cNvGrpSpPr/>
          <p:nvPr/>
        </p:nvGrpSpPr>
        <p:grpSpPr>
          <a:xfrm>
            <a:off x="1548882" y="2323323"/>
            <a:ext cx="5738322" cy="2346647"/>
            <a:chOff x="1548882" y="2323323"/>
            <a:chExt cx="5738322" cy="2346647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DBDFDB-C9C8-95DD-4E0E-C54A4022DDE3}"/>
                </a:ext>
              </a:extLst>
            </p:cNvPr>
            <p:cNvGrpSpPr/>
            <p:nvPr/>
          </p:nvGrpSpPr>
          <p:grpSpPr>
            <a:xfrm>
              <a:off x="1548882" y="2323323"/>
              <a:ext cx="4091472" cy="2346647"/>
              <a:chOff x="1716833" y="2220686"/>
              <a:chExt cx="4091472" cy="2346647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08371E-3261-830E-9C33-91F093EC56B4}"/>
                  </a:ext>
                </a:extLst>
              </p:cNvPr>
              <p:cNvSpPr/>
              <p:nvPr/>
            </p:nvSpPr>
            <p:spPr>
              <a:xfrm>
                <a:off x="3205064" y="2220686"/>
                <a:ext cx="2603241" cy="95172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完全中介效果的圖例</a:t>
                </a:r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5B425489-6D86-B4DA-FB91-46F413D666F4}"/>
                  </a:ext>
                </a:extLst>
              </p:cNvPr>
              <p:cNvGrpSpPr/>
              <p:nvPr/>
            </p:nvGrpSpPr>
            <p:grpSpPr>
              <a:xfrm>
                <a:off x="1716833" y="3480318"/>
                <a:ext cx="3489647" cy="1087015"/>
                <a:chOff x="1716833" y="3480318"/>
                <a:chExt cx="3489647" cy="1087015"/>
              </a:xfrm>
            </p:grpSpPr>
            <p:sp>
              <p:nvSpPr>
                <p:cNvPr id="3" name="矩形: 圓角 2">
                  <a:extLst>
                    <a:ext uri="{FF2B5EF4-FFF2-40B4-BE49-F238E27FC236}">
                      <a16:creationId xmlns:a16="http://schemas.microsoft.com/office/drawing/2014/main" id="{5DA2B4EA-3EC6-08E5-535B-C83BB1FFF650}"/>
                    </a:ext>
                  </a:extLst>
                </p:cNvPr>
                <p:cNvSpPr/>
                <p:nvPr/>
              </p:nvSpPr>
              <p:spPr>
                <a:xfrm>
                  <a:off x="1716833" y="3494312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000" dirty="0"/>
                    <a:t>X</a:t>
                  </a:r>
                  <a:endParaRPr lang="zh-TW" altLang="en-US" sz="4000" dirty="0"/>
                </a:p>
              </p:txBody>
            </p:sp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2EEA49D6-7E15-B336-AE59-A73D9A465AA0}"/>
                    </a:ext>
                  </a:extLst>
                </p:cNvPr>
                <p:cNvSpPr/>
                <p:nvPr/>
              </p:nvSpPr>
              <p:spPr>
                <a:xfrm>
                  <a:off x="3965508" y="3480318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/>
                    <a:t>M</a:t>
                  </a:r>
                  <a:endParaRPr lang="zh-TW" altLang="en-US" sz="4800" dirty="0"/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14CF3DF0-AC43-D625-4D11-6729CAD55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449" y="4044819"/>
                  <a:ext cx="8397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950D923-D66C-DC23-F803-2C06DBA1E4D7}"/>
                </a:ext>
              </a:extLst>
            </p:cNvPr>
            <p:cNvSpPr/>
            <p:nvPr/>
          </p:nvSpPr>
          <p:spPr>
            <a:xfrm>
              <a:off x="6046232" y="3582954"/>
              <a:ext cx="1240972" cy="107302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/>
                <a:t>Y</a:t>
              </a:r>
              <a:endParaRPr lang="zh-TW" altLang="en-US" sz="48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289ADD6-5CF2-6B8C-FB24-9F55EFBDB5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507" y="4147456"/>
              <a:ext cx="839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66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81</Words>
  <Application>Microsoft Office PowerPoint</Application>
  <PresentationFormat>寬螢幕</PresentationFormat>
  <Paragraphs>27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2</cp:revision>
  <dcterms:created xsi:type="dcterms:W3CDTF">2024-03-07T01:41:00Z</dcterms:created>
  <dcterms:modified xsi:type="dcterms:W3CDTF">2024-03-07T05:52:07Z</dcterms:modified>
</cp:coreProperties>
</file>