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F46394-139E-4EA5-87F2-11DFAE5B01D6}" type="doc">
      <dgm:prSet loTypeId="urn:microsoft.com/office/officeart/2005/8/layout/pyramid3" loCatId="pyramid" qsTypeId="urn:microsoft.com/office/officeart/2005/8/quickstyle/simple3" qsCatId="simple" csTypeId="urn:microsoft.com/office/officeart/2005/8/colors/colorful2" csCatId="colorful" phldr="1"/>
      <dgm:spPr/>
    </dgm:pt>
    <dgm:pt modelId="{A292D3E1-A298-45E5-A6D2-162624FCB2E7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Universal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文獻宇宙</a:t>
          </a:r>
        </a:p>
      </dgm:t>
    </dgm:pt>
    <dgm:pt modelId="{062B27A1-2467-45B0-8C7B-EE3072E0215E}" type="parTrans" cxnId="{A6B601CE-88CD-4B21-BC26-192A190695F1}">
      <dgm:prSet/>
      <dgm:spPr/>
      <dgm:t>
        <a:bodyPr/>
        <a:lstStyle/>
        <a:p>
          <a:endParaRPr lang="zh-TW" altLang="en-US"/>
        </a:p>
      </dgm:t>
    </dgm:pt>
    <dgm:pt modelId="{05399612-7683-416A-8B19-E0690D3DC238}" type="sibTrans" cxnId="{A6B601CE-88CD-4B21-BC26-192A190695F1}">
      <dgm:prSet/>
      <dgm:spPr/>
      <dgm:t>
        <a:bodyPr/>
        <a:lstStyle/>
        <a:p>
          <a:endParaRPr lang="zh-TW" altLang="en-US"/>
        </a:p>
      </dgm:t>
    </dgm:pt>
    <dgm:pt modelId="{8B00B736-1480-4ED9-A8A8-AA6BFD91A33E}">
      <dgm:prSet phldrT="[文字]"/>
      <dgm:spPr/>
      <dgm:t>
        <a:bodyPr/>
        <a:lstStyle/>
        <a:p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。</a:t>
          </a:r>
        </a:p>
      </dgm:t>
    </dgm:pt>
    <dgm:pt modelId="{08343725-A5FD-4456-83A9-29A5C63CC338}" type="parTrans" cxnId="{4326D929-7E45-4B78-BEFB-7600EBFB10B4}">
      <dgm:prSet/>
      <dgm:spPr/>
      <dgm:t>
        <a:bodyPr/>
        <a:lstStyle/>
        <a:p>
          <a:endParaRPr lang="zh-TW" altLang="en-US"/>
        </a:p>
      </dgm:t>
    </dgm:pt>
    <dgm:pt modelId="{DB98F988-B4B3-45DF-84D0-4BC00379E780}" type="sibTrans" cxnId="{4326D929-7E45-4B78-BEFB-7600EBFB10B4}">
      <dgm:prSet/>
      <dgm:spPr/>
      <dgm:t>
        <a:bodyPr/>
        <a:lstStyle/>
        <a:p>
          <a:endParaRPr lang="zh-TW" altLang="en-US"/>
        </a:p>
      </dgm:t>
    </dgm:pt>
    <dgm:pt modelId="{A8B09AF3-766E-49BE-9CE6-A731507C1081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Suspect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抱持懷疑</a:t>
          </a:r>
          <a:r>
            <a:rPr lang="zh-TW" altLang="en-US" baseline="0">
              <a:latin typeface="Times New Roman" panose="02020603050405020304" pitchFamily="18" charset="0"/>
              <a:ea typeface="標楷體" panose="03000509000000000000" pitchFamily="65" charset="-120"/>
            </a:rPr>
            <a:t>、探討</a:t>
          </a:r>
          <a:endParaRPr lang="zh-TW" altLang="en-US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B9C2CA56-C4BE-43A0-A2AD-9643940CA546}" type="parTrans" cxnId="{3BBC67A3-6A8B-49BF-B874-E5291A14D100}">
      <dgm:prSet/>
      <dgm:spPr/>
      <dgm:t>
        <a:bodyPr/>
        <a:lstStyle/>
        <a:p>
          <a:endParaRPr lang="zh-TW" altLang="en-US"/>
        </a:p>
      </dgm:t>
    </dgm:pt>
    <dgm:pt modelId="{C0A7A42C-E1EA-425A-8E4B-675C6520583F}" type="sibTrans" cxnId="{3BBC67A3-6A8B-49BF-B874-E5291A14D100}">
      <dgm:prSet/>
      <dgm:spPr/>
      <dgm:t>
        <a:bodyPr/>
        <a:lstStyle/>
        <a:p>
          <a:endParaRPr lang="zh-TW" altLang="en-US"/>
        </a:p>
      </dgm:t>
    </dgm:pt>
    <dgm:pt modelId="{A3123E36-9D4D-4B90-9473-3E77E9D8C246}">
      <dgm:prSet phldrT="[文字]"/>
      <dgm:spPr/>
      <dgm:t>
        <a:bodyPr/>
        <a:lstStyle/>
        <a:p>
          <a:r>
            <a:rPr lang="en-US" altLang="zh-TW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Prospect</a:t>
          </a:r>
          <a:r>
            <a:rPr lang="zh-TW" altLang="en-US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展望</a:t>
          </a:r>
        </a:p>
      </dgm:t>
    </dgm:pt>
    <dgm:pt modelId="{E4717A1D-D18F-41DE-B840-C5B9CDA70A98}" type="parTrans" cxnId="{88A3901B-6490-4647-A94B-C6E5953EB3DE}">
      <dgm:prSet/>
      <dgm:spPr/>
      <dgm:t>
        <a:bodyPr/>
        <a:lstStyle/>
        <a:p>
          <a:endParaRPr lang="zh-TW" altLang="en-US"/>
        </a:p>
      </dgm:t>
    </dgm:pt>
    <dgm:pt modelId="{4CEF24D7-F34F-4DCC-AA41-773E5F433FFC}" type="sibTrans" cxnId="{88A3901B-6490-4647-A94B-C6E5953EB3DE}">
      <dgm:prSet/>
      <dgm:spPr/>
      <dgm:t>
        <a:bodyPr/>
        <a:lstStyle/>
        <a:p>
          <a:endParaRPr lang="zh-TW" altLang="en-US"/>
        </a:p>
      </dgm:t>
    </dgm:pt>
    <dgm:pt modelId="{2A081DB0-2974-482F-917D-D46CC3129B64}">
      <dgm:prSet phldrT="[文字]" custT="1"/>
      <dgm:spPr/>
      <dgm:t>
        <a:bodyPr/>
        <a:lstStyle/>
        <a:p>
          <a:r>
            <a:rPr lang="en-US" altLang="zh-TW" sz="2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Best Few</a:t>
          </a:r>
          <a:r>
            <a:rPr lang="zh-TW" altLang="en-US" sz="24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en-US" sz="16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最好的幾篇可以參考的</a:t>
          </a:r>
          <a:endParaRPr lang="zh-TW" altLang="en-US" sz="24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gm:t>
    </dgm:pt>
    <dgm:pt modelId="{83D0F794-D046-4471-820C-EF2B45490BBB}" type="parTrans" cxnId="{8B5C5948-962F-43B8-BAF2-3590EA3EEC7F}">
      <dgm:prSet/>
      <dgm:spPr/>
      <dgm:t>
        <a:bodyPr/>
        <a:lstStyle/>
        <a:p>
          <a:endParaRPr lang="zh-TW" altLang="en-US"/>
        </a:p>
      </dgm:t>
    </dgm:pt>
    <dgm:pt modelId="{07470879-935E-4546-822E-B8844DFB0ABD}" type="sibTrans" cxnId="{8B5C5948-962F-43B8-BAF2-3590EA3EEC7F}">
      <dgm:prSet/>
      <dgm:spPr/>
      <dgm:t>
        <a:bodyPr/>
        <a:lstStyle/>
        <a:p>
          <a:endParaRPr lang="zh-TW" altLang="en-US"/>
        </a:p>
      </dgm:t>
    </dgm:pt>
    <dgm:pt modelId="{59E0F1FF-91EE-45FD-9AD4-F8A901D0283B}" type="pres">
      <dgm:prSet presAssocID="{E7F46394-139E-4EA5-87F2-11DFAE5B01D6}" presName="Name0" presStyleCnt="0">
        <dgm:presLayoutVars>
          <dgm:dir/>
          <dgm:animLvl val="lvl"/>
          <dgm:resizeHandles val="exact"/>
        </dgm:presLayoutVars>
      </dgm:prSet>
      <dgm:spPr/>
    </dgm:pt>
    <dgm:pt modelId="{BA720F9C-FE1E-4CC4-B0FA-9219D51E7CB6}" type="pres">
      <dgm:prSet presAssocID="{A292D3E1-A298-45E5-A6D2-162624FCB2E7}" presName="Name8" presStyleCnt="0"/>
      <dgm:spPr/>
    </dgm:pt>
    <dgm:pt modelId="{EA352ED7-6F97-4989-B260-18AB44D5952E}" type="pres">
      <dgm:prSet presAssocID="{A292D3E1-A298-45E5-A6D2-162624FCB2E7}" presName="level" presStyleLbl="node1" presStyleIdx="0" presStyleCnt="5">
        <dgm:presLayoutVars>
          <dgm:chMax val="1"/>
          <dgm:bulletEnabled val="1"/>
        </dgm:presLayoutVars>
      </dgm:prSet>
      <dgm:spPr/>
    </dgm:pt>
    <dgm:pt modelId="{BAB25EC6-4A3A-4C82-998D-FA28A4CD6182}" type="pres">
      <dgm:prSet presAssocID="{A292D3E1-A298-45E5-A6D2-162624FCB2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CFF00D2-3A38-4102-A9F2-1AEA5C5BA280}" type="pres">
      <dgm:prSet presAssocID="{A8B09AF3-766E-49BE-9CE6-A731507C1081}" presName="Name8" presStyleCnt="0"/>
      <dgm:spPr/>
    </dgm:pt>
    <dgm:pt modelId="{9C24F168-B8B4-464F-9E8E-F6F0EC413285}" type="pres">
      <dgm:prSet presAssocID="{A8B09AF3-766E-49BE-9CE6-A731507C1081}" presName="level" presStyleLbl="node1" presStyleIdx="1" presStyleCnt="5">
        <dgm:presLayoutVars>
          <dgm:chMax val="1"/>
          <dgm:bulletEnabled val="1"/>
        </dgm:presLayoutVars>
      </dgm:prSet>
      <dgm:spPr/>
    </dgm:pt>
    <dgm:pt modelId="{1A07DBD1-0F09-42F1-9D8B-256342F61AAA}" type="pres">
      <dgm:prSet presAssocID="{A8B09AF3-766E-49BE-9CE6-A731507C108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86D6F43-0194-4ADF-96AC-67C512629545}" type="pres">
      <dgm:prSet presAssocID="{A3123E36-9D4D-4B90-9473-3E77E9D8C246}" presName="Name8" presStyleCnt="0"/>
      <dgm:spPr/>
    </dgm:pt>
    <dgm:pt modelId="{D814E7F0-18ED-480C-B7AE-1C826AC9C631}" type="pres">
      <dgm:prSet presAssocID="{A3123E36-9D4D-4B90-9473-3E77E9D8C246}" presName="level" presStyleLbl="node1" presStyleIdx="2" presStyleCnt="5">
        <dgm:presLayoutVars>
          <dgm:chMax val="1"/>
          <dgm:bulletEnabled val="1"/>
        </dgm:presLayoutVars>
      </dgm:prSet>
      <dgm:spPr/>
    </dgm:pt>
    <dgm:pt modelId="{8CDA7242-11BE-4600-8F28-26EA3D1177A9}" type="pres">
      <dgm:prSet presAssocID="{A3123E36-9D4D-4B90-9473-3E77E9D8C246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0B940B-A997-4187-A5EB-B1794BE97A67}" type="pres">
      <dgm:prSet presAssocID="{2A081DB0-2974-482F-917D-D46CC3129B64}" presName="Name8" presStyleCnt="0"/>
      <dgm:spPr/>
    </dgm:pt>
    <dgm:pt modelId="{3EF388DE-8FB7-49EF-99E3-A3837D9A6D4B}" type="pres">
      <dgm:prSet presAssocID="{2A081DB0-2974-482F-917D-D46CC3129B64}" presName="level" presStyleLbl="node1" presStyleIdx="3" presStyleCnt="5">
        <dgm:presLayoutVars>
          <dgm:chMax val="1"/>
          <dgm:bulletEnabled val="1"/>
        </dgm:presLayoutVars>
      </dgm:prSet>
      <dgm:spPr/>
    </dgm:pt>
    <dgm:pt modelId="{EDDA0AE0-0D7B-429E-84E3-0BCBD2343E5D}" type="pres">
      <dgm:prSet presAssocID="{2A081DB0-2974-482F-917D-D46CC3129B64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F17D6B07-0D37-46E8-A53E-86BDCB690F72}" type="pres">
      <dgm:prSet presAssocID="{8B00B736-1480-4ED9-A8A8-AA6BFD91A33E}" presName="Name8" presStyleCnt="0"/>
      <dgm:spPr/>
    </dgm:pt>
    <dgm:pt modelId="{4931570F-FA99-441C-9C55-ABE391E1621D}" type="pres">
      <dgm:prSet presAssocID="{8B00B736-1480-4ED9-A8A8-AA6BFD91A33E}" presName="level" presStyleLbl="node1" presStyleIdx="4" presStyleCnt="5">
        <dgm:presLayoutVars>
          <dgm:chMax val="1"/>
          <dgm:bulletEnabled val="1"/>
        </dgm:presLayoutVars>
      </dgm:prSet>
      <dgm:spPr/>
    </dgm:pt>
    <dgm:pt modelId="{D84285B1-2152-4BD8-A8E7-EAF427546008}" type="pres">
      <dgm:prSet presAssocID="{8B00B736-1480-4ED9-A8A8-AA6BFD91A33E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D6EC710E-BB9D-4765-B514-2C20E63408A5}" type="presOf" srcId="{8B00B736-1480-4ED9-A8A8-AA6BFD91A33E}" destId="{D84285B1-2152-4BD8-A8E7-EAF427546008}" srcOrd="1" destOrd="0" presId="urn:microsoft.com/office/officeart/2005/8/layout/pyramid3"/>
    <dgm:cxn modelId="{88A3901B-6490-4647-A94B-C6E5953EB3DE}" srcId="{E7F46394-139E-4EA5-87F2-11DFAE5B01D6}" destId="{A3123E36-9D4D-4B90-9473-3E77E9D8C246}" srcOrd="2" destOrd="0" parTransId="{E4717A1D-D18F-41DE-B840-C5B9CDA70A98}" sibTransId="{4CEF24D7-F34F-4DCC-AA41-773E5F433FFC}"/>
    <dgm:cxn modelId="{4326D929-7E45-4B78-BEFB-7600EBFB10B4}" srcId="{E7F46394-139E-4EA5-87F2-11DFAE5B01D6}" destId="{8B00B736-1480-4ED9-A8A8-AA6BFD91A33E}" srcOrd="4" destOrd="0" parTransId="{08343725-A5FD-4456-83A9-29A5C63CC338}" sibTransId="{DB98F988-B4B3-45DF-84D0-4BC00379E780}"/>
    <dgm:cxn modelId="{9D231A35-D40E-4A98-B8C5-88F1BFEF01EF}" type="presOf" srcId="{2A081DB0-2974-482F-917D-D46CC3129B64}" destId="{EDDA0AE0-0D7B-429E-84E3-0BCBD2343E5D}" srcOrd="1" destOrd="0" presId="urn:microsoft.com/office/officeart/2005/8/layout/pyramid3"/>
    <dgm:cxn modelId="{E9534C42-64A5-4D65-9F2C-EB0715AAF15E}" type="presOf" srcId="{8B00B736-1480-4ED9-A8A8-AA6BFD91A33E}" destId="{4931570F-FA99-441C-9C55-ABE391E1621D}" srcOrd="0" destOrd="0" presId="urn:microsoft.com/office/officeart/2005/8/layout/pyramid3"/>
    <dgm:cxn modelId="{8B5C5948-962F-43B8-BAF2-3590EA3EEC7F}" srcId="{E7F46394-139E-4EA5-87F2-11DFAE5B01D6}" destId="{2A081DB0-2974-482F-917D-D46CC3129B64}" srcOrd="3" destOrd="0" parTransId="{83D0F794-D046-4471-820C-EF2B45490BBB}" sibTransId="{07470879-935E-4546-822E-B8844DFB0ABD}"/>
    <dgm:cxn modelId="{4803C54F-64A8-47C6-B9F4-B3297F3F03DC}" type="presOf" srcId="{2A081DB0-2974-482F-917D-D46CC3129B64}" destId="{3EF388DE-8FB7-49EF-99E3-A3837D9A6D4B}" srcOrd="0" destOrd="0" presId="urn:microsoft.com/office/officeart/2005/8/layout/pyramid3"/>
    <dgm:cxn modelId="{BA5E7074-8FAB-46F9-BFE1-0FCFACC7A40B}" type="presOf" srcId="{A8B09AF3-766E-49BE-9CE6-A731507C1081}" destId="{1A07DBD1-0F09-42F1-9D8B-256342F61AAA}" srcOrd="1" destOrd="0" presId="urn:microsoft.com/office/officeart/2005/8/layout/pyramid3"/>
    <dgm:cxn modelId="{EAE66077-C4B6-4DF4-AB76-53A9EA7F093B}" type="presOf" srcId="{E7F46394-139E-4EA5-87F2-11DFAE5B01D6}" destId="{59E0F1FF-91EE-45FD-9AD4-F8A901D0283B}" srcOrd="0" destOrd="0" presId="urn:microsoft.com/office/officeart/2005/8/layout/pyramid3"/>
    <dgm:cxn modelId="{D0F55357-3B8C-4157-80A6-6928B3C12190}" type="presOf" srcId="{A292D3E1-A298-45E5-A6D2-162624FCB2E7}" destId="{EA352ED7-6F97-4989-B260-18AB44D5952E}" srcOrd="0" destOrd="0" presId="urn:microsoft.com/office/officeart/2005/8/layout/pyramid3"/>
    <dgm:cxn modelId="{2630D886-3FBA-417E-ABC5-C2266C130FF1}" type="presOf" srcId="{A8B09AF3-766E-49BE-9CE6-A731507C1081}" destId="{9C24F168-B8B4-464F-9E8E-F6F0EC413285}" srcOrd="0" destOrd="0" presId="urn:microsoft.com/office/officeart/2005/8/layout/pyramid3"/>
    <dgm:cxn modelId="{3BBC67A3-6A8B-49BF-B874-E5291A14D100}" srcId="{E7F46394-139E-4EA5-87F2-11DFAE5B01D6}" destId="{A8B09AF3-766E-49BE-9CE6-A731507C1081}" srcOrd="1" destOrd="0" parTransId="{B9C2CA56-C4BE-43A0-A2AD-9643940CA546}" sibTransId="{C0A7A42C-E1EA-425A-8E4B-675C6520583F}"/>
    <dgm:cxn modelId="{38E687BB-EB83-494A-93A8-7C4ACFACB773}" type="presOf" srcId="{A3123E36-9D4D-4B90-9473-3E77E9D8C246}" destId="{8CDA7242-11BE-4600-8F28-26EA3D1177A9}" srcOrd="1" destOrd="0" presId="urn:microsoft.com/office/officeart/2005/8/layout/pyramid3"/>
    <dgm:cxn modelId="{A6B601CE-88CD-4B21-BC26-192A190695F1}" srcId="{E7F46394-139E-4EA5-87F2-11DFAE5B01D6}" destId="{A292D3E1-A298-45E5-A6D2-162624FCB2E7}" srcOrd="0" destOrd="0" parTransId="{062B27A1-2467-45B0-8C7B-EE3072E0215E}" sibTransId="{05399612-7683-416A-8B19-E0690D3DC238}"/>
    <dgm:cxn modelId="{27585FF3-8BAE-46D5-83E4-8B510E3930E1}" type="presOf" srcId="{A3123E36-9D4D-4B90-9473-3E77E9D8C246}" destId="{D814E7F0-18ED-480C-B7AE-1C826AC9C631}" srcOrd="0" destOrd="0" presId="urn:microsoft.com/office/officeart/2005/8/layout/pyramid3"/>
    <dgm:cxn modelId="{6E690FF9-E84B-4675-8B9B-25ADD940C2B1}" type="presOf" srcId="{A292D3E1-A298-45E5-A6D2-162624FCB2E7}" destId="{BAB25EC6-4A3A-4C82-998D-FA28A4CD6182}" srcOrd="1" destOrd="0" presId="urn:microsoft.com/office/officeart/2005/8/layout/pyramid3"/>
    <dgm:cxn modelId="{4AECFEED-1280-4FE5-8BAB-8F7A6936237D}" type="presParOf" srcId="{59E0F1FF-91EE-45FD-9AD4-F8A901D0283B}" destId="{BA720F9C-FE1E-4CC4-B0FA-9219D51E7CB6}" srcOrd="0" destOrd="0" presId="urn:microsoft.com/office/officeart/2005/8/layout/pyramid3"/>
    <dgm:cxn modelId="{21A6BC62-F58C-430B-B700-65F184B62A40}" type="presParOf" srcId="{BA720F9C-FE1E-4CC4-B0FA-9219D51E7CB6}" destId="{EA352ED7-6F97-4989-B260-18AB44D5952E}" srcOrd="0" destOrd="0" presId="urn:microsoft.com/office/officeart/2005/8/layout/pyramid3"/>
    <dgm:cxn modelId="{A4639BDF-F499-4258-AED3-05F95FA491D1}" type="presParOf" srcId="{BA720F9C-FE1E-4CC4-B0FA-9219D51E7CB6}" destId="{BAB25EC6-4A3A-4C82-998D-FA28A4CD6182}" srcOrd="1" destOrd="0" presId="urn:microsoft.com/office/officeart/2005/8/layout/pyramid3"/>
    <dgm:cxn modelId="{F61B3996-BB57-436E-B02D-70C56B544ADF}" type="presParOf" srcId="{59E0F1FF-91EE-45FD-9AD4-F8A901D0283B}" destId="{FCFF00D2-3A38-4102-A9F2-1AEA5C5BA280}" srcOrd="1" destOrd="0" presId="urn:microsoft.com/office/officeart/2005/8/layout/pyramid3"/>
    <dgm:cxn modelId="{FA6B366F-F06B-499E-8A3C-7A92D7BCEBD0}" type="presParOf" srcId="{FCFF00D2-3A38-4102-A9F2-1AEA5C5BA280}" destId="{9C24F168-B8B4-464F-9E8E-F6F0EC413285}" srcOrd="0" destOrd="0" presId="urn:microsoft.com/office/officeart/2005/8/layout/pyramid3"/>
    <dgm:cxn modelId="{6A547E53-F757-44BE-A4EE-F275EBB7799C}" type="presParOf" srcId="{FCFF00D2-3A38-4102-A9F2-1AEA5C5BA280}" destId="{1A07DBD1-0F09-42F1-9D8B-256342F61AAA}" srcOrd="1" destOrd="0" presId="urn:microsoft.com/office/officeart/2005/8/layout/pyramid3"/>
    <dgm:cxn modelId="{EF8E3A6F-DA47-4A3E-9A51-EB996EE14D6A}" type="presParOf" srcId="{59E0F1FF-91EE-45FD-9AD4-F8A901D0283B}" destId="{B86D6F43-0194-4ADF-96AC-67C512629545}" srcOrd="2" destOrd="0" presId="urn:microsoft.com/office/officeart/2005/8/layout/pyramid3"/>
    <dgm:cxn modelId="{A03B88D6-4FE3-438D-A70D-A356E7DA967D}" type="presParOf" srcId="{B86D6F43-0194-4ADF-96AC-67C512629545}" destId="{D814E7F0-18ED-480C-B7AE-1C826AC9C631}" srcOrd="0" destOrd="0" presId="urn:microsoft.com/office/officeart/2005/8/layout/pyramid3"/>
    <dgm:cxn modelId="{8BC25FE8-A292-4EE2-8CE9-616DA07707F4}" type="presParOf" srcId="{B86D6F43-0194-4ADF-96AC-67C512629545}" destId="{8CDA7242-11BE-4600-8F28-26EA3D1177A9}" srcOrd="1" destOrd="0" presId="urn:microsoft.com/office/officeart/2005/8/layout/pyramid3"/>
    <dgm:cxn modelId="{B3FD64A1-35D5-4F9B-ABBC-64408BA254DD}" type="presParOf" srcId="{59E0F1FF-91EE-45FD-9AD4-F8A901D0283B}" destId="{350B940B-A997-4187-A5EB-B1794BE97A67}" srcOrd="3" destOrd="0" presId="urn:microsoft.com/office/officeart/2005/8/layout/pyramid3"/>
    <dgm:cxn modelId="{6AC5FF23-5308-4FEC-B123-83E480C6E549}" type="presParOf" srcId="{350B940B-A997-4187-A5EB-B1794BE97A67}" destId="{3EF388DE-8FB7-49EF-99E3-A3837D9A6D4B}" srcOrd="0" destOrd="0" presId="urn:microsoft.com/office/officeart/2005/8/layout/pyramid3"/>
    <dgm:cxn modelId="{73E48C3E-072F-4C18-8A50-594FDDD9B8E0}" type="presParOf" srcId="{350B940B-A997-4187-A5EB-B1794BE97A67}" destId="{EDDA0AE0-0D7B-429E-84E3-0BCBD2343E5D}" srcOrd="1" destOrd="0" presId="urn:microsoft.com/office/officeart/2005/8/layout/pyramid3"/>
    <dgm:cxn modelId="{4C879447-79AB-4A9E-9C09-73E68C455D88}" type="presParOf" srcId="{59E0F1FF-91EE-45FD-9AD4-F8A901D0283B}" destId="{F17D6B07-0D37-46E8-A53E-86BDCB690F72}" srcOrd="4" destOrd="0" presId="urn:microsoft.com/office/officeart/2005/8/layout/pyramid3"/>
    <dgm:cxn modelId="{90C5D9B9-1D38-4E67-A6B7-F04E806D1D55}" type="presParOf" srcId="{F17D6B07-0D37-46E8-A53E-86BDCB690F72}" destId="{4931570F-FA99-441C-9C55-ABE391E1621D}" srcOrd="0" destOrd="0" presId="urn:microsoft.com/office/officeart/2005/8/layout/pyramid3"/>
    <dgm:cxn modelId="{5E9EA84B-E996-4E9D-9E6A-746610EE91F6}" type="presParOf" srcId="{F17D6B07-0D37-46E8-A53E-86BDCB690F72}" destId="{D84285B1-2152-4BD8-A8E7-EAF427546008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B6F999-11BD-4E2A-B516-BB35D8FBF9B6}" type="doc">
      <dgm:prSet loTypeId="urn:microsoft.com/office/officeart/2005/8/layout/vList2" loCatId="list" qsTypeId="urn:microsoft.com/office/officeart/2005/8/quickstyle/simple3" qsCatId="simple" csTypeId="urn:microsoft.com/office/officeart/2005/8/colors/colorful2" csCatId="colorful" phldr="1"/>
      <dgm:spPr/>
      <dgm:t>
        <a:bodyPr/>
        <a:lstStyle/>
        <a:p>
          <a:endParaRPr lang="zh-TW" altLang="en-US"/>
        </a:p>
      </dgm:t>
    </dgm:pt>
    <dgm:pt modelId="{FA2C9464-148A-483B-804D-45268911DFB4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了解研究現況</a:t>
          </a:r>
        </a:p>
      </dgm:t>
    </dgm:pt>
    <dgm:pt modelId="{EE2773A6-3B38-4C0C-89B5-98AD8793A445}" type="parTrans" cxnId="{F86C1F04-E2C3-4FD8-B108-BDB376A5BCFF}">
      <dgm:prSet/>
      <dgm:spPr/>
      <dgm:t>
        <a:bodyPr/>
        <a:lstStyle/>
        <a:p>
          <a:endParaRPr lang="zh-TW" altLang="en-US"/>
        </a:p>
      </dgm:t>
    </dgm:pt>
    <dgm:pt modelId="{6A6018C2-F1BF-43D0-BD92-E92020CFAC55}" type="sibTrans" cxnId="{F86C1F04-E2C3-4FD8-B108-BDB376A5BCFF}">
      <dgm:prSet/>
      <dgm:spPr/>
      <dgm:t>
        <a:bodyPr/>
        <a:lstStyle/>
        <a:p>
          <a:endParaRPr lang="zh-TW" altLang="en-US"/>
        </a:p>
      </dgm:t>
    </dgm:pt>
    <dgm:pt modelId="{F5C1807D-A04B-4A55-B284-43413BF7CE1B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了解特定議題</a:t>
          </a:r>
        </a:p>
      </dgm:t>
    </dgm:pt>
    <dgm:pt modelId="{28540E9B-3E9A-4E49-9603-ABB05F3375C2}" type="parTrans" cxnId="{24B7BD0C-4455-4930-898C-AD873E897A6F}">
      <dgm:prSet/>
      <dgm:spPr/>
      <dgm:t>
        <a:bodyPr/>
        <a:lstStyle/>
        <a:p>
          <a:endParaRPr lang="zh-TW" altLang="en-US"/>
        </a:p>
      </dgm:t>
    </dgm:pt>
    <dgm:pt modelId="{CE0CFCFC-DE52-4553-90D2-47B1E7F18FE3}" type="sibTrans" cxnId="{24B7BD0C-4455-4930-898C-AD873E897A6F}">
      <dgm:prSet/>
      <dgm:spPr/>
      <dgm:t>
        <a:bodyPr/>
        <a:lstStyle/>
        <a:p>
          <a:endParaRPr lang="zh-TW" altLang="en-US"/>
        </a:p>
      </dgm:t>
    </dgm:pt>
    <dgm:pt modelId="{064F3337-C597-4315-A0EF-796AE56D1656}">
      <dgm:prSet phldrT="[文字]" phldr="1" custT="1"/>
      <dgm:spPr/>
      <dgm:t>
        <a:bodyPr/>
        <a:lstStyle/>
        <a:p>
          <a:endParaRPr lang="zh-TW" altLang="en-US" sz="1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409445D4-B39F-4AD5-857B-66DFD0005F54}" type="parTrans" cxnId="{5F936E51-CCEB-4B77-95A3-B685BC0F8ABB}">
      <dgm:prSet/>
      <dgm:spPr/>
      <dgm:t>
        <a:bodyPr/>
        <a:lstStyle/>
        <a:p>
          <a:endParaRPr lang="zh-TW" altLang="en-US"/>
        </a:p>
      </dgm:t>
    </dgm:pt>
    <dgm:pt modelId="{F8A1B806-5B50-46A5-94AE-75093A77C671}" type="sibTrans" cxnId="{5F936E51-CCEB-4B77-95A3-B685BC0F8ABB}">
      <dgm:prSet/>
      <dgm:spPr/>
      <dgm:t>
        <a:bodyPr/>
        <a:lstStyle/>
        <a:p>
          <a:endParaRPr lang="zh-TW" altLang="en-US"/>
        </a:p>
      </dgm:t>
    </dgm:pt>
    <dgm:pt modelId="{7A302BC8-78EF-45F1-A7B0-1C4C7857C283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大範圍搜尋此領域大家在探討甚麼</a:t>
          </a:r>
        </a:p>
      </dgm:t>
    </dgm:pt>
    <dgm:pt modelId="{5AD97ECB-3410-4305-B682-C07800BD3B52}" type="parTrans" cxnId="{332CCE63-A190-4135-BD90-9E78B98DA01C}">
      <dgm:prSet/>
      <dgm:spPr/>
      <dgm:t>
        <a:bodyPr/>
        <a:lstStyle/>
        <a:p>
          <a:endParaRPr lang="zh-TW" altLang="en-US"/>
        </a:p>
      </dgm:t>
    </dgm:pt>
    <dgm:pt modelId="{D2D7BE61-71E0-472C-959E-7DC70BA95EB6}" type="sibTrans" cxnId="{332CCE63-A190-4135-BD90-9E78B98DA01C}">
      <dgm:prSet/>
      <dgm:spPr/>
      <dgm:t>
        <a:bodyPr/>
        <a:lstStyle/>
        <a:p>
          <a:endParaRPr lang="zh-TW" altLang="en-US"/>
        </a:p>
      </dgm:t>
    </dgm:pt>
    <dgm:pt modelId="{232D7010-2DD1-4574-B116-C0DF1217B672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研究問題的可能方案</a:t>
          </a:r>
        </a:p>
      </dgm:t>
    </dgm:pt>
    <dgm:pt modelId="{80C1E722-98B6-41A1-B096-84DACE8919B0}" type="parTrans" cxnId="{F4B96F39-179C-4FF7-97FD-E66B11F87C86}">
      <dgm:prSet/>
      <dgm:spPr/>
      <dgm:t>
        <a:bodyPr/>
        <a:lstStyle/>
        <a:p>
          <a:endParaRPr lang="zh-TW" altLang="en-US"/>
        </a:p>
      </dgm:t>
    </dgm:pt>
    <dgm:pt modelId="{B6774954-40CC-4029-9D00-9D2F4B309316}" type="sibTrans" cxnId="{F4B96F39-179C-4FF7-97FD-E66B11F87C86}">
      <dgm:prSet/>
      <dgm:spPr/>
      <dgm:t>
        <a:bodyPr/>
        <a:lstStyle/>
        <a:p>
          <a:endParaRPr lang="zh-TW" altLang="en-US"/>
        </a:p>
      </dgm:t>
    </dgm:pt>
    <dgm:pt modelId="{00D52BA6-CE50-45C4-A13A-3DFBEDEDB7A7}">
      <dgm:prSet phldrT="[文字]" custT="1"/>
      <dgm:spPr/>
      <dgm:t>
        <a:bodyPr/>
        <a:lstStyle/>
        <a:p>
          <a:pPr algn="l"/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確定研究問題</a:t>
          </a:r>
        </a:p>
      </dgm:t>
    </dgm:pt>
    <dgm:pt modelId="{F3593904-82D2-40BA-AB2C-0A46DB7EC9F4}" type="parTrans" cxnId="{FF9CA858-2548-4A74-8B0F-B21907C717F2}">
      <dgm:prSet/>
      <dgm:spPr/>
      <dgm:t>
        <a:bodyPr/>
        <a:lstStyle/>
        <a:p>
          <a:endParaRPr lang="zh-TW" altLang="en-US"/>
        </a:p>
      </dgm:t>
    </dgm:pt>
    <dgm:pt modelId="{AB574FD9-C755-485C-9058-7DAD1362EA13}" type="sibTrans" cxnId="{FF9CA858-2548-4A74-8B0F-B21907C717F2}">
      <dgm:prSet/>
      <dgm:spPr/>
      <dgm:t>
        <a:bodyPr/>
        <a:lstStyle/>
        <a:p>
          <a:endParaRPr lang="zh-TW" altLang="en-US"/>
        </a:p>
      </dgm:t>
    </dgm:pt>
    <dgm:pt modelId="{2FF0074A-C761-4F58-8CE0-63A224AF3A4F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進行研究結果呈現</a:t>
          </a:r>
        </a:p>
      </dgm:t>
    </dgm:pt>
    <dgm:pt modelId="{DC37F8CD-3C38-45E1-A5E0-6E11862378D1}" type="parTrans" cxnId="{1591CB87-8575-4EAE-AC98-2BEC41CA81F3}">
      <dgm:prSet/>
      <dgm:spPr/>
      <dgm:t>
        <a:bodyPr/>
        <a:lstStyle/>
        <a:p>
          <a:endParaRPr lang="zh-TW" altLang="en-US"/>
        </a:p>
      </dgm:t>
    </dgm:pt>
    <dgm:pt modelId="{1A441B01-BA5B-4B33-BDF4-0D8849A1CEC8}" type="sibTrans" cxnId="{1591CB87-8575-4EAE-AC98-2BEC41CA81F3}">
      <dgm:prSet/>
      <dgm:spPr/>
      <dgm:t>
        <a:bodyPr/>
        <a:lstStyle/>
        <a:p>
          <a:endParaRPr lang="zh-TW" altLang="en-US"/>
        </a:p>
      </dgm:t>
    </dgm:pt>
    <dgm:pt modelId="{766BA6C5-86D1-4CC2-8F93-7B4A24735CB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針對有興趣、有發展的領域，搜尋瀏覽時多篇重要論文</a:t>
          </a:r>
        </a:p>
      </dgm:t>
    </dgm:pt>
    <dgm:pt modelId="{C6933F3F-5A3C-4745-9850-DA472789E053}" type="parTrans" cxnId="{0B8AFAF5-CFD2-4E11-981E-3ABCC91C32DF}">
      <dgm:prSet/>
      <dgm:spPr/>
      <dgm:t>
        <a:bodyPr/>
        <a:lstStyle/>
        <a:p>
          <a:endParaRPr lang="zh-TW" altLang="en-US"/>
        </a:p>
      </dgm:t>
    </dgm:pt>
    <dgm:pt modelId="{A21DABEE-5BA8-45E1-9569-614C89DE03B8}" type="sibTrans" cxnId="{0B8AFAF5-CFD2-4E11-981E-3ABCC91C32DF}">
      <dgm:prSet/>
      <dgm:spPr/>
      <dgm:t>
        <a:bodyPr/>
        <a:lstStyle/>
        <a:p>
          <a:endParaRPr lang="zh-TW" altLang="en-US"/>
        </a:p>
      </dgm:t>
    </dgm:pt>
    <dgm:pt modelId="{8E058963-4DD2-4A18-8690-2D29EFD5C313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深入研讀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在此很小的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一直深入研究、不可能一直重新換</a:t>
          </a:r>
          <a:r>
            <a: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rPr>
            <a:t>area)</a:t>
          </a:r>
          <a:endParaRPr lang="zh-TW" altLang="en-US" sz="1600" dirty="0"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827C16D0-7339-45A0-B34D-17865E7E5AC9}" type="parTrans" cxnId="{1FB974BE-8BAE-451C-83F3-947361BD5FDF}">
      <dgm:prSet/>
      <dgm:spPr/>
      <dgm:t>
        <a:bodyPr/>
        <a:lstStyle/>
        <a:p>
          <a:endParaRPr lang="zh-TW" altLang="en-US"/>
        </a:p>
      </dgm:t>
    </dgm:pt>
    <dgm:pt modelId="{0F315838-20E9-4947-BB3F-A7AD29A6687E}" type="sibTrans" cxnId="{1FB974BE-8BAE-451C-83F3-947361BD5FDF}">
      <dgm:prSet/>
      <dgm:spPr/>
      <dgm:t>
        <a:bodyPr/>
        <a:lstStyle/>
        <a:p>
          <a:endParaRPr lang="zh-TW" altLang="en-US"/>
        </a:p>
      </dgm:t>
    </dgm:pt>
    <dgm:pt modelId="{D9220FEC-62AC-4CEE-B6C0-89B217B66460}">
      <dgm:prSet phldrT="[文字]" custT="1"/>
      <dgm:spPr/>
      <dgm:t>
        <a:bodyPr/>
        <a:lstStyle/>
        <a:p>
          <a:r>
            <a:rPr lang="en-US" altLang="zh-TW" sz="1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Find the research gap</a:t>
          </a:r>
          <a:endParaRPr lang="zh-TW" altLang="en-US" sz="1600" b="1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</dgm:t>
    </dgm:pt>
    <dgm:pt modelId="{53D43D25-4B03-4839-AB8F-B74AA3DCCE92}" type="parTrans" cxnId="{4FDE1253-50FA-410D-A917-7B44C9B486ED}">
      <dgm:prSet/>
      <dgm:spPr/>
      <dgm:t>
        <a:bodyPr/>
        <a:lstStyle/>
        <a:p>
          <a:endParaRPr lang="zh-TW" altLang="en-US"/>
        </a:p>
      </dgm:t>
    </dgm:pt>
    <dgm:pt modelId="{39CF9109-56AA-44AE-9261-9F65ECE40BE0}" type="sibTrans" cxnId="{4FDE1253-50FA-410D-A917-7B44C9B486ED}">
      <dgm:prSet/>
      <dgm:spPr/>
      <dgm:t>
        <a:bodyPr/>
        <a:lstStyle/>
        <a:p>
          <a:endParaRPr lang="zh-TW" altLang="en-US"/>
        </a:p>
      </dgm:t>
    </dgm:pt>
    <dgm:pt modelId="{5633EAF9-63AE-488C-840A-FDD6F12F9C0B}">
      <dgm:prSet phldrT="[文字]" custT="1"/>
      <dgm:spPr/>
      <dgm:t>
        <a:bodyPr/>
        <a:lstStyle/>
        <a:p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背景的實務環境和理論</a:t>
          </a:r>
        </a:p>
      </dgm:t>
    </dgm:pt>
    <dgm:pt modelId="{D6793810-5DED-4484-82C6-D5B89C13AF43}" type="parTrans" cxnId="{5BA78F95-1C5E-4A7C-AB80-C8FEFF9742EE}">
      <dgm:prSet/>
      <dgm:spPr/>
      <dgm:t>
        <a:bodyPr/>
        <a:lstStyle/>
        <a:p>
          <a:endParaRPr lang="zh-TW" altLang="en-US"/>
        </a:p>
      </dgm:t>
    </dgm:pt>
    <dgm:pt modelId="{418F627F-7EFB-40F6-8C04-EC23D5809FCC}" type="sibTrans" cxnId="{5BA78F95-1C5E-4A7C-AB80-C8FEFF9742EE}">
      <dgm:prSet/>
      <dgm:spPr/>
      <dgm:t>
        <a:bodyPr/>
        <a:lstStyle/>
        <a:p>
          <a:endParaRPr lang="zh-TW" altLang="en-US"/>
        </a:p>
      </dgm:t>
    </dgm:pt>
    <dgm:pt modelId="{CFE0341E-8CA0-4242-B746-17F8888CAEAB}">
      <dgm:prSet phldrT="[文字]" custT="1"/>
      <dgm:spPr/>
      <dgm:t>
        <a:bodyPr/>
        <a:lstStyle/>
        <a:p>
          <a:r>
            <a:rPr lang="zh-TW" altLang="en-US" sz="1600" b="1" dirty="0">
              <a:latin typeface="標楷體" panose="03000509000000000000" pitchFamily="65" charset="-120"/>
              <a:ea typeface="標楷體" panose="03000509000000000000" pitchFamily="65" charset="-120"/>
            </a:rPr>
            <a:t>主要的研究者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、可參考的論文</a:t>
          </a:r>
        </a:p>
      </dgm:t>
    </dgm:pt>
    <dgm:pt modelId="{323F814F-0193-40EC-B32F-6CF933512BF7}" type="parTrans" cxnId="{816D1E26-1DFD-48F0-B727-717A1B2DB173}">
      <dgm:prSet/>
      <dgm:spPr/>
      <dgm:t>
        <a:bodyPr/>
        <a:lstStyle/>
        <a:p>
          <a:endParaRPr lang="zh-TW" altLang="en-US"/>
        </a:p>
      </dgm:t>
    </dgm:pt>
    <dgm:pt modelId="{66B4837B-F4C6-49B8-9DE7-B4A95C2B02DC}" type="sibTrans" cxnId="{816D1E26-1DFD-48F0-B727-717A1B2DB173}">
      <dgm:prSet/>
      <dgm:spPr/>
      <dgm:t>
        <a:bodyPr/>
        <a:lstStyle/>
        <a:p>
          <a:endParaRPr lang="zh-TW" altLang="en-US"/>
        </a:p>
      </dgm:t>
    </dgm:pt>
    <dgm:pt modelId="{79DABF91-1446-4E24-B05C-F99334853BE4}">
      <dgm:prSet phldrT="[文字]" custT="1"/>
      <dgm:spPr/>
      <dgm:t>
        <a:bodyPr/>
        <a:lstStyle/>
        <a:p>
          <a:r>
            <a:rPr lang="zh-TW" altLang="en-US" sz="1600">
              <a:latin typeface="標楷體" panose="03000509000000000000" pitchFamily="65" charset="-120"/>
              <a:ea typeface="標楷體" panose="03000509000000000000" pitchFamily="65" charset="-120"/>
            </a:rPr>
            <a:t>有</a:t>
          </a:r>
          <a:r>
            <a:rPr lang="zh-TW" altLang="en-US" sz="1600" dirty="0">
              <a:latin typeface="標楷體" panose="03000509000000000000" pitchFamily="65" charset="-120"/>
              <a:ea typeface="標楷體" panose="03000509000000000000" pitchFamily="65" charset="-120"/>
            </a:rPr>
            <a:t>那些真實現象未討論</a:t>
          </a:r>
        </a:p>
      </dgm:t>
    </dgm:pt>
    <dgm:pt modelId="{ECB94C89-F24E-4089-AB60-939FCA9E58A4}" type="parTrans" cxnId="{F431BE23-31AC-493B-AA92-6397806203A5}">
      <dgm:prSet/>
      <dgm:spPr/>
      <dgm:t>
        <a:bodyPr/>
        <a:lstStyle/>
        <a:p>
          <a:endParaRPr lang="zh-TW" altLang="en-US"/>
        </a:p>
      </dgm:t>
    </dgm:pt>
    <dgm:pt modelId="{5AAC4BE3-4BCC-480A-A81B-6FFE5AB1E019}" type="sibTrans" cxnId="{F431BE23-31AC-493B-AA92-6397806203A5}">
      <dgm:prSet/>
      <dgm:spPr/>
      <dgm:t>
        <a:bodyPr/>
        <a:lstStyle/>
        <a:p>
          <a:endParaRPr lang="zh-TW" altLang="en-US"/>
        </a:p>
      </dgm:t>
    </dgm:pt>
    <dgm:pt modelId="{BEB6749B-0D01-4734-A8D7-A94938F5DBE5}">
      <dgm:prSet phldrT="[文字]" custT="1"/>
      <dgm:spPr/>
      <dgm:t>
        <a:bodyPr/>
        <a:lstStyle/>
        <a:p>
          <a:pPr algn="l"/>
          <a:r>
            <a:rPr lang="zh-TW" altLang="en-US" sz="1600" b="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即確定研究問題</a:t>
          </a:r>
        </a:p>
      </dgm:t>
    </dgm:pt>
    <dgm:pt modelId="{1909A36D-8A99-4669-9BB8-0F61E2D28F1A}" type="parTrans" cxnId="{497BDD90-8B92-429F-BC67-E53D5763F791}">
      <dgm:prSet/>
      <dgm:spPr/>
      <dgm:t>
        <a:bodyPr/>
        <a:lstStyle/>
        <a:p>
          <a:endParaRPr lang="zh-TW" altLang="en-US"/>
        </a:p>
      </dgm:t>
    </dgm:pt>
    <dgm:pt modelId="{9D8E8835-2D72-4EB5-88BB-10007B8EE72D}" type="sibTrans" cxnId="{497BDD90-8B92-429F-BC67-E53D5763F791}">
      <dgm:prSet/>
      <dgm:spPr/>
      <dgm:t>
        <a:bodyPr/>
        <a:lstStyle/>
        <a:p>
          <a:endParaRPr lang="zh-TW" altLang="en-US"/>
        </a:p>
      </dgm:t>
    </dgm:pt>
    <dgm:pt modelId="{0F0C20A3-6226-4CF3-9DD9-0CA39268055E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透過文獻搜尋、重點摘要、題目、作者、討論等等</a:t>
          </a:r>
        </a:p>
      </dgm:t>
    </dgm:pt>
    <dgm:pt modelId="{D8984992-7BDB-4598-AEFB-C45F4660F399}" type="parTrans" cxnId="{91DD7D51-B1C6-4197-A50B-9C873C8B4B6E}">
      <dgm:prSet/>
      <dgm:spPr/>
      <dgm:t>
        <a:bodyPr/>
        <a:lstStyle/>
        <a:p>
          <a:endParaRPr lang="zh-TW" altLang="en-US"/>
        </a:p>
      </dgm:t>
    </dgm:pt>
    <dgm:pt modelId="{A45B5E12-CD85-4916-B4FC-7DB6CC1D645B}" type="sibTrans" cxnId="{91DD7D51-B1C6-4197-A50B-9C873C8B4B6E}">
      <dgm:prSet/>
      <dgm:spPr/>
      <dgm:t>
        <a:bodyPr/>
        <a:lstStyle/>
        <a:p>
          <a:endParaRPr lang="zh-TW" altLang="en-US"/>
        </a:p>
      </dgm:t>
    </dgm:pt>
    <dgm:pt modelId="{539DB886-7786-4634-A8EF-6D650017076A}">
      <dgm:prSet phldrT="[文字]" custT="1"/>
      <dgm:spPr/>
      <dgm:t>
        <a:bodyPr/>
        <a:lstStyle/>
        <a:p>
          <a:r>
            <a:rPr lang="zh-TW" altLang="en-US" sz="1800" dirty="0">
              <a:latin typeface="標楷體" panose="03000509000000000000" pitchFamily="65" charset="-120"/>
              <a:ea typeface="標楷體" panose="03000509000000000000" pitchFamily="65" charset="-120"/>
            </a:rPr>
            <a:t>大略讀</a:t>
          </a:r>
        </a:p>
      </dgm:t>
    </dgm:pt>
    <dgm:pt modelId="{3D1976A4-691D-486C-92E6-DA6AB01399B6}" type="parTrans" cxnId="{1937CC2E-A8E2-46DE-8BCA-300C6F98C5E6}">
      <dgm:prSet/>
      <dgm:spPr/>
      <dgm:t>
        <a:bodyPr/>
        <a:lstStyle/>
        <a:p>
          <a:endParaRPr lang="zh-TW" altLang="en-US"/>
        </a:p>
      </dgm:t>
    </dgm:pt>
    <dgm:pt modelId="{CBBB6ED1-958F-48C4-AB4E-DDE18FE61B64}" type="sibTrans" cxnId="{1937CC2E-A8E2-46DE-8BCA-300C6F98C5E6}">
      <dgm:prSet/>
      <dgm:spPr/>
      <dgm:t>
        <a:bodyPr/>
        <a:lstStyle/>
        <a:p>
          <a:endParaRPr lang="zh-TW" altLang="en-US"/>
        </a:p>
      </dgm:t>
    </dgm:pt>
    <dgm:pt modelId="{28B4DE09-EE07-4E82-9452-E278EEC80E3D}">
      <dgm:prSet phldrT="[文字]" custT="1"/>
      <dgm:spPr/>
      <dgm:t>
        <a:bodyPr/>
        <a:lstStyle/>
        <a:p>
          <a:r>
            <a:rPr lang="zh-TW" altLang="en-US" sz="1600" b="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精讀</a:t>
          </a:r>
        </a:p>
      </dgm:t>
    </dgm:pt>
    <dgm:pt modelId="{E04DBA10-16B7-46C1-A647-B29EEA7D448E}" type="parTrans" cxnId="{7EAC5482-B98F-4F9F-BA12-550C8211B9BB}">
      <dgm:prSet/>
      <dgm:spPr/>
      <dgm:t>
        <a:bodyPr/>
        <a:lstStyle/>
        <a:p>
          <a:endParaRPr lang="zh-TW" altLang="en-US"/>
        </a:p>
      </dgm:t>
    </dgm:pt>
    <dgm:pt modelId="{CB27BD2F-5928-41A9-8008-87685C07877A}" type="sibTrans" cxnId="{7EAC5482-B98F-4F9F-BA12-550C8211B9BB}">
      <dgm:prSet/>
      <dgm:spPr/>
      <dgm:t>
        <a:bodyPr/>
        <a:lstStyle/>
        <a:p>
          <a:endParaRPr lang="zh-TW" altLang="en-US"/>
        </a:p>
      </dgm:t>
    </dgm:pt>
    <dgm:pt modelId="{09ED5D3B-F302-40C3-A8B3-49F863FE4EE8}" type="pres">
      <dgm:prSet presAssocID="{5EB6F999-11BD-4E2A-B516-BB35D8FBF9B6}" presName="linear" presStyleCnt="0">
        <dgm:presLayoutVars>
          <dgm:animLvl val="lvl"/>
          <dgm:resizeHandles val="exact"/>
        </dgm:presLayoutVars>
      </dgm:prSet>
      <dgm:spPr/>
    </dgm:pt>
    <dgm:pt modelId="{8D279CD1-693E-488F-B4CC-935A8F8E75B2}" type="pres">
      <dgm:prSet presAssocID="{FA2C9464-148A-483B-804D-45268911DFB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BE076D0C-E1A9-4B88-BD15-E856FD9D809F}" type="pres">
      <dgm:prSet presAssocID="{FA2C9464-148A-483B-804D-45268911DFB4}" presName="childText" presStyleLbl="revTx" presStyleIdx="0" presStyleCnt="5">
        <dgm:presLayoutVars>
          <dgm:bulletEnabled val="1"/>
        </dgm:presLayoutVars>
      </dgm:prSet>
      <dgm:spPr/>
    </dgm:pt>
    <dgm:pt modelId="{80CA02E9-5531-4A3E-BCDA-6D66986185BD}" type="pres">
      <dgm:prSet presAssocID="{F5C1807D-A04B-4A55-B284-43413BF7CE1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4CD9163-60DA-4E27-BF53-4506FBE8B974}" type="pres">
      <dgm:prSet presAssocID="{F5C1807D-A04B-4A55-B284-43413BF7CE1B}" presName="childText" presStyleLbl="revTx" presStyleIdx="1" presStyleCnt="5">
        <dgm:presLayoutVars>
          <dgm:bulletEnabled val="1"/>
        </dgm:presLayoutVars>
      </dgm:prSet>
      <dgm:spPr/>
    </dgm:pt>
    <dgm:pt modelId="{CF96B40C-79ED-4006-BBEB-04AD03126885}" type="pres">
      <dgm:prSet presAssocID="{232D7010-2DD1-4574-B116-C0DF1217B67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0772768-332F-46CB-8797-2AB60C57D020}" type="pres">
      <dgm:prSet presAssocID="{232D7010-2DD1-4574-B116-C0DF1217B672}" presName="childText" presStyleLbl="revTx" presStyleIdx="2" presStyleCnt="5">
        <dgm:presLayoutVars>
          <dgm:bulletEnabled val="1"/>
        </dgm:presLayoutVars>
      </dgm:prSet>
      <dgm:spPr/>
    </dgm:pt>
    <dgm:pt modelId="{A5829CDE-FA4E-4B06-B836-39C999D98F2F}" type="pres">
      <dgm:prSet presAssocID="{00D52BA6-CE50-45C4-A13A-3DFBEDEDB7A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6AE6BBC-B647-4807-9D3E-1C87C967E51E}" type="pres">
      <dgm:prSet presAssocID="{00D52BA6-CE50-45C4-A13A-3DFBEDEDB7A7}" presName="childText" presStyleLbl="revTx" presStyleIdx="3" presStyleCnt="5">
        <dgm:presLayoutVars>
          <dgm:bulletEnabled val="1"/>
        </dgm:presLayoutVars>
      </dgm:prSet>
      <dgm:spPr/>
    </dgm:pt>
    <dgm:pt modelId="{8849428A-5077-43DB-9DE7-A1A1FF7C536E}" type="pres">
      <dgm:prSet presAssocID="{2FF0074A-C761-4F58-8CE0-63A224AF3A4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A054FA0B-1A29-4EDB-A2BE-86DCCA7D41F9}" type="pres">
      <dgm:prSet presAssocID="{2FF0074A-C761-4F58-8CE0-63A224AF3A4F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F86C1F04-E2C3-4FD8-B108-BDB376A5BCFF}" srcId="{5EB6F999-11BD-4E2A-B516-BB35D8FBF9B6}" destId="{FA2C9464-148A-483B-804D-45268911DFB4}" srcOrd="0" destOrd="0" parTransId="{EE2773A6-3B38-4C0C-89B5-98AD8793A445}" sibTransId="{6A6018C2-F1BF-43D0-BD92-E92020CFAC55}"/>
    <dgm:cxn modelId="{24B7BD0C-4455-4930-898C-AD873E897A6F}" srcId="{5EB6F999-11BD-4E2A-B516-BB35D8FBF9B6}" destId="{F5C1807D-A04B-4A55-B284-43413BF7CE1B}" srcOrd="1" destOrd="0" parTransId="{28540E9B-3E9A-4E49-9603-ABB05F3375C2}" sibTransId="{CE0CFCFC-DE52-4553-90D2-47B1E7F18FE3}"/>
    <dgm:cxn modelId="{F431BE23-31AC-493B-AA92-6397806203A5}" srcId="{232D7010-2DD1-4574-B116-C0DF1217B672}" destId="{79DABF91-1446-4E24-B05C-F99334853BE4}" srcOrd="1" destOrd="0" parTransId="{ECB94C89-F24E-4089-AB60-939FCA9E58A4}" sibTransId="{5AAC4BE3-4BCC-480A-A81B-6FFE5AB1E019}"/>
    <dgm:cxn modelId="{816D1E26-1DFD-48F0-B727-717A1B2DB173}" srcId="{232D7010-2DD1-4574-B116-C0DF1217B672}" destId="{CFE0341E-8CA0-4242-B746-17F8888CAEAB}" srcOrd="3" destOrd="0" parTransId="{323F814F-0193-40EC-B32F-6CF933512BF7}" sibTransId="{66B4837B-F4C6-49B8-9DE7-B4A95C2B02DC}"/>
    <dgm:cxn modelId="{0F5BF42A-02FC-41A2-B0F7-96FE4878623A}" type="presOf" srcId="{232D7010-2DD1-4574-B116-C0DF1217B672}" destId="{CF96B40C-79ED-4006-BBEB-04AD03126885}" srcOrd="0" destOrd="0" presId="urn:microsoft.com/office/officeart/2005/8/layout/vList2"/>
    <dgm:cxn modelId="{1937CC2E-A8E2-46DE-8BCA-300C6F98C5E6}" srcId="{FA2C9464-148A-483B-804D-45268911DFB4}" destId="{539DB886-7786-4634-A8EF-6D650017076A}" srcOrd="0" destOrd="0" parTransId="{3D1976A4-691D-486C-92E6-DA6AB01399B6}" sibTransId="{CBBB6ED1-958F-48C4-AB4E-DDE18FE61B64}"/>
    <dgm:cxn modelId="{DDF26E30-11B0-4F21-BF9C-4D9675D12D64}" type="presOf" srcId="{FA2C9464-148A-483B-804D-45268911DFB4}" destId="{8D279CD1-693E-488F-B4CC-935A8F8E75B2}" srcOrd="0" destOrd="0" presId="urn:microsoft.com/office/officeart/2005/8/layout/vList2"/>
    <dgm:cxn modelId="{F4B96F39-179C-4FF7-97FD-E66B11F87C86}" srcId="{5EB6F999-11BD-4E2A-B516-BB35D8FBF9B6}" destId="{232D7010-2DD1-4574-B116-C0DF1217B672}" srcOrd="2" destOrd="0" parTransId="{80C1E722-98B6-41A1-B096-84DACE8919B0}" sibTransId="{B6774954-40CC-4029-9D00-9D2F4B309316}"/>
    <dgm:cxn modelId="{332CCE63-A190-4135-BD90-9E78B98DA01C}" srcId="{FA2C9464-148A-483B-804D-45268911DFB4}" destId="{7A302BC8-78EF-45F1-A7B0-1C4C7857C283}" srcOrd="1" destOrd="0" parTransId="{5AD97ECB-3410-4305-B682-C07800BD3B52}" sibTransId="{D2D7BE61-71E0-472C-959E-7DC70BA95EB6}"/>
    <dgm:cxn modelId="{D0C81348-E2B1-4A4D-A92B-F14981EED547}" type="presOf" srcId="{28B4DE09-EE07-4E82-9452-E278EEC80E3D}" destId="{C4CD9163-60DA-4E27-BF53-4506FBE8B974}" srcOrd="0" destOrd="1" presId="urn:microsoft.com/office/officeart/2005/8/layout/vList2"/>
    <dgm:cxn modelId="{98FD606A-DF0B-4BF1-BDB6-964769017139}" type="presOf" srcId="{8E058963-4DD2-4A18-8690-2D29EFD5C313}" destId="{F0772768-332F-46CB-8797-2AB60C57D020}" srcOrd="0" destOrd="0" presId="urn:microsoft.com/office/officeart/2005/8/layout/vList2"/>
    <dgm:cxn modelId="{E3463F6F-87F9-42F0-9FD7-49DABB872D0F}" type="presOf" srcId="{766BA6C5-86D1-4CC2-8F93-7B4A24735CB3}" destId="{C4CD9163-60DA-4E27-BF53-4506FBE8B974}" srcOrd="0" destOrd="2" presId="urn:microsoft.com/office/officeart/2005/8/layout/vList2"/>
    <dgm:cxn modelId="{51B28E6F-C305-4F52-9416-0BB87812FD9D}" type="presOf" srcId="{CFE0341E-8CA0-4242-B746-17F8888CAEAB}" destId="{F0772768-332F-46CB-8797-2AB60C57D020}" srcOrd="0" destOrd="3" presId="urn:microsoft.com/office/officeart/2005/8/layout/vList2"/>
    <dgm:cxn modelId="{5F936E51-CCEB-4B77-95A3-B685BC0F8ABB}" srcId="{2FF0074A-C761-4F58-8CE0-63A224AF3A4F}" destId="{064F3337-C597-4315-A0EF-796AE56D1656}" srcOrd="0" destOrd="0" parTransId="{409445D4-B39F-4AD5-857B-66DFD0005F54}" sibTransId="{F8A1B806-5B50-46A5-94AE-75093A77C671}"/>
    <dgm:cxn modelId="{91DD7D51-B1C6-4197-A50B-9C873C8B4B6E}" srcId="{FA2C9464-148A-483B-804D-45268911DFB4}" destId="{0F0C20A3-6226-4CF3-9DD9-0CA39268055E}" srcOrd="2" destOrd="0" parTransId="{D8984992-7BDB-4598-AEFB-C45F4660F399}" sibTransId="{A45B5E12-CD85-4916-B4FC-7DB6CC1D645B}"/>
    <dgm:cxn modelId="{4FDE1253-50FA-410D-A917-7B44C9B486ED}" srcId="{F5C1807D-A04B-4A55-B284-43413BF7CE1B}" destId="{D9220FEC-62AC-4CEE-B6C0-89B217B66460}" srcOrd="0" destOrd="0" parTransId="{53D43D25-4B03-4839-AB8F-B74AA3DCCE92}" sibTransId="{39CF9109-56AA-44AE-9261-9F65ECE40BE0}"/>
    <dgm:cxn modelId="{D5DF3175-9ECC-48F5-BEA7-2BD16F933205}" type="presOf" srcId="{2FF0074A-C761-4F58-8CE0-63A224AF3A4F}" destId="{8849428A-5077-43DB-9DE7-A1A1FF7C536E}" srcOrd="0" destOrd="0" presId="urn:microsoft.com/office/officeart/2005/8/layout/vList2"/>
    <dgm:cxn modelId="{962EC777-DA88-4E0D-99A7-2DD9AA9095CD}" type="presOf" srcId="{BEB6749B-0D01-4734-A8D7-A94938F5DBE5}" destId="{B6AE6BBC-B647-4807-9D3E-1C87C967E51E}" srcOrd="0" destOrd="0" presId="urn:microsoft.com/office/officeart/2005/8/layout/vList2"/>
    <dgm:cxn modelId="{FF9CA858-2548-4A74-8B0F-B21907C717F2}" srcId="{5EB6F999-11BD-4E2A-B516-BB35D8FBF9B6}" destId="{00D52BA6-CE50-45C4-A13A-3DFBEDEDB7A7}" srcOrd="3" destOrd="0" parTransId="{F3593904-82D2-40BA-AB2C-0A46DB7EC9F4}" sibTransId="{AB574FD9-C755-485C-9058-7DAD1362EA13}"/>
    <dgm:cxn modelId="{7EAC5482-B98F-4F9F-BA12-550C8211B9BB}" srcId="{F5C1807D-A04B-4A55-B284-43413BF7CE1B}" destId="{28B4DE09-EE07-4E82-9452-E278EEC80E3D}" srcOrd="1" destOrd="0" parTransId="{E04DBA10-16B7-46C1-A647-B29EEA7D448E}" sibTransId="{CB27BD2F-5928-41A9-8008-87685C07877A}"/>
    <dgm:cxn modelId="{1591CB87-8575-4EAE-AC98-2BEC41CA81F3}" srcId="{5EB6F999-11BD-4E2A-B516-BB35D8FBF9B6}" destId="{2FF0074A-C761-4F58-8CE0-63A224AF3A4F}" srcOrd="4" destOrd="0" parTransId="{DC37F8CD-3C38-45E1-A5E0-6E11862378D1}" sibTransId="{1A441B01-BA5B-4B33-BDF4-0D8849A1CEC8}"/>
    <dgm:cxn modelId="{7EB5EF8C-A170-4D72-B953-DFD8350553DE}" type="presOf" srcId="{5EB6F999-11BD-4E2A-B516-BB35D8FBF9B6}" destId="{09ED5D3B-F302-40C3-A8B3-49F863FE4EE8}" srcOrd="0" destOrd="0" presId="urn:microsoft.com/office/officeart/2005/8/layout/vList2"/>
    <dgm:cxn modelId="{497BDD90-8B92-429F-BC67-E53D5763F791}" srcId="{00D52BA6-CE50-45C4-A13A-3DFBEDEDB7A7}" destId="{BEB6749B-0D01-4734-A8D7-A94938F5DBE5}" srcOrd="0" destOrd="0" parTransId="{1909A36D-8A99-4669-9BB8-0F61E2D28F1A}" sibTransId="{9D8E8835-2D72-4EB5-88BB-10007B8EE72D}"/>
    <dgm:cxn modelId="{5BA78F95-1C5E-4A7C-AB80-C8FEFF9742EE}" srcId="{232D7010-2DD1-4574-B116-C0DF1217B672}" destId="{5633EAF9-63AE-488C-840A-FDD6F12F9C0B}" srcOrd="2" destOrd="0" parTransId="{D6793810-5DED-4484-82C6-D5B89C13AF43}" sibTransId="{418F627F-7EFB-40F6-8C04-EC23D5809FCC}"/>
    <dgm:cxn modelId="{77D57D98-F7ED-48B2-A0C1-E56FD8095C7D}" type="presOf" srcId="{00D52BA6-CE50-45C4-A13A-3DFBEDEDB7A7}" destId="{A5829CDE-FA4E-4B06-B836-39C999D98F2F}" srcOrd="0" destOrd="0" presId="urn:microsoft.com/office/officeart/2005/8/layout/vList2"/>
    <dgm:cxn modelId="{9F614A9A-35C6-4728-B967-B879AB4A4213}" type="presOf" srcId="{539DB886-7786-4634-A8EF-6D650017076A}" destId="{BE076D0C-E1A9-4B88-BD15-E856FD9D809F}" srcOrd="0" destOrd="0" presId="urn:microsoft.com/office/officeart/2005/8/layout/vList2"/>
    <dgm:cxn modelId="{A1C649B4-48E1-450A-86B7-1B753C98C39F}" type="presOf" srcId="{5633EAF9-63AE-488C-840A-FDD6F12F9C0B}" destId="{F0772768-332F-46CB-8797-2AB60C57D020}" srcOrd="0" destOrd="2" presId="urn:microsoft.com/office/officeart/2005/8/layout/vList2"/>
    <dgm:cxn modelId="{1FB974BE-8BAE-451C-83F3-947361BD5FDF}" srcId="{232D7010-2DD1-4574-B116-C0DF1217B672}" destId="{8E058963-4DD2-4A18-8690-2D29EFD5C313}" srcOrd="0" destOrd="0" parTransId="{827C16D0-7339-45A0-B34D-17865E7E5AC9}" sibTransId="{0F315838-20E9-4947-BB3F-A7AD29A6687E}"/>
    <dgm:cxn modelId="{1F4810CC-1A2B-474B-B9C9-307EC54E39A6}" type="presOf" srcId="{064F3337-C597-4315-A0EF-796AE56D1656}" destId="{A054FA0B-1A29-4EDB-A2BE-86DCCA7D41F9}" srcOrd="0" destOrd="0" presId="urn:microsoft.com/office/officeart/2005/8/layout/vList2"/>
    <dgm:cxn modelId="{0CBAE2CE-6F5F-4FC6-B364-2825A4A45EB9}" type="presOf" srcId="{7A302BC8-78EF-45F1-A7B0-1C4C7857C283}" destId="{BE076D0C-E1A9-4B88-BD15-E856FD9D809F}" srcOrd="0" destOrd="1" presId="urn:microsoft.com/office/officeart/2005/8/layout/vList2"/>
    <dgm:cxn modelId="{C83200E1-3179-4780-BD6B-DA371BC99DAA}" type="presOf" srcId="{79DABF91-1446-4E24-B05C-F99334853BE4}" destId="{F0772768-332F-46CB-8797-2AB60C57D020}" srcOrd="0" destOrd="1" presId="urn:microsoft.com/office/officeart/2005/8/layout/vList2"/>
    <dgm:cxn modelId="{22CD3DF2-A7FA-429F-8B8D-60D4B992CCB3}" type="presOf" srcId="{0F0C20A3-6226-4CF3-9DD9-0CA39268055E}" destId="{BE076D0C-E1A9-4B88-BD15-E856FD9D809F}" srcOrd="0" destOrd="2" presId="urn:microsoft.com/office/officeart/2005/8/layout/vList2"/>
    <dgm:cxn modelId="{0B8AFAF5-CFD2-4E11-981E-3ABCC91C32DF}" srcId="{F5C1807D-A04B-4A55-B284-43413BF7CE1B}" destId="{766BA6C5-86D1-4CC2-8F93-7B4A24735CB3}" srcOrd="2" destOrd="0" parTransId="{C6933F3F-5A3C-4745-9850-DA472789E053}" sibTransId="{A21DABEE-5BA8-45E1-9569-614C89DE03B8}"/>
    <dgm:cxn modelId="{4C181DF7-9656-425F-93F9-8C656E4C1350}" type="presOf" srcId="{F5C1807D-A04B-4A55-B284-43413BF7CE1B}" destId="{80CA02E9-5531-4A3E-BCDA-6D66986185BD}" srcOrd="0" destOrd="0" presId="urn:microsoft.com/office/officeart/2005/8/layout/vList2"/>
    <dgm:cxn modelId="{0C5364F8-A406-4524-8E8B-10705B07DD8F}" type="presOf" srcId="{D9220FEC-62AC-4CEE-B6C0-89B217B66460}" destId="{C4CD9163-60DA-4E27-BF53-4506FBE8B974}" srcOrd="0" destOrd="0" presId="urn:microsoft.com/office/officeart/2005/8/layout/vList2"/>
    <dgm:cxn modelId="{45BDB4B9-B30B-4540-B526-DA14B38EBA4D}" type="presParOf" srcId="{09ED5D3B-F302-40C3-A8B3-49F863FE4EE8}" destId="{8D279CD1-693E-488F-B4CC-935A8F8E75B2}" srcOrd="0" destOrd="0" presId="urn:microsoft.com/office/officeart/2005/8/layout/vList2"/>
    <dgm:cxn modelId="{90866F11-3E5C-4C42-8AAF-1586A54953FA}" type="presParOf" srcId="{09ED5D3B-F302-40C3-A8B3-49F863FE4EE8}" destId="{BE076D0C-E1A9-4B88-BD15-E856FD9D809F}" srcOrd="1" destOrd="0" presId="urn:microsoft.com/office/officeart/2005/8/layout/vList2"/>
    <dgm:cxn modelId="{6F7C707F-3919-491D-9FF9-CFF286D5E006}" type="presParOf" srcId="{09ED5D3B-F302-40C3-A8B3-49F863FE4EE8}" destId="{80CA02E9-5531-4A3E-BCDA-6D66986185BD}" srcOrd="2" destOrd="0" presId="urn:microsoft.com/office/officeart/2005/8/layout/vList2"/>
    <dgm:cxn modelId="{BE453D36-B92B-48AC-8DCA-D397CEA12904}" type="presParOf" srcId="{09ED5D3B-F302-40C3-A8B3-49F863FE4EE8}" destId="{C4CD9163-60DA-4E27-BF53-4506FBE8B974}" srcOrd="3" destOrd="0" presId="urn:microsoft.com/office/officeart/2005/8/layout/vList2"/>
    <dgm:cxn modelId="{8C4966B0-0098-4EE0-AFA8-4120677B6467}" type="presParOf" srcId="{09ED5D3B-F302-40C3-A8B3-49F863FE4EE8}" destId="{CF96B40C-79ED-4006-BBEB-04AD03126885}" srcOrd="4" destOrd="0" presId="urn:microsoft.com/office/officeart/2005/8/layout/vList2"/>
    <dgm:cxn modelId="{F3383107-419F-490A-89F7-A1D7B6E93306}" type="presParOf" srcId="{09ED5D3B-F302-40C3-A8B3-49F863FE4EE8}" destId="{F0772768-332F-46CB-8797-2AB60C57D020}" srcOrd="5" destOrd="0" presId="urn:microsoft.com/office/officeart/2005/8/layout/vList2"/>
    <dgm:cxn modelId="{5D3465A3-7C95-4E1F-88F6-ABC59BB5AE95}" type="presParOf" srcId="{09ED5D3B-F302-40C3-A8B3-49F863FE4EE8}" destId="{A5829CDE-FA4E-4B06-B836-39C999D98F2F}" srcOrd="6" destOrd="0" presId="urn:microsoft.com/office/officeart/2005/8/layout/vList2"/>
    <dgm:cxn modelId="{DC1F94EE-C5B5-476A-9AD0-F3CF70C93D93}" type="presParOf" srcId="{09ED5D3B-F302-40C3-A8B3-49F863FE4EE8}" destId="{B6AE6BBC-B647-4807-9D3E-1C87C967E51E}" srcOrd="7" destOrd="0" presId="urn:microsoft.com/office/officeart/2005/8/layout/vList2"/>
    <dgm:cxn modelId="{0ECCC2BD-CCA2-4E92-A4CD-4593B7C53F37}" type="presParOf" srcId="{09ED5D3B-F302-40C3-A8B3-49F863FE4EE8}" destId="{8849428A-5077-43DB-9DE7-A1A1FF7C536E}" srcOrd="8" destOrd="0" presId="urn:microsoft.com/office/officeart/2005/8/layout/vList2"/>
    <dgm:cxn modelId="{17D7C992-8DD9-41BB-885D-85796CEB8FA7}" type="presParOf" srcId="{09ED5D3B-F302-40C3-A8B3-49F863FE4EE8}" destId="{A054FA0B-1A29-4EDB-A2BE-86DCCA7D41F9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352ED7-6F97-4989-B260-18AB44D5952E}">
      <dsp:nvSpPr>
        <dsp:cNvPr id="0" name=""/>
        <dsp:cNvSpPr/>
      </dsp:nvSpPr>
      <dsp:spPr>
        <a:xfrm rot="10800000">
          <a:off x="0" y="0"/>
          <a:ext cx="4680858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Universal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文獻宇宙</a:t>
          </a:r>
        </a:p>
      </dsp:txBody>
      <dsp:txXfrm rot="-10800000">
        <a:off x="819150" y="0"/>
        <a:ext cx="3042557" cy="1083733"/>
      </dsp:txXfrm>
    </dsp:sp>
    <dsp:sp modelId="{9C24F168-B8B4-464F-9E8E-F6F0EC413285}">
      <dsp:nvSpPr>
        <dsp:cNvPr id="0" name=""/>
        <dsp:cNvSpPr/>
      </dsp:nvSpPr>
      <dsp:spPr>
        <a:xfrm rot="10800000">
          <a:off x="468085" y="1083733"/>
          <a:ext cx="3744686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Suspect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抱持懷疑</a:t>
          </a:r>
          <a:r>
            <a:rPr lang="zh-TW" altLang="en-US" sz="3300" kern="1200" baseline="0">
              <a:latin typeface="Times New Roman" panose="02020603050405020304" pitchFamily="18" charset="0"/>
              <a:ea typeface="標楷體" panose="03000509000000000000" pitchFamily="65" charset="-120"/>
            </a:rPr>
            <a:t>、探討</a:t>
          </a:r>
          <a:endParaRPr lang="zh-TW" altLang="en-US" sz="33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10800000">
        <a:off x="1123405" y="1083733"/>
        <a:ext cx="2434046" cy="1083733"/>
      </dsp:txXfrm>
    </dsp:sp>
    <dsp:sp modelId="{D814E7F0-18ED-480C-B7AE-1C826AC9C631}">
      <dsp:nvSpPr>
        <dsp:cNvPr id="0" name=""/>
        <dsp:cNvSpPr/>
      </dsp:nvSpPr>
      <dsp:spPr>
        <a:xfrm rot="10800000">
          <a:off x="936171" y="2167466"/>
          <a:ext cx="2808514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Prospect</a:t>
          </a: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展望</a:t>
          </a:r>
        </a:p>
      </dsp:txBody>
      <dsp:txXfrm rot="-10800000">
        <a:off x="1427661" y="2167466"/>
        <a:ext cx="1825534" cy="1083733"/>
      </dsp:txXfrm>
    </dsp:sp>
    <dsp:sp modelId="{3EF388DE-8FB7-49EF-99E3-A3837D9A6D4B}">
      <dsp:nvSpPr>
        <dsp:cNvPr id="0" name=""/>
        <dsp:cNvSpPr/>
      </dsp:nvSpPr>
      <dsp:spPr>
        <a:xfrm rot="10800000">
          <a:off x="1404257" y="3251200"/>
          <a:ext cx="1872343" cy="1083733"/>
        </a:xfrm>
        <a:prstGeom prst="trapezoid">
          <a:avLst>
            <a:gd name="adj" fmla="val 43192"/>
          </a:avLst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Best Few</a:t>
          </a:r>
          <a:r>
            <a:rPr lang="zh-TW" altLang="en-US" sz="24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 </a:t>
          </a:r>
          <a:r>
            <a:rPr lang="zh-TW" altLang="en-US" sz="16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最好的幾篇可以參考的</a:t>
          </a:r>
          <a:endParaRPr lang="zh-TW" altLang="en-US" sz="2400" kern="1200" baseline="0" dirty="0">
            <a:latin typeface="Times New Roman" panose="02020603050405020304" pitchFamily="18" charset="0"/>
            <a:ea typeface="標楷體" panose="03000509000000000000" pitchFamily="65" charset="-120"/>
          </a:endParaRPr>
        </a:p>
      </dsp:txBody>
      <dsp:txXfrm rot="-10800000">
        <a:off x="1731917" y="3251200"/>
        <a:ext cx="1217023" cy="1083733"/>
      </dsp:txXfrm>
    </dsp:sp>
    <dsp:sp modelId="{4931570F-FA99-441C-9C55-ABE391E1621D}">
      <dsp:nvSpPr>
        <dsp:cNvPr id="0" name=""/>
        <dsp:cNvSpPr/>
      </dsp:nvSpPr>
      <dsp:spPr>
        <a:xfrm rot="10800000">
          <a:off x="1872343" y="4334933"/>
          <a:ext cx="936171" cy="1083733"/>
        </a:xfrm>
        <a:prstGeom prst="trapezoid">
          <a:avLst>
            <a:gd name="adj" fmla="val 5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3300" kern="1200" baseline="0" dirty="0">
              <a:latin typeface="Times New Roman" panose="02020603050405020304" pitchFamily="18" charset="0"/>
              <a:ea typeface="標楷體" panose="03000509000000000000" pitchFamily="65" charset="-120"/>
            </a:rPr>
            <a:t>。</a:t>
          </a:r>
        </a:p>
      </dsp:txBody>
      <dsp:txXfrm rot="-10800000">
        <a:off x="1872343" y="4334933"/>
        <a:ext cx="936171" cy="10837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79CD1-693E-488F-B4CC-935A8F8E75B2}">
      <dsp:nvSpPr>
        <dsp:cNvPr id="0" name=""/>
        <dsp:cNvSpPr/>
      </dsp:nvSpPr>
      <dsp:spPr>
        <a:xfrm>
          <a:off x="0" y="22627"/>
          <a:ext cx="6015136" cy="4305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了解研究現況</a:t>
          </a:r>
        </a:p>
      </dsp:txBody>
      <dsp:txXfrm>
        <a:off x="21018" y="43645"/>
        <a:ext cx="5973100" cy="388524"/>
      </dsp:txXfrm>
    </dsp:sp>
    <dsp:sp modelId="{BE076D0C-E1A9-4B88-BD15-E856FD9D809F}">
      <dsp:nvSpPr>
        <dsp:cNvPr id="0" name=""/>
        <dsp:cNvSpPr/>
      </dsp:nvSpPr>
      <dsp:spPr>
        <a:xfrm>
          <a:off x="0" y="453187"/>
          <a:ext cx="6015136" cy="976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大略讀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大範圍搜尋此領域大家在探討甚麼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800" kern="1200" dirty="0">
              <a:latin typeface="標楷體" panose="03000509000000000000" pitchFamily="65" charset="-120"/>
              <a:ea typeface="標楷體" panose="03000509000000000000" pitchFamily="65" charset="-120"/>
            </a:rPr>
            <a:t>透過文獻搜尋、重點摘要、題目、作者、討論等等</a:t>
          </a:r>
        </a:p>
      </dsp:txBody>
      <dsp:txXfrm>
        <a:off x="0" y="453187"/>
        <a:ext cx="6015136" cy="976005"/>
      </dsp:txXfrm>
    </dsp:sp>
    <dsp:sp modelId="{80CA02E9-5531-4A3E-BCDA-6D66986185BD}">
      <dsp:nvSpPr>
        <dsp:cNvPr id="0" name=""/>
        <dsp:cNvSpPr/>
      </dsp:nvSpPr>
      <dsp:spPr>
        <a:xfrm>
          <a:off x="0" y="1429192"/>
          <a:ext cx="6015136" cy="430560"/>
        </a:xfrm>
        <a:prstGeom prst="round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了解特定議題</a:t>
          </a:r>
        </a:p>
      </dsp:txBody>
      <dsp:txXfrm>
        <a:off x="21018" y="1450210"/>
        <a:ext cx="5973100" cy="388524"/>
      </dsp:txXfrm>
    </dsp:sp>
    <dsp:sp modelId="{C4CD9163-60DA-4E27-BF53-4506FBE8B974}">
      <dsp:nvSpPr>
        <dsp:cNvPr id="0" name=""/>
        <dsp:cNvSpPr/>
      </dsp:nvSpPr>
      <dsp:spPr>
        <a:xfrm>
          <a:off x="0" y="1859752"/>
          <a:ext cx="6015136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altLang="zh-TW" sz="1600" b="1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Find the research gap</a:t>
          </a:r>
          <a:endParaRPr lang="zh-TW" altLang="en-US" sz="1600" b="1" kern="1200" dirty="0">
            <a:solidFill>
              <a:srgbClr val="FF0000"/>
            </a:solidFill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1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精讀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針對有興趣、有發展的領域，搜尋瀏覽時多篇重要論文</a:t>
          </a:r>
        </a:p>
      </dsp:txBody>
      <dsp:txXfrm>
        <a:off x="0" y="1859752"/>
        <a:ext cx="6015136" cy="880785"/>
      </dsp:txXfrm>
    </dsp:sp>
    <dsp:sp modelId="{CF96B40C-79ED-4006-BBEB-04AD03126885}">
      <dsp:nvSpPr>
        <dsp:cNvPr id="0" name=""/>
        <dsp:cNvSpPr/>
      </dsp:nvSpPr>
      <dsp:spPr>
        <a:xfrm>
          <a:off x="0" y="2740537"/>
          <a:ext cx="6015136" cy="430560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研究問題的可能方案</a:t>
          </a:r>
        </a:p>
      </dsp:txBody>
      <dsp:txXfrm>
        <a:off x="21018" y="2761555"/>
        <a:ext cx="5973100" cy="388524"/>
      </dsp:txXfrm>
    </dsp:sp>
    <dsp:sp modelId="{F0772768-332F-46CB-8797-2AB60C57D020}">
      <dsp:nvSpPr>
        <dsp:cNvPr id="0" name=""/>
        <dsp:cNvSpPr/>
      </dsp:nvSpPr>
      <dsp:spPr>
        <a:xfrm>
          <a:off x="0" y="3171097"/>
          <a:ext cx="6015136" cy="14044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深入研讀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(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在此很小的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一直深入研究、不可能一直重新換</a:t>
          </a:r>
          <a:r>
            <a:rPr lang="en-US" altLang="zh-TW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area)</a:t>
          </a:r>
          <a:endParaRPr lang="zh-TW" altLang="en-US" sz="16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>
              <a:latin typeface="標楷體" panose="03000509000000000000" pitchFamily="65" charset="-120"/>
              <a:ea typeface="標楷體" panose="03000509000000000000" pitchFamily="65" charset="-120"/>
            </a:rPr>
            <a:t>有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那些真實現象未討論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背景的實務環境和理論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主要的研究者</a:t>
          </a:r>
          <a:r>
            <a:rPr lang="zh-TW" altLang="en-US" sz="1600" kern="1200" dirty="0">
              <a:latin typeface="標楷體" panose="03000509000000000000" pitchFamily="65" charset="-120"/>
              <a:ea typeface="標楷體" panose="03000509000000000000" pitchFamily="65" charset="-120"/>
            </a:rPr>
            <a:t>、可參考的論文</a:t>
          </a:r>
        </a:p>
      </dsp:txBody>
      <dsp:txXfrm>
        <a:off x="0" y="3171097"/>
        <a:ext cx="6015136" cy="1404495"/>
      </dsp:txXfrm>
    </dsp:sp>
    <dsp:sp modelId="{A5829CDE-FA4E-4B06-B836-39C999D98F2F}">
      <dsp:nvSpPr>
        <dsp:cNvPr id="0" name=""/>
        <dsp:cNvSpPr/>
      </dsp:nvSpPr>
      <dsp:spPr>
        <a:xfrm>
          <a:off x="0" y="4575592"/>
          <a:ext cx="6015136" cy="430560"/>
        </a:xfrm>
        <a:prstGeom prst="round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確定研究問題</a:t>
          </a:r>
        </a:p>
      </dsp:txBody>
      <dsp:txXfrm>
        <a:off x="21018" y="4596610"/>
        <a:ext cx="5973100" cy="388524"/>
      </dsp:txXfrm>
    </dsp:sp>
    <dsp:sp modelId="{B6AE6BBC-B647-4807-9D3E-1C87C967E51E}">
      <dsp:nvSpPr>
        <dsp:cNvPr id="0" name=""/>
        <dsp:cNvSpPr/>
      </dsp:nvSpPr>
      <dsp:spPr>
        <a:xfrm>
          <a:off x="0" y="5006152"/>
          <a:ext cx="601513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20320" rIns="113792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TW" altLang="en-US" sz="1600" b="0" kern="1200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rPr>
            <a:t>即確定研究問題</a:t>
          </a:r>
        </a:p>
      </dsp:txBody>
      <dsp:txXfrm>
        <a:off x="0" y="5006152"/>
        <a:ext cx="6015136" cy="380880"/>
      </dsp:txXfrm>
    </dsp:sp>
    <dsp:sp modelId="{8849428A-5077-43DB-9DE7-A1A1FF7C536E}">
      <dsp:nvSpPr>
        <dsp:cNvPr id="0" name=""/>
        <dsp:cNvSpPr/>
      </dsp:nvSpPr>
      <dsp:spPr>
        <a:xfrm>
          <a:off x="0" y="5387032"/>
          <a:ext cx="6015136" cy="430560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600" b="1" kern="1200" dirty="0">
              <a:latin typeface="標楷體" panose="03000509000000000000" pitchFamily="65" charset="-120"/>
              <a:ea typeface="標楷體" panose="03000509000000000000" pitchFamily="65" charset="-120"/>
            </a:rPr>
            <a:t>進行研究結果呈現</a:t>
          </a:r>
        </a:p>
      </dsp:txBody>
      <dsp:txXfrm>
        <a:off x="21018" y="5408050"/>
        <a:ext cx="5973100" cy="388524"/>
      </dsp:txXfrm>
    </dsp:sp>
    <dsp:sp modelId="{A054FA0B-1A29-4EDB-A2BE-86DCCA7D41F9}">
      <dsp:nvSpPr>
        <dsp:cNvPr id="0" name=""/>
        <dsp:cNvSpPr/>
      </dsp:nvSpPr>
      <dsp:spPr>
        <a:xfrm>
          <a:off x="0" y="5817592"/>
          <a:ext cx="6015136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981" tIns="1270" rIns="7112" bIns="1270" numCol="1" spcCol="1270" anchor="t" anchorCtr="0">
          <a:noAutofit/>
        </a:bodyPr>
        <a:lstStyle/>
        <a:p>
          <a:pPr marL="57150" lvl="1" indent="-57150" algn="l" defTabSz="44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zh-TW" altLang="en-US" sz="100" kern="1200" dirty="0">
            <a:latin typeface="標楷體" panose="03000509000000000000" pitchFamily="65" charset="-120"/>
            <a:ea typeface="標楷體" panose="03000509000000000000" pitchFamily="65" charset="-120"/>
          </a:endParaRPr>
        </a:p>
      </dsp:txBody>
      <dsp:txXfrm>
        <a:off x="0" y="5817592"/>
        <a:ext cx="6015136" cy="3808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1C3326-AEDF-1B8F-3901-00C64F917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663C7B-CBA5-CE6D-A298-CB009B30A2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98E119-CAD4-C99C-C250-85777736D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344F28-0EC8-D4D5-85D6-6EAD2D3A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6B655D-5DB0-2D3A-E1EA-E77E41D87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5372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6F52B-1C73-109A-DB1B-215B33CD1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0978911-5C8F-EFAC-3656-6923EC03A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409C71-A57A-6DEF-333D-1F581044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DD05388-D46A-29A0-4568-CF995409D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2319F8-753A-F262-6327-CA1A0B06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8200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2534C2C-6BF8-D11E-1C43-13D564869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220C56-110A-E2E3-8571-159364F8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F20BA0-07B0-D446-E21E-2DC14B1B0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9BA173-EC6E-0A92-0276-9614D99F6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F513100-CC1B-88F1-2C53-F120A887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3641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CC0818-4478-4C01-0575-B1ED946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A31EBB-FB11-5E48-BF8A-01E3B8A5C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FAD122-4A31-59DD-D4A3-5BAED889D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C322AF8-B497-98C2-8F0C-54275A85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E170FC-E5B3-AEB8-43D3-442200D7D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68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EE405-5A16-EA40-F5B3-83287FA30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334AA7-37F1-2160-99EF-DB6F7B69F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1D227D-05BA-1FFB-894A-958FC8A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9AEFFA-267C-AF18-B307-C538A0551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65D29C-AF8E-EBE7-A330-9CE834027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5959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C972E7-0CC3-9D35-BC9E-65CEDB75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EC40EC-3DBC-6C50-BED5-25E8E4FFC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C2CB318-7EDB-DC26-5786-3800AC810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5CF8B5-CE50-E26E-4D06-969E8BB08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50AF0D0-0250-37BD-9DEF-B58344BE8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39537E-8613-2211-AF93-2DCD9CC98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5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3F6397-86A4-A99E-60F9-512B9703C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C8F237-CF22-881E-0D08-55A122C83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AD2A73C-3D20-160A-E4EC-BDE665EC39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33DCEA3-985D-75FA-C5AE-3BAE7B2BDB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12C24A-8A84-3E8F-E1E1-1B0F314A9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23DB2C8-14C3-3AB6-F7F2-B591555F6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691E2F5-1458-95F3-942E-2DBDCD35D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55B7C65-256B-57C3-2984-4C34680B4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066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CB9881-1547-AD9F-F306-44EDD3AFC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2E6B7DD-D814-B7F9-CEA0-FC416E435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5C6F352-559C-A8E3-451C-E39FF1D1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58E2A4-0DAB-0251-FB7B-7D25A2C8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01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83B1715-457A-6F1C-9690-82E2FE4C4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2DAAF1-228D-BFFF-0E71-70FD9F4C9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D82D36-E28C-95EF-230A-2513E142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7724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0BEC4-F71D-F58F-9FB1-F99446603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5E72F3-CA38-AD67-820D-9CDA4B7A0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03B13B9-1D3E-79B7-796F-6F6579E44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8824E5-98CE-5F4D-1178-DEAF43AD9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FA7B4A-37A1-40AD-CF0B-D46B4DABB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1791E02-02FE-55BA-257F-BB85B36E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040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3FEC1E-62E6-0BD5-7170-41EAB15B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B8BF7A1-6823-8988-491F-F278AE70D7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532B4D4-5F39-DDE7-E324-9E76BD9D6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332E5C-E58C-5A51-3205-A862B87CF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E87730F-1D70-237D-EC27-BC6C24668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7AF7E3-55CF-FA49-B86F-9FB46D61F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107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50717BB-DB5D-A766-6BAC-13637FD3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0AE4A4-7900-2065-A79B-F5EB9579D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553F1D-C11E-53A5-1CCB-88C4658A4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B54FE6-24C6-4DC4-9635-88231CF56E65}" type="datetimeFigureOut">
              <a:rPr lang="zh-TW" altLang="en-US" smtClean="0"/>
              <a:t>2024/4/18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46CDD1-6AFF-EBA2-8618-D77C324C2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C8C102-1614-F781-C632-DB454B326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F3D307-8546-4117-9C37-823A04E122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8077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8AA5A2-A421-6D09-2C3A-E1860AD18D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982DA37-5061-C605-897A-E9A09C8998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2406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0B9974B7-B9CA-991D-B8E6-259484633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57827"/>
              </p:ext>
            </p:extLst>
          </p:nvPr>
        </p:nvGraphicFramePr>
        <p:xfrm>
          <a:off x="2753895" y="1329265"/>
          <a:ext cx="3759200" cy="27935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6118">
                  <a:extLst>
                    <a:ext uri="{9D8B030D-6E8A-4147-A177-3AD203B41FA5}">
                      <a16:colId xmlns:a16="http://schemas.microsoft.com/office/drawing/2014/main" val="3066988928"/>
                    </a:ext>
                  </a:extLst>
                </a:gridCol>
                <a:gridCol w="2043082">
                  <a:extLst>
                    <a:ext uri="{9D8B030D-6E8A-4147-A177-3AD203B41FA5}">
                      <a16:colId xmlns:a16="http://schemas.microsoft.com/office/drawing/2014/main" val="87938232"/>
                    </a:ext>
                  </a:extLst>
                </a:gridCol>
              </a:tblGrid>
              <a:tr h="698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第二類研究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第一類研究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300"/>
                  </a:ext>
                </a:extLst>
              </a:tr>
              <a:tr h="698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非結構化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完全非結構化</a:t>
                      </a:r>
                      <a:endParaRPr lang="en-US" altLang="zh-TW" sz="2400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11010"/>
                  </a:ext>
                </a:extLst>
              </a:tr>
              <a:tr h="698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第四類研究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第三類研究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0357345"/>
                  </a:ext>
                </a:extLst>
              </a:tr>
              <a:tr h="698389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完全結構化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結構化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2405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891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">
            <a:extLst>
              <a:ext uri="{FF2B5EF4-FFF2-40B4-BE49-F238E27FC236}">
                <a16:creationId xmlns:a16="http://schemas.microsoft.com/office/drawing/2014/main" id="{B5A054BB-6CA3-4C46-C1AB-0F07E1643856}"/>
              </a:ext>
            </a:extLst>
          </p:cNvPr>
          <p:cNvGrpSpPr/>
          <p:nvPr/>
        </p:nvGrpSpPr>
        <p:grpSpPr>
          <a:xfrm>
            <a:off x="615821" y="1097902"/>
            <a:ext cx="9610529" cy="4761722"/>
            <a:chOff x="615821" y="1097902"/>
            <a:chExt cx="9610529" cy="4761722"/>
          </a:xfrm>
        </p:grpSpPr>
        <p:sp>
          <p:nvSpPr>
            <p:cNvPr id="3" name="橢圓 2">
              <a:extLst>
                <a:ext uri="{FF2B5EF4-FFF2-40B4-BE49-F238E27FC236}">
                  <a16:creationId xmlns:a16="http://schemas.microsoft.com/office/drawing/2014/main" id="{9A6167AD-6799-280A-68C6-F204AEA23937}"/>
                </a:ext>
              </a:extLst>
            </p:cNvPr>
            <p:cNvSpPr/>
            <p:nvPr/>
          </p:nvSpPr>
          <p:spPr>
            <a:xfrm>
              <a:off x="615821" y="4477139"/>
              <a:ext cx="3303036" cy="1382485"/>
            </a:xfrm>
            <a:prstGeom prst="ellipse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Interaction effects:</a:t>
              </a:r>
            </a:p>
            <a:p>
              <a:pPr algn="ctr"/>
              <a:r>
                <a:rPr lang="zh-TW" altLang="en-US" dirty="0"/>
                <a:t>互動效果、調節效果</a:t>
              </a:r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AFF0BA0-2198-6D3D-8C39-532476C1375E}"/>
                </a:ext>
              </a:extLst>
            </p:cNvPr>
            <p:cNvGrpSpPr/>
            <p:nvPr/>
          </p:nvGrpSpPr>
          <p:grpSpPr>
            <a:xfrm>
              <a:off x="1147666" y="1097902"/>
              <a:ext cx="9078684" cy="4555671"/>
              <a:chOff x="1147666" y="1097902"/>
              <a:chExt cx="9078684" cy="4555671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E6D4555-3E84-4641-5429-3A894F3B9BC5}"/>
                  </a:ext>
                </a:extLst>
              </p:cNvPr>
              <p:cNvSpPr/>
              <p:nvPr/>
            </p:nvSpPr>
            <p:spPr>
              <a:xfrm>
                <a:off x="1642188" y="1097902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X</a:t>
                </a:r>
                <a:r>
                  <a:rPr lang="zh-TW" altLang="en-US" dirty="0"/>
                  <a:t>自變數</a:t>
                </a:r>
              </a:p>
            </p:txBody>
          </p:sp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DDD010F-0137-686D-F5AE-0DCF6DE6FA44}"/>
                  </a:ext>
                </a:extLst>
              </p:cNvPr>
              <p:cNvSpPr/>
              <p:nvPr/>
            </p:nvSpPr>
            <p:spPr>
              <a:xfrm>
                <a:off x="4856585" y="5168381"/>
                <a:ext cx="1707502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Z</a:t>
                </a:r>
                <a:r>
                  <a:rPr lang="zh-TW" altLang="en-US" dirty="0"/>
                  <a:t>調節變數</a:t>
                </a: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9ACC643E-9957-9FD1-BCC1-1211DB7C1436}"/>
                  </a:ext>
                </a:extLst>
              </p:cNvPr>
              <p:cNvSpPr/>
              <p:nvPr/>
            </p:nvSpPr>
            <p:spPr>
              <a:xfrm>
                <a:off x="7920133" y="1097902"/>
                <a:ext cx="1915885" cy="48519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Y</a:t>
                </a:r>
                <a:r>
                  <a:rPr lang="zh-TW" altLang="en-US" dirty="0"/>
                  <a:t>依變數、因變數</a:t>
                </a: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0A3DD84F-8FD6-CDD6-470D-4299C880B6A1}"/>
                  </a:ext>
                </a:extLst>
              </p:cNvPr>
              <p:cNvSpPr/>
              <p:nvPr/>
            </p:nvSpPr>
            <p:spPr>
              <a:xfrm>
                <a:off x="1147666" y="1844351"/>
                <a:ext cx="2696547" cy="1315616"/>
              </a:xfrm>
              <a:prstGeom prst="rect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IV:four-day</a:t>
                </a:r>
                <a:endParaRPr lang="en-US" altLang="zh-TW" dirty="0"/>
              </a:p>
              <a:p>
                <a:pPr algn="ctr"/>
                <a:r>
                  <a:rPr lang="en-US" altLang="zh-TW" dirty="0"/>
                  <a:t>Working week</a:t>
                </a:r>
                <a:endParaRPr lang="zh-TW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175376FD-EF69-B2FF-B3C3-291BEB159C8D}"/>
                  </a:ext>
                </a:extLst>
              </p:cNvPr>
              <p:cNvSpPr/>
              <p:nvPr/>
            </p:nvSpPr>
            <p:spPr>
              <a:xfrm>
                <a:off x="7529803" y="1844351"/>
                <a:ext cx="2696547" cy="1315616"/>
              </a:xfrm>
              <a:prstGeom prst="rect">
                <a:avLst/>
              </a:prstGeom>
              <a:solidFill>
                <a:schemeClr val="accent2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DV:productivity</a:t>
                </a:r>
                <a:r>
                  <a:rPr lang="zh-TW" altLang="en-US" dirty="0"/>
                  <a:t>生產力</a:t>
                </a: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0ED9ED21-6370-39AD-EAEE-8A4A76B6993B}"/>
                  </a:ext>
                </a:extLst>
              </p:cNvPr>
              <p:cNvSpPr/>
              <p:nvPr/>
            </p:nvSpPr>
            <p:spPr>
              <a:xfrm>
                <a:off x="3610948" y="3429000"/>
                <a:ext cx="4198776" cy="1091682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/>
                  <a:t>MV:</a:t>
                </a:r>
                <a:r>
                  <a:rPr lang="zh-TW" altLang="en-US" dirty="0"/>
                  <a:t>年齡</a:t>
                </a:r>
                <a:r>
                  <a:rPr lang="en-US" altLang="zh-TW" dirty="0"/>
                  <a:t>(</a:t>
                </a:r>
                <a:r>
                  <a:rPr lang="zh-TW" altLang="en-US" dirty="0"/>
                  <a:t>青壯年、老年、壯年</a:t>
                </a:r>
                <a:r>
                  <a:rPr lang="en-US" altLang="zh-TW" dirty="0"/>
                  <a:t>…?)</a:t>
                </a:r>
                <a:endParaRPr lang="zh-TW" altLang="en-US" dirty="0"/>
              </a:p>
            </p:txBody>
          </p: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6FA4C20A-210B-DF0D-98EB-94FC624E2BD1}"/>
                  </a:ext>
                </a:extLst>
              </p:cNvPr>
              <p:cNvCxnSpPr>
                <a:stCxn id="8" idx="3"/>
                <a:endCxn id="9" idx="1"/>
              </p:cNvCxnSpPr>
              <p:nvPr/>
            </p:nvCxnSpPr>
            <p:spPr>
              <a:xfrm>
                <a:off x="3844213" y="2502159"/>
                <a:ext cx="36855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B909309-8C4B-36F9-13F0-25EA236A84B5}"/>
                  </a:ext>
                </a:extLst>
              </p:cNvPr>
              <p:cNvCxnSpPr>
                <a:cxnSpLocks/>
                <a:stCxn id="10" idx="0"/>
              </p:cNvCxnSpPr>
              <p:nvPr/>
            </p:nvCxnSpPr>
            <p:spPr>
              <a:xfrm flipH="1" flipV="1">
                <a:off x="5687008" y="2647951"/>
                <a:ext cx="23328" cy="7810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823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554D2FDB-5683-D511-B6EE-440CEC0A5DCE}"/>
              </a:ext>
            </a:extLst>
          </p:cNvPr>
          <p:cNvGrpSpPr/>
          <p:nvPr/>
        </p:nvGrpSpPr>
        <p:grpSpPr>
          <a:xfrm>
            <a:off x="1147665" y="1097902"/>
            <a:ext cx="9078683" cy="5012871"/>
            <a:chOff x="1147665" y="1097902"/>
            <a:chExt cx="9078683" cy="5012871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C7680C31-0AC0-507C-0CB6-B35A7E4BEC42}"/>
                </a:ext>
              </a:extLst>
            </p:cNvPr>
            <p:cNvGrpSpPr/>
            <p:nvPr/>
          </p:nvGrpSpPr>
          <p:grpSpPr>
            <a:xfrm>
              <a:off x="1147666" y="1097902"/>
              <a:ext cx="9078682" cy="5012871"/>
              <a:chOff x="1147666" y="1097902"/>
              <a:chExt cx="9078682" cy="5012871"/>
            </a:xfrm>
          </p:grpSpPr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83E5EEDB-9039-B6A3-3052-3238A394191B}"/>
                  </a:ext>
                </a:extLst>
              </p:cNvPr>
              <p:cNvSpPr/>
              <p:nvPr/>
            </p:nvSpPr>
            <p:spPr>
              <a:xfrm>
                <a:off x="4226765" y="4506689"/>
                <a:ext cx="3303036" cy="1382485"/>
              </a:xfrm>
              <a:prstGeom prst="ellipse">
                <a:avLst/>
              </a:prstGeom>
              <a:solidFill>
                <a:schemeClr val="accent5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err="1"/>
                  <a:t>MV:workers</a:t>
                </a:r>
                <a:r>
                  <a:rPr lang="en-US" altLang="zh-TW" dirty="0"/>
                  <a:t>’ age</a:t>
                </a:r>
                <a:endParaRPr lang="zh-TW" altLang="en-US" dirty="0"/>
              </a:p>
            </p:txBody>
          </p:sp>
          <p:grpSp>
            <p:nvGrpSpPr>
              <p:cNvPr id="15" name="群組 14">
                <a:extLst>
                  <a:ext uri="{FF2B5EF4-FFF2-40B4-BE49-F238E27FC236}">
                    <a16:creationId xmlns:a16="http://schemas.microsoft.com/office/drawing/2014/main" id="{7A8DEE54-BB5B-45F5-51A1-61CFBA41BBFC}"/>
                  </a:ext>
                </a:extLst>
              </p:cNvPr>
              <p:cNvGrpSpPr/>
              <p:nvPr/>
            </p:nvGrpSpPr>
            <p:grpSpPr>
              <a:xfrm>
                <a:off x="1147666" y="1097902"/>
                <a:ext cx="9078682" cy="5012871"/>
                <a:chOff x="1147666" y="1097902"/>
                <a:chExt cx="9078682" cy="5012871"/>
              </a:xfrm>
            </p:grpSpPr>
            <p:sp>
              <p:nvSpPr>
                <p:cNvPr id="2" name="矩形 1">
                  <a:extLst>
                    <a:ext uri="{FF2B5EF4-FFF2-40B4-BE49-F238E27FC236}">
                      <a16:creationId xmlns:a16="http://schemas.microsoft.com/office/drawing/2014/main" id="{9FD8278D-8153-6D70-8424-F1B0D2D94CFC}"/>
                    </a:ext>
                  </a:extLst>
                </p:cNvPr>
                <p:cNvSpPr/>
                <p:nvPr/>
              </p:nvSpPr>
              <p:spPr>
                <a:xfrm>
                  <a:off x="1642188" y="1097902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控制變數</a:t>
                  </a:r>
                </a:p>
              </p:txBody>
            </p:sp>
            <p:sp>
              <p:nvSpPr>
                <p:cNvPr id="3" name="矩形 2">
                  <a:extLst>
                    <a:ext uri="{FF2B5EF4-FFF2-40B4-BE49-F238E27FC236}">
                      <a16:creationId xmlns:a16="http://schemas.microsoft.com/office/drawing/2014/main" id="{C35A6C03-48EA-6A13-76CC-9411418DF364}"/>
                    </a:ext>
                  </a:extLst>
                </p:cNvPr>
                <p:cNvSpPr/>
                <p:nvPr/>
              </p:nvSpPr>
              <p:spPr>
                <a:xfrm>
                  <a:off x="7049279" y="5625581"/>
                  <a:ext cx="1707502" cy="485192"/>
                </a:xfrm>
                <a:prstGeom prst="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dirty="0"/>
                    <a:t>干擾變數</a:t>
                  </a:r>
                </a:p>
              </p:txBody>
            </p:sp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80544385-22E8-08FA-34F1-7C8E57063ED8}"/>
                    </a:ext>
                  </a:extLst>
                </p:cNvPr>
                <p:cNvSpPr/>
                <p:nvPr/>
              </p:nvSpPr>
              <p:spPr>
                <a:xfrm>
                  <a:off x="1147666" y="1844351"/>
                  <a:ext cx="2696547" cy="1315616"/>
                </a:xfrm>
                <a:prstGeom prst="rect">
                  <a:avLst/>
                </a:prstGeom>
                <a:solidFill>
                  <a:schemeClr val="accent4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CV:weather</a:t>
                  </a:r>
                  <a:endParaRPr lang="en-US" altLang="zh-TW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2F5DF8C5-742E-0BC9-237D-C36B4B8C81F7}"/>
                    </a:ext>
                  </a:extLst>
                </p:cNvPr>
                <p:cNvSpPr/>
                <p:nvPr/>
              </p:nvSpPr>
              <p:spPr>
                <a:xfrm>
                  <a:off x="7529801" y="2889379"/>
                  <a:ext cx="2696547" cy="1315616"/>
                </a:xfrm>
                <a:prstGeom prst="rect">
                  <a:avLst/>
                </a:prstGeom>
                <a:solidFill>
                  <a:schemeClr val="accent2">
                    <a:alpha val="50000"/>
                  </a:schemeClr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dirty="0" err="1"/>
                    <a:t>DV:productivity</a:t>
                  </a:r>
                  <a:r>
                    <a:rPr lang="zh-TW" altLang="en-US" dirty="0"/>
                    <a:t>生產力</a:t>
                  </a:r>
                </a:p>
              </p:txBody>
            </p:sp>
            <p:cxnSp>
              <p:nvCxnSpPr>
                <p:cNvPr id="10" name="直線單箭頭接點 9">
                  <a:extLst>
                    <a:ext uri="{FF2B5EF4-FFF2-40B4-BE49-F238E27FC236}">
                      <a16:creationId xmlns:a16="http://schemas.microsoft.com/office/drawing/2014/main" id="{8B839F20-78A3-9225-C3E7-CC7D1B2662E6}"/>
                    </a:ext>
                  </a:extLst>
                </p:cNvPr>
                <p:cNvCxnSpPr>
                  <a:stCxn id="5" idx="3"/>
                  <a:endCxn id="6" idx="1"/>
                </p:cNvCxnSpPr>
                <p:nvPr/>
              </p:nvCxnSpPr>
              <p:spPr>
                <a:xfrm>
                  <a:off x="3844213" y="2502159"/>
                  <a:ext cx="3685588" cy="104502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564717F8-C91E-E6C8-D350-23EC388DD2DA}"/>
                </a:ext>
              </a:extLst>
            </p:cNvPr>
            <p:cNvSpPr/>
            <p:nvPr/>
          </p:nvSpPr>
          <p:spPr>
            <a:xfrm>
              <a:off x="1147665" y="3698034"/>
              <a:ext cx="2696547" cy="1315616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err="1"/>
                <a:t>IV:four-day</a:t>
              </a:r>
              <a:endParaRPr lang="en-US" altLang="zh-TW" dirty="0"/>
            </a:p>
            <a:p>
              <a:pPr algn="ctr"/>
              <a:r>
                <a:rPr lang="en-US" altLang="zh-TW" dirty="0"/>
                <a:t>Working week</a:t>
              </a:r>
              <a:endParaRPr lang="zh-TW" altLang="en-US" dirty="0"/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E064410A-884C-E959-410C-9E31819C990A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3844212" y="3698034"/>
              <a:ext cx="3657600" cy="6578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4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7FB01A5-402D-F77E-FC54-97F6FD58F565}"/>
              </a:ext>
            </a:extLst>
          </p:cNvPr>
          <p:cNvGrpSpPr/>
          <p:nvPr/>
        </p:nvGrpSpPr>
        <p:grpSpPr>
          <a:xfrm>
            <a:off x="1716833" y="466531"/>
            <a:ext cx="6867330" cy="4100802"/>
            <a:chOff x="1716833" y="466531"/>
            <a:chExt cx="6867330" cy="4100802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26F9796C-461D-F88F-889A-BC5DEF203CD1}"/>
                </a:ext>
              </a:extLst>
            </p:cNvPr>
            <p:cNvSpPr/>
            <p:nvPr/>
          </p:nvSpPr>
          <p:spPr>
            <a:xfrm>
              <a:off x="5980922" y="466531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中介變數的圖例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71B3C78B-47DC-D165-755E-A12608E858A6}"/>
                </a:ext>
              </a:extLst>
            </p:cNvPr>
            <p:cNvGrpSpPr/>
            <p:nvPr/>
          </p:nvGrpSpPr>
          <p:grpSpPr>
            <a:xfrm>
              <a:off x="1716833" y="1525554"/>
              <a:ext cx="5833399" cy="3041779"/>
              <a:chOff x="1716833" y="1525554"/>
              <a:chExt cx="5833399" cy="3041779"/>
            </a:xfrm>
          </p:grpSpPr>
          <p:sp>
            <p:nvSpPr>
              <p:cNvPr id="3" name="橢圓 2">
                <a:extLst>
                  <a:ext uri="{FF2B5EF4-FFF2-40B4-BE49-F238E27FC236}">
                    <a16:creationId xmlns:a16="http://schemas.microsoft.com/office/drawing/2014/main" id="{900F2DD4-DC51-A146-3BCB-312784F18AF1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4E5ED8B-F65C-8492-1FD7-1E55354BB69D}"/>
                  </a:ext>
                </a:extLst>
              </p:cNvPr>
              <p:cNvSpPr/>
              <p:nvPr/>
            </p:nvSpPr>
            <p:spPr>
              <a:xfrm>
                <a:off x="6309260" y="3429000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05C638A5-B062-419F-523E-624F74513A93}"/>
                  </a:ext>
                </a:extLst>
              </p:cNvPr>
              <p:cNvSpPr/>
              <p:nvPr/>
            </p:nvSpPr>
            <p:spPr>
              <a:xfrm>
                <a:off x="3921967" y="1525554"/>
                <a:ext cx="1240972" cy="107302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Z</a:t>
                </a:r>
                <a:endParaRPr lang="zh-TW" altLang="en-US" sz="4800" dirty="0"/>
              </a:p>
            </p:txBody>
          </p:sp>
          <p:cxnSp>
            <p:nvCxnSpPr>
              <p:cNvPr id="7" name="直線單箭頭接點 6">
                <a:extLst>
                  <a:ext uri="{FF2B5EF4-FFF2-40B4-BE49-F238E27FC236}">
                    <a16:creationId xmlns:a16="http://schemas.microsoft.com/office/drawing/2014/main" id="{F72F9156-F8A6-8DC8-4D22-727EFFB2922A}"/>
                  </a:ext>
                </a:extLst>
              </p:cNvPr>
              <p:cNvCxnSpPr>
                <a:stCxn id="3" idx="7"/>
              </p:cNvCxnSpPr>
              <p:nvPr/>
            </p:nvCxnSpPr>
            <p:spPr>
              <a:xfrm flipV="1">
                <a:off x="2776069" y="2500604"/>
                <a:ext cx="1245425" cy="11508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4E1CAF2B-C963-4B2D-5EAD-9A2EE405E4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11" name="直線單箭頭接點 10">
                <a:extLst>
                  <a:ext uri="{FF2B5EF4-FFF2-40B4-BE49-F238E27FC236}">
                    <a16:creationId xmlns:a16="http://schemas.microsoft.com/office/drawing/2014/main" id="{C08FDA04-E844-3BF7-BFC3-C06EC3315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0730" y="2499121"/>
                <a:ext cx="1228530" cy="115233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7554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00CED-373D-A600-7BFE-5D7AE0B4E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642BB6E6-6E3F-2B3E-EFA2-E3F09A0436BB}"/>
              </a:ext>
            </a:extLst>
          </p:cNvPr>
          <p:cNvGrpSpPr/>
          <p:nvPr/>
        </p:nvGrpSpPr>
        <p:grpSpPr>
          <a:xfrm>
            <a:off x="1548882" y="2323323"/>
            <a:ext cx="5579705" cy="2346647"/>
            <a:chOff x="1716833" y="2220686"/>
            <a:chExt cx="5579705" cy="234664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AA6C7A6-8352-812E-8AAF-E48762213E7F}"/>
                </a:ext>
              </a:extLst>
            </p:cNvPr>
            <p:cNvSpPr/>
            <p:nvPr/>
          </p:nvSpPr>
          <p:spPr>
            <a:xfrm>
              <a:off x="3205064" y="2220686"/>
              <a:ext cx="2603241" cy="95172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dirty="0"/>
                <a:t>無中介效果的圖例</a:t>
              </a:r>
            </a:p>
          </p:txBody>
        </p:sp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67B191E2-6481-BCD9-050A-F4461DA28A63}"/>
                </a:ext>
              </a:extLst>
            </p:cNvPr>
            <p:cNvGrpSpPr/>
            <p:nvPr/>
          </p:nvGrpSpPr>
          <p:grpSpPr>
            <a:xfrm>
              <a:off x="1716833" y="3494311"/>
              <a:ext cx="5579705" cy="1073022"/>
              <a:chOff x="1716833" y="3494311"/>
              <a:chExt cx="5579705" cy="1073022"/>
            </a:xfrm>
          </p:grpSpPr>
          <p:sp>
            <p:nvSpPr>
              <p:cNvPr id="3" name="矩形: 圓角 2">
                <a:extLst>
                  <a:ext uri="{FF2B5EF4-FFF2-40B4-BE49-F238E27FC236}">
                    <a16:creationId xmlns:a16="http://schemas.microsoft.com/office/drawing/2014/main" id="{FC050221-1117-985E-9D4A-98EA9CE4D6C7}"/>
                  </a:ext>
                </a:extLst>
              </p:cNvPr>
              <p:cNvSpPr/>
              <p:nvPr/>
            </p:nvSpPr>
            <p:spPr>
              <a:xfrm>
                <a:off x="1716833" y="3494312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000" dirty="0"/>
                  <a:t>X</a:t>
                </a:r>
                <a:endParaRPr lang="zh-TW" altLang="en-US" sz="4000" dirty="0"/>
              </a:p>
            </p:txBody>
          </p:sp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868F1D83-847C-BD01-50ED-B5A0E585A547}"/>
                  </a:ext>
                </a:extLst>
              </p:cNvPr>
              <p:cNvSpPr/>
              <p:nvPr/>
            </p:nvSpPr>
            <p:spPr>
              <a:xfrm>
                <a:off x="6055566" y="3494311"/>
                <a:ext cx="1240972" cy="1073021"/>
              </a:xfrm>
              <a:prstGeom prst="round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4800" dirty="0"/>
                  <a:t>Y</a:t>
                </a:r>
                <a:endParaRPr lang="zh-TW" altLang="en-US" sz="4800" dirty="0"/>
              </a:p>
            </p:txBody>
          </p:sp>
          <p:cxnSp>
            <p:nvCxnSpPr>
              <p:cNvPr id="9" name="直線單箭頭接點 8">
                <a:extLst>
                  <a:ext uri="{FF2B5EF4-FFF2-40B4-BE49-F238E27FC236}">
                    <a16:creationId xmlns:a16="http://schemas.microsoft.com/office/drawing/2014/main" id="{C09F7B0E-E5DC-6D37-934F-09547AB693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2449" y="4044819"/>
                <a:ext cx="294847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5"/>
              </a:lnRef>
              <a:fillRef idx="0">
                <a:schemeClr val="accent5"/>
              </a:fillRef>
              <a:effectRef idx="1">
                <a:schemeClr val="accent5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46554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19ED0-EF8E-3E61-EABA-BBD7DBC9C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F5C32A38-E1AE-A192-2366-D936D5FC0811}"/>
              </a:ext>
            </a:extLst>
          </p:cNvPr>
          <p:cNvGrpSpPr/>
          <p:nvPr/>
        </p:nvGrpSpPr>
        <p:grpSpPr>
          <a:xfrm>
            <a:off x="1548882" y="2323323"/>
            <a:ext cx="5738322" cy="2346647"/>
            <a:chOff x="1548882" y="2323323"/>
            <a:chExt cx="5738322" cy="2346647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8FDBDFDB-C9C8-95DD-4E0E-C54A4022DDE3}"/>
                </a:ext>
              </a:extLst>
            </p:cNvPr>
            <p:cNvGrpSpPr/>
            <p:nvPr/>
          </p:nvGrpSpPr>
          <p:grpSpPr>
            <a:xfrm>
              <a:off x="1548882" y="2323323"/>
              <a:ext cx="4091472" cy="2346647"/>
              <a:chOff x="1716833" y="2220686"/>
              <a:chExt cx="4091472" cy="2346647"/>
            </a:xfrm>
          </p:grpSpPr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7A08371E-3261-830E-9C33-91F093EC56B4}"/>
                  </a:ext>
                </a:extLst>
              </p:cNvPr>
              <p:cNvSpPr/>
              <p:nvPr/>
            </p:nvSpPr>
            <p:spPr>
              <a:xfrm>
                <a:off x="3205064" y="2220686"/>
                <a:ext cx="2603241" cy="951723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dirty="0"/>
                  <a:t>完全中介效果的圖例</a:t>
                </a:r>
              </a:p>
            </p:txBody>
          </p:sp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5B425489-6D86-B4DA-FB91-46F413D666F4}"/>
                  </a:ext>
                </a:extLst>
              </p:cNvPr>
              <p:cNvGrpSpPr/>
              <p:nvPr/>
            </p:nvGrpSpPr>
            <p:grpSpPr>
              <a:xfrm>
                <a:off x="1716833" y="3480318"/>
                <a:ext cx="3489647" cy="1087015"/>
                <a:chOff x="1716833" y="3480318"/>
                <a:chExt cx="3489647" cy="1087015"/>
              </a:xfrm>
            </p:grpSpPr>
            <p:sp>
              <p:nvSpPr>
                <p:cNvPr id="3" name="矩形: 圓角 2">
                  <a:extLst>
                    <a:ext uri="{FF2B5EF4-FFF2-40B4-BE49-F238E27FC236}">
                      <a16:creationId xmlns:a16="http://schemas.microsoft.com/office/drawing/2014/main" id="{5DA2B4EA-3EC6-08E5-535B-C83BB1FFF650}"/>
                    </a:ext>
                  </a:extLst>
                </p:cNvPr>
                <p:cNvSpPr/>
                <p:nvPr/>
              </p:nvSpPr>
              <p:spPr>
                <a:xfrm>
                  <a:off x="1716833" y="3494312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000" dirty="0"/>
                    <a:t>X</a:t>
                  </a:r>
                  <a:endParaRPr lang="zh-TW" altLang="en-US" sz="4000" dirty="0"/>
                </a:p>
              </p:txBody>
            </p:sp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2EEA49D6-7E15-B336-AE59-A73D9A465AA0}"/>
                    </a:ext>
                  </a:extLst>
                </p:cNvPr>
                <p:cNvSpPr/>
                <p:nvPr/>
              </p:nvSpPr>
              <p:spPr>
                <a:xfrm>
                  <a:off x="3965508" y="3480318"/>
                  <a:ext cx="1240972" cy="1073021"/>
                </a:xfrm>
                <a:prstGeom prst="roundRect">
                  <a:avLst/>
                </a:prstGeom>
              </p:spPr>
              <p:style>
                <a:lnRef idx="2">
                  <a:schemeClr val="accent4"/>
                </a:lnRef>
                <a:fillRef idx="1">
                  <a:schemeClr val="lt1"/>
                </a:fillRef>
                <a:effectRef idx="0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4800" dirty="0"/>
                    <a:t>M</a:t>
                  </a:r>
                  <a:endParaRPr lang="zh-TW" altLang="en-US" sz="4800" dirty="0"/>
                </a:p>
              </p:txBody>
            </p:sp>
            <p:cxnSp>
              <p:nvCxnSpPr>
                <p:cNvPr id="9" name="直線單箭頭接點 8">
                  <a:extLst>
                    <a:ext uri="{FF2B5EF4-FFF2-40B4-BE49-F238E27FC236}">
                      <a16:creationId xmlns:a16="http://schemas.microsoft.com/office/drawing/2014/main" id="{14CF3DF0-AC43-D625-4D11-6729CAD555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32449" y="4044819"/>
                  <a:ext cx="839755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5"/>
                </a:lnRef>
                <a:fillRef idx="0">
                  <a:schemeClr val="accent5"/>
                </a:fillRef>
                <a:effectRef idx="1">
                  <a:schemeClr val="accent5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9950D923-D66C-DC23-F803-2C06DBA1E4D7}"/>
                </a:ext>
              </a:extLst>
            </p:cNvPr>
            <p:cNvSpPr/>
            <p:nvPr/>
          </p:nvSpPr>
          <p:spPr>
            <a:xfrm>
              <a:off x="6046232" y="3582954"/>
              <a:ext cx="1240972" cy="1073021"/>
            </a:xfrm>
            <a:prstGeom prst="round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4800" dirty="0"/>
                <a:t>Y</a:t>
              </a:r>
              <a:endParaRPr lang="zh-TW" altLang="en-US" sz="4800" dirty="0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5289ADD6-5CF2-6B8C-FB24-9F55EFBDB520}"/>
                </a:ext>
              </a:extLst>
            </p:cNvPr>
            <p:cNvCxnSpPr>
              <a:cxnSpLocks/>
            </p:cNvCxnSpPr>
            <p:nvPr/>
          </p:nvCxnSpPr>
          <p:spPr>
            <a:xfrm>
              <a:off x="5108507" y="4147456"/>
              <a:ext cx="8397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32668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群組 30">
            <a:extLst>
              <a:ext uri="{FF2B5EF4-FFF2-40B4-BE49-F238E27FC236}">
                <a16:creationId xmlns:a16="http://schemas.microsoft.com/office/drawing/2014/main" id="{78086B6E-1AA0-6569-498D-324FFBDDAFE0}"/>
              </a:ext>
            </a:extLst>
          </p:cNvPr>
          <p:cNvGrpSpPr/>
          <p:nvPr/>
        </p:nvGrpSpPr>
        <p:grpSpPr>
          <a:xfrm>
            <a:off x="120317" y="212202"/>
            <a:ext cx="11397912" cy="6493398"/>
            <a:chOff x="120317" y="212202"/>
            <a:chExt cx="11397912" cy="6493398"/>
          </a:xfrm>
        </p:grpSpPr>
        <p:sp>
          <p:nvSpPr>
            <p:cNvPr id="2" name="橢圓 1">
              <a:extLst>
                <a:ext uri="{FF2B5EF4-FFF2-40B4-BE49-F238E27FC236}">
                  <a16:creationId xmlns:a16="http://schemas.microsoft.com/office/drawing/2014/main" id="{3988FD70-E670-6D41-46C5-183CB46950A6}"/>
                </a:ext>
              </a:extLst>
            </p:cNvPr>
            <p:cNvSpPr/>
            <p:nvPr/>
          </p:nvSpPr>
          <p:spPr>
            <a:xfrm>
              <a:off x="1177950" y="751114"/>
              <a:ext cx="8543567" cy="5355771"/>
            </a:xfrm>
            <a:prstGeom prst="ellipse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b="1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086EEBC-0D56-AB8E-884A-D5554D89432E}"/>
                </a:ext>
              </a:extLst>
            </p:cNvPr>
            <p:cNvSpPr/>
            <p:nvPr/>
          </p:nvSpPr>
          <p:spPr>
            <a:xfrm>
              <a:off x="2470483" y="1953130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Constructs</a:t>
              </a:r>
              <a:endParaRPr lang="zh-TW" altLang="en-US" sz="2400" b="1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5781FE3-47C0-ECE4-A34A-395BC9709E68}"/>
                </a:ext>
              </a:extLst>
            </p:cNvPr>
            <p:cNvSpPr/>
            <p:nvPr/>
          </p:nvSpPr>
          <p:spPr>
            <a:xfrm>
              <a:off x="2566738" y="4102765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Variables</a:t>
              </a:r>
              <a:endParaRPr lang="zh-TW" altLang="en-US" sz="2800" b="1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57A12DB-FB41-8FD8-2DE3-CAB3E8E3D325}"/>
                </a:ext>
              </a:extLst>
            </p:cNvPr>
            <p:cNvSpPr/>
            <p:nvPr/>
          </p:nvSpPr>
          <p:spPr>
            <a:xfrm>
              <a:off x="6978319" y="1953130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400" b="1" dirty="0"/>
                <a:t>Constructs</a:t>
              </a:r>
              <a:endParaRPr lang="zh-TW" altLang="en-US" sz="24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7B64F04-2F4E-75FC-07DD-23BC99766419}"/>
                </a:ext>
              </a:extLst>
            </p:cNvPr>
            <p:cNvSpPr/>
            <p:nvPr/>
          </p:nvSpPr>
          <p:spPr>
            <a:xfrm>
              <a:off x="6978319" y="4102765"/>
              <a:ext cx="1892968" cy="930442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2800" b="1" dirty="0"/>
                <a:t>Variables</a:t>
              </a:r>
              <a:endParaRPr lang="zh-TW" altLang="en-US" sz="2800" b="1" dirty="0"/>
            </a:p>
          </p:txBody>
        </p:sp>
        <p:cxnSp>
          <p:nvCxnSpPr>
            <p:cNvPr id="10" name="直線單箭頭接點 9">
              <a:extLst>
                <a:ext uri="{FF2B5EF4-FFF2-40B4-BE49-F238E27FC236}">
                  <a16:creationId xmlns:a16="http://schemas.microsoft.com/office/drawing/2014/main" id="{77984CEA-C881-CDED-1252-0B1F4C10742E}"/>
                </a:ext>
              </a:extLst>
            </p:cNvPr>
            <p:cNvCxnSpPr/>
            <p:nvPr/>
          </p:nvCxnSpPr>
          <p:spPr>
            <a:xfrm>
              <a:off x="4520435" y="2418351"/>
              <a:ext cx="2358189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BBE30F69-A167-3365-4929-1D8DE1FABE4E}"/>
                </a:ext>
              </a:extLst>
            </p:cNvPr>
            <p:cNvCxnSpPr/>
            <p:nvPr/>
          </p:nvCxnSpPr>
          <p:spPr>
            <a:xfrm>
              <a:off x="4572004" y="4640183"/>
              <a:ext cx="2358189" cy="0"/>
            </a:xfrm>
            <a:prstGeom prst="straightConnector1">
              <a:avLst/>
            </a:prstGeom>
            <a:ln w="57150" cap="flat" cmpd="sng" algn="ctr">
              <a:solidFill>
                <a:schemeClr val="accent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2C0EB220-9842-DFAB-8734-7012564D7AD6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3416967" y="2883572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8A8B53B9-B3B0-F97A-7272-AFE42BF85D7A}"/>
                </a:ext>
              </a:extLst>
            </p:cNvPr>
            <p:cNvCxnSpPr>
              <a:cxnSpLocks/>
            </p:cNvCxnSpPr>
            <p:nvPr/>
          </p:nvCxnSpPr>
          <p:spPr>
            <a:xfrm>
              <a:off x="7756357" y="2900749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8E9B651B-D879-FD3A-C2F8-3B008B432B8B}"/>
                </a:ext>
              </a:extLst>
            </p:cNvPr>
            <p:cNvCxnSpPr>
              <a:cxnSpLocks/>
            </p:cNvCxnSpPr>
            <p:nvPr/>
          </p:nvCxnSpPr>
          <p:spPr>
            <a:xfrm>
              <a:off x="5699529" y="2903624"/>
              <a:ext cx="0" cy="1202016"/>
            </a:xfrm>
            <a:prstGeom prst="straightConnector1">
              <a:avLst/>
            </a:prstGeom>
            <a:ln w="57150">
              <a:prstDash val="sysDash"/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AF0B0BA9-1E2D-ABFB-6EF0-B5EA271563C4}"/>
                </a:ext>
              </a:extLst>
            </p:cNvPr>
            <p:cNvCxnSpPr/>
            <p:nvPr/>
          </p:nvCxnSpPr>
          <p:spPr>
            <a:xfrm>
              <a:off x="433137" y="240632"/>
              <a:ext cx="0" cy="6464968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F479622A-C240-BE48-0CD0-45901823DC06}"/>
                </a:ext>
              </a:extLst>
            </p:cNvPr>
            <p:cNvCxnSpPr>
              <a:cxnSpLocks/>
            </p:cNvCxnSpPr>
            <p:nvPr/>
          </p:nvCxnSpPr>
          <p:spPr>
            <a:xfrm>
              <a:off x="120317" y="3733799"/>
              <a:ext cx="10884568" cy="0"/>
            </a:xfrm>
            <a:prstGeom prst="straightConnector1">
              <a:avLst/>
            </a:prstGeom>
            <a:ln w="28575" cap="flat" cmpd="sng" algn="ctr">
              <a:solidFill>
                <a:schemeClr val="accent2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83876B43-5EE9-6229-3BE8-D97EF3BD28D5}"/>
                </a:ext>
              </a:extLst>
            </p:cNvPr>
            <p:cNvSpPr txBox="1"/>
            <p:nvPr/>
          </p:nvSpPr>
          <p:spPr>
            <a:xfrm>
              <a:off x="4823805" y="4758034"/>
              <a:ext cx="2049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Hypotheses</a:t>
              </a:r>
              <a:endParaRPr lang="zh-TW" altLang="en-US" dirty="0"/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3E72E7A-84A7-58D4-90B3-8E7AC90D2C41}"/>
                </a:ext>
              </a:extLst>
            </p:cNvPr>
            <p:cNvSpPr txBox="1"/>
            <p:nvPr/>
          </p:nvSpPr>
          <p:spPr>
            <a:xfrm>
              <a:off x="4672262" y="1757935"/>
              <a:ext cx="204937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Propositions</a:t>
              </a:r>
              <a:endParaRPr lang="zh-TW" altLang="en-US" sz="2400" dirty="0"/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77549C03-3FAD-C5E7-123A-25116EE57187}"/>
                </a:ext>
              </a:extLst>
            </p:cNvPr>
            <p:cNvSpPr txBox="1"/>
            <p:nvPr/>
          </p:nvSpPr>
          <p:spPr>
            <a:xfrm>
              <a:off x="1691296" y="212202"/>
              <a:ext cx="982693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2400" b="1" dirty="0"/>
                <a:t>Boundary = Assumptions about values, time, and space</a:t>
              </a:r>
              <a:endParaRPr lang="zh-TW" altLang="en-US" sz="2400" dirty="0"/>
            </a:p>
          </p:txBody>
        </p: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6D1C8777-408A-4CA7-9C30-2B533F999EC7}"/>
                </a:ext>
              </a:extLst>
            </p:cNvPr>
            <p:cNvCxnSpPr>
              <a:cxnSpLocks/>
            </p:cNvCxnSpPr>
            <p:nvPr/>
          </p:nvCxnSpPr>
          <p:spPr>
            <a:xfrm>
              <a:off x="2470483" y="673867"/>
              <a:ext cx="0" cy="1202016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C44E609F-7645-EDBA-07E7-153203B39906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78" y="673867"/>
              <a:ext cx="0" cy="1202016"/>
            </a:xfrm>
            <a:prstGeom prst="straightConnector1">
              <a:avLst/>
            </a:prstGeom>
            <a:ln w="57150">
              <a:prstDash val="sysDash"/>
              <a:headEnd type="none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9296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62689932-F31B-CF96-9A89-EDCC4F82E75C}"/>
              </a:ext>
            </a:extLst>
          </p:cNvPr>
          <p:cNvGrpSpPr/>
          <p:nvPr/>
        </p:nvGrpSpPr>
        <p:grpSpPr>
          <a:xfrm>
            <a:off x="429622" y="303106"/>
            <a:ext cx="10906036" cy="6236444"/>
            <a:chOff x="429622" y="303106"/>
            <a:chExt cx="10906036" cy="6236444"/>
          </a:xfrm>
        </p:grpSpPr>
        <p:graphicFrame>
          <p:nvGraphicFramePr>
            <p:cNvPr id="2" name="資料庫圖表 1">
              <a:extLst>
                <a:ext uri="{FF2B5EF4-FFF2-40B4-BE49-F238E27FC236}">
                  <a16:creationId xmlns:a16="http://schemas.microsoft.com/office/drawing/2014/main" id="{E230A3B8-ED16-9659-52FA-F6A1B605316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30762303"/>
                </p:ext>
              </p:extLst>
            </p:nvPr>
          </p:nvGraphicFramePr>
          <p:xfrm>
            <a:off x="429622" y="303106"/>
            <a:ext cx="4680858" cy="5418667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" name="資料庫圖表 2">
              <a:extLst>
                <a:ext uri="{FF2B5EF4-FFF2-40B4-BE49-F238E27FC236}">
                  <a16:creationId xmlns:a16="http://schemas.microsoft.com/office/drawing/2014/main" id="{0C77FB07-DC44-9A56-98C9-7B9E1AF14E4E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3228800"/>
                </p:ext>
              </p:extLst>
            </p:nvPr>
          </p:nvGraphicFramePr>
          <p:xfrm>
            <a:off x="5320522" y="318450"/>
            <a:ext cx="6015136" cy="62211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</p:grpSp>
      <p:sp>
        <p:nvSpPr>
          <p:cNvPr id="5" name="橢圓 4">
            <a:extLst>
              <a:ext uri="{FF2B5EF4-FFF2-40B4-BE49-F238E27FC236}">
                <a16:creationId xmlns:a16="http://schemas.microsoft.com/office/drawing/2014/main" id="{8B2FFA03-D107-84D1-A48B-62316D1A331B}"/>
              </a:ext>
            </a:extLst>
          </p:cNvPr>
          <p:cNvSpPr/>
          <p:nvPr/>
        </p:nvSpPr>
        <p:spPr>
          <a:xfrm>
            <a:off x="2312851" y="5862320"/>
            <a:ext cx="914400" cy="914400"/>
          </a:xfrm>
          <a:prstGeom prst="ellips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特定議題</a:t>
            </a:r>
          </a:p>
        </p:txBody>
      </p:sp>
    </p:spTree>
    <p:extLst>
      <p:ext uri="{BB962C8B-B14F-4D97-AF65-F5344CB8AC3E}">
        <p14:creationId xmlns:p14="http://schemas.microsoft.com/office/powerpoint/2010/main" val="272744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F2A7FA0-B4FC-AB53-AD97-D051FF5A8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42228"/>
              </p:ext>
            </p:extLst>
          </p:nvPr>
        </p:nvGraphicFramePr>
        <p:xfrm>
          <a:off x="2032000" y="719666"/>
          <a:ext cx="8127999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9347">
                  <a:extLst>
                    <a:ext uri="{9D8B030D-6E8A-4147-A177-3AD203B41FA5}">
                      <a16:colId xmlns:a16="http://schemas.microsoft.com/office/drawing/2014/main" val="754089348"/>
                    </a:ext>
                  </a:extLst>
                </a:gridCol>
                <a:gridCol w="5406190">
                  <a:extLst>
                    <a:ext uri="{9D8B030D-6E8A-4147-A177-3AD203B41FA5}">
                      <a16:colId xmlns:a16="http://schemas.microsoft.com/office/drawing/2014/main" val="3254920330"/>
                    </a:ext>
                  </a:extLst>
                </a:gridCol>
                <a:gridCol w="1192462">
                  <a:extLst>
                    <a:ext uri="{9D8B030D-6E8A-4147-A177-3AD203B41FA5}">
                      <a16:colId xmlns:a16="http://schemas.microsoft.com/office/drawing/2014/main" val="1908787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參與性比較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觀察者的動作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涉入程度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92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局外觀察者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他們不知道我是來研究的，較客觀，但通常有可能會不知道他們在幹嘛、分析不到真正的用意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491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觀察者參與</a:t>
                      </a:r>
                      <a:endParaRPr lang="en-US" altLang="zh-TW" dirty="0"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他們知道我是來研究的，還可以一起互動、參與他們的活動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631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參與者觀察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觀察者完全參與整個研究場域的活動，但同時觀察大家，他們也知道我是來研究的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486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完全參與者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根被觀察者做一樣的事情，被觀察者不知道這個人來幹嘛的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最高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95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452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521</TotalTime>
  <Words>360</Words>
  <Application>Microsoft Office PowerPoint</Application>
  <PresentationFormat>寬螢幕</PresentationFormat>
  <Paragraphs>79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190498 lily</dc:creator>
  <cp:lastModifiedBy>190498 lily</cp:lastModifiedBy>
  <cp:revision>5</cp:revision>
  <dcterms:created xsi:type="dcterms:W3CDTF">2024-03-07T01:41:00Z</dcterms:created>
  <dcterms:modified xsi:type="dcterms:W3CDTF">2024-04-18T05:22:36Z</dcterms:modified>
</cp:coreProperties>
</file>