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1B31A-B601-8943-7411-D26D5A4A6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32D7D1-3F8C-AAC5-2967-3C23B8745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56F9E-1BCD-426E-0B95-F31D79D8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F9265-FA4E-BED7-06E9-606BD612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D5CF5-C82D-9A34-0222-F107479E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3D0E9-5F5E-D958-25B1-FF038040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59A396-C9E6-269C-B38B-2393729D2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FBC51D-C2C7-FBB3-D9D6-6156779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796CA5-B9F6-C221-5FD5-8C13A63E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6DCC1-9F05-F6BE-8D4C-C6E58E72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9B2598-22AF-2E1B-9DA8-5CE4D1F0D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6B102D-7486-FA15-7D58-2ACC4E18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FC0BFA-162A-66B3-040E-90F3E84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E3874B-61F3-DDE5-1268-EB207860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7206F7-CDCE-5E95-AC05-D87AB10B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8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2F150-EBB1-F1B7-46F3-9A4B979C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3C59F-C409-35AF-C1E5-F48BF274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CCB4-2B9B-FA24-93A8-1FE45B8C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4CF1A4-7678-16E3-7B21-ACD70FFA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375F2-D4F9-70B6-FDF8-6BDE821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2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6EA7D-E304-2E06-D170-9AEB6B08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5520A3-B287-9F8A-FB85-94C00C41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C6EFE1-5906-0B43-0B27-985CF2BA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C5C1D-E183-6140-B653-4497AB24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0D098-7B4D-5561-313B-BA782006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7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04C14-C8EF-1CB9-9759-BBA0FE79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474AD-B057-F24A-F624-952BF2B06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31A86F-F60E-CB4F-596A-B81E2CBB2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CD86A5-6461-B0FC-83F0-44EBD1C7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14A44-E252-F1DC-E638-2BA904E4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A41A27-58F9-0095-E3A3-C7B1956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98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9D2D0-6484-FBEF-FB16-E636792A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16847F-E9A3-639C-7627-9981C20A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D47C87-9213-A494-BC2C-52817348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7665AE-D3B5-5C08-C06A-4E1EF7E3A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E8A170-0214-1FBC-ED7B-29042E548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EBD09B-601C-8940-5E5F-A8094BB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CDCFB9-FC26-AD55-972D-A88F1600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04E18F-902A-6114-BD8C-B93AAE6A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1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F917F-7F29-9090-BBDE-0676B6FA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43B588-7150-454C-FCC4-42D658E6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2B5C57-4A9D-BC3F-8724-EA9677C2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737CD3-7C09-34DC-A4DC-8ADAC30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0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71A06F-D866-4D40-6F6C-747B9F7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1DEA06-88F9-908C-7C1E-2B96824C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0B0374-9318-FB8F-020F-02CC5F14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D613B-B649-2C65-B8D2-7FA971D7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D10F7-677B-9B05-5A4B-17649452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CE98B8-CEED-EF7C-5183-44F4C782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28A0F3-4274-0761-1870-9554530D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AE7E13-ECAF-FA97-1528-AC96B21D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7703D-017A-1F36-231F-E60B81CE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B05F5-EF8B-8D85-3596-9AEC32C2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F9F1E6-05A5-1387-2D38-77AA818BA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593DBB-1972-6CDF-5500-8CA9990E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E2799-E558-C09F-A698-653D09C5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EB7D9F-4F9F-06B2-03E0-56945C27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E7B5A9-C633-B79B-272E-E5F81280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059F08-43A3-6E71-A67F-7539C746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D51F2F-02BB-DAF3-C581-A210D679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DF02C-D5B0-4EAC-4B0B-5D4DBC67B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F2004-78E3-4508-9DBB-1975DDBA9B95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E7CBF-CBDA-75D9-CE07-32AFD179B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B9BB3-82E0-F3E2-A51B-751B7B9DD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3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1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190498 lily</dc:creator>
  <cp:lastModifiedBy>190498 lily</cp:lastModifiedBy>
  <cp:revision>1</cp:revision>
  <dcterms:created xsi:type="dcterms:W3CDTF">2024-12-15T08:39:33Z</dcterms:created>
  <dcterms:modified xsi:type="dcterms:W3CDTF">2024-12-15T09:48:55Z</dcterms:modified>
</cp:coreProperties>
</file>