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A"/>
    <a:srgbClr val="FFFF00"/>
    <a:srgbClr val="000000"/>
    <a:srgbClr val="FFE6E6"/>
    <a:srgbClr val="FFD2D2"/>
    <a:srgbClr val="FFC8C8"/>
    <a:srgbClr val="FFBEBE"/>
    <a:srgbClr val="FFAAAA"/>
    <a:srgbClr val="FF9696"/>
    <a:srgbClr val="FF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BDEBF-CB25-457C-BF9D-012C6920A6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6CD53C10-1DF3-4DFE-993B-47A8CEF62062}">
      <dgm:prSet phldrT="[文字]" custT="1"/>
      <dgm:spPr/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色覺異常</a:t>
          </a:r>
        </a:p>
      </dgm:t>
    </dgm:pt>
    <dgm:pt modelId="{A4301476-A32E-40A4-90BF-BDF0F347F93D}" type="parTrans" cxnId="{B9E14F23-6CD5-4E1B-A1AD-908AC0D7B98F}">
      <dgm:prSet/>
      <dgm:spPr/>
      <dgm:t>
        <a:bodyPr/>
        <a:lstStyle/>
        <a:p>
          <a:endParaRPr lang="zh-TW" altLang="en-US"/>
        </a:p>
      </dgm:t>
    </dgm:pt>
    <dgm:pt modelId="{08B63E54-D947-4BDC-9D6B-F6844BE6F487}" type="sibTrans" cxnId="{B9E14F23-6CD5-4E1B-A1AD-908AC0D7B98F}">
      <dgm:prSet/>
      <dgm:spPr/>
      <dgm:t>
        <a:bodyPr/>
        <a:lstStyle/>
        <a:p>
          <a:endParaRPr lang="zh-TW" altLang="en-US"/>
        </a:p>
      </dgm:t>
    </dgm:pt>
    <dgm:pt modelId="{8D0B4F96-333A-4357-849F-935546DC03D6}" type="asst">
      <dgm:prSet phldrT="[文字]" custT="1"/>
      <dgm:spPr>
        <a:solidFill>
          <a:srgbClr val="FF5A5A"/>
        </a:solidFill>
      </dgm:spPr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紅色覺異常</a:t>
          </a:r>
        </a:p>
      </dgm:t>
    </dgm:pt>
    <dgm:pt modelId="{7BEC7B9C-CCE0-43D9-B92B-C36812A43A1C}" type="parTrans" cxnId="{7E6DB6BA-B80E-493B-BD05-B7E29A33EF25}">
      <dgm:prSet/>
      <dgm:spPr/>
      <dgm:t>
        <a:bodyPr/>
        <a:lstStyle/>
        <a:p>
          <a:endParaRPr lang="zh-TW" altLang="en-US"/>
        </a:p>
      </dgm:t>
    </dgm:pt>
    <dgm:pt modelId="{66AD9B0D-CDA6-49BC-B842-87E36298B21B}" type="sibTrans" cxnId="{7E6DB6BA-B80E-493B-BD05-B7E29A33EF25}">
      <dgm:prSet/>
      <dgm:spPr/>
      <dgm:t>
        <a:bodyPr/>
        <a:lstStyle/>
        <a:p>
          <a:endParaRPr lang="zh-TW" altLang="en-US"/>
        </a:p>
      </dgm:t>
    </dgm:pt>
    <dgm:pt modelId="{CF5565C7-4AFC-412F-B0C5-EF1813A0B179}" type="asst">
      <dgm:prSet phldrT="[文字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綠色覺異常</a:t>
          </a:r>
        </a:p>
      </dgm:t>
    </dgm:pt>
    <dgm:pt modelId="{1A29638B-0625-426E-9E5D-239726D13016}" type="parTrans" cxnId="{4B4925EA-00D4-4D2F-ACC1-633050DF64D2}">
      <dgm:prSet/>
      <dgm:spPr/>
      <dgm:t>
        <a:bodyPr/>
        <a:lstStyle/>
        <a:p>
          <a:endParaRPr lang="zh-TW" altLang="en-US"/>
        </a:p>
      </dgm:t>
    </dgm:pt>
    <dgm:pt modelId="{4609E7C7-2407-47BC-B49C-FBC80F496799}" type="sibTrans" cxnId="{4B4925EA-00D4-4D2F-ACC1-633050DF64D2}">
      <dgm:prSet/>
      <dgm:spPr/>
      <dgm:t>
        <a:bodyPr/>
        <a:lstStyle/>
        <a:p>
          <a:endParaRPr lang="zh-TW" altLang="en-US"/>
        </a:p>
      </dgm:t>
    </dgm:pt>
    <dgm:pt modelId="{EBC829A2-9435-4135-9FD5-F3BBFAA425C3}" type="asst">
      <dgm:prSet phldrT="[文字]" custT="1"/>
      <dgm:spPr/>
      <dgm:t>
        <a:bodyPr/>
        <a:lstStyle/>
        <a:p>
          <a:r>
            <a: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rPr>
            <a:t>藍色覺異常</a:t>
          </a:r>
        </a:p>
      </dgm:t>
    </dgm:pt>
    <dgm:pt modelId="{59CFDF64-112C-4FB3-BBF1-359B1D9B7B43}" type="parTrans" cxnId="{5EBE9E29-8A10-4521-BBBE-04503C1F982D}">
      <dgm:prSet/>
      <dgm:spPr/>
      <dgm:t>
        <a:bodyPr/>
        <a:lstStyle/>
        <a:p>
          <a:endParaRPr lang="zh-TW" altLang="en-US"/>
        </a:p>
      </dgm:t>
    </dgm:pt>
    <dgm:pt modelId="{8C266B5E-D004-4649-BFBB-20C112063F6D}" type="sibTrans" cxnId="{5EBE9E29-8A10-4521-BBBE-04503C1F982D}">
      <dgm:prSet/>
      <dgm:spPr/>
      <dgm:t>
        <a:bodyPr/>
        <a:lstStyle/>
        <a:p>
          <a:endParaRPr lang="zh-TW" altLang="en-US"/>
        </a:p>
      </dgm:t>
    </dgm:pt>
    <dgm:pt modelId="{8DFAD548-0C60-4A8E-8F25-A14D8A855589}" type="pres">
      <dgm:prSet presAssocID="{37ABDEBF-CB25-457C-BF9D-012C6920A6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F3B0E0-6951-4652-A66D-AB68400715E7}" type="pres">
      <dgm:prSet presAssocID="{6CD53C10-1DF3-4DFE-993B-47A8CEF62062}" presName="root1" presStyleCnt="0"/>
      <dgm:spPr/>
    </dgm:pt>
    <dgm:pt modelId="{EB44BCAB-3C37-452C-9AFA-C20F3785BEB1}" type="pres">
      <dgm:prSet presAssocID="{6CD53C10-1DF3-4DFE-993B-47A8CEF62062}" presName="LevelOneTextNode" presStyleLbl="node0" presStyleIdx="0" presStyleCnt="1">
        <dgm:presLayoutVars>
          <dgm:chPref val="3"/>
        </dgm:presLayoutVars>
      </dgm:prSet>
      <dgm:spPr/>
    </dgm:pt>
    <dgm:pt modelId="{E842809E-010D-4BEE-A890-5ACC4A1707AF}" type="pres">
      <dgm:prSet presAssocID="{6CD53C10-1DF3-4DFE-993B-47A8CEF62062}" presName="level2hierChild" presStyleCnt="0"/>
      <dgm:spPr/>
    </dgm:pt>
    <dgm:pt modelId="{54EB4EA5-32E7-4F3B-9EC9-87F12368B5D3}" type="pres">
      <dgm:prSet presAssocID="{7BEC7B9C-CCE0-43D9-B92B-C36812A43A1C}" presName="conn2-1" presStyleLbl="parChTrans1D2" presStyleIdx="0" presStyleCnt="3"/>
      <dgm:spPr/>
    </dgm:pt>
    <dgm:pt modelId="{3C4D219C-C871-42BA-B355-A02126E895E8}" type="pres">
      <dgm:prSet presAssocID="{7BEC7B9C-CCE0-43D9-B92B-C36812A43A1C}" presName="connTx" presStyleLbl="parChTrans1D2" presStyleIdx="0" presStyleCnt="3"/>
      <dgm:spPr/>
    </dgm:pt>
    <dgm:pt modelId="{952424C5-816F-40B9-865A-D77A52E65D48}" type="pres">
      <dgm:prSet presAssocID="{8D0B4F96-333A-4357-849F-935546DC03D6}" presName="root2" presStyleCnt="0"/>
      <dgm:spPr/>
    </dgm:pt>
    <dgm:pt modelId="{8088C9AC-BA76-4650-B8FB-4D34C285E5F5}" type="pres">
      <dgm:prSet presAssocID="{8D0B4F96-333A-4357-849F-935546DC03D6}" presName="LevelTwoTextNode" presStyleLbl="asst1" presStyleIdx="0" presStyleCnt="3">
        <dgm:presLayoutVars>
          <dgm:chPref val="3"/>
        </dgm:presLayoutVars>
      </dgm:prSet>
      <dgm:spPr/>
    </dgm:pt>
    <dgm:pt modelId="{C9C535E2-6426-4021-9201-5FD2F06D43D0}" type="pres">
      <dgm:prSet presAssocID="{8D0B4F96-333A-4357-849F-935546DC03D6}" presName="level3hierChild" presStyleCnt="0"/>
      <dgm:spPr/>
    </dgm:pt>
    <dgm:pt modelId="{E386BB77-0E33-4F32-9774-F507D72D6AEF}" type="pres">
      <dgm:prSet presAssocID="{1A29638B-0625-426E-9E5D-239726D13016}" presName="conn2-1" presStyleLbl="parChTrans1D2" presStyleIdx="1" presStyleCnt="3"/>
      <dgm:spPr/>
    </dgm:pt>
    <dgm:pt modelId="{563ABF49-2844-414B-98A7-78528BBC27F9}" type="pres">
      <dgm:prSet presAssocID="{1A29638B-0625-426E-9E5D-239726D13016}" presName="connTx" presStyleLbl="parChTrans1D2" presStyleIdx="1" presStyleCnt="3"/>
      <dgm:spPr/>
    </dgm:pt>
    <dgm:pt modelId="{0E4E01CC-CDDC-4838-BF33-214CA2CEFA35}" type="pres">
      <dgm:prSet presAssocID="{CF5565C7-4AFC-412F-B0C5-EF1813A0B179}" presName="root2" presStyleCnt="0"/>
      <dgm:spPr/>
    </dgm:pt>
    <dgm:pt modelId="{66AE4239-73C6-420C-8EE0-2658DE35BF80}" type="pres">
      <dgm:prSet presAssocID="{CF5565C7-4AFC-412F-B0C5-EF1813A0B179}" presName="LevelTwoTextNode" presStyleLbl="asst1" presStyleIdx="1" presStyleCnt="3">
        <dgm:presLayoutVars>
          <dgm:chPref val="3"/>
        </dgm:presLayoutVars>
      </dgm:prSet>
      <dgm:spPr/>
    </dgm:pt>
    <dgm:pt modelId="{7B5485D6-CEB9-4BAC-869E-B1FB8F1AE75B}" type="pres">
      <dgm:prSet presAssocID="{CF5565C7-4AFC-412F-B0C5-EF1813A0B179}" presName="level3hierChild" presStyleCnt="0"/>
      <dgm:spPr/>
    </dgm:pt>
    <dgm:pt modelId="{9011AE03-211B-46A6-B443-20C8A6B1BF61}" type="pres">
      <dgm:prSet presAssocID="{59CFDF64-112C-4FB3-BBF1-359B1D9B7B43}" presName="conn2-1" presStyleLbl="parChTrans1D2" presStyleIdx="2" presStyleCnt="3"/>
      <dgm:spPr/>
    </dgm:pt>
    <dgm:pt modelId="{440D57DF-695F-4798-8940-796AEDF4AC45}" type="pres">
      <dgm:prSet presAssocID="{59CFDF64-112C-4FB3-BBF1-359B1D9B7B43}" presName="connTx" presStyleLbl="parChTrans1D2" presStyleIdx="2" presStyleCnt="3"/>
      <dgm:spPr/>
    </dgm:pt>
    <dgm:pt modelId="{3F6C9F0B-B224-4E3A-95C9-F6EB59D23690}" type="pres">
      <dgm:prSet presAssocID="{EBC829A2-9435-4135-9FD5-F3BBFAA425C3}" presName="root2" presStyleCnt="0"/>
      <dgm:spPr/>
    </dgm:pt>
    <dgm:pt modelId="{46BA02F2-1E2A-4C82-9A14-C51E35D8C400}" type="pres">
      <dgm:prSet presAssocID="{EBC829A2-9435-4135-9FD5-F3BBFAA425C3}" presName="LevelTwoTextNode" presStyleLbl="asst1" presStyleIdx="2" presStyleCnt="3">
        <dgm:presLayoutVars>
          <dgm:chPref val="3"/>
        </dgm:presLayoutVars>
      </dgm:prSet>
      <dgm:spPr/>
    </dgm:pt>
    <dgm:pt modelId="{5AD50B16-9E58-41B6-B099-8F52DF01C163}" type="pres">
      <dgm:prSet presAssocID="{EBC829A2-9435-4135-9FD5-F3BBFAA425C3}" presName="level3hierChild" presStyleCnt="0"/>
      <dgm:spPr/>
    </dgm:pt>
  </dgm:ptLst>
  <dgm:cxnLst>
    <dgm:cxn modelId="{B9E14F23-6CD5-4E1B-A1AD-908AC0D7B98F}" srcId="{37ABDEBF-CB25-457C-BF9D-012C6920A6ED}" destId="{6CD53C10-1DF3-4DFE-993B-47A8CEF62062}" srcOrd="0" destOrd="0" parTransId="{A4301476-A32E-40A4-90BF-BDF0F347F93D}" sibTransId="{08B63E54-D947-4BDC-9D6B-F6844BE6F487}"/>
    <dgm:cxn modelId="{5EBE9E29-8A10-4521-BBBE-04503C1F982D}" srcId="{6CD53C10-1DF3-4DFE-993B-47A8CEF62062}" destId="{EBC829A2-9435-4135-9FD5-F3BBFAA425C3}" srcOrd="2" destOrd="0" parTransId="{59CFDF64-112C-4FB3-BBF1-359B1D9B7B43}" sibTransId="{8C266B5E-D004-4649-BFBB-20C112063F6D}"/>
    <dgm:cxn modelId="{A99E7A2C-B8DF-40E8-AF86-5763221F2895}" type="presOf" srcId="{1A29638B-0625-426E-9E5D-239726D13016}" destId="{E386BB77-0E33-4F32-9774-F507D72D6AEF}" srcOrd="0" destOrd="0" presId="urn:microsoft.com/office/officeart/2005/8/layout/hierarchy2"/>
    <dgm:cxn modelId="{373CEC62-9377-4AEE-99D9-60619DB5E725}" type="presOf" srcId="{EBC829A2-9435-4135-9FD5-F3BBFAA425C3}" destId="{46BA02F2-1E2A-4C82-9A14-C51E35D8C400}" srcOrd="0" destOrd="0" presId="urn:microsoft.com/office/officeart/2005/8/layout/hierarchy2"/>
    <dgm:cxn modelId="{6E2D3F51-061B-4950-8E16-4BFEEF5D9168}" type="presOf" srcId="{59CFDF64-112C-4FB3-BBF1-359B1D9B7B43}" destId="{440D57DF-695F-4798-8940-796AEDF4AC45}" srcOrd="1" destOrd="0" presId="urn:microsoft.com/office/officeart/2005/8/layout/hierarchy2"/>
    <dgm:cxn modelId="{F563857A-42DA-4D67-93E2-EE8278BC53B4}" type="presOf" srcId="{7BEC7B9C-CCE0-43D9-B92B-C36812A43A1C}" destId="{3C4D219C-C871-42BA-B355-A02126E895E8}" srcOrd="1" destOrd="0" presId="urn:microsoft.com/office/officeart/2005/8/layout/hierarchy2"/>
    <dgm:cxn modelId="{92344283-5FA5-4221-BFDB-79DF8DFE24DE}" type="presOf" srcId="{8D0B4F96-333A-4357-849F-935546DC03D6}" destId="{8088C9AC-BA76-4650-B8FB-4D34C285E5F5}" srcOrd="0" destOrd="0" presId="urn:microsoft.com/office/officeart/2005/8/layout/hierarchy2"/>
    <dgm:cxn modelId="{414EF989-7AF1-472B-A049-C47FBAF08DC7}" type="presOf" srcId="{CF5565C7-4AFC-412F-B0C5-EF1813A0B179}" destId="{66AE4239-73C6-420C-8EE0-2658DE35BF80}" srcOrd="0" destOrd="0" presId="urn:microsoft.com/office/officeart/2005/8/layout/hierarchy2"/>
    <dgm:cxn modelId="{EB026FA0-B433-41FB-8BD0-BBBC744B614B}" type="presOf" srcId="{1A29638B-0625-426E-9E5D-239726D13016}" destId="{563ABF49-2844-414B-98A7-78528BBC27F9}" srcOrd="1" destOrd="0" presId="urn:microsoft.com/office/officeart/2005/8/layout/hierarchy2"/>
    <dgm:cxn modelId="{78EAB7B1-7218-4D09-BD92-F781A2F5AFB5}" type="presOf" srcId="{6CD53C10-1DF3-4DFE-993B-47A8CEF62062}" destId="{EB44BCAB-3C37-452C-9AFA-C20F3785BEB1}" srcOrd="0" destOrd="0" presId="urn:microsoft.com/office/officeart/2005/8/layout/hierarchy2"/>
    <dgm:cxn modelId="{7E6DB6BA-B80E-493B-BD05-B7E29A33EF25}" srcId="{6CD53C10-1DF3-4DFE-993B-47A8CEF62062}" destId="{8D0B4F96-333A-4357-849F-935546DC03D6}" srcOrd="0" destOrd="0" parTransId="{7BEC7B9C-CCE0-43D9-B92B-C36812A43A1C}" sibTransId="{66AD9B0D-CDA6-49BC-B842-87E36298B21B}"/>
    <dgm:cxn modelId="{31089CE1-C58C-4EE5-9956-FE99630F357C}" type="presOf" srcId="{59CFDF64-112C-4FB3-BBF1-359B1D9B7B43}" destId="{9011AE03-211B-46A6-B443-20C8A6B1BF61}" srcOrd="0" destOrd="0" presId="urn:microsoft.com/office/officeart/2005/8/layout/hierarchy2"/>
    <dgm:cxn modelId="{B8E40CE6-5AF5-4A4A-90D3-3923035EB2D5}" type="presOf" srcId="{37ABDEBF-CB25-457C-BF9D-012C6920A6ED}" destId="{8DFAD548-0C60-4A8E-8F25-A14D8A855589}" srcOrd="0" destOrd="0" presId="urn:microsoft.com/office/officeart/2005/8/layout/hierarchy2"/>
    <dgm:cxn modelId="{4B4925EA-00D4-4D2F-ACC1-633050DF64D2}" srcId="{6CD53C10-1DF3-4DFE-993B-47A8CEF62062}" destId="{CF5565C7-4AFC-412F-B0C5-EF1813A0B179}" srcOrd="1" destOrd="0" parTransId="{1A29638B-0625-426E-9E5D-239726D13016}" sibTransId="{4609E7C7-2407-47BC-B49C-FBC80F496799}"/>
    <dgm:cxn modelId="{83D12CEE-0148-4C7C-BBC7-D0B46EABBBAA}" type="presOf" srcId="{7BEC7B9C-CCE0-43D9-B92B-C36812A43A1C}" destId="{54EB4EA5-32E7-4F3B-9EC9-87F12368B5D3}" srcOrd="0" destOrd="0" presId="urn:microsoft.com/office/officeart/2005/8/layout/hierarchy2"/>
    <dgm:cxn modelId="{8E568D81-BCEC-4C68-93C8-2F58B91B8C16}" type="presParOf" srcId="{8DFAD548-0C60-4A8E-8F25-A14D8A855589}" destId="{38F3B0E0-6951-4652-A66D-AB68400715E7}" srcOrd="0" destOrd="0" presId="urn:microsoft.com/office/officeart/2005/8/layout/hierarchy2"/>
    <dgm:cxn modelId="{9A1BF3FA-12EF-474E-BEEF-12BCB9B4D8D7}" type="presParOf" srcId="{38F3B0E0-6951-4652-A66D-AB68400715E7}" destId="{EB44BCAB-3C37-452C-9AFA-C20F3785BEB1}" srcOrd="0" destOrd="0" presId="urn:microsoft.com/office/officeart/2005/8/layout/hierarchy2"/>
    <dgm:cxn modelId="{760F5B2D-0FB1-4C21-AADC-CE78541C1DDE}" type="presParOf" srcId="{38F3B0E0-6951-4652-A66D-AB68400715E7}" destId="{E842809E-010D-4BEE-A890-5ACC4A1707AF}" srcOrd="1" destOrd="0" presId="urn:microsoft.com/office/officeart/2005/8/layout/hierarchy2"/>
    <dgm:cxn modelId="{8C69E079-283F-40AD-A9E6-3FF3AE0FC17B}" type="presParOf" srcId="{E842809E-010D-4BEE-A890-5ACC4A1707AF}" destId="{54EB4EA5-32E7-4F3B-9EC9-87F12368B5D3}" srcOrd="0" destOrd="0" presId="urn:microsoft.com/office/officeart/2005/8/layout/hierarchy2"/>
    <dgm:cxn modelId="{B2F13FFE-DA85-4A97-AAD5-D06F490C6634}" type="presParOf" srcId="{54EB4EA5-32E7-4F3B-9EC9-87F12368B5D3}" destId="{3C4D219C-C871-42BA-B355-A02126E895E8}" srcOrd="0" destOrd="0" presId="urn:microsoft.com/office/officeart/2005/8/layout/hierarchy2"/>
    <dgm:cxn modelId="{266CFC51-97BE-4864-ACB4-E06EC55BD453}" type="presParOf" srcId="{E842809E-010D-4BEE-A890-5ACC4A1707AF}" destId="{952424C5-816F-40B9-865A-D77A52E65D48}" srcOrd="1" destOrd="0" presId="urn:microsoft.com/office/officeart/2005/8/layout/hierarchy2"/>
    <dgm:cxn modelId="{1E04B001-105B-4857-AB34-4C7F9BBE8BB5}" type="presParOf" srcId="{952424C5-816F-40B9-865A-D77A52E65D48}" destId="{8088C9AC-BA76-4650-B8FB-4D34C285E5F5}" srcOrd="0" destOrd="0" presId="urn:microsoft.com/office/officeart/2005/8/layout/hierarchy2"/>
    <dgm:cxn modelId="{65CD1B62-035C-4A4F-8638-E589146DD80D}" type="presParOf" srcId="{952424C5-816F-40B9-865A-D77A52E65D48}" destId="{C9C535E2-6426-4021-9201-5FD2F06D43D0}" srcOrd="1" destOrd="0" presId="urn:microsoft.com/office/officeart/2005/8/layout/hierarchy2"/>
    <dgm:cxn modelId="{DAD85FEA-BFF7-4F57-B20F-3F6CE55E54AC}" type="presParOf" srcId="{E842809E-010D-4BEE-A890-5ACC4A1707AF}" destId="{E386BB77-0E33-4F32-9774-F507D72D6AEF}" srcOrd="2" destOrd="0" presId="urn:microsoft.com/office/officeart/2005/8/layout/hierarchy2"/>
    <dgm:cxn modelId="{AD27FB82-2678-47FB-8DB9-96B828C3C526}" type="presParOf" srcId="{E386BB77-0E33-4F32-9774-F507D72D6AEF}" destId="{563ABF49-2844-414B-98A7-78528BBC27F9}" srcOrd="0" destOrd="0" presId="urn:microsoft.com/office/officeart/2005/8/layout/hierarchy2"/>
    <dgm:cxn modelId="{6F8AF051-44A8-475A-92C5-B16CE7801715}" type="presParOf" srcId="{E842809E-010D-4BEE-A890-5ACC4A1707AF}" destId="{0E4E01CC-CDDC-4838-BF33-214CA2CEFA35}" srcOrd="3" destOrd="0" presId="urn:microsoft.com/office/officeart/2005/8/layout/hierarchy2"/>
    <dgm:cxn modelId="{8FEE6F94-F3CB-4E3E-8745-ED2A076BC6EA}" type="presParOf" srcId="{0E4E01CC-CDDC-4838-BF33-214CA2CEFA35}" destId="{66AE4239-73C6-420C-8EE0-2658DE35BF80}" srcOrd="0" destOrd="0" presId="urn:microsoft.com/office/officeart/2005/8/layout/hierarchy2"/>
    <dgm:cxn modelId="{D7ADB485-E826-4231-B997-B626A5EEB5DB}" type="presParOf" srcId="{0E4E01CC-CDDC-4838-BF33-214CA2CEFA35}" destId="{7B5485D6-CEB9-4BAC-869E-B1FB8F1AE75B}" srcOrd="1" destOrd="0" presId="urn:microsoft.com/office/officeart/2005/8/layout/hierarchy2"/>
    <dgm:cxn modelId="{0EEB5005-D9A0-4B53-8049-2C6CB07DE468}" type="presParOf" srcId="{E842809E-010D-4BEE-A890-5ACC4A1707AF}" destId="{9011AE03-211B-46A6-B443-20C8A6B1BF61}" srcOrd="4" destOrd="0" presId="urn:microsoft.com/office/officeart/2005/8/layout/hierarchy2"/>
    <dgm:cxn modelId="{D736AFAD-1AD8-465E-81FD-6632EE4E6398}" type="presParOf" srcId="{9011AE03-211B-46A6-B443-20C8A6B1BF61}" destId="{440D57DF-695F-4798-8940-796AEDF4AC45}" srcOrd="0" destOrd="0" presId="urn:microsoft.com/office/officeart/2005/8/layout/hierarchy2"/>
    <dgm:cxn modelId="{E480D880-3B7D-452D-BFFD-07D262DB60C1}" type="presParOf" srcId="{E842809E-010D-4BEE-A890-5ACC4A1707AF}" destId="{3F6C9F0B-B224-4E3A-95C9-F6EB59D23690}" srcOrd="5" destOrd="0" presId="urn:microsoft.com/office/officeart/2005/8/layout/hierarchy2"/>
    <dgm:cxn modelId="{4FB228EA-6E26-4F9B-8EDF-BEED5C8C3E95}" type="presParOf" srcId="{3F6C9F0B-B224-4E3A-95C9-F6EB59D23690}" destId="{46BA02F2-1E2A-4C82-9A14-C51E35D8C400}" srcOrd="0" destOrd="0" presId="urn:microsoft.com/office/officeart/2005/8/layout/hierarchy2"/>
    <dgm:cxn modelId="{68E37E5C-8AAE-4440-B02E-EA4258FA24B3}" type="presParOf" srcId="{3F6C9F0B-B224-4E3A-95C9-F6EB59D23690}" destId="{5AD50B16-9E58-41B6-B099-8F52DF01C16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4BCAB-3C37-452C-9AFA-C20F3785BEB1}">
      <dsp:nvSpPr>
        <dsp:cNvPr id="0" name=""/>
        <dsp:cNvSpPr/>
      </dsp:nvSpPr>
      <dsp:spPr>
        <a:xfrm>
          <a:off x="1199638" y="1692600"/>
          <a:ext cx="2939529" cy="14697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色覺異常</a:t>
          </a:r>
        </a:p>
      </dsp:txBody>
      <dsp:txXfrm>
        <a:off x="1242686" y="1735648"/>
        <a:ext cx="2853433" cy="1383668"/>
      </dsp:txXfrm>
    </dsp:sp>
    <dsp:sp modelId="{54EB4EA5-32E7-4F3B-9EC9-87F12368B5D3}">
      <dsp:nvSpPr>
        <dsp:cNvPr id="0" name=""/>
        <dsp:cNvSpPr/>
      </dsp:nvSpPr>
      <dsp:spPr>
        <a:xfrm rot="18289469">
          <a:off x="3697582" y="1555121"/>
          <a:ext cx="205898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58982" y="2724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675599" y="1530893"/>
        <a:ext cx="102949" cy="102949"/>
      </dsp:txXfrm>
    </dsp:sp>
    <dsp:sp modelId="{8088C9AC-BA76-4650-B8FB-4D34C285E5F5}">
      <dsp:nvSpPr>
        <dsp:cNvPr id="0" name=""/>
        <dsp:cNvSpPr/>
      </dsp:nvSpPr>
      <dsp:spPr>
        <a:xfrm>
          <a:off x="5314979" y="2370"/>
          <a:ext cx="2939529" cy="1469764"/>
        </a:xfrm>
        <a:prstGeom prst="roundRect">
          <a:avLst>
            <a:gd name="adj" fmla="val 10000"/>
          </a:avLst>
        </a:prstGeom>
        <a:solidFill>
          <a:srgbClr val="FF5A5A"/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紅色覺異常</a:t>
          </a:r>
        </a:p>
      </dsp:txBody>
      <dsp:txXfrm>
        <a:off x="5358027" y="45418"/>
        <a:ext cx="2853433" cy="1383668"/>
      </dsp:txXfrm>
    </dsp:sp>
    <dsp:sp modelId="{E386BB77-0E33-4F32-9774-F507D72D6AEF}">
      <dsp:nvSpPr>
        <dsp:cNvPr id="0" name=""/>
        <dsp:cNvSpPr/>
      </dsp:nvSpPr>
      <dsp:spPr>
        <a:xfrm>
          <a:off x="4139168" y="2400236"/>
          <a:ext cx="11758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75811" y="2724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697678" y="2398087"/>
        <a:ext cx="58790" cy="58790"/>
      </dsp:txXfrm>
    </dsp:sp>
    <dsp:sp modelId="{66AE4239-73C6-420C-8EE0-2658DE35BF80}">
      <dsp:nvSpPr>
        <dsp:cNvPr id="0" name=""/>
        <dsp:cNvSpPr/>
      </dsp:nvSpPr>
      <dsp:spPr>
        <a:xfrm>
          <a:off x="5314979" y="1692600"/>
          <a:ext cx="2939529" cy="146976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綠色覺異常</a:t>
          </a:r>
        </a:p>
      </dsp:txBody>
      <dsp:txXfrm>
        <a:off x="5358027" y="1735648"/>
        <a:ext cx="2853433" cy="1383668"/>
      </dsp:txXfrm>
    </dsp:sp>
    <dsp:sp modelId="{9011AE03-211B-46A6-B443-20C8A6B1BF61}">
      <dsp:nvSpPr>
        <dsp:cNvPr id="0" name=""/>
        <dsp:cNvSpPr/>
      </dsp:nvSpPr>
      <dsp:spPr>
        <a:xfrm rot="3310531">
          <a:off x="3697582" y="3245351"/>
          <a:ext cx="205898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58982" y="2724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700" kern="1200"/>
        </a:p>
      </dsp:txBody>
      <dsp:txXfrm>
        <a:off x="4675599" y="3221122"/>
        <a:ext cx="102949" cy="102949"/>
      </dsp:txXfrm>
    </dsp:sp>
    <dsp:sp modelId="{46BA02F2-1E2A-4C82-9A14-C51E35D8C400}">
      <dsp:nvSpPr>
        <dsp:cNvPr id="0" name=""/>
        <dsp:cNvSpPr/>
      </dsp:nvSpPr>
      <dsp:spPr>
        <a:xfrm>
          <a:off x="5314979" y="3382829"/>
          <a:ext cx="2939529" cy="14697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藍色覺異常</a:t>
          </a:r>
        </a:p>
      </dsp:txBody>
      <dsp:txXfrm>
        <a:off x="5358027" y="3425877"/>
        <a:ext cx="2853433" cy="138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EB433-55D5-5DB6-3E72-29CFF798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9AB427-A916-3576-9010-FE639426D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2A331-1013-D641-76A5-38738D1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83443-D6CA-B486-ACC6-D9823CA2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CB3D6-A0A7-6EE0-FB8A-E2EA4E0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1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252C2-CA50-151B-BCD4-CE073CAE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FB3546-0B84-031F-37DA-A343A952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6D4A5-DFD0-F30C-B90B-5DEEA0CF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53C255-4460-A306-12C3-3455F4C2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ECF8F-7029-515A-2523-931E1E61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1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60DB0E-A896-4F86-BF97-2C33FDEE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E53581-F187-D30B-9F75-1220A34AB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7F7E7-F18B-936F-AE1A-74840576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28390-07BB-D3AA-19EF-A40D899B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315D6-4E3B-8E8F-589A-C08E8D11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08344-CDC7-972F-A7E0-A953F8BC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35DB2-CB6E-23C2-3975-8CF422A5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0DE39E-D12D-1580-18E9-4E378BA8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69499-1FC2-A2AE-FBE8-A0E5AF57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BB3A6-7453-C70C-FDC8-D5BFD21B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14E80-7606-8874-175C-4A5D2997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A27C68-D166-935F-E219-9CC1650D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CAA2A6-9F4E-22CF-CA50-EA62582A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5884C-A8F5-E49B-C704-004AB05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0C8F1-1F80-54D0-E596-E4226F2F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AFFA1-1352-307B-D36F-70435A60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C63C1-71F2-8AF0-24B9-B45B3B7DD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B2E60E-40F6-911A-85F0-489D3CB2E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0B1BD-50C6-9BCB-56B2-323D134D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007F07-7186-7B97-76FC-3707B20A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92CC31-A631-B5C0-9454-FD727F5B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8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8FA7-C805-6A3F-2BFA-31218965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344102-C0F0-6CA7-D5BB-9A6D850A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3F37-2770-F85A-2A15-9DCD541B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5F8005-7F20-4579-AE25-84490272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5664A8-ACBB-DB91-5DE0-8392A3B84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FC92BF-4F8A-245B-43E8-E641B55E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9AC893-3356-DCAD-13FD-1207941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D273C0-D0B5-F47D-597C-1043E48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2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E031C-EB39-26CC-B184-1C9203E1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0BBA9-6836-E21C-BF93-4437556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D0984B-BB24-015A-DC8B-9F46D046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B80E83-027C-B1A1-1838-9CF991C8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36614E-32B8-020A-2CEB-EFB19D5E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DEA9D0-6513-1D69-33DF-8FB9951A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831B2D-9468-1B51-3D7E-86163819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2ED5B-8372-214C-EB29-0654037A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595A2-74CC-ABE8-D28B-FA436270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1108DB-E4BD-2E86-FE15-AB7A3FD3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768F9-203B-38CA-8AF8-07963E0C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BDC78C-F6D3-D343-15ED-FFEF88BF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F2E3C1-062B-D7C8-61EA-4D8775D2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9C6C6-14C0-35BA-A80B-72994DB1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8E8D2D-3E46-92A4-1C3C-179BF5E2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2A04F8-61B6-80F5-177D-0411B77B2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5851D-B384-2E72-8280-97E4C74C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3C39E7-6360-A7C7-717B-5FF2BD45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6BF592-82B8-C0B4-6AB6-2B71868C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88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560D7F-FF92-0241-1E78-868D2FB7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DEB46-9A65-1978-C2B0-588ADB9A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EFFF77-469B-9AD8-5FC1-BFFCD2B2C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C8DDA-6C51-4BC1-B5C8-AA8DD7E6E8A2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A0FF4-7898-DA65-3555-B038349BF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6DAED-6EA2-655B-657F-833A96184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E5390-4F40-49F1-933D-955B3ED387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99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3035707" y="1536174"/>
            <a:ext cx="6120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(255,0,0)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6199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(255,230,230)</a:t>
            </a:r>
            <a:endParaRPr lang="zh-TW" altLang="en-US" sz="12000" b="1" dirty="0"/>
          </a:p>
        </p:txBody>
      </p:sp>
      <p:sp>
        <p:nvSpPr>
          <p:cNvPr id="3" name="太陽 2">
            <a:extLst>
              <a:ext uri="{FF2B5EF4-FFF2-40B4-BE49-F238E27FC236}">
                <a16:creationId xmlns:a16="http://schemas.microsoft.com/office/drawing/2014/main" id="{39AB4BAB-4AFF-534E-F7D7-B72556EF1FA6}"/>
              </a:ext>
            </a:extLst>
          </p:cNvPr>
          <p:cNvSpPr/>
          <p:nvPr/>
        </p:nvSpPr>
        <p:spPr>
          <a:xfrm>
            <a:off x="5328138" y="2672861"/>
            <a:ext cx="1535723" cy="1512277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9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323298B2-0E23-4513-AC4D-9E62DD5FE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242644"/>
              </p:ext>
            </p:extLst>
          </p:nvPr>
        </p:nvGraphicFramePr>
        <p:xfrm>
          <a:off x="2031999" y="1283368"/>
          <a:ext cx="9454148" cy="485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9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8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2213366" y="1536174"/>
            <a:ext cx="77652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(255,90,90)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79807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(255,130,130)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33636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(255,150,150)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29389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(255,170,170)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54557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(255,190,190)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5575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(255,200,200)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6530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(255,210,210)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5415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13739A-0A3A-995A-5954-7CF22F19CECA}"/>
              </a:ext>
            </a:extLst>
          </p:cNvPr>
          <p:cNvSpPr txBox="1"/>
          <p:nvPr/>
        </p:nvSpPr>
        <p:spPr>
          <a:xfrm>
            <a:off x="1391026" y="1536174"/>
            <a:ext cx="94099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0" b="1" dirty="0"/>
              <a:t>(R,G,B)</a:t>
            </a:r>
          </a:p>
          <a:p>
            <a:pPr algn="ctr"/>
            <a:r>
              <a:rPr lang="en-US" altLang="zh-TW" sz="12000" b="1" dirty="0"/>
              <a:t>(255,230,230)</a:t>
            </a:r>
            <a:endParaRPr lang="zh-TW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55569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111</Words>
  <Application>Microsoft Office PowerPoint</Application>
  <PresentationFormat>寬螢幕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5</cp:revision>
  <dcterms:created xsi:type="dcterms:W3CDTF">2024-04-11T05:30:26Z</dcterms:created>
  <dcterms:modified xsi:type="dcterms:W3CDTF">2024-04-12T08:18:14Z</dcterms:modified>
</cp:coreProperties>
</file>