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84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5C6B3-4C9B-4077-9CF8-C8A497964D01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2618710-0AFF-47F4-8EDA-77FCF63C57AF}">
      <dgm:prSet phldrT="[文字]"/>
      <dgm:spPr/>
      <dgm:t>
        <a:bodyPr/>
        <a:lstStyle/>
        <a:p>
          <a:r>
            <a:rPr lang="en-US" altLang="zh-TW" dirty="0"/>
            <a:t>TRANSLATION</a:t>
          </a:r>
          <a:endParaRPr lang="zh-TW" altLang="en-US" dirty="0"/>
        </a:p>
      </dgm:t>
    </dgm:pt>
    <dgm:pt modelId="{5994AC5B-301F-497A-9140-1C8855CFAD74}" type="parTrans" cxnId="{6CCECC60-D29A-42D5-8831-142B8D111C1A}">
      <dgm:prSet/>
      <dgm:spPr/>
      <dgm:t>
        <a:bodyPr/>
        <a:lstStyle/>
        <a:p>
          <a:endParaRPr lang="zh-TW" altLang="en-US"/>
        </a:p>
      </dgm:t>
    </dgm:pt>
    <dgm:pt modelId="{B6D58A04-D692-440F-B2CB-EC4E7532E00E}" type="sibTrans" cxnId="{6CCECC60-D29A-42D5-8831-142B8D111C1A}">
      <dgm:prSet/>
      <dgm:spPr/>
      <dgm:t>
        <a:bodyPr/>
        <a:lstStyle/>
        <a:p>
          <a:endParaRPr lang="zh-TW" altLang="en-US"/>
        </a:p>
      </dgm:t>
    </dgm:pt>
    <dgm:pt modelId="{D9E95230-2E7C-4E74-89AB-A956BBD01EB3}" type="asst">
      <dgm:prSet phldrT="[文字]"/>
      <dgm:spPr/>
      <dgm:t>
        <a:bodyPr/>
        <a:lstStyle/>
        <a:p>
          <a:r>
            <a:rPr lang="en-US" dirty="0"/>
            <a:t>Problematization</a:t>
          </a:r>
          <a:endParaRPr lang="zh-TW" altLang="en-US" dirty="0"/>
        </a:p>
      </dgm:t>
    </dgm:pt>
    <dgm:pt modelId="{B50F1767-FF47-47CF-84F1-CE6189AA1F69}" type="parTrans" cxnId="{F480F1AE-75DA-4461-98E1-5151DA54F39A}">
      <dgm:prSet/>
      <dgm:spPr/>
      <dgm:t>
        <a:bodyPr/>
        <a:lstStyle/>
        <a:p>
          <a:endParaRPr lang="zh-TW" altLang="en-US"/>
        </a:p>
      </dgm:t>
    </dgm:pt>
    <dgm:pt modelId="{7AD83DED-0945-4303-8C72-788D88D9D969}" type="sibTrans" cxnId="{F480F1AE-75DA-4461-98E1-5151DA54F39A}">
      <dgm:prSet/>
      <dgm:spPr/>
      <dgm:t>
        <a:bodyPr/>
        <a:lstStyle/>
        <a:p>
          <a:endParaRPr lang="zh-TW" altLang="en-US"/>
        </a:p>
      </dgm:t>
    </dgm:pt>
    <dgm:pt modelId="{98732DD0-DE9E-466D-940E-A599F9460B7C}">
      <dgm:prSet phldrT="[文字]"/>
      <dgm:spPr/>
      <dgm:t>
        <a:bodyPr/>
        <a:lstStyle/>
        <a:p>
          <a:r>
            <a:rPr lang="en-US" dirty="0" err="1"/>
            <a:t>Interessement</a:t>
          </a:r>
          <a:endParaRPr lang="zh-TW" altLang="en-US" dirty="0"/>
        </a:p>
      </dgm:t>
    </dgm:pt>
    <dgm:pt modelId="{6A0498B2-CA37-4A1E-8B50-5222C83FDAC5}" type="parTrans" cxnId="{D45DFEB0-1C51-4F99-8324-BF344BAFDAE3}">
      <dgm:prSet/>
      <dgm:spPr/>
      <dgm:t>
        <a:bodyPr/>
        <a:lstStyle/>
        <a:p>
          <a:endParaRPr lang="zh-TW" altLang="en-US"/>
        </a:p>
      </dgm:t>
    </dgm:pt>
    <dgm:pt modelId="{1C2EA52B-FA56-4828-BE9D-ACF3E9AA2FFF}" type="sibTrans" cxnId="{D45DFEB0-1C51-4F99-8324-BF344BAFDAE3}">
      <dgm:prSet/>
      <dgm:spPr/>
      <dgm:t>
        <a:bodyPr/>
        <a:lstStyle/>
        <a:p>
          <a:endParaRPr lang="zh-TW" altLang="en-US"/>
        </a:p>
      </dgm:t>
    </dgm:pt>
    <dgm:pt modelId="{41E95E3A-28C2-4E68-B17A-58DB1F6FFADE}">
      <dgm:prSet phldrT="[文字]"/>
      <dgm:spPr/>
      <dgm:t>
        <a:bodyPr/>
        <a:lstStyle/>
        <a:p>
          <a:r>
            <a:rPr lang="en-US" dirty="0"/>
            <a:t>Enrollment</a:t>
          </a:r>
          <a:endParaRPr lang="zh-TW" altLang="en-US" dirty="0"/>
        </a:p>
      </dgm:t>
    </dgm:pt>
    <dgm:pt modelId="{0CF4E56A-A0F2-4A28-86C6-3F3E446C1803}" type="parTrans" cxnId="{BFE8B333-9E90-410F-B166-D99E2364A327}">
      <dgm:prSet/>
      <dgm:spPr/>
      <dgm:t>
        <a:bodyPr/>
        <a:lstStyle/>
        <a:p>
          <a:endParaRPr lang="zh-TW" altLang="en-US"/>
        </a:p>
      </dgm:t>
    </dgm:pt>
    <dgm:pt modelId="{AAAC0A65-B2C7-4FFF-84E7-0E8D1B5ECB78}" type="sibTrans" cxnId="{BFE8B333-9E90-410F-B166-D99E2364A327}">
      <dgm:prSet/>
      <dgm:spPr/>
      <dgm:t>
        <a:bodyPr/>
        <a:lstStyle/>
        <a:p>
          <a:endParaRPr lang="zh-TW" altLang="en-US"/>
        </a:p>
      </dgm:t>
    </dgm:pt>
    <dgm:pt modelId="{2B06DB4F-F945-4ADF-A0FD-E582CA6F68BD}" type="pres">
      <dgm:prSet presAssocID="{6D85C6B3-4C9B-4077-9CF8-C8A497964D0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8B5CCE9-7A3A-405D-8148-4BBBAF126259}" type="pres">
      <dgm:prSet presAssocID="{52618710-0AFF-47F4-8EDA-77FCF63C57AF}" presName="root1" presStyleCnt="0"/>
      <dgm:spPr/>
    </dgm:pt>
    <dgm:pt modelId="{A04652D9-6BD6-4337-9470-98D17A990CBE}" type="pres">
      <dgm:prSet presAssocID="{52618710-0AFF-47F4-8EDA-77FCF63C57AF}" presName="LevelOneTextNode" presStyleLbl="node0" presStyleIdx="0" presStyleCnt="1">
        <dgm:presLayoutVars>
          <dgm:chPref val="3"/>
        </dgm:presLayoutVars>
      </dgm:prSet>
      <dgm:spPr/>
    </dgm:pt>
    <dgm:pt modelId="{03F5CBE2-FF84-4F8B-9DC3-3C39FFF6A32E}" type="pres">
      <dgm:prSet presAssocID="{52618710-0AFF-47F4-8EDA-77FCF63C57AF}" presName="level2hierChild" presStyleCnt="0"/>
      <dgm:spPr/>
    </dgm:pt>
    <dgm:pt modelId="{A76515EB-C8AC-413E-B6B6-88ECF25BF58F}" type="pres">
      <dgm:prSet presAssocID="{B50F1767-FF47-47CF-84F1-CE6189AA1F69}" presName="conn2-1" presStyleLbl="parChTrans1D2" presStyleIdx="0" presStyleCnt="3"/>
      <dgm:spPr/>
    </dgm:pt>
    <dgm:pt modelId="{540A213A-DAA5-4DBC-8BC1-49C81BCE865D}" type="pres">
      <dgm:prSet presAssocID="{B50F1767-FF47-47CF-84F1-CE6189AA1F69}" presName="connTx" presStyleLbl="parChTrans1D2" presStyleIdx="0" presStyleCnt="3"/>
      <dgm:spPr/>
    </dgm:pt>
    <dgm:pt modelId="{8E2C5345-B901-4396-89A8-34B7906DE4F7}" type="pres">
      <dgm:prSet presAssocID="{D9E95230-2E7C-4E74-89AB-A956BBD01EB3}" presName="root2" presStyleCnt="0"/>
      <dgm:spPr/>
    </dgm:pt>
    <dgm:pt modelId="{8A34427A-A5DB-484E-B7DF-632C3DBFD014}" type="pres">
      <dgm:prSet presAssocID="{D9E95230-2E7C-4E74-89AB-A956BBD01EB3}" presName="LevelTwoTextNode" presStyleLbl="asst1" presStyleIdx="0" presStyleCnt="1">
        <dgm:presLayoutVars>
          <dgm:chPref val="3"/>
        </dgm:presLayoutVars>
      </dgm:prSet>
      <dgm:spPr/>
    </dgm:pt>
    <dgm:pt modelId="{C5CFB54D-3E7B-4DA2-8EAB-6FAF37000175}" type="pres">
      <dgm:prSet presAssocID="{D9E95230-2E7C-4E74-89AB-A956BBD01EB3}" presName="level3hierChild" presStyleCnt="0"/>
      <dgm:spPr/>
    </dgm:pt>
    <dgm:pt modelId="{E59588E0-2304-4523-8D22-D48AE6988233}" type="pres">
      <dgm:prSet presAssocID="{6A0498B2-CA37-4A1E-8B50-5222C83FDAC5}" presName="conn2-1" presStyleLbl="parChTrans1D2" presStyleIdx="1" presStyleCnt="3"/>
      <dgm:spPr/>
    </dgm:pt>
    <dgm:pt modelId="{0AD1C482-44FA-42E5-96E9-5F07C39611F2}" type="pres">
      <dgm:prSet presAssocID="{6A0498B2-CA37-4A1E-8B50-5222C83FDAC5}" presName="connTx" presStyleLbl="parChTrans1D2" presStyleIdx="1" presStyleCnt="3"/>
      <dgm:spPr/>
    </dgm:pt>
    <dgm:pt modelId="{4486A76B-DA02-4015-A5DD-0BCA760B5067}" type="pres">
      <dgm:prSet presAssocID="{98732DD0-DE9E-466D-940E-A599F9460B7C}" presName="root2" presStyleCnt="0"/>
      <dgm:spPr/>
    </dgm:pt>
    <dgm:pt modelId="{9423A20E-54C6-4178-9603-04B450899777}" type="pres">
      <dgm:prSet presAssocID="{98732DD0-DE9E-466D-940E-A599F9460B7C}" presName="LevelTwoTextNode" presStyleLbl="node2" presStyleIdx="0" presStyleCnt="2">
        <dgm:presLayoutVars>
          <dgm:chPref val="3"/>
        </dgm:presLayoutVars>
      </dgm:prSet>
      <dgm:spPr/>
    </dgm:pt>
    <dgm:pt modelId="{A5E7C201-21F3-489B-ABA6-4D4F936B429B}" type="pres">
      <dgm:prSet presAssocID="{98732DD0-DE9E-466D-940E-A599F9460B7C}" presName="level3hierChild" presStyleCnt="0"/>
      <dgm:spPr/>
    </dgm:pt>
    <dgm:pt modelId="{DAD74AF6-623D-4F59-87E3-52EB02D15614}" type="pres">
      <dgm:prSet presAssocID="{0CF4E56A-A0F2-4A28-86C6-3F3E446C1803}" presName="conn2-1" presStyleLbl="parChTrans1D2" presStyleIdx="2" presStyleCnt="3"/>
      <dgm:spPr/>
    </dgm:pt>
    <dgm:pt modelId="{C11168E6-E5BE-48FA-8784-1EDD34520C17}" type="pres">
      <dgm:prSet presAssocID="{0CF4E56A-A0F2-4A28-86C6-3F3E446C1803}" presName="connTx" presStyleLbl="parChTrans1D2" presStyleIdx="2" presStyleCnt="3"/>
      <dgm:spPr/>
    </dgm:pt>
    <dgm:pt modelId="{BCABD3BC-F4C7-4FA1-A7D5-077D3D2810BC}" type="pres">
      <dgm:prSet presAssocID="{41E95E3A-28C2-4E68-B17A-58DB1F6FFADE}" presName="root2" presStyleCnt="0"/>
      <dgm:spPr/>
    </dgm:pt>
    <dgm:pt modelId="{5A1EA42C-2C21-4CAE-A409-13F83DB226C7}" type="pres">
      <dgm:prSet presAssocID="{41E95E3A-28C2-4E68-B17A-58DB1F6FFADE}" presName="LevelTwoTextNode" presStyleLbl="node2" presStyleIdx="1" presStyleCnt="2">
        <dgm:presLayoutVars>
          <dgm:chPref val="3"/>
        </dgm:presLayoutVars>
      </dgm:prSet>
      <dgm:spPr/>
    </dgm:pt>
    <dgm:pt modelId="{FD0125CD-064E-4825-AD66-38A69E8578AB}" type="pres">
      <dgm:prSet presAssocID="{41E95E3A-28C2-4E68-B17A-58DB1F6FFADE}" presName="level3hierChild" presStyleCnt="0"/>
      <dgm:spPr/>
    </dgm:pt>
  </dgm:ptLst>
  <dgm:cxnLst>
    <dgm:cxn modelId="{DA3D882E-F0DC-4EEA-B871-69F1401D28C5}" type="presOf" srcId="{6D85C6B3-4C9B-4077-9CF8-C8A497964D01}" destId="{2B06DB4F-F945-4ADF-A0FD-E582CA6F68BD}" srcOrd="0" destOrd="0" presId="urn:microsoft.com/office/officeart/2005/8/layout/hierarchy2"/>
    <dgm:cxn modelId="{BFE8B333-9E90-410F-B166-D99E2364A327}" srcId="{52618710-0AFF-47F4-8EDA-77FCF63C57AF}" destId="{41E95E3A-28C2-4E68-B17A-58DB1F6FFADE}" srcOrd="2" destOrd="0" parTransId="{0CF4E56A-A0F2-4A28-86C6-3F3E446C1803}" sibTransId="{AAAC0A65-B2C7-4FFF-84E7-0E8D1B5ECB78}"/>
    <dgm:cxn modelId="{CD4E883E-A991-469E-86EE-8854A236AF28}" type="presOf" srcId="{6A0498B2-CA37-4A1E-8B50-5222C83FDAC5}" destId="{0AD1C482-44FA-42E5-96E9-5F07C39611F2}" srcOrd="1" destOrd="0" presId="urn:microsoft.com/office/officeart/2005/8/layout/hierarchy2"/>
    <dgm:cxn modelId="{6CCECC60-D29A-42D5-8831-142B8D111C1A}" srcId="{6D85C6B3-4C9B-4077-9CF8-C8A497964D01}" destId="{52618710-0AFF-47F4-8EDA-77FCF63C57AF}" srcOrd="0" destOrd="0" parTransId="{5994AC5B-301F-497A-9140-1C8855CFAD74}" sibTransId="{B6D58A04-D692-440F-B2CB-EC4E7532E00E}"/>
    <dgm:cxn modelId="{5B07F14F-0D11-4B72-8633-CA236F0E1FE5}" type="presOf" srcId="{B50F1767-FF47-47CF-84F1-CE6189AA1F69}" destId="{540A213A-DAA5-4DBC-8BC1-49C81BCE865D}" srcOrd="1" destOrd="0" presId="urn:microsoft.com/office/officeart/2005/8/layout/hierarchy2"/>
    <dgm:cxn modelId="{6DBD8D70-E1E7-460B-BD23-058AEB826CA2}" type="presOf" srcId="{41E95E3A-28C2-4E68-B17A-58DB1F6FFADE}" destId="{5A1EA42C-2C21-4CAE-A409-13F83DB226C7}" srcOrd="0" destOrd="0" presId="urn:microsoft.com/office/officeart/2005/8/layout/hierarchy2"/>
    <dgm:cxn modelId="{A46A5A8B-8076-4D40-8E01-136C024D5085}" type="presOf" srcId="{B50F1767-FF47-47CF-84F1-CE6189AA1F69}" destId="{A76515EB-C8AC-413E-B6B6-88ECF25BF58F}" srcOrd="0" destOrd="0" presId="urn:microsoft.com/office/officeart/2005/8/layout/hierarchy2"/>
    <dgm:cxn modelId="{703D2599-2ADE-4F5B-B7CB-F5D288711825}" type="presOf" srcId="{0CF4E56A-A0F2-4A28-86C6-3F3E446C1803}" destId="{DAD74AF6-623D-4F59-87E3-52EB02D15614}" srcOrd="0" destOrd="0" presId="urn:microsoft.com/office/officeart/2005/8/layout/hierarchy2"/>
    <dgm:cxn modelId="{F480F1AE-75DA-4461-98E1-5151DA54F39A}" srcId="{52618710-0AFF-47F4-8EDA-77FCF63C57AF}" destId="{D9E95230-2E7C-4E74-89AB-A956BBD01EB3}" srcOrd="0" destOrd="0" parTransId="{B50F1767-FF47-47CF-84F1-CE6189AA1F69}" sibTransId="{7AD83DED-0945-4303-8C72-788D88D9D969}"/>
    <dgm:cxn modelId="{D45DFEB0-1C51-4F99-8324-BF344BAFDAE3}" srcId="{52618710-0AFF-47F4-8EDA-77FCF63C57AF}" destId="{98732DD0-DE9E-466D-940E-A599F9460B7C}" srcOrd="1" destOrd="0" parTransId="{6A0498B2-CA37-4A1E-8B50-5222C83FDAC5}" sibTransId="{1C2EA52B-FA56-4828-BE9D-ACF3E9AA2FFF}"/>
    <dgm:cxn modelId="{60B7D6B2-AB16-4D59-BAC0-92473066F44B}" type="presOf" srcId="{52618710-0AFF-47F4-8EDA-77FCF63C57AF}" destId="{A04652D9-6BD6-4337-9470-98D17A990CBE}" srcOrd="0" destOrd="0" presId="urn:microsoft.com/office/officeart/2005/8/layout/hierarchy2"/>
    <dgm:cxn modelId="{442DD7BF-8206-4241-86EE-F2F607B09B82}" type="presOf" srcId="{98732DD0-DE9E-466D-940E-A599F9460B7C}" destId="{9423A20E-54C6-4178-9603-04B450899777}" srcOrd="0" destOrd="0" presId="urn:microsoft.com/office/officeart/2005/8/layout/hierarchy2"/>
    <dgm:cxn modelId="{3E1FDCC4-C58E-466E-B5CC-5DF35BDF5A03}" type="presOf" srcId="{0CF4E56A-A0F2-4A28-86C6-3F3E446C1803}" destId="{C11168E6-E5BE-48FA-8784-1EDD34520C17}" srcOrd="1" destOrd="0" presId="urn:microsoft.com/office/officeart/2005/8/layout/hierarchy2"/>
    <dgm:cxn modelId="{62B40BCF-6DD2-4BB7-94AD-247BFAFB681F}" type="presOf" srcId="{6A0498B2-CA37-4A1E-8B50-5222C83FDAC5}" destId="{E59588E0-2304-4523-8D22-D48AE6988233}" srcOrd="0" destOrd="0" presId="urn:microsoft.com/office/officeart/2005/8/layout/hierarchy2"/>
    <dgm:cxn modelId="{B1F144EC-C6F3-4288-8353-49F9F250464C}" type="presOf" srcId="{D9E95230-2E7C-4E74-89AB-A956BBD01EB3}" destId="{8A34427A-A5DB-484E-B7DF-632C3DBFD014}" srcOrd="0" destOrd="0" presId="urn:microsoft.com/office/officeart/2005/8/layout/hierarchy2"/>
    <dgm:cxn modelId="{65165C95-C81D-4D0B-8759-BE84E1C9D1C4}" type="presParOf" srcId="{2B06DB4F-F945-4ADF-A0FD-E582CA6F68BD}" destId="{88B5CCE9-7A3A-405D-8148-4BBBAF126259}" srcOrd="0" destOrd="0" presId="urn:microsoft.com/office/officeart/2005/8/layout/hierarchy2"/>
    <dgm:cxn modelId="{73007FC1-468E-489E-A85A-B9A13B254439}" type="presParOf" srcId="{88B5CCE9-7A3A-405D-8148-4BBBAF126259}" destId="{A04652D9-6BD6-4337-9470-98D17A990CBE}" srcOrd="0" destOrd="0" presId="urn:microsoft.com/office/officeart/2005/8/layout/hierarchy2"/>
    <dgm:cxn modelId="{FD339725-CCB7-4C80-B06F-5AA07D2C59EF}" type="presParOf" srcId="{88B5CCE9-7A3A-405D-8148-4BBBAF126259}" destId="{03F5CBE2-FF84-4F8B-9DC3-3C39FFF6A32E}" srcOrd="1" destOrd="0" presId="urn:microsoft.com/office/officeart/2005/8/layout/hierarchy2"/>
    <dgm:cxn modelId="{6556088C-E518-44DE-8AF8-431613CB46A2}" type="presParOf" srcId="{03F5CBE2-FF84-4F8B-9DC3-3C39FFF6A32E}" destId="{A76515EB-C8AC-413E-B6B6-88ECF25BF58F}" srcOrd="0" destOrd="0" presId="urn:microsoft.com/office/officeart/2005/8/layout/hierarchy2"/>
    <dgm:cxn modelId="{51720A46-F5B7-414B-A78B-304F551F8BEF}" type="presParOf" srcId="{A76515EB-C8AC-413E-B6B6-88ECF25BF58F}" destId="{540A213A-DAA5-4DBC-8BC1-49C81BCE865D}" srcOrd="0" destOrd="0" presId="urn:microsoft.com/office/officeart/2005/8/layout/hierarchy2"/>
    <dgm:cxn modelId="{B4C867E0-AD39-437B-A8D1-D9941CB37D2A}" type="presParOf" srcId="{03F5CBE2-FF84-4F8B-9DC3-3C39FFF6A32E}" destId="{8E2C5345-B901-4396-89A8-34B7906DE4F7}" srcOrd="1" destOrd="0" presId="urn:microsoft.com/office/officeart/2005/8/layout/hierarchy2"/>
    <dgm:cxn modelId="{98DF4AB8-EDFA-4C51-A341-8A10330E8590}" type="presParOf" srcId="{8E2C5345-B901-4396-89A8-34B7906DE4F7}" destId="{8A34427A-A5DB-484E-B7DF-632C3DBFD014}" srcOrd="0" destOrd="0" presId="urn:microsoft.com/office/officeart/2005/8/layout/hierarchy2"/>
    <dgm:cxn modelId="{1948EDBB-F46F-4DBD-AF6F-18B930FC3F4E}" type="presParOf" srcId="{8E2C5345-B901-4396-89A8-34B7906DE4F7}" destId="{C5CFB54D-3E7B-4DA2-8EAB-6FAF37000175}" srcOrd="1" destOrd="0" presId="urn:microsoft.com/office/officeart/2005/8/layout/hierarchy2"/>
    <dgm:cxn modelId="{BA90E72A-D835-401C-8CF9-87B49E0FD2CD}" type="presParOf" srcId="{03F5CBE2-FF84-4F8B-9DC3-3C39FFF6A32E}" destId="{E59588E0-2304-4523-8D22-D48AE6988233}" srcOrd="2" destOrd="0" presId="urn:microsoft.com/office/officeart/2005/8/layout/hierarchy2"/>
    <dgm:cxn modelId="{09EA1B0D-0C5F-4701-9BAF-4980DEFFC455}" type="presParOf" srcId="{E59588E0-2304-4523-8D22-D48AE6988233}" destId="{0AD1C482-44FA-42E5-96E9-5F07C39611F2}" srcOrd="0" destOrd="0" presId="urn:microsoft.com/office/officeart/2005/8/layout/hierarchy2"/>
    <dgm:cxn modelId="{9D845213-AA77-42FC-A0CB-413EBBCDB281}" type="presParOf" srcId="{03F5CBE2-FF84-4F8B-9DC3-3C39FFF6A32E}" destId="{4486A76B-DA02-4015-A5DD-0BCA760B5067}" srcOrd="3" destOrd="0" presId="urn:microsoft.com/office/officeart/2005/8/layout/hierarchy2"/>
    <dgm:cxn modelId="{546C8BB2-6088-4D5D-A5AE-38DB01FA7B65}" type="presParOf" srcId="{4486A76B-DA02-4015-A5DD-0BCA760B5067}" destId="{9423A20E-54C6-4178-9603-04B450899777}" srcOrd="0" destOrd="0" presId="urn:microsoft.com/office/officeart/2005/8/layout/hierarchy2"/>
    <dgm:cxn modelId="{C2DDD832-2B5F-45DB-B87F-916C478E3F7C}" type="presParOf" srcId="{4486A76B-DA02-4015-A5DD-0BCA760B5067}" destId="{A5E7C201-21F3-489B-ABA6-4D4F936B429B}" srcOrd="1" destOrd="0" presId="urn:microsoft.com/office/officeart/2005/8/layout/hierarchy2"/>
    <dgm:cxn modelId="{022DFDF4-AE8C-46ED-9AC1-165493938344}" type="presParOf" srcId="{03F5CBE2-FF84-4F8B-9DC3-3C39FFF6A32E}" destId="{DAD74AF6-623D-4F59-87E3-52EB02D15614}" srcOrd="4" destOrd="0" presId="urn:microsoft.com/office/officeart/2005/8/layout/hierarchy2"/>
    <dgm:cxn modelId="{7C98EDCD-0401-49C8-B617-E1886424C085}" type="presParOf" srcId="{DAD74AF6-623D-4F59-87E3-52EB02D15614}" destId="{C11168E6-E5BE-48FA-8784-1EDD34520C17}" srcOrd="0" destOrd="0" presId="urn:microsoft.com/office/officeart/2005/8/layout/hierarchy2"/>
    <dgm:cxn modelId="{D2D7C524-7692-448D-8EA5-13176A59A0DE}" type="presParOf" srcId="{03F5CBE2-FF84-4F8B-9DC3-3C39FFF6A32E}" destId="{BCABD3BC-F4C7-4FA1-A7D5-077D3D2810BC}" srcOrd="5" destOrd="0" presId="urn:microsoft.com/office/officeart/2005/8/layout/hierarchy2"/>
    <dgm:cxn modelId="{65AFF310-FCB1-463B-974B-2F528C0C141E}" type="presParOf" srcId="{BCABD3BC-F4C7-4FA1-A7D5-077D3D2810BC}" destId="{5A1EA42C-2C21-4CAE-A409-13F83DB226C7}" srcOrd="0" destOrd="0" presId="urn:microsoft.com/office/officeart/2005/8/layout/hierarchy2"/>
    <dgm:cxn modelId="{39294621-42D5-40D6-81A3-EB102759EF5F}" type="presParOf" srcId="{BCABD3BC-F4C7-4FA1-A7D5-077D3D2810BC}" destId="{FD0125CD-064E-4825-AD66-38A69E8578A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652D9-6BD6-4337-9470-98D17A990CBE}">
      <dsp:nvSpPr>
        <dsp:cNvPr id="0" name=""/>
        <dsp:cNvSpPr/>
      </dsp:nvSpPr>
      <dsp:spPr>
        <a:xfrm>
          <a:off x="1670956" y="1889125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dirty="0"/>
            <a:t>TRANSLATION</a:t>
          </a:r>
          <a:endParaRPr lang="zh-TW" altLang="en-US" sz="3300" kern="1200" dirty="0"/>
        </a:p>
      </dsp:txBody>
      <dsp:txXfrm>
        <a:off x="1719002" y="1937171"/>
        <a:ext cx="3184741" cy="1544324"/>
      </dsp:txXfrm>
    </dsp:sp>
    <dsp:sp modelId="{A76515EB-C8AC-413E-B6B6-88ECF25BF58F}">
      <dsp:nvSpPr>
        <dsp:cNvPr id="0" name=""/>
        <dsp:cNvSpPr/>
      </dsp:nvSpPr>
      <dsp:spPr>
        <a:xfrm rot="18289469">
          <a:off x="4458933" y="1738847"/>
          <a:ext cx="229804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98047" y="272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550505" y="1708642"/>
        <a:ext cx="114902" cy="114902"/>
      </dsp:txXfrm>
    </dsp:sp>
    <dsp:sp modelId="{8A34427A-A5DB-484E-B7DF-632C3DBFD014}">
      <dsp:nvSpPr>
        <dsp:cNvPr id="0" name=""/>
        <dsp:cNvSpPr/>
      </dsp:nvSpPr>
      <dsp:spPr>
        <a:xfrm>
          <a:off x="6264123" y="2645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Problematization</a:t>
          </a:r>
          <a:endParaRPr lang="zh-TW" altLang="en-US" sz="3300" kern="1200" dirty="0"/>
        </a:p>
      </dsp:txBody>
      <dsp:txXfrm>
        <a:off x="6312169" y="50691"/>
        <a:ext cx="3184741" cy="1544324"/>
      </dsp:txXfrm>
    </dsp:sp>
    <dsp:sp modelId="{E59588E0-2304-4523-8D22-D48AE6988233}">
      <dsp:nvSpPr>
        <dsp:cNvPr id="0" name=""/>
        <dsp:cNvSpPr/>
      </dsp:nvSpPr>
      <dsp:spPr>
        <a:xfrm>
          <a:off x="4951790" y="2682087"/>
          <a:ext cx="131233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2333" y="272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575148" y="2676525"/>
        <a:ext cx="65616" cy="65616"/>
      </dsp:txXfrm>
    </dsp:sp>
    <dsp:sp modelId="{9423A20E-54C6-4178-9603-04B450899777}">
      <dsp:nvSpPr>
        <dsp:cNvPr id="0" name=""/>
        <dsp:cNvSpPr/>
      </dsp:nvSpPr>
      <dsp:spPr>
        <a:xfrm>
          <a:off x="6264123" y="1889125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Interessement</a:t>
          </a:r>
          <a:endParaRPr lang="zh-TW" altLang="en-US" sz="3300" kern="1200" dirty="0"/>
        </a:p>
      </dsp:txBody>
      <dsp:txXfrm>
        <a:off x="6312169" y="1937171"/>
        <a:ext cx="3184741" cy="1544324"/>
      </dsp:txXfrm>
    </dsp:sp>
    <dsp:sp modelId="{DAD74AF6-623D-4F59-87E3-52EB02D15614}">
      <dsp:nvSpPr>
        <dsp:cNvPr id="0" name=""/>
        <dsp:cNvSpPr/>
      </dsp:nvSpPr>
      <dsp:spPr>
        <a:xfrm rot="3310531">
          <a:off x="4458933" y="3625327"/>
          <a:ext cx="229804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98047" y="272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550505" y="3595121"/>
        <a:ext cx="114902" cy="114902"/>
      </dsp:txXfrm>
    </dsp:sp>
    <dsp:sp modelId="{5A1EA42C-2C21-4CAE-A409-13F83DB226C7}">
      <dsp:nvSpPr>
        <dsp:cNvPr id="0" name=""/>
        <dsp:cNvSpPr/>
      </dsp:nvSpPr>
      <dsp:spPr>
        <a:xfrm>
          <a:off x="6264123" y="3775604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Enrollment</a:t>
          </a:r>
          <a:endParaRPr lang="zh-TW" altLang="en-US" sz="3300" kern="1200" dirty="0"/>
        </a:p>
      </dsp:txBody>
      <dsp:txXfrm>
        <a:off x="6312169" y="3823650"/>
        <a:ext cx="3184741" cy="154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FAD40-9BDE-0698-E67E-4BA2B173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2ECA01-37D9-0F85-CAB2-A2BD1618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6D17BA-6305-33BC-9422-56ECB08B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94167-8084-D899-0D4D-C399D254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BA233C-E72C-1A66-4E06-0A091ED3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37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127E5-F4ED-A029-B9E7-E4BF01B1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40C777-85F2-9C03-7373-3F692B3EB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63905C-F7CB-01ED-186C-98650B1E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F56663-51C1-077D-9CB0-0E4AD3AB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5CDF55-78E0-F28C-B25C-8434DD01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9E1227-6205-4114-42FD-6856116D8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5D1535-6957-4A3C-4089-F673DD0E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9E96D-9542-6F84-0913-7B214F0B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CEAE0F-73B4-367C-78BF-96586283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E4DAD1-EA77-3327-6899-6CBB3E35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8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69B6D-DE14-8AB6-41EF-5E3AD6E9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90A17-2D2D-53F5-EBB3-8F364F58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8D0B40-7FF3-0133-6B4C-E56605A2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417B5-D61E-0EA6-53ED-C5F55B1E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87FCD1-0785-86F3-385B-DEA7E05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0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81A0E-2961-89B9-BD3D-18E7A23A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BC9C94-C546-F98A-1537-C04D0E90B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C46486-401B-71EB-1B79-8CE4F279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4D9804-EA23-C72F-4FCA-43928B49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EA478A-FD20-66DE-D49F-56B54FF5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5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14258-39E4-6D9A-5C7D-C4DE5BEB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53F9B-F9B2-5664-91F0-992FFD746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323CAF-5855-04D0-A837-E7A2D774F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80D3FC-419A-5030-D9F9-AE6DDA1A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DA0656-0C53-A3C2-E906-B070CAEB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B3C2C1-7662-0619-5D77-FECD5EB3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27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378DC-5CCB-025B-C3CB-1E2A345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D40851-08EF-E5C3-D989-1FFEA410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0EFE13-8410-E145-9C36-00B9748EB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2213AA-6611-59F2-EEE3-50BFFD2D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F7661-442D-4F6A-DE15-BB7ED16C7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9ADF56-4695-E9D6-A459-32F15B12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CCEC85-3A73-2EE5-E11A-FB33E4BD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88A503-3437-DC26-1DD1-DD317B7D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20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6F574-8BF4-DCF9-0CEF-BEC92073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D801B5-D45F-F7CB-465F-203281BD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38C9AD-659D-F334-6548-5D92FE85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564351-7C20-96A9-9BC6-13B63A21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1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3C331D-E9D0-5DB6-BA5A-56405269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411B50-3AD0-594C-E608-6031B522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6E7066-7145-A494-561C-2C6D96BD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25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66FF1-3437-992E-9E5B-650878C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FCB4F-A6B6-A3EE-0ECC-0035F8AA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48E847-A64F-0592-D440-8A7F5FA62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FE93E-CF54-9399-86B7-7616F276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B6D8CF-C40E-C800-FA4E-B2F66BF6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A0A70D-1704-F4A5-AFE1-34103E9D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1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BB549-94DD-565F-7AE0-913BC043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AF59F2-7CA7-DC9D-0C19-7A4769A26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8944C5-7946-5ACB-C943-0D19D6470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4660A9-4696-4058-9F67-E327A044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3A83F2-E633-0A30-4B13-701BD7AC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B6933-2B59-E2F4-A1D4-9F2E10C5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62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414A20-D1AC-CB50-1C0D-A498846F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5F521-F77D-736B-9FF6-A68949FB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BF1E5-E1A3-075D-152A-198C6A00B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D8254-A9E8-40CB-9DEE-4CF10368D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0A5ABF-7D56-4A26-BA83-845B7760E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880E3E-31CD-AD62-88A3-0A7140355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A720A-588E-42F3-BF64-A6C3FB05C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3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604BD-93C6-205E-4757-0C80378E0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2529D7-6F5B-5E1F-415B-25B816A53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04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B51D58FB-26BA-4E86-6BF5-2073AE7E9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818513"/>
              </p:ext>
            </p:extLst>
          </p:nvPr>
        </p:nvGraphicFramePr>
        <p:xfrm>
          <a:off x="2032000" y="719666"/>
          <a:ext cx="112159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5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39701C-FA4A-81C3-C593-2F26CCB2B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08491"/>
              </p:ext>
            </p:extLst>
          </p:nvPr>
        </p:nvGraphicFramePr>
        <p:xfrm>
          <a:off x="2032000" y="808074"/>
          <a:ext cx="8128000" cy="736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40">
                  <a:extLst>
                    <a:ext uri="{9D8B030D-6E8A-4147-A177-3AD203B41FA5}">
                      <a16:colId xmlns:a16="http://schemas.microsoft.com/office/drawing/2014/main" val="96010530"/>
                    </a:ext>
                  </a:extLst>
                </a:gridCol>
                <a:gridCol w="5673060">
                  <a:extLst>
                    <a:ext uri="{9D8B030D-6E8A-4147-A177-3AD203B41FA5}">
                      <a16:colId xmlns:a16="http://schemas.microsoft.com/office/drawing/2014/main" val="1646307161"/>
                    </a:ext>
                  </a:extLst>
                </a:gridCol>
              </a:tblGrid>
              <a:tr h="2824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table1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10049"/>
                  </a:ext>
                </a:extLst>
              </a:tr>
              <a:tr h="3963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Actor</a:t>
                      </a:r>
                      <a:endParaRPr lang="zh-TW" alt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“任何彎曲自身周圍空間的元素，使其他元素依賴於自身，並將它們的意志轉化為自己的語言”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9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Actor-network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“利益一致的異質網絡，包括人員、組織和標準”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41429"/>
                  </a:ext>
                </a:extLst>
              </a:tr>
              <a:tr h="488572">
                <a:tc>
                  <a:txBody>
                    <a:bodyPr/>
                    <a:lstStyle/>
                    <a:p>
                      <a:r>
                        <a:rPr lang="en-US" altLang="zh-TW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Punctualization</a:t>
                      </a:r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守時化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將異質網路視為單一參與者以降低網路複雜性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1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Translation</a:t>
                      </a:r>
                      <a:b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</a:b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將不同參與者的利益與焦點參與者的利益結合的過程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Problematization 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翻譯的第一個時刻，在此過程中，焦點行為者定義了與其自身利益一致的其他行為者的身份和利益，並將自己確立為強制通過點（</a:t>
                      </a:r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OPP</a:t>
                      </a:r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），從而使自己變得不可或缺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1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Obligatory passage</a:t>
                      </a:r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point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必須發生一種情況，所有參與者都能夠實現其利益（如焦點參與者所定義）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1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Interessement</a:t>
                      </a:r>
                      <a:b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</a:b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翻譯的第二個時刻，涉及與演員協商以接受焦點演員的定義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61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Enrollment</a:t>
                      </a:r>
                      <a:b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</a:b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在翻譯的第三個時刻，網路中的其他參與者接受（或對齊）焦點參與者為他們定義的興趣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inscription</a:t>
                      </a:r>
                      <a:b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</a:b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確保保護某些利益的文物創建過程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7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Speaker/delegate/representative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代表（或代表）其他代表性演員發言的演員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6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Betrayal 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行為者不遵守其代表註冊時達成的協議的情況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1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Irreversibility</a:t>
                      </a:r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不可逆性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不可能回到存在替代可能性的程度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7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49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238</Words>
  <Application>Microsoft Office PowerPoint</Application>
  <PresentationFormat>寬螢幕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190498 lily</dc:creator>
  <cp:lastModifiedBy>190498 lily</cp:lastModifiedBy>
  <cp:revision>1</cp:revision>
  <dcterms:created xsi:type="dcterms:W3CDTF">2024-10-23T05:10:34Z</dcterms:created>
  <dcterms:modified xsi:type="dcterms:W3CDTF">2024-10-23T06:13:27Z</dcterms:modified>
</cp:coreProperties>
</file>