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9"/>
  </p:notesMasterIdLst>
  <p:handoutMasterIdLst>
    <p:handoutMasterId r:id="rId10"/>
  </p:handoutMasterIdLst>
  <p:sldIdLst>
    <p:sldId id="256" r:id="rId3"/>
    <p:sldId id="299" r:id="rId4"/>
    <p:sldId id="261" r:id="rId5"/>
    <p:sldId id="264" r:id="rId6"/>
    <p:sldId id="360" r:id="rId7"/>
    <p:sldId id="3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684ACA8-672C-46E6-A68D-CC04A8CF397D}">
          <p14:sldIdLst>
            <p14:sldId id="256"/>
          </p14:sldIdLst>
        </p14:section>
        <p14:section name="大綱" id="{9C3E5240-5C14-407F-8F13-DF47470BF6FF}">
          <p14:sldIdLst>
            <p14:sldId id="299"/>
          </p14:sldIdLst>
        </p14:section>
        <p14:section name="前言" id="{66BDCE35-A1A0-4D3D-830A-1C8D7770AB25}">
          <p14:sldIdLst>
            <p14:sldId id="261"/>
            <p14:sldId id="264"/>
            <p14:sldId id="360"/>
            <p14:sldId id="361"/>
          </p14:sldIdLst>
        </p14:section>
        <p14:section name="研究的過程：八大步驟" id="{B2BD3D25-01DB-43DA-8291-F84EE37ACD31}">
          <p14:sldIdLst/>
        </p14:section>
        <p14:section name="步驟一 規劃研究問題" id="{2D953DB6-3C36-4508-ABEF-F6CCE5E55A15}">
          <p14:sldIdLst/>
        </p14:section>
        <p14:section name="步驟二 擬定研究設計" id="{EA555D7A-31EB-4218-9E23-B0B11098CBA5}">
          <p14:sldIdLst/>
        </p14:section>
        <p14:section name="步驟三 建構資料蒐集工具" id="{0834952E-635A-4723-B3E7-2E219B739369}">
          <p14:sldIdLst/>
        </p14:section>
        <p14:section name="步驟四 選擇研究樣本" id="{2F5220EF-B820-4ACA-9D91-6D1553FE4C22}">
          <p14:sldIdLst/>
        </p14:section>
        <p14:section name="步驟五 撰寫研究計畫" id="{8A3BAC73-10AC-482B-ADFD-667BA1FC6C4C}">
          <p14:sldIdLst/>
        </p14:section>
        <p14:section name="步驟六 蒐集資料" id="{9475A4A2-BD89-4C4B-BCBA-C33C2CFF6C04}">
          <p14:sldIdLst/>
        </p14:section>
        <p14:section name="步驟七 資料處理呈現" id="{4711619F-EC33-4620-A7B5-2D0130E50B6D}">
          <p14:sldIdLst/>
        </p14:section>
        <p14:section name="步驟八 撰寫研究報告" id="{5F8283CD-EDE1-4773-930D-4F8A363E28B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ce" initials="b" lastIdx="0" clrIdx="0">
    <p:extLst>
      <p:ext uri="{19B8F6BF-5375-455C-9EA6-DF929625EA0E}">
        <p15:presenceInfo xmlns:p15="http://schemas.microsoft.com/office/powerpoint/2012/main" userId="bru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7136" autoAdjust="0"/>
  </p:normalViewPr>
  <p:slideViewPr>
    <p:cSldViewPr snapToGrid="0">
      <p:cViewPr varScale="1">
        <p:scale>
          <a:sx n="57" d="100"/>
          <a:sy n="57" d="100"/>
        </p:scale>
        <p:origin x="60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73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B535D-8BD0-404E-96D6-D5C611C59A2C}" type="datetimeFigureOut">
              <a:rPr lang="zh-TW" altLang="en-US" smtClean="0"/>
              <a:pPr/>
              <a:t>2021/9/28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35F1-E60D-47B8-BF6A-D897AA13A3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506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38D5D-92D2-4EB1-8778-0DDC1EE16406}" type="datetimeFigureOut">
              <a:rPr lang="zh-TW" altLang="en-US" smtClean="0"/>
              <a:pPr/>
              <a:t>2021/9/28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BA1A-AC7B-45DC-A751-2B0A9550FC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4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065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120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485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1"/>
            <a:ext cx="2590800" cy="60309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1"/>
            <a:ext cx="7569200" cy="603091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017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11313"/>
            <a:ext cx="5080000" cy="22479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11613"/>
            <a:ext cx="5080000" cy="22479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390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lang="en-US" sz="44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1" name="投影片編號版面配置區 5"/>
          <p:cNvSpPr txBox="1">
            <a:spLocks/>
          </p:cNvSpPr>
          <p:nvPr/>
        </p:nvSpPr>
        <p:spPr>
          <a:xfrm>
            <a:off x="93399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2613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026" name="Picture 2" descr="「台科大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09607" y="-2338388"/>
            <a:ext cx="365182" cy="3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「台科大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High</a:t>
            </a:r>
            <a:r>
              <a:rPr lang="zh-TW" altLang="en-US" dirty="0" smtClean="0"/>
              <a:t> </a:t>
            </a:r>
            <a:r>
              <a:rPr lang="en-US" altLang="zh-TW" baseline="0" dirty="0" smtClean="0"/>
              <a:t>Speed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Network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9184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＿結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12582"/>
            <a:ext cx="10515600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9" name="Picture 4" descr="「台科大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High</a:t>
            </a:r>
            <a:r>
              <a:rPr lang="zh-TW" altLang="en-US" dirty="0" smtClean="0"/>
              <a:t> </a:t>
            </a:r>
            <a:r>
              <a:rPr lang="en-US" altLang="zh-TW" baseline="0" dirty="0" smtClean="0"/>
              <a:t>Speed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Network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7214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9536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55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1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96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＿結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67898" y="6355557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51252" y="6263995"/>
            <a:ext cx="1423148" cy="276225"/>
          </a:xfrm>
          <a:ln/>
        </p:spPr>
        <p:txBody>
          <a:bodyPr/>
          <a:lstStyle>
            <a:lvl1pPr algn="r">
              <a:defRPr sz="1600"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12582"/>
            <a:ext cx="10515600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95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702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4" y="380626"/>
            <a:ext cx="4011084" cy="1510927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298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117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91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1"/>
            <a:ext cx="2590800" cy="60309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1"/>
            <a:ext cx="7569200" cy="603091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21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11313"/>
            <a:ext cx="5080000" cy="2247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11613"/>
            <a:ext cx="5080000" cy="2247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897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lang="en-US" sz="44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1" name="投影片編號版面配置區 5"/>
          <p:cNvSpPr txBox="1">
            <a:spLocks/>
          </p:cNvSpPr>
          <p:nvPr/>
        </p:nvSpPr>
        <p:spPr>
          <a:xfrm>
            <a:off x="93399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295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02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555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7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46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90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4" y="380626"/>
            <a:ext cx="4011084" cy="1510927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822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354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11313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altLang="zh-TW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</a:defRPr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06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11313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altLang="zh-TW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latin typeface="Tahoma" panose="020B0604030504040204" pitchFamily="34" charset="0"/>
              </a:defRPr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2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 前言</a:t>
            </a:r>
            <a:endParaRPr lang="zh-TW" altLang="en-US" dirty="0"/>
          </a:p>
        </p:txBody>
      </p:sp>
      <p:sp>
        <p:nvSpPr>
          <p:cNvPr id="4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教師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賴源正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139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47726" y="1535113"/>
            <a:ext cx="10344150" cy="4648200"/>
          </a:xfrm>
        </p:spPr>
        <p:txBody>
          <a:bodyPr numCol="2" spcCol="360000"/>
          <a:lstStyle/>
          <a:p>
            <a:r>
              <a:rPr lang="zh-TW" altLang="en-US" dirty="0" smtClean="0"/>
              <a:t>定位</a:t>
            </a:r>
            <a:endParaRPr lang="en-US" altLang="zh-TW" dirty="0" smtClean="0"/>
          </a:p>
          <a:p>
            <a:r>
              <a:rPr lang="zh-TW" altLang="en-US" dirty="0" smtClean="0"/>
              <a:t>迷失</a:t>
            </a:r>
            <a:endParaRPr lang="en-US" altLang="zh-TW" dirty="0" smtClean="0"/>
          </a:p>
          <a:p>
            <a:r>
              <a:rPr lang="zh-TW" altLang="en-US" dirty="0" smtClean="0"/>
              <a:t>時</a:t>
            </a:r>
            <a:r>
              <a:rPr lang="zh-TW" altLang="en-US" dirty="0" smtClean="0"/>
              <a:t>程</a:t>
            </a:r>
            <a:endParaRPr lang="en-US" altLang="zh-TW" dirty="0" smtClean="0"/>
          </a:p>
          <a:p>
            <a:r>
              <a:rPr lang="zh-TW" altLang="en-US" dirty="0" smtClean="0"/>
              <a:t>目的</a:t>
            </a:r>
            <a:endParaRPr lang="zh-TW" altLang="en-US" dirty="0"/>
          </a:p>
          <a:p>
            <a:pPr lvl="1"/>
            <a:endParaRPr lang="en-US" altLang="zh-TW" b="0" dirty="0" smtClean="0"/>
          </a:p>
          <a:p>
            <a:pPr lvl="2"/>
            <a:endParaRPr lang="zh-TW" altLang="en-US" b="0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</a:t>
            </a:fld>
            <a:endParaRPr lang="zh-TW" altLang="en-US" smtClean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042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dirty="0" smtClean="0"/>
              <a:t>大學生</a:t>
            </a:r>
            <a:endParaRPr lang="en-US" altLang="zh-TW" b="0" dirty="0" smtClean="0"/>
          </a:p>
          <a:p>
            <a:pPr lvl="1"/>
            <a:r>
              <a:rPr lang="zh-TW" altLang="en-US" b="0" dirty="0" smtClean="0"/>
              <a:t>給定題目及解法，做出來</a:t>
            </a:r>
            <a:endParaRPr lang="en-US" altLang="zh-TW" b="0" dirty="0" smtClean="0"/>
          </a:p>
          <a:p>
            <a:r>
              <a:rPr lang="zh-TW" altLang="en-US" b="0" dirty="0" smtClean="0"/>
              <a:t>碩士生</a:t>
            </a:r>
            <a:endParaRPr lang="en-US" altLang="zh-TW" b="0" dirty="0" smtClean="0"/>
          </a:p>
          <a:p>
            <a:pPr lvl="1"/>
            <a:r>
              <a:rPr lang="zh-TW" altLang="en-US" b="0" dirty="0" smtClean="0"/>
              <a:t>給定題目，想出解法及做出來</a:t>
            </a:r>
            <a:endParaRPr lang="en-US" altLang="zh-TW" b="0" dirty="0" smtClean="0"/>
          </a:p>
          <a:p>
            <a:r>
              <a:rPr lang="zh-TW" altLang="en-US" b="0" dirty="0" smtClean="0"/>
              <a:t>博士生</a:t>
            </a:r>
            <a:endParaRPr lang="en-US" altLang="zh-TW" b="0" dirty="0"/>
          </a:p>
          <a:p>
            <a:pPr lvl="1"/>
            <a:r>
              <a:rPr lang="zh-TW" altLang="en-US" b="0" dirty="0" smtClean="0"/>
              <a:t>想出題目，解法及做出來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</a:t>
            </a:fld>
            <a:endParaRPr lang="zh-TW" altLang="en-US" smtClean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定位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03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360000"/>
          <a:lstStyle/>
          <a:p>
            <a:pPr algn="just"/>
            <a:r>
              <a:rPr lang="zh-TW" altLang="en-US" b="0" dirty="0" smtClean="0"/>
              <a:t>研究與發展</a:t>
            </a:r>
            <a:endParaRPr lang="en-US" altLang="zh-TW" b="0" dirty="0" smtClean="0"/>
          </a:p>
          <a:p>
            <a:pPr algn="just"/>
            <a:r>
              <a:rPr lang="zh-TW" altLang="en-US" b="0" dirty="0" smtClean="0"/>
              <a:t>問題與解法</a:t>
            </a:r>
            <a:endParaRPr lang="en-US" altLang="zh-TW" b="0" dirty="0" smtClean="0"/>
          </a:p>
          <a:p>
            <a:pPr algn="just"/>
            <a:r>
              <a:rPr lang="zh-TW" altLang="en-US" b="0" dirty="0" smtClean="0"/>
              <a:t>設計與實作</a:t>
            </a:r>
            <a:endParaRPr lang="en-US" altLang="zh-TW" b="0" dirty="0" smtClean="0"/>
          </a:p>
          <a:p>
            <a:pPr algn="just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</a:t>
            </a:fld>
            <a:endParaRPr lang="zh-TW" altLang="en-US" smtClean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迷失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577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64307" y="1430215"/>
            <a:ext cx="10363200" cy="4993421"/>
          </a:xfrm>
        </p:spPr>
        <p:txBody>
          <a:bodyPr/>
          <a:lstStyle/>
          <a:p>
            <a:pPr algn="just"/>
            <a:r>
              <a:rPr lang="zh-TW" altLang="en-US" b="0" dirty="0" smtClean="0"/>
              <a:t>碩士生</a:t>
            </a:r>
            <a:endParaRPr lang="en-US" altLang="zh-TW" b="0" dirty="0" smtClean="0"/>
          </a:p>
          <a:p>
            <a:pPr lvl="1" algn="just"/>
            <a:r>
              <a:rPr lang="zh-TW" altLang="en-US" b="0" dirty="0" smtClean="0"/>
              <a:t>同儕壓力</a:t>
            </a:r>
            <a:r>
              <a:rPr lang="en-US" altLang="zh-TW" b="0" dirty="0" smtClean="0"/>
              <a:t>/</a:t>
            </a:r>
            <a:r>
              <a:rPr lang="zh-TW" altLang="en-US" b="0" dirty="0" smtClean="0"/>
              <a:t>老師壓力</a:t>
            </a:r>
            <a:endParaRPr lang="en-US" altLang="zh-TW" b="0" dirty="0" smtClean="0"/>
          </a:p>
          <a:p>
            <a:pPr lvl="1" algn="just"/>
            <a:r>
              <a:rPr lang="zh-TW" altLang="en-US" b="0" dirty="0" smtClean="0"/>
              <a:t>第一年：肌肉</a:t>
            </a:r>
            <a:r>
              <a:rPr lang="en-US" altLang="zh-TW" b="0" dirty="0" smtClean="0"/>
              <a:t>— </a:t>
            </a:r>
            <a:r>
              <a:rPr lang="zh-TW" altLang="en-US" b="0" dirty="0" smtClean="0"/>
              <a:t>計畫、產學</a:t>
            </a:r>
            <a:endParaRPr lang="en-US" altLang="zh-TW" b="0" dirty="0" smtClean="0"/>
          </a:p>
          <a:p>
            <a:pPr lvl="1" algn="just"/>
            <a:r>
              <a:rPr lang="zh-TW" altLang="en-US" b="0" dirty="0" smtClean="0"/>
              <a:t>第二年：腦力</a:t>
            </a:r>
            <a:r>
              <a:rPr lang="en-US" altLang="zh-TW" b="0" dirty="0" smtClean="0"/>
              <a:t>—</a:t>
            </a:r>
            <a:r>
              <a:rPr lang="zh-TW" altLang="en-US" b="0" dirty="0" smtClean="0"/>
              <a:t>碩士論文</a:t>
            </a:r>
            <a:endParaRPr lang="en-US" altLang="zh-TW" b="0" dirty="0" smtClean="0"/>
          </a:p>
          <a:p>
            <a:pPr lvl="2" algn="just"/>
            <a:r>
              <a:rPr lang="en-US" altLang="zh-TW" b="0" dirty="0" smtClean="0"/>
              <a:t>September: proposal &amp; formal problem statement</a:t>
            </a:r>
          </a:p>
          <a:p>
            <a:pPr lvl="2" algn="just"/>
            <a:r>
              <a:rPr lang="en-US" altLang="zh-TW" b="0" dirty="0" smtClean="0"/>
              <a:t>November: algorithm confirmed</a:t>
            </a:r>
          </a:p>
          <a:p>
            <a:pPr lvl="2" algn="just"/>
            <a:r>
              <a:rPr lang="en-US" altLang="zh-TW" b="0" dirty="0" smtClean="0"/>
              <a:t>January: preliminary results</a:t>
            </a:r>
          </a:p>
          <a:p>
            <a:pPr lvl="2" algn="just"/>
            <a:r>
              <a:rPr lang="en-US" altLang="zh-TW" b="0" dirty="0" smtClean="0"/>
              <a:t>February: final results</a:t>
            </a:r>
          </a:p>
          <a:p>
            <a:pPr lvl="2" algn="just"/>
            <a:r>
              <a:rPr lang="en-US" altLang="zh-TW" b="0" dirty="0" smtClean="0"/>
              <a:t>February: outline</a:t>
            </a:r>
          </a:p>
          <a:p>
            <a:pPr lvl="2" algn="just"/>
            <a:r>
              <a:rPr lang="en-US" altLang="zh-TW" b="0" dirty="0" smtClean="0"/>
              <a:t>April: draft </a:t>
            </a:r>
          </a:p>
          <a:p>
            <a:pPr lvl="2"/>
            <a:r>
              <a:rPr lang="en-US" altLang="zh-TW" b="0" dirty="0" smtClean="0"/>
              <a:t>June: graduation</a:t>
            </a:r>
          </a:p>
          <a:p>
            <a:pPr algn="just"/>
            <a:r>
              <a:rPr lang="zh-TW" altLang="en-US" b="0" dirty="0" smtClean="0"/>
              <a:t>博士生</a:t>
            </a:r>
            <a:endParaRPr lang="en-US" altLang="zh-TW" b="0" dirty="0" smtClean="0"/>
          </a:p>
          <a:p>
            <a:pPr lvl="1"/>
            <a:r>
              <a:rPr lang="en-US" altLang="zh-TW" b="0" i="1" dirty="0" smtClean="0"/>
              <a:t>N</a:t>
            </a:r>
            <a:r>
              <a:rPr lang="zh-TW" altLang="en-US" dirty="0" smtClean="0"/>
              <a:t>年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</a:t>
            </a:fld>
            <a:endParaRPr lang="zh-TW" altLang="en-US" smtClean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949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64307" y="1430215"/>
            <a:ext cx="10363200" cy="4993421"/>
          </a:xfrm>
        </p:spPr>
        <p:txBody>
          <a:bodyPr/>
          <a:lstStyle/>
          <a:p>
            <a:pPr algn="just"/>
            <a:r>
              <a:rPr lang="zh-TW" altLang="en-US" dirty="0" smtClean="0"/>
              <a:t>分辨不出好壞的差</a:t>
            </a:r>
            <a:r>
              <a:rPr lang="zh-TW" altLang="en-US" dirty="0" smtClean="0"/>
              <a:t>異，就達不到好的境界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6</a:t>
            </a:fld>
            <a:endParaRPr lang="zh-TW" altLang="en-US" smtClean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364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_1_V6.1.ppt [相容模式]" id="{245DA3EA-555F-425F-BCB4-7D682C5943C7}" vid="{31512C40-67C4-4D41-818E-A244EC67F950}"/>
    </a:ext>
  </a:extLst>
</a:theme>
</file>

<file path=ppt/theme/theme2.xml><?xml version="1.0" encoding="utf-8"?>
<a:theme xmlns:a="http://schemas.openxmlformats.org/drawingml/2006/main" name="13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ln>
          <a:headEnd type="none" w="med" len="med"/>
          <a:tailEnd type="arrow"/>
        </a:ln>
        <a:ex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_1_V6.1.ppt [相容模式]" id="{245DA3EA-555F-425F-BCB4-7D682C5943C7}" vid="{31512C40-67C4-4D41-818E-A244EC67F950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APA</Template>
  <TotalTime>4230</TotalTime>
  <Words>124</Words>
  <Application>Microsoft Office PowerPoint</Application>
  <PresentationFormat>寬螢幕</PresentationFormat>
  <Paragraphs>43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7" baseType="lpstr">
      <vt:lpstr>ＭＳ Ｐゴシック</vt:lpstr>
      <vt:lpstr>新細明體</vt:lpstr>
      <vt:lpstr>標楷體</vt:lpstr>
      <vt:lpstr>Arial</vt:lpstr>
      <vt:lpstr>Calibri</vt:lpstr>
      <vt:lpstr>Gill Sans MT</vt:lpstr>
      <vt:lpstr>Tahoma</vt:lpstr>
      <vt:lpstr>Times New Roman</vt:lpstr>
      <vt:lpstr>Wingdings</vt:lpstr>
      <vt:lpstr>12_Default Design</vt:lpstr>
      <vt:lpstr>13_Default Design</vt:lpstr>
      <vt:lpstr> 前言</vt:lpstr>
      <vt:lpstr>大綱</vt:lpstr>
      <vt:lpstr>定位</vt:lpstr>
      <vt:lpstr>迷失</vt:lpstr>
      <vt:lpstr>時程</vt:lpstr>
      <vt:lpstr>目的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bruce</dc:creator>
  <cp:lastModifiedBy>YCL</cp:lastModifiedBy>
  <cp:revision>599</cp:revision>
  <dcterms:created xsi:type="dcterms:W3CDTF">2017-03-30T08:38:57Z</dcterms:created>
  <dcterms:modified xsi:type="dcterms:W3CDTF">2021-09-28T01:03:34Z</dcterms:modified>
</cp:coreProperties>
</file>